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61" r:id="rId4"/>
    <p:sldId id="259" r:id="rId5"/>
    <p:sldId id="260" r:id="rId6"/>
    <p:sldId id="271" r:id="rId7"/>
    <p:sldId id="273" r:id="rId8"/>
    <p:sldId id="274" r:id="rId9"/>
    <p:sldId id="275" r:id="rId10"/>
    <p:sldId id="262" r:id="rId11"/>
    <p:sldId id="276" r:id="rId12"/>
    <p:sldId id="277" r:id="rId13"/>
    <p:sldId id="278" r:id="rId14"/>
    <p:sldId id="285" r:id="rId15"/>
    <p:sldId id="279" r:id="rId16"/>
    <p:sldId id="280" r:id="rId17"/>
    <p:sldId id="281" r:id="rId18"/>
    <p:sldId id="282" r:id="rId19"/>
    <p:sldId id="283" r:id="rId20"/>
    <p:sldId id="284" r:id="rId21"/>
    <p:sldId id="270" r:id="rId22"/>
    <p:sldId id="269" r:id="rId23"/>
    <p:sldId id="289" r:id="rId24"/>
    <p:sldId id="287" r:id="rId25"/>
    <p:sldId id="288" r:id="rId26"/>
    <p:sldId id="268" r:id="rId2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sorterViewPr>
    <p:cViewPr>
      <p:scale>
        <a:sx n="100" d="100"/>
        <a:sy n="100" d="100"/>
      </p:scale>
      <p:origin x="0" y="-458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E5CADB5-722B-4C89-B532-15AB63014020}" type="datetimeFigureOut">
              <a:rPr lang="vi-VN" smtClean="0"/>
              <a:t>23/07/2025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107168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E5CADB5-722B-4C89-B532-15AB63014020}" type="datetimeFigureOut">
              <a:rPr lang="vi-VN" smtClean="0"/>
              <a:t>23/07/2025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153980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E5CADB5-722B-4C89-B532-15AB63014020}" type="datetimeFigureOut">
              <a:rPr lang="vi-VN" smtClean="0"/>
              <a:t>23/07/2025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154102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6643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523805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3902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891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E5CADB5-722B-4C89-B532-15AB63014020}" type="datetimeFigureOut">
              <a:rPr lang="vi-VN" smtClean="0"/>
              <a:t>23/07/2025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353107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5CADB5-722B-4C89-B532-15AB63014020}" type="datetimeFigureOut">
              <a:rPr lang="vi-VN" smtClean="0"/>
              <a:t>23/07/2025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300729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E5CADB5-722B-4C89-B532-15AB63014020}" type="datetimeFigureOut">
              <a:rPr lang="vi-VN" smtClean="0"/>
              <a:t>23/07/2025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3011675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E5CADB5-722B-4C89-B532-15AB63014020}" type="datetimeFigureOut">
              <a:rPr lang="vi-VN" smtClean="0"/>
              <a:t>23/07/2025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2042637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E5CADB5-722B-4C89-B532-15AB63014020}" type="datetimeFigureOut">
              <a:rPr lang="vi-VN" smtClean="0"/>
              <a:t>23/07/2025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2226929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CADB5-722B-4C89-B532-15AB63014020}" type="datetimeFigureOut">
              <a:rPr lang="vi-VN" smtClean="0"/>
              <a:t>23/07/2025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285208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5CADB5-722B-4C89-B532-15AB63014020}" type="datetimeFigureOut">
              <a:rPr lang="vi-VN" smtClean="0"/>
              <a:t>23/07/2025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151783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5CADB5-722B-4C89-B532-15AB63014020}" type="datetimeFigureOut">
              <a:rPr lang="vi-VN" smtClean="0"/>
              <a:t>23/07/2025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2556516-174E-4A2B-874F-52F9E94B5D86}" type="slidenum">
              <a:rPr lang="vi-VN" smtClean="0"/>
              <a:t>‹#›</a:t>
            </a:fld>
            <a:endParaRPr lang="vi-VN"/>
          </a:p>
        </p:txBody>
      </p:sp>
    </p:spTree>
    <p:extLst>
      <p:ext uri="{BB962C8B-B14F-4D97-AF65-F5344CB8AC3E}">
        <p14:creationId xmlns:p14="http://schemas.microsoft.com/office/powerpoint/2010/main" val="113683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CADB5-722B-4C89-B532-15AB63014020}" type="datetimeFigureOut">
              <a:rPr lang="vi-VN" smtClean="0"/>
              <a:t>23/07/2025</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56516-174E-4A2B-874F-52F9E94B5D86}" type="slidenum">
              <a:rPr lang="vi-VN" smtClean="0"/>
              <a:t>‹#›</a:t>
            </a:fld>
            <a:endParaRPr lang="vi-VN"/>
          </a:p>
        </p:txBody>
      </p:sp>
    </p:spTree>
    <p:extLst>
      <p:ext uri="{BB962C8B-B14F-4D97-AF65-F5344CB8AC3E}">
        <p14:creationId xmlns:p14="http://schemas.microsoft.com/office/powerpoint/2010/main" val="1794700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5" r:id="rId14"/>
    <p:sldLayoutId id="214748366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ayground.com/admin/quiz/6880f23a57aa6e079f7c09c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hyperlink" Target="https://doi.org/10.3991/ijim.v17i18.44865" TargetMode="External"/><Relationship Id="rId2" Type="http://schemas.openxmlformats.org/officeDocument/2006/relationships/hyperlink" Target="https://doi.org/10/14744/felt.6.4.2" TargetMode="External"/><Relationship Id="rId1" Type="http://schemas.openxmlformats.org/officeDocument/2006/relationships/slideLayout" Target="../slideLayouts/slideLayout1.xml"/><Relationship Id="rId5" Type="http://schemas.openxmlformats.org/officeDocument/2006/relationships/hyperlink" Target="https://doi.org/10.1016/j.caeai.2024.100294" TargetMode="External"/><Relationship Id="rId4" Type="http://schemas.openxmlformats.org/officeDocument/2006/relationships/hyperlink" Target="https://arxiv.org/abs/2310.0463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mailto:oanhbtn@ntu.edu.v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6755"/>
            <a:ext cx="9144000" cy="750399"/>
          </a:xfrm>
        </p:spPr>
        <p:txBody>
          <a:bodyPr>
            <a:normAutofit fontScale="90000"/>
          </a:bodyPr>
          <a:lstStyle/>
          <a:p>
            <a:r>
              <a:rPr lang="en-US" dirty="0" smtClean="0"/>
              <a:t>Quiz</a:t>
            </a:r>
            <a:endParaRPr lang="vi-VN" dirty="0"/>
          </a:p>
        </p:txBody>
      </p:sp>
      <p:sp>
        <p:nvSpPr>
          <p:cNvPr id="3" name="Subtitle 2"/>
          <p:cNvSpPr>
            <a:spLocks noGrp="1"/>
          </p:cNvSpPr>
          <p:nvPr>
            <p:ph type="subTitle" idx="1"/>
          </p:nvPr>
        </p:nvSpPr>
        <p:spPr>
          <a:xfrm>
            <a:off x="1524000" y="1272077"/>
            <a:ext cx="9144000" cy="1655762"/>
          </a:xfrm>
        </p:spPr>
        <p:txBody>
          <a:bodyPr/>
          <a:lstStyle/>
          <a:p>
            <a:r>
              <a:rPr lang="vi-VN" dirty="0">
                <a:hlinkClick r:id="rId2"/>
              </a:rPr>
              <a:t>https://</a:t>
            </a:r>
            <a:r>
              <a:rPr lang="vi-VN" dirty="0" smtClean="0">
                <a:hlinkClick r:id="rId2"/>
              </a:rPr>
              <a:t>wayground.com/admin/quiz/6880f23a57aa6e079f7c09c0</a:t>
            </a:r>
            <a:endParaRPr lang="vi-VN" dirty="0" smtClean="0"/>
          </a:p>
          <a:p>
            <a:endParaRPr lang="vi-VN" dirty="0"/>
          </a:p>
        </p:txBody>
      </p:sp>
    </p:spTree>
    <p:extLst>
      <p:ext uri="{BB962C8B-B14F-4D97-AF65-F5344CB8AC3E}">
        <p14:creationId xmlns:p14="http://schemas.microsoft.com/office/powerpoint/2010/main" val="164653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41">
            <a:extLst>
              <a:ext uri="{FF2B5EF4-FFF2-40B4-BE49-F238E27FC236}">
                <a16:creationId xmlns:a16="http://schemas.microsoft.com/office/drawing/2014/main" id="{61E350A6-1058-45A3-A916-21F5AE7A0707}"/>
              </a:ext>
            </a:extLst>
          </p:cNvPr>
          <p:cNvGrpSpPr/>
          <p:nvPr/>
        </p:nvGrpSpPr>
        <p:grpSpPr>
          <a:xfrm>
            <a:off x="1101553" y="2675007"/>
            <a:ext cx="3200401" cy="4276791"/>
            <a:chOff x="5202787" y="2635549"/>
            <a:chExt cx="1812417" cy="2421990"/>
          </a:xfrm>
        </p:grpSpPr>
        <p:sp>
          <p:nvSpPr>
            <p:cNvPr id="37" name="Frame 5">
              <a:extLst>
                <a:ext uri="{FF2B5EF4-FFF2-40B4-BE49-F238E27FC236}">
                  <a16:creationId xmlns:a16="http://schemas.microsoft.com/office/drawing/2014/main" id="{B49EA7D6-74F1-466F-81A6-094E4521371F}"/>
                </a:ext>
              </a:extLst>
            </p:cNvPr>
            <p:cNvSpPr>
              <a:spLocks noChangeAspect="1"/>
            </p:cNvSpPr>
            <p:nvPr/>
          </p:nvSpPr>
          <p:spPr>
            <a:xfrm>
              <a:off x="5202787" y="3245120"/>
              <a:ext cx="1812417" cy="1812419"/>
            </a:xfrm>
            <a:prstGeom prst="ellipse">
              <a:avLst/>
            </a:prstGeom>
            <a:solidFill>
              <a:schemeClr val="accent1"/>
            </a:solidFill>
            <a:ln>
              <a:noFill/>
            </a:ln>
            <a:scene3d>
              <a:camera prst="isometricOffAxis2Top">
                <a:rot lat="19200000" lon="3600000" rev="17400000"/>
              </a:camera>
              <a:lightRig rig="soft" dir="t"/>
            </a:scene3d>
            <a:sp3d extrusionH="476250" prstMaterial="matte">
              <a:extrusionClr>
                <a:schemeClr val="accent1"/>
              </a:extrusionClr>
              <a:contourClr>
                <a:schemeClr val="accent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tx1"/>
                </a:solidFill>
              </a:endParaRPr>
            </a:p>
          </p:txBody>
        </p:sp>
        <p:sp>
          <p:nvSpPr>
            <p:cNvPr id="38" name="Frame 6">
              <a:extLst>
                <a:ext uri="{FF2B5EF4-FFF2-40B4-BE49-F238E27FC236}">
                  <a16:creationId xmlns:a16="http://schemas.microsoft.com/office/drawing/2014/main" id="{C4EFA831-9666-46A5-BEF5-B176D2E4F36A}"/>
                </a:ext>
              </a:extLst>
            </p:cNvPr>
            <p:cNvSpPr>
              <a:spLocks noChangeAspect="1"/>
            </p:cNvSpPr>
            <p:nvPr/>
          </p:nvSpPr>
          <p:spPr>
            <a:xfrm>
              <a:off x="5332246" y="3061642"/>
              <a:ext cx="1553500" cy="1553501"/>
            </a:xfrm>
            <a:prstGeom prst="ellipse">
              <a:avLst/>
            </a:prstGeom>
            <a:solidFill>
              <a:schemeClr val="accent2"/>
            </a:solidFill>
            <a:ln>
              <a:noFill/>
            </a:ln>
            <a:scene3d>
              <a:camera prst="isometricOffAxis2Top">
                <a:rot lat="19200000" lon="3600000" rev="17400000"/>
              </a:camera>
              <a:lightRig rig="soft" dir="t"/>
            </a:scene3d>
            <a:sp3d extrusionH="476250" prstMaterial="matte">
              <a:extrusionClr>
                <a:schemeClr val="accent2"/>
              </a:extrusionClr>
              <a:contourClr>
                <a:schemeClr val="accent2"/>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tx1"/>
                </a:solidFill>
              </a:endParaRPr>
            </a:p>
          </p:txBody>
        </p:sp>
        <p:sp>
          <p:nvSpPr>
            <p:cNvPr id="39" name="Frame 7">
              <a:extLst>
                <a:ext uri="{FF2B5EF4-FFF2-40B4-BE49-F238E27FC236}">
                  <a16:creationId xmlns:a16="http://schemas.microsoft.com/office/drawing/2014/main" id="{9564D156-6F32-407B-9984-074FCD06088A}"/>
                </a:ext>
              </a:extLst>
            </p:cNvPr>
            <p:cNvSpPr>
              <a:spLocks noChangeAspect="1"/>
            </p:cNvSpPr>
            <p:nvPr/>
          </p:nvSpPr>
          <p:spPr>
            <a:xfrm>
              <a:off x="5461704" y="2856747"/>
              <a:ext cx="1294583" cy="1294582"/>
            </a:xfrm>
            <a:prstGeom prst="ellipse">
              <a:avLst/>
            </a:prstGeom>
            <a:solidFill>
              <a:schemeClr val="accent3"/>
            </a:solidFill>
            <a:ln>
              <a:noFill/>
            </a:ln>
            <a:scene3d>
              <a:camera prst="isometricOffAxis2Top">
                <a:rot lat="19200000" lon="3600000" rev="17400000"/>
              </a:camera>
              <a:lightRig rig="soft" dir="t"/>
            </a:scene3d>
            <a:sp3d extrusionH="476250" prstMaterial="matte">
              <a:extrusionClr>
                <a:schemeClr val="accent3"/>
              </a:extrusionClr>
              <a:contourClr>
                <a:schemeClr val="accent3"/>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solidFill>
                  <a:schemeClr val="tx1"/>
                </a:solidFill>
              </a:endParaRPr>
            </a:p>
          </p:txBody>
        </p:sp>
        <p:sp>
          <p:nvSpPr>
            <p:cNvPr id="40" name="Frame 8">
              <a:extLst>
                <a:ext uri="{FF2B5EF4-FFF2-40B4-BE49-F238E27FC236}">
                  <a16:creationId xmlns:a16="http://schemas.microsoft.com/office/drawing/2014/main" id="{4E5098AB-D90D-4FFE-B167-9A3987334E7B}"/>
                </a:ext>
              </a:extLst>
            </p:cNvPr>
            <p:cNvSpPr>
              <a:spLocks noChangeAspect="1"/>
            </p:cNvSpPr>
            <p:nvPr/>
          </p:nvSpPr>
          <p:spPr>
            <a:xfrm>
              <a:off x="5591162" y="2635549"/>
              <a:ext cx="1035667" cy="1035664"/>
            </a:xfrm>
            <a:prstGeom prst="ellipse">
              <a:avLst/>
            </a:prstGeom>
            <a:solidFill>
              <a:schemeClr val="accent4"/>
            </a:solidFill>
            <a:ln>
              <a:noFill/>
            </a:ln>
            <a:scene3d>
              <a:camera prst="isometricOffAxis2Top">
                <a:rot lat="19200000" lon="3600000" rev="17400000"/>
              </a:camera>
              <a:lightRig rig="soft" dir="t"/>
            </a:scene3d>
            <a:sp3d extrusionH="476250" prstMaterial="matte">
              <a:extrusionClr>
                <a:schemeClr val="accent4"/>
              </a:extrusionClr>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solidFill>
                  <a:schemeClr val="tx1"/>
                </a:solidFill>
              </a:endParaRPr>
            </a:p>
          </p:txBody>
        </p:sp>
      </p:grpSp>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en-US" dirty="0" smtClean="0">
                <a:solidFill>
                  <a:srgbClr val="C00000"/>
                </a:solidFill>
              </a:rPr>
              <a:t>Methodology</a:t>
            </a:r>
            <a:endParaRPr lang="en-US" dirty="0">
              <a:solidFill>
                <a:srgbClr val="C00000"/>
              </a:solidFill>
            </a:endParaRPr>
          </a:p>
        </p:txBody>
      </p:sp>
      <p:sp>
        <p:nvSpPr>
          <p:cNvPr id="3" name="Oval 46">
            <a:extLst>
              <a:ext uri="{FF2B5EF4-FFF2-40B4-BE49-F238E27FC236}">
                <a16:creationId xmlns:a16="http://schemas.microsoft.com/office/drawing/2014/main" id="{2ADDE7C4-5C2C-49CA-9F02-82A1F7AAFB72}"/>
              </a:ext>
            </a:extLst>
          </p:cNvPr>
          <p:cNvSpPr/>
          <p:nvPr/>
        </p:nvSpPr>
        <p:spPr>
          <a:xfrm>
            <a:off x="1444452" y="3365023"/>
            <a:ext cx="2514601" cy="442207"/>
          </a:xfrm>
          <a:prstGeom prst="ellipse">
            <a:avLst/>
          </a:prstGeom>
          <a:solidFill>
            <a:schemeClr val="tx1">
              <a:lumMod val="50000"/>
              <a:lumOff val="50000"/>
            </a:schemeClr>
          </a:solidFill>
          <a:ln>
            <a:noFill/>
          </a:ln>
          <a:effectLst>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2" name="Oval 55">
            <a:extLst>
              <a:ext uri="{FF2B5EF4-FFF2-40B4-BE49-F238E27FC236}">
                <a16:creationId xmlns:a16="http://schemas.microsoft.com/office/drawing/2014/main" id="{664BF3D4-50C5-45A4-A566-7B1798EFCF81}"/>
              </a:ext>
            </a:extLst>
          </p:cNvPr>
          <p:cNvSpPr/>
          <p:nvPr/>
        </p:nvSpPr>
        <p:spPr>
          <a:xfrm>
            <a:off x="5533216" y="1188744"/>
            <a:ext cx="656456" cy="65645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 name="Oval 56">
            <a:extLst>
              <a:ext uri="{FF2B5EF4-FFF2-40B4-BE49-F238E27FC236}">
                <a16:creationId xmlns:a16="http://schemas.microsoft.com/office/drawing/2014/main" id="{F1F47024-ED3E-4C12-90F0-DB6E3F52596D}"/>
              </a:ext>
            </a:extLst>
          </p:cNvPr>
          <p:cNvSpPr/>
          <p:nvPr/>
        </p:nvSpPr>
        <p:spPr>
          <a:xfrm>
            <a:off x="5438392" y="2308704"/>
            <a:ext cx="656456" cy="65645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 name="Oval 57">
            <a:extLst>
              <a:ext uri="{FF2B5EF4-FFF2-40B4-BE49-F238E27FC236}">
                <a16:creationId xmlns:a16="http://schemas.microsoft.com/office/drawing/2014/main" id="{A6A4794D-0659-4261-B5DC-799796DC8100}"/>
              </a:ext>
            </a:extLst>
          </p:cNvPr>
          <p:cNvSpPr/>
          <p:nvPr/>
        </p:nvSpPr>
        <p:spPr>
          <a:xfrm>
            <a:off x="5568409" y="4127053"/>
            <a:ext cx="656456" cy="65645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 name="Oval 58">
            <a:extLst>
              <a:ext uri="{FF2B5EF4-FFF2-40B4-BE49-F238E27FC236}">
                <a16:creationId xmlns:a16="http://schemas.microsoft.com/office/drawing/2014/main" id="{5CD85391-557C-42F0-BFE1-C736244F87F9}"/>
              </a:ext>
            </a:extLst>
          </p:cNvPr>
          <p:cNvSpPr/>
          <p:nvPr/>
        </p:nvSpPr>
        <p:spPr>
          <a:xfrm>
            <a:off x="5603681" y="5251911"/>
            <a:ext cx="656456" cy="6564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nvGrpSpPr>
          <p:cNvPr id="16" name="Group 59">
            <a:extLst>
              <a:ext uri="{FF2B5EF4-FFF2-40B4-BE49-F238E27FC236}">
                <a16:creationId xmlns:a16="http://schemas.microsoft.com/office/drawing/2014/main" id="{0718F1DC-4864-41C1-B912-86C0BCCA66BB}"/>
              </a:ext>
            </a:extLst>
          </p:cNvPr>
          <p:cNvGrpSpPr/>
          <p:nvPr/>
        </p:nvGrpSpPr>
        <p:grpSpPr>
          <a:xfrm>
            <a:off x="6225920" y="1097728"/>
            <a:ext cx="4783825" cy="1148914"/>
            <a:chOff x="881121" y="1203506"/>
            <a:chExt cx="1825506" cy="2873627"/>
          </a:xfrm>
        </p:grpSpPr>
        <p:sp>
          <p:nvSpPr>
            <p:cNvPr id="17" name="TextBox 16">
              <a:extLst>
                <a:ext uri="{FF2B5EF4-FFF2-40B4-BE49-F238E27FC236}">
                  <a16:creationId xmlns:a16="http://schemas.microsoft.com/office/drawing/2014/main" id="{7F129154-5CDD-4EDE-BFE3-BA75042D8A84}"/>
                </a:ext>
              </a:extLst>
            </p:cNvPr>
            <p:cNvSpPr txBox="1"/>
            <p:nvPr/>
          </p:nvSpPr>
          <p:spPr>
            <a:xfrm>
              <a:off x="910640" y="1203506"/>
              <a:ext cx="1527408" cy="1193192"/>
            </a:xfrm>
            <a:prstGeom prst="rect">
              <a:avLst/>
            </a:prstGeom>
            <a:noFill/>
          </p:spPr>
          <p:txBody>
            <a:bodyPr wrap="square" rtlCol="0" anchor="ctr">
              <a:spAutoFit/>
            </a:bodyPr>
            <a:lstStyle/>
            <a:p>
              <a:r>
                <a:rPr lang="en-US" altLang="ko-KR" sz="2500" b="1" dirty="0" smtClean="0">
                  <a:solidFill>
                    <a:schemeClr val="tx1">
                      <a:lumMod val="75000"/>
                      <a:lumOff val="25000"/>
                    </a:schemeClr>
                  </a:solidFill>
                  <a:latin typeface="Times New Roman" panose="02020603050405020304" pitchFamily="18" charset="0"/>
                  <a:cs typeface="Times New Roman" panose="02020603050405020304" pitchFamily="18" charset="0"/>
                </a:rPr>
                <a:t>Method</a:t>
              </a:r>
              <a:endParaRPr lang="ko-KR" altLang="en-US" sz="25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FE3829A-E2CD-4A5A-8785-B821DB6D19AF}"/>
                </a:ext>
              </a:extLst>
            </p:cNvPr>
            <p:cNvSpPr txBox="1"/>
            <p:nvPr/>
          </p:nvSpPr>
          <p:spPr>
            <a:xfrm>
              <a:off x="881121" y="2306591"/>
              <a:ext cx="1825506" cy="1770542"/>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a </a:t>
              </a:r>
              <a:r>
                <a:rPr lang="en-US" sz="2000" b="1" dirty="0" smtClean="0">
                  <a:latin typeface="Times New Roman" panose="02020603050405020304" pitchFamily="18" charset="0"/>
                  <a:cs typeface="Times New Roman" panose="02020603050405020304" pitchFamily="18" charset="0"/>
                </a:rPr>
                <a:t>mixed-methods approach</a:t>
              </a:r>
              <a:r>
                <a:rPr lang="en-US" sz="2000" dirty="0" smtClean="0">
                  <a:latin typeface="Times New Roman" panose="02020603050405020304" pitchFamily="18" charset="0"/>
                  <a:cs typeface="Times New Roman" panose="02020603050405020304" pitchFamily="18" charset="0"/>
                </a:rPr>
                <a:t>, combining both quantitative and qualitative data</a:t>
              </a:r>
              <a:r>
                <a:rPr lang="en-US" sz="2000" dirty="0" smtClean="0"/>
                <a:t>.</a:t>
              </a:r>
              <a:endParaRPr lang="en-US" sz="2000" dirty="0"/>
            </a:p>
          </p:txBody>
        </p:sp>
      </p:grpSp>
      <p:grpSp>
        <p:nvGrpSpPr>
          <p:cNvPr id="20" name="Group 63">
            <a:extLst>
              <a:ext uri="{FF2B5EF4-FFF2-40B4-BE49-F238E27FC236}">
                <a16:creationId xmlns:a16="http://schemas.microsoft.com/office/drawing/2014/main" id="{2C94087E-3E41-4BAA-9A06-D9045E9FDB72}"/>
              </a:ext>
            </a:extLst>
          </p:cNvPr>
          <p:cNvGrpSpPr/>
          <p:nvPr/>
        </p:nvGrpSpPr>
        <p:grpSpPr>
          <a:xfrm>
            <a:off x="6229463" y="2256927"/>
            <a:ext cx="4750324" cy="2248524"/>
            <a:chOff x="899893" y="2222417"/>
            <a:chExt cx="1664363" cy="5623935"/>
          </a:xfrm>
        </p:grpSpPr>
        <p:sp>
          <p:nvSpPr>
            <p:cNvPr id="21" name="TextBox 20">
              <a:extLst>
                <a:ext uri="{FF2B5EF4-FFF2-40B4-BE49-F238E27FC236}">
                  <a16:creationId xmlns:a16="http://schemas.microsoft.com/office/drawing/2014/main" id="{FDC626A0-89AE-48AE-B64F-AF886B44C77A}"/>
                </a:ext>
              </a:extLst>
            </p:cNvPr>
            <p:cNvSpPr txBox="1"/>
            <p:nvPr/>
          </p:nvSpPr>
          <p:spPr>
            <a:xfrm>
              <a:off x="899893" y="2222417"/>
              <a:ext cx="1527408" cy="1193192"/>
            </a:xfrm>
            <a:prstGeom prst="rect">
              <a:avLst/>
            </a:prstGeom>
            <a:noFill/>
          </p:spPr>
          <p:txBody>
            <a:bodyPr wrap="square" rtlCol="0" anchor="ctr">
              <a:spAutoFit/>
            </a:bodyPr>
            <a:lstStyle/>
            <a:p>
              <a:r>
                <a:rPr lang="vi-VN" sz="2500" b="1" dirty="0" smtClean="0">
                  <a:latin typeface="+mj-lt"/>
                </a:rPr>
                <a:t>Participants:</a:t>
              </a:r>
              <a:endParaRPr lang="vi-VN" sz="2500" dirty="0">
                <a:latin typeface="+mj-lt"/>
              </a:endParaRPr>
            </a:p>
          </p:txBody>
        </p:sp>
        <p:sp>
          <p:nvSpPr>
            <p:cNvPr id="22" name="TextBox 21">
              <a:extLst>
                <a:ext uri="{FF2B5EF4-FFF2-40B4-BE49-F238E27FC236}">
                  <a16:creationId xmlns:a16="http://schemas.microsoft.com/office/drawing/2014/main" id="{223D8A4D-0BCA-40A1-BF25-F6E1AC6C386C}"/>
                </a:ext>
              </a:extLst>
            </p:cNvPr>
            <p:cNvSpPr txBox="1"/>
            <p:nvPr/>
          </p:nvSpPr>
          <p:spPr>
            <a:xfrm>
              <a:off x="909147" y="3304527"/>
              <a:ext cx="1655109" cy="4541825"/>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116 English-majored students at </a:t>
              </a:r>
              <a:r>
                <a:rPr lang="en-US" sz="2000" dirty="0" err="1" smtClean="0">
                  <a:latin typeface="Times New Roman" panose="02020603050405020304" pitchFamily="18" charset="0"/>
                  <a:cs typeface="Times New Roman" panose="02020603050405020304" pitchFamily="18" charset="0"/>
                </a:rPr>
                <a:t>Nha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Trang</a:t>
              </a:r>
              <a:r>
                <a:rPr lang="en-US" sz="2000" dirty="0" smtClean="0">
                  <a:latin typeface="Times New Roman" panose="02020603050405020304" pitchFamily="18" charset="0"/>
                  <a:cs typeface="Times New Roman" panose="02020603050405020304" pitchFamily="18" charset="0"/>
                </a:rPr>
                <a:t> University (7 males, 109 females)</a:t>
              </a:r>
            </a:p>
            <a:p>
              <a:r>
                <a:rPr lang="en-US" sz="2000" dirty="0" smtClean="0">
                  <a:latin typeface="Times New Roman" panose="02020603050405020304" pitchFamily="18" charset="0"/>
                  <a:cs typeface="Times New Roman" panose="02020603050405020304" pitchFamily="18" charset="0"/>
                </a:rPr>
                <a:t>Class Writing 2 &amp; Writing 4, 2</a:t>
              </a:r>
              <a:r>
                <a:rPr lang="en-US" sz="2000" baseline="30000" dirty="0" smtClean="0">
                  <a:latin typeface="Times New Roman" panose="02020603050405020304" pitchFamily="18" charset="0"/>
                  <a:cs typeface="Times New Roman" panose="02020603050405020304" pitchFamily="18" charset="0"/>
                </a:rPr>
                <a:t>nd</a:t>
              </a:r>
              <a:r>
                <a:rPr lang="en-US" sz="2000" dirty="0" smtClean="0">
                  <a:latin typeface="Times New Roman" panose="02020603050405020304" pitchFamily="18" charset="0"/>
                  <a:cs typeface="Times New Roman" panose="02020603050405020304" pitchFamily="18" charset="0"/>
                </a:rPr>
                <a:t> semester of the 2024-2025 academic year</a:t>
              </a:r>
            </a:p>
            <a:p>
              <a:endParaRPr lang="en-US" sz="2000" dirty="0" smtClean="0"/>
            </a:p>
            <a:p>
              <a:endParaRPr lang="en-US" altLang="ko-KR" sz="1200" dirty="0">
                <a:solidFill>
                  <a:schemeClr val="tx1">
                    <a:lumMod val="75000"/>
                    <a:lumOff val="25000"/>
                  </a:schemeClr>
                </a:solidFill>
                <a:cs typeface="Arial" pitchFamily="34" charset="0"/>
              </a:endParaRPr>
            </a:p>
          </p:txBody>
        </p:sp>
      </p:grpSp>
      <p:grpSp>
        <p:nvGrpSpPr>
          <p:cNvPr id="24" name="Group 67">
            <a:extLst>
              <a:ext uri="{FF2B5EF4-FFF2-40B4-BE49-F238E27FC236}">
                <a16:creationId xmlns:a16="http://schemas.microsoft.com/office/drawing/2014/main" id="{C00FA200-3D18-40E7-882B-826CF821272D}"/>
              </a:ext>
            </a:extLst>
          </p:cNvPr>
          <p:cNvGrpSpPr/>
          <p:nvPr/>
        </p:nvGrpSpPr>
        <p:grpSpPr>
          <a:xfrm>
            <a:off x="6303276" y="4021092"/>
            <a:ext cx="4410906" cy="1176736"/>
            <a:chOff x="870731" y="2500074"/>
            <a:chExt cx="1533761" cy="2943215"/>
          </a:xfrm>
        </p:grpSpPr>
        <p:sp>
          <p:nvSpPr>
            <p:cNvPr id="25" name="TextBox 24">
              <a:extLst>
                <a:ext uri="{FF2B5EF4-FFF2-40B4-BE49-F238E27FC236}">
                  <a16:creationId xmlns:a16="http://schemas.microsoft.com/office/drawing/2014/main" id="{774685DA-4446-4904-9F61-FD9B1C355C08}"/>
                </a:ext>
              </a:extLst>
            </p:cNvPr>
            <p:cNvSpPr txBox="1"/>
            <p:nvPr/>
          </p:nvSpPr>
          <p:spPr>
            <a:xfrm>
              <a:off x="870731" y="2500074"/>
              <a:ext cx="1527408" cy="1193192"/>
            </a:xfrm>
            <a:prstGeom prst="rect">
              <a:avLst/>
            </a:prstGeom>
            <a:noFill/>
          </p:spPr>
          <p:txBody>
            <a:bodyPr wrap="square" rtlCol="0" anchor="ctr">
              <a:spAutoFit/>
            </a:bodyPr>
            <a:lstStyle/>
            <a:p>
              <a:r>
                <a:rPr lang="vi-VN" sz="2500" b="1" dirty="0" smtClean="0">
                  <a:latin typeface="+mj-lt"/>
                </a:rPr>
                <a:t>Data Collection Tools:</a:t>
              </a:r>
              <a:r>
                <a:rPr lang="vi-VN" sz="2500" dirty="0" smtClean="0">
                  <a:latin typeface="+mj-lt"/>
                </a:rPr>
                <a:t> </a:t>
              </a:r>
              <a:endParaRPr lang="vi-VN" sz="2500" dirty="0">
                <a:latin typeface="+mj-lt"/>
              </a:endParaRPr>
            </a:p>
          </p:txBody>
        </p:sp>
        <p:sp>
          <p:nvSpPr>
            <p:cNvPr id="26" name="TextBox 25">
              <a:extLst>
                <a:ext uri="{FF2B5EF4-FFF2-40B4-BE49-F238E27FC236}">
                  <a16:creationId xmlns:a16="http://schemas.microsoft.com/office/drawing/2014/main" id="{56D1CF6A-1861-4C14-A036-7DF9052295CD}"/>
                </a:ext>
              </a:extLst>
            </p:cNvPr>
            <p:cNvSpPr txBox="1"/>
            <p:nvPr/>
          </p:nvSpPr>
          <p:spPr>
            <a:xfrm>
              <a:off x="877084" y="3672747"/>
              <a:ext cx="1527408" cy="1770542"/>
            </a:xfrm>
            <a:prstGeom prst="rect">
              <a:avLst/>
            </a:prstGeom>
            <a:noFill/>
          </p:spPr>
          <p:txBody>
            <a:bodyPr wrap="square" rtlCol="0">
              <a:spAutoFit/>
            </a:bodyPr>
            <a:lstStyle/>
            <a:p>
              <a:r>
                <a:rPr lang="vi-VN" sz="2000" dirty="0" smtClean="0">
                  <a:latin typeface="+mj-lt"/>
                </a:rPr>
                <a:t>Online questionnaire and semi-structured interviews</a:t>
              </a:r>
              <a:endParaRPr lang="vi-VN" sz="2000" dirty="0">
                <a:latin typeface="+mj-lt"/>
              </a:endParaRPr>
            </a:p>
          </p:txBody>
        </p:sp>
      </p:grpSp>
      <p:grpSp>
        <p:nvGrpSpPr>
          <p:cNvPr id="28" name="Group 71">
            <a:extLst>
              <a:ext uri="{FF2B5EF4-FFF2-40B4-BE49-F238E27FC236}">
                <a16:creationId xmlns:a16="http://schemas.microsoft.com/office/drawing/2014/main" id="{F40FE216-685F-46B6-9C40-82EF608F6782}"/>
              </a:ext>
            </a:extLst>
          </p:cNvPr>
          <p:cNvGrpSpPr/>
          <p:nvPr/>
        </p:nvGrpSpPr>
        <p:grpSpPr>
          <a:xfrm>
            <a:off x="6363190" y="5197828"/>
            <a:ext cx="4646555" cy="1184940"/>
            <a:chOff x="910640" y="2124038"/>
            <a:chExt cx="1773124" cy="2963733"/>
          </a:xfrm>
        </p:grpSpPr>
        <p:sp>
          <p:nvSpPr>
            <p:cNvPr id="29" name="TextBox 28">
              <a:extLst>
                <a:ext uri="{FF2B5EF4-FFF2-40B4-BE49-F238E27FC236}">
                  <a16:creationId xmlns:a16="http://schemas.microsoft.com/office/drawing/2014/main" id="{9F062DFB-D4E2-4A57-BD4A-D1132BDE5D8B}"/>
                </a:ext>
              </a:extLst>
            </p:cNvPr>
            <p:cNvSpPr txBox="1"/>
            <p:nvPr/>
          </p:nvSpPr>
          <p:spPr>
            <a:xfrm>
              <a:off x="927686" y="2124038"/>
              <a:ext cx="1527408" cy="1193192"/>
            </a:xfrm>
            <a:prstGeom prst="rect">
              <a:avLst/>
            </a:prstGeom>
            <a:noFill/>
          </p:spPr>
          <p:txBody>
            <a:bodyPr wrap="square" rtlCol="0" anchor="ctr">
              <a:spAutoFit/>
            </a:bodyPr>
            <a:lstStyle/>
            <a:p>
              <a:r>
                <a:rPr lang="vi-VN" sz="2500" b="1" dirty="0" smtClean="0">
                  <a:latin typeface="+mj-lt"/>
                </a:rPr>
                <a:t>Analysis:</a:t>
              </a:r>
              <a:r>
                <a:rPr lang="vi-VN" sz="2500" dirty="0" smtClean="0">
                  <a:latin typeface="+mj-lt"/>
                </a:rPr>
                <a:t> </a:t>
              </a:r>
              <a:endParaRPr lang="vi-VN" sz="2500" dirty="0">
                <a:latin typeface="+mj-lt"/>
              </a:endParaRPr>
            </a:p>
          </p:txBody>
        </p:sp>
        <p:sp>
          <p:nvSpPr>
            <p:cNvPr id="30" name="TextBox 29">
              <a:extLst>
                <a:ext uri="{FF2B5EF4-FFF2-40B4-BE49-F238E27FC236}">
                  <a16:creationId xmlns:a16="http://schemas.microsoft.com/office/drawing/2014/main" id="{A28D16A3-A0B3-460C-BECF-07FF1DE3D8AF}"/>
                </a:ext>
              </a:extLst>
            </p:cNvPr>
            <p:cNvSpPr txBox="1"/>
            <p:nvPr/>
          </p:nvSpPr>
          <p:spPr>
            <a:xfrm>
              <a:off x="910640" y="3317230"/>
              <a:ext cx="1773124" cy="1770541"/>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Statistical analysis for quantitative data and thematic analysis for interview data</a:t>
              </a:r>
              <a:endParaRPr lang="en-US" sz="2000" dirty="0">
                <a:latin typeface="Times New Roman" panose="02020603050405020304" pitchFamily="18" charset="0"/>
                <a:cs typeface="Times New Roman" panose="02020603050405020304" pitchFamily="18" charset="0"/>
              </a:endParaRPr>
            </a:p>
          </p:txBody>
        </p:sp>
      </p:grpSp>
      <p:sp>
        <p:nvSpPr>
          <p:cNvPr id="32" name="Oval 21">
            <a:extLst>
              <a:ext uri="{FF2B5EF4-FFF2-40B4-BE49-F238E27FC236}">
                <a16:creationId xmlns:a16="http://schemas.microsoft.com/office/drawing/2014/main" id="{7521DC44-1739-4D31-ADAD-89835EDADC2A}"/>
              </a:ext>
            </a:extLst>
          </p:cNvPr>
          <p:cNvSpPr>
            <a:spLocks noChangeAspect="1"/>
          </p:cNvSpPr>
          <p:nvPr/>
        </p:nvSpPr>
        <p:spPr>
          <a:xfrm rot="20700000">
            <a:off x="5673113" y="4297857"/>
            <a:ext cx="387594" cy="314845"/>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33" name="Freeform 95">
            <a:extLst>
              <a:ext uri="{FF2B5EF4-FFF2-40B4-BE49-F238E27FC236}">
                <a16:creationId xmlns:a16="http://schemas.microsoft.com/office/drawing/2014/main" id="{FF5B0BEE-15F2-4102-AB8A-6D9F63F0E62A}"/>
              </a:ext>
            </a:extLst>
          </p:cNvPr>
          <p:cNvSpPr>
            <a:spLocks/>
          </p:cNvSpPr>
          <p:nvPr/>
        </p:nvSpPr>
        <p:spPr>
          <a:xfrm>
            <a:off x="5699937" y="1360600"/>
            <a:ext cx="338573" cy="338573"/>
          </a:xfrm>
          <a:custGeom>
            <a:avLst/>
            <a:gdLst/>
            <a:ahLst/>
            <a:cxnLst/>
            <a:rect l="l" t="t" r="r" b="b"/>
            <a:pathLst>
              <a:path w="2376266" h="2700265">
                <a:moveTo>
                  <a:pt x="1656387" y="1972892"/>
                </a:moveTo>
                <a:cubicBezTo>
                  <a:pt x="1611887" y="1973356"/>
                  <a:pt x="1563385" y="2005080"/>
                  <a:pt x="1534629" y="2057337"/>
                </a:cubicBezTo>
                <a:cubicBezTo>
                  <a:pt x="1496288" y="2127013"/>
                  <a:pt x="1507568" y="2206808"/>
                  <a:pt x="1559826" y="2235565"/>
                </a:cubicBezTo>
                <a:cubicBezTo>
                  <a:pt x="1612084" y="2264320"/>
                  <a:pt x="1685527" y="2231149"/>
                  <a:pt x="1723869" y="2161473"/>
                </a:cubicBezTo>
                <a:cubicBezTo>
                  <a:pt x="1762211" y="2091796"/>
                  <a:pt x="1750931" y="2012000"/>
                  <a:pt x="1698673" y="1983245"/>
                </a:cubicBezTo>
                <a:cubicBezTo>
                  <a:pt x="1685608" y="1976055"/>
                  <a:pt x="1671220" y="1972736"/>
                  <a:pt x="1656387" y="1972892"/>
                </a:cubicBezTo>
                <a:close/>
                <a:moveTo>
                  <a:pt x="312688" y="1634792"/>
                </a:moveTo>
                <a:cubicBezTo>
                  <a:pt x="281116" y="1626772"/>
                  <a:pt x="249981" y="1631172"/>
                  <a:pt x="226763" y="1649891"/>
                </a:cubicBezTo>
                <a:cubicBezTo>
                  <a:pt x="180329" y="1687329"/>
                  <a:pt x="183153" y="1767868"/>
                  <a:pt x="233071" y="1829780"/>
                </a:cubicBezTo>
                <a:cubicBezTo>
                  <a:pt x="282989" y="1891692"/>
                  <a:pt x="361097" y="1911533"/>
                  <a:pt x="407532" y="1874094"/>
                </a:cubicBezTo>
                <a:cubicBezTo>
                  <a:pt x="453966" y="1836657"/>
                  <a:pt x="451142" y="1756118"/>
                  <a:pt x="401224" y="1694205"/>
                </a:cubicBezTo>
                <a:cubicBezTo>
                  <a:pt x="376265" y="1663249"/>
                  <a:pt x="344258" y="1642811"/>
                  <a:pt x="312688" y="1634792"/>
                </a:cubicBezTo>
                <a:close/>
                <a:moveTo>
                  <a:pt x="1869299" y="1519920"/>
                </a:moveTo>
                <a:cubicBezTo>
                  <a:pt x="1824865" y="1522388"/>
                  <a:pt x="1777842" y="1556264"/>
                  <a:pt x="1751468" y="1609764"/>
                </a:cubicBezTo>
                <a:cubicBezTo>
                  <a:pt x="1716305" y="1681096"/>
                  <a:pt x="1731168" y="1760303"/>
                  <a:pt x="1784668" y="1786676"/>
                </a:cubicBezTo>
                <a:cubicBezTo>
                  <a:pt x="1838168" y="1813049"/>
                  <a:pt x="1910044" y="1776602"/>
                  <a:pt x="1945208" y="1705269"/>
                </a:cubicBezTo>
                <a:cubicBezTo>
                  <a:pt x="1980371" y="1633937"/>
                  <a:pt x="1965508" y="1554730"/>
                  <a:pt x="1912008" y="1528357"/>
                </a:cubicBezTo>
                <a:cubicBezTo>
                  <a:pt x="1898633" y="1521764"/>
                  <a:pt x="1884109" y="1519097"/>
                  <a:pt x="1869299" y="1519920"/>
                </a:cubicBezTo>
                <a:close/>
                <a:moveTo>
                  <a:pt x="741251" y="1329992"/>
                </a:moveTo>
                <a:cubicBezTo>
                  <a:pt x="709680" y="1321974"/>
                  <a:pt x="678544" y="1326372"/>
                  <a:pt x="655326" y="1345092"/>
                </a:cubicBezTo>
                <a:cubicBezTo>
                  <a:pt x="608892" y="1382530"/>
                  <a:pt x="611716" y="1463069"/>
                  <a:pt x="661634" y="1524981"/>
                </a:cubicBezTo>
                <a:cubicBezTo>
                  <a:pt x="711552" y="1586893"/>
                  <a:pt x="789660" y="1606734"/>
                  <a:pt x="836094" y="1569294"/>
                </a:cubicBezTo>
                <a:cubicBezTo>
                  <a:pt x="882529" y="1531856"/>
                  <a:pt x="879704" y="1451317"/>
                  <a:pt x="829787" y="1389406"/>
                </a:cubicBezTo>
                <a:cubicBezTo>
                  <a:pt x="804828" y="1358450"/>
                  <a:pt x="772822" y="1338012"/>
                  <a:pt x="741251" y="1329992"/>
                </a:cubicBezTo>
                <a:close/>
                <a:moveTo>
                  <a:pt x="2079316" y="1065457"/>
                </a:moveTo>
                <a:cubicBezTo>
                  <a:pt x="2035146" y="1070876"/>
                  <a:pt x="1990481" y="1107807"/>
                  <a:pt x="1967725" y="1162943"/>
                </a:cubicBezTo>
                <a:cubicBezTo>
                  <a:pt x="1937386" y="1236457"/>
                  <a:pt x="1957487" y="1314499"/>
                  <a:pt x="2012623" y="1337253"/>
                </a:cubicBezTo>
                <a:cubicBezTo>
                  <a:pt x="2067759" y="1360009"/>
                  <a:pt x="2137051" y="1318860"/>
                  <a:pt x="2167391" y="1245345"/>
                </a:cubicBezTo>
                <a:cubicBezTo>
                  <a:pt x="2197730" y="1171831"/>
                  <a:pt x="2177629" y="1093789"/>
                  <a:pt x="2122493" y="1071035"/>
                </a:cubicBezTo>
                <a:cubicBezTo>
                  <a:pt x="2108709" y="1065345"/>
                  <a:pt x="2094040" y="1063650"/>
                  <a:pt x="2079316" y="1065457"/>
                </a:cubicBezTo>
                <a:close/>
                <a:moveTo>
                  <a:pt x="0" y="654162"/>
                </a:moveTo>
                <a:lnTo>
                  <a:pt x="1082073" y="1244384"/>
                </a:lnTo>
                <a:lnTo>
                  <a:pt x="1121421" y="2700265"/>
                </a:lnTo>
                <a:lnTo>
                  <a:pt x="4918" y="1923139"/>
                </a:lnTo>
                <a:cubicBezTo>
                  <a:pt x="3279" y="1498508"/>
                  <a:pt x="1639" y="1073875"/>
                  <a:pt x="0" y="654162"/>
                </a:cubicBezTo>
                <a:close/>
                <a:moveTo>
                  <a:pt x="2375644" y="688592"/>
                </a:moveTo>
                <a:lnTo>
                  <a:pt x="2360889" y="1967406"/>
                </a:lnTo>
                <a:lnTo>
                  <a:pt x="1293570" y="2700265"/>
                </a:lnTo>
                <a:lnTo>
                  <a:pt x="1249303" y="1239466"/>
                </a:lnTo>
                <a:close/>
                <a:moveTo>
                  <a:pt x="1214923" y="371219"/>
                </a:moveTo>
                <a:cubicBezTo>
                  <a:pt x="1197013" y="368793"/>
                  <a:pt x="1177834" y="369067"/>
                  <a:pt x="1158247" y="372480"/>
                </a:cubicBezTo>
                <a:cubicBezTo>
                  <a:pt x="1079899" y="386133"/>
                  <a:pt x="1024686" y="444836"/>
                  <a:pt x="1034926" y="503598"/>
                </a:cubicBezTo>
                <a:cubicBezTo>
                  <a:pt x="1045165" y="562359"/>
                  <a:pt x="1116980" y="598927"/>
                  <a:pt x="1195328" y="585274"/>
                </a:cubicBezTo>
                <a:cubicBezTo>
                  <a:pt x="1273676" y="571621"/>
                  <a:pt x="1328889" y="512918"/>
                  <a:pt x="1318650" y="454156"/>
                </a:cubicBezTo>
                <a:cubicBezTo>
                  <a:pt x="1310970" y="410086"/>
                  <a:pt x="1268654" y="378499"/>
                  <a:pt x="1214923" y="371219"/>
                </a:cubicBezTo>
                <a:close/>
                <a:moveTo>
                  <a:pt x="1185985" y="0"/>
                </a:moveTo>
                <a:lnTo>
                  <a:pt x="2376266" y="506608"/>
                </a:lnTo>
                <a:lnTo>
                  <a:pt x="1161392" y="1101748"/>
                </a:lnTo>
                <a:lnTo>
                  <a:pt x="10460" y="49185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34" name="Isosceles Triangle 20">
            <a:extLst>
              <a:ext uri="{FF2B5EF4-FFF2-40B4-BE49-F238E27FC236}">
                <a16:creationId xmlns:a16="http://schemas.microsoft.com/office/drawing/2014/main" id="{193C7858-C34E-42BF-9D71-E7F344D29C43}"/>
              </a:ext>
            </a:extLst>
          </p:cNvPr>
          <p:cNvSpPr>
            <a:spLocks noChangeAspect="1"/>
          </p:cNvSpPr>
          <p:nvPr/>
        </p:nvSpPr>
        <p:spPr>
          <a:xfrm rot="8201235">
            <a:off x="5714685" y="5536516"/>
            <a:ext cx="322962" cy="356093"/>
          </a:xfrm>
          <a:custGeom>
            <a:avLst/>
            <a:gdLst/>
            <a:ahLst/>
            <a:cxnLst/>
            <a:rect l="l" t="t" r="r" b="b"/>
            <a:pathLst>
              <a:path w="4285801" h="4725490">
                <a:moveTo>
                  <a:pt x="1428251" y="4622752"/>
                </a:moveTo>
                <a:cubicBezTo>
                  <a:pt x="1313180" y="4505074"/>
                  <a:pt x="1240588" y="4345285"/>
                  <a:pt x="1235771" y="4167715"/>
                </a:cubicBezTo>
                <a:cubicBezTo>
                  <a:pt x="1227835" y="3875156"/>
                  <a:pt x="1406218" y="3620819"/>
                  <a:pt x="1664050" y="3520754"/>
                </a:cubicBezTo>
                <a:lnTo>
                  <a:pt x="1635892" y="2482688"/>
                </a:lnTo>
                <a:lnTo>
                  <a:pt x="1044642" y="2469039"/>
                </a:lnTo>
                <a:lnTo>
                  <a:pt x="1044642" y="2667331"/>
                </a:lnTo>
                <a:cubicBezTo>
                  <a:pt x="1044642" y="2727000"/>
                  <a:pt x="996271" y="2775371"/>
                  <a:pt x="936601" y="2775372"/>
                </a:cubicBezTo>
                <a:lnTo>
                  <a:pt x="657382" y="2775371"/>
                </a:lnTo>
                <a:cubicBezTo>
                  <a:pt x="637755" y="2823613"/>
                  <a:pt x="630101" y="2874237"/>
                  <a:pt x="622448" y="2945800"/>
                </a:cubicBezTo>
                <a:lnTo>
                  <a:pt x="252030" y="2945800"/>
                </a:lnTo>
                <a:cubicBezTo>
                  <a:pt x="256275" y="2883407"/>
                  <a:pt x="252593" y="2828938"/>
                  <a:pt x="235967" y="2775370"/>
                </a:cubicBezTo>
                <a:lnTo>
                  <a:pt x="7267" y="2775370"/>
                </a:lnTo>
                <a:cubicBezTo>
                  <a:pt x="1003" y="2679903"/>
                  <a:pt x="-1109" y="2594661"/>
                  <a:pt x="535" y="2514852"/>
                </a:cubicBezTo>
                <a:cubicBezTo>
                  <a:pt x="5466" y="2275424"/>
                  <a:pt x="44187" y="2084887"/>
                  <a:pt x="105917" y="1813823"/>
                </a:cubicBezTo>
                <a:cubicBezTo>
                  <a:pt x="258635" y="1288584"/>
                  <a:pt x="488046" y="911620"/>
                  <a:pt x="870837" y="570445"/>
                </a:cubicBezTo>
                <a:cubicBezTo>
                  <a:pt x="674179" y="1284154"/>
                  <a:pt x="622718" y="1497188"/>
                  <a:pt x="741752" y="1669956"/>
                </a:cubicBezTo>
                <a:cubicBezTo>
                  <a:pt x="882751" y="1699943"/>
                  <a:pt x="788174" y="1674807"/>
                  <a:pt x="936601" y="1710419"/>
                </a:cubicBezTo>
                <a:cubicBezTo>
                  <a:pt x="1001384" y="1730870"/>
                  <a:pt x="1044642" y="1758791"/>
                  <a:pt x="1044642" y="1818460"/>
                </a:cubicBezTo>
                <a:lnTo>
                  <a:pt x="1044642" y="1970448"/>
                </a:lnTo>
                <a:lnTo>
                  <a:pt x="1621635" y="1957128"/>
                </a:lnTo>
                <a:lnTo>
                  <a:pt x="1601569" y="1217379"/>
                </a:lnTo>
                <a:cubicBezTo>
                  <a:pt x="1338692" y="1131438"/>
                  <a:pt x="1146783" y="887145"/>
                  <a:pt x="1138847" y="594588"/>
                </a:cubicBezTo>
                <a:cubicBezTo>
                  <a:pt x="1132425" y="357828"/>
                  <a:pt x="1248029" y="146099"/>
                  <a:pt x="1428910" y="20243"/>
                </a:cubicBezTo>
                <a:lnTo>
                  <a:pt x="1447318" y="698863"/>
                </a:lnTo>
                <a:lnTo>
                  <a:pt x="2193594" y="678620"/>
                </a:lnTo>
                <a:lnTo>
                  <a:pt x="2175185" y="0"/>
                </a:lnTo>
                <a:cubicBezTo>
                  <a:pt x="2362624" y="115865"/>
                  <a:pt x="2489536" y="321015"/>
                  <a:pt x="2495958" y="557775"/>
                </a:cubicBezTo>
                <a:cubicBezTo>
                  <a:pt x="2503894" y="850332"/>
                  <a:pt x="2325511" y="1104670"/>
                  <a:pt x="2067679" y="1204735"/>
                </a:cubicBezTo>
                <a:lnTo>
                  <a:pt x="2087796" y="1946367"/>
                </a:lnTo>
                <a:lnTo>
                  <a:pt x="4285801" y="1895627"/>
                </a:lnTo>
                <a:lnTo>
                  <a:pt x="4285801" y="2543859"/>
                </a:lnTo>
                <a:lnTo>
                  <a:pt x="2102637" y="2493462"/>
                </a:lnTo>
                <a:lnTo>
                  <a:pt x="2130160" y="3508110"/>
                </a:lnTo>
                <a:cubicBezTo>
                  <a:pt x="2393037" y="3594051"/>
                  <a:pt x="2584946" y="3838344"/>
                  <a:pt x="2592882" y="4130902"/>
                </a:cubicBezTo>
                <a:cubicBezTo>
                  <a:pt x="2599304" y="4367662"/>
                  <a:pt x="2483700" y="4579391"/>
                  <a:pt x="2302820" y="4705247"/>
                </a:cubicBezTo>
                <a:lnTo>
                  <a:pt x="2284411" y="4026626"/>
                </a:lnTo>
                <a:lnTo>
                  <a:pt x="1538135" y="4046869"/>
                </a:lnTo>
                <a:lnTo>
                  <a:pt x="1556544" y="4725490"/>
                </a:lnTo>
                <a:cubicBezTo>
                  <a:pt x="1509684" y="4696524"/>
                  <a:pt x="1466607" y="4661977"/>
                  <a:pt x="1428251" y="4622752"/>
                </a:cubicBezTo>
                <a:close/>
                <a:moveTo>
                  <a:pt x="44807" y="3562389"/>
                </a:moveTo>
                <a:cubicBezTo>
                  <a:pt x="25255" y="3542837"/>
                  <a:pt x="13162" y="3515827"/>
                  <a:pt x="13162" y="3485992"/>
                </a:cubicBezTo>
                <a:lnTo>
                  <a:pt x="13162" y="3053842"/>
                </a:lnTo>
                <a:cubicBezTo>
                  <a:pt x="13162" y="2994173"/>
                  <a:pt x="61534" y="2945801"/>
                  <a:pt x="121203" y="2945801"/>
                </a:cubicBezTo>
                <a:lnTo>
                  <a:pt x="757287" y="2945801"/>
                </a:lnTo>
                <a:cubicBezTo>
                  <a:pt x="816956" y="2945801"/>
                  <a:pt x="865328" y="2994173"/>
                  <a:pt x="865328" y="3053842"/>
                </a:cubicBezTo>
                <a:lnTo>
                  <a:pt x="865328" y="3485992"/>
                </a:lnTo>
                <a:cubicBezTo>
                  <a:pt x="865328" y="3545662"/>
                  <a:pt x="816956" y="3594033"/>
                  <a:pt x="757287" y="3594033"/>
                </a:cubicBezTo>
                <a:lnTo>
                  <a:pt x="121203" y="3594033"/>
                </a:lnTo>
                <a:cubicBezTo>
                  <a:pt x="91368" y="3594033"/>
                  <a:pt x="64358" y="3581940"/>
                  <a:pt x="44807" y="356238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35" name="Rounded Rectangle 1">
            <a:extLst>
              <a:ext uri="{FF2B5EF4-FFF2-40B4-BE49-F238E27FC236}">
                <a16:creationId xmlns:a16="http://schemas.microsoft.com/office/drawing/2014/main" id="{1E92501D-AB51-4F35-A098-2442C49215AE}"/>
              </a:ext>
            </a:extLst>
          </p:cNvPr>
          <p:cNvSpPr>
            <a:spLocks noChangeAspect="1"/>
          </p:cNvSpPr>
          <p:nvPr/>
        </p:nvSpPr>
        <p:spPr>
          <a:xfrm rot="11020949" flipV="1">
            <a:off x="5643328" y="2387545"/>
            <a:ext cx="312884" cy="500818"/>
          </a:xfrm>
          <a:custGeom>
            <a:avLst/>
            <a:gdLst/>
            <a:ahLst/>
            <a:cxnLst/>
            <a:rect l="l" t="t" r="r" b="b"/>
            <a:pathLst>
              <a:path w="2337548" h="3944720">
                <a:moveTo>
                  <a:pt x="2013548" y="1242075"/>
                </a:moveTo>
                <a:lnTo>
                  <a:pt x="2337548" y="1242075"/>
                </a:lnTo>
                <a:lnTo>
                  <a:pt x="2337548" y="1945866"/>
                </a:lnTo>
                <a:lnTo>
                  <a:pt x="2337548" y="1962155"/>
                </a:lnTo>
                <a:lnTo>
                  <a:pt x="2336798" y="1962155"/>
                </a:lnTo>
                <a:cubicBezTo>
                  <a:pt x="2330129" y="2597501"/>
                  <a:pt x="1898450" y="3121603"/>
                  <a:pt x="1336990" y="3208701"/>
                </a:cubicBezTo>
                <a:lnTo>
                  <a:pt x="1336990" y="3620720"/>
                </a:lnTo>
                <a:lnTo>
                  <a:pt x="1895070" y="3620720"/>
                </a:lnTo>
                <a:lnTo>
                  <a:pt x="1895070" y="3944720"/>
                </a:lnTo>
                <a:lnTo>
                  <a:pt x="454910" y="3944720"/>
                </a:lnTo>
                <a:lnTo>
                  <a:pt x="454910" y="3620720"/>
                </a:lnTo>
                <a:lnTo>
                  <a:pt x="1012990" y="3620720"/>
                </a:lnTo>
                <a:lnTo>
                  <a:pt x="1012990" y="3210585"/>
                </a:lnTo>
                <a:cubicBezTo>
                  <a:pt x="447376" y="3129632"/>
                  <a:pt x="8655" y="2604919"/>
                  <a:pt x="389" y="1964536"/>
                </a:cubicBezTo>
                <a:lnTo>
                  <a:pt x="0" y="1964536"/>
                </a:lnTo>
                <a:lnTo>
                  <a:pt x="0" y="1244456"/>
                </a:lnTo>
                <a:lnTo>
                  <a:pt x="324000" y="1244456"/>
                </a:lnTo>
                <a:lnTo>
                  <a:pt x="324000" y="1964536"/>
                </a:lnTo>
                <a:lnTo>
                  <a:pt x="323361" y="1964536"/>
                </a:lnTo>
                <a:cubicBezTo>
                  <a:pt x="331926" y="2486037"/>
                  <a:pt x="710705" y="2903701"/>
                  <a:pt x="1173940" y="2900510"/>
                </a:cubicBezTo>
                <a:cubicBezTo>
                  <a:pt x="1634302" y="2897337"/>
                  <a:pt x="2006933" y="2479634"/>
                  <a:pt x="2014006" y="1962155"/>
                </a:cubicBezTo>
                <a:lnTo>
                  <a:pt x="2013548" y="1962155"/>
                </a:lnTo>
                <a:close/>
                <a:moveTo>
                  <a:pt x="1168773" y="0"/>
                </a:moveTo>
                <a:cubicBezTo>
                  <a:pt x="1546536" y="0"/>
                  <a:pt x="1852773" y="306237"/>
                  <a:pt x="1852773" y="684000"/>
                </a:cubicBezTo>
                <a:lnTo>
                  <a:pt x="1852773" y="1980000"/>
                </a:lnTo>
                <a:cubicBezTo>
                  <a:pt x="1852773" y="2357763"/>
                  <a:pt x="1546536" y="2664000"/>
                  <a:pt x="1168773" y="2664000"/>
                </a:cubicBezTo>
                <a:cubicBezTo>
                  <a:pt x="791010" y="2664000"/>
                  <a:pt x="484773" y="2357763"/>
                  <a:pt x="484773" y="1980000"/>
                </a:cubicBezTo>
                <a:lnTo>
                  <a:pt x="484773" y="684000"/>
                </a:lnTo>
                <a:cubicBezTo>
                  <a:pt x="484773" y="306237"/>
                  <a:pt x="791010" y="0"/>
                  <a:pt x="116877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solidFill>
                <a:schemeClr val="tx1"/>
              </a:solidFill>
            </a:endParaRPr>
          </a:p>
        </p:txBody>
      </p:sp>
      <p:sp>
        <p:nvSpPr>
          <p:cNvPr id="41" name="Graphic 19">
            <a:extLst>
              <a:ext uri="{FF2B5EF4-FFF2-40B4-BE49-F238E27FC236}">
                <a16:creationId xmlns:a16="http://schemas.microsoft.com/office/drawing/2014/main" id="{7F0445C0-F384-4040-ADAF-1C5A1CAD3A1A}"/>
              </a:ext>
            </a:extLst>
          </p:cNvPr>
          <p:cNvSpPr/>
          <p:nvPr/>
        </p:nvSpPr>
        <p:spPr>
          <a:xfrm>
            <a:off x="2196638" y="1487174"/>
            <a:ext cx="1138750" cy="2117261"/>
          </a:xfrm>
          <a:custGeom>
            <a:avLst/>
            <a:gdLst>
              <a:gd name="connsiteX0" fmla="*/ 292879 w 3684792"/>
              <a:gd name="connsiteY0" fmla="*/ 6730719 h 6851086"/>
              <a:gd name="connsiteX1" fmla="*/ 249325 w 3684792"/>
              <a:gd name="connsiteY1" fmla="*/ 6741089 h 6851086"/>
              <a:gd name="connsiteX2" fmla="*/ 180192 w 3684792"/>
              <a:gd name="connsiteY2" fmla="*/ 6721731 h 6851086"/>
              <a:gd name="connsiteX3" fmla="*/ 49530 w 3684792"/>
              <a:gd name="connsiteY3" fmla="*/ 6650524 h 6851086"/>
              <a:gd name="connsiteX4" fmla="*/ 9433 w 3684792"/>
              <a:gd name="connsiteY4" fmla="*/ 6622180 h 6851086"/>
              <a:gd name="connsiteX5" fmla="*/ 446 w 3684792"/>
              <a:gd name="connsiteY5" fmla="*/ 6598674 h 6851086"/>
              <a:gd name="connsiteX6" fmla="*/ 69579 w 3684792"/>
              <a:gd name="connsiteY6" fmla="*/ 6366387 h 6851086"/>
              <a:gd name="connsiteX7" fmla="*/ 144934 w 3684792"/>
              <a:gd name="connsiteY7" fmla="*/ 6213603 h 6851086"/>
              <a:gd name="connsiteX8" fmla="*/ 191944 w 3684792"/>
              <a:gd name="connsiteY8" fmla="*/ 6090546 h 6851086"/>
              <a:gd name="connsiteX9" fmla="*/ 209919 w 3684792"/>
              <a:gd name="connsiteY9" fmla="*/ 6009661 h 6851086"/>
              <a:gd name="connsiteX10" fmla="*/ 236881 w 3684792"/>
              <a:gd name="connsiteY10" fmla="*/ 5988921 h 6851086"/>
              <a:gd name="connsiteX11" fmla="*/ 250016 w 3684792"/>
              <a:gd name="connsiteY11" fmla="*/ 5975786 h 6851086"/>
              <a:gd name="connsiteX12" fmla="*/ 290113 w 3684792"/>
              <a:gd name="connsiteY12" fmla="*/ 5787052 h 6851086"/>
              <a:gd name="connsiteX13" fmla="*/ 371690 w 3684792"/>
              <a:gd name="connsiteY13" fmla="*/ 5478027 h 6851086"/>
              <a:gd name="connsiteX14" fmla="*/ 500278 w 3684792"/>
              <a:gd name="connsiteY14" fmla="*/ 5117844 h 6851086"/>
              <a:gd name="connsiteX15" fmla="*/ 660667 w 3684792"/>
              <a:gd name="connsiteY15" fmla="*/ 4852373 h 6851086"/>
              <a:gd name="connsiteX16" fmla="*/ 791328 w 3684792"/>
              <a:gd name="connsiteY16" fmla="*/ 4631147 h 6851086"/>
              <a:gd name="connsiteX17" fmla="*/ 850091 w 3684792"/>
              <a:gd name="connsiteY17" fmla="*/ 4431353 h 6851086"/>
              <a:gd name="connsiteX18" fmla="*/ 926829 w 3684792"/>
              <a:gd name="connsiteY18" fmla="*/ 4072552 h 6851086"/>
              <a:gd name="connsiteX19" fmla="*/ 973839 w 3684792"/>
              <a:gd name="connsiteY19" fmla="*/ 3917694 h 6851086"/>
              <a:gd name="connsiteX20" fmla="*/ 981444 w 3684792"/>
              <a:gd name="connsiteY20" fmla="*/ 3841648 h 6851086"/>
              <a:gd name="connsiteX21" fmla="*/ 977296 w 3684792"/>
              <a:gd name="connsiteY21" fmla="*/ 3819525 h 6851086"/>
              <a:gd name="connsiteX22" fmla="*/ 930286 w 3684792"/>
              <a:gd name="connsiteY22" fmla="*/ 3699234 h 6851086"/>
              <a:gd name="connsiteX23" fmla="*/ 886732 w 3684792"/>
              <a:gd name="connsiteY23" fmla="*/ 3396431 h 6851086"/>
              <a:gd name="connsiteX24" fmla="*/ 889497 w 3684792"/>
              <a:gd name="connsiteY24" fmla="*/ 3383295 h 6851086"/>
              <a:gd name="connsiteX25" fmla="*/ 891571 w 3684792"/>
              <a:gd name="connsiteY25" fmla="*/ 3370160 h 6851086"/>
              <a:gd name="connsiteX26" fmla="*/ 882584 w 3684792"/>
              <a:gd name="connsiteY26" fmla="*/ 3373617 h 6851086"/>
              <a:gd name="connsiteX27" fmla="*/ 678641 w 3684792"/>
              <a:gd name="connsiteY27" fmla="*/ 3435145 h 6851086"/>
              <a:gd name="connsiteX28" fmla="*/ 812759 w 3684792"/>
              <a:gd name="connsiteY28" fmla="*/ 3442059 h 6851086"/>
              <a:gd name="connsiteX29" fmla="*/ 588077 w 3684792"/>
              <a:gd name="connsiteY29" fmla="*/ 3399196 h 6851086"/>
              <a:gd name="connsiteX30" fmla="*/ 385517 w 3684792"/>
              <a:gd name="connsiteY30" fmla="*/ 3320384 h 6851086"/>
              <a:gd name="connsiteX31" fmla="*/ 211993 w 3684792"/>
              <a:gd name="connsiteY31" fmla="*/ 3151008 h 6851086"/>
              <a:gd name="connsiteX32" fmla="*/ 180883 w 3684792"/>
              <a:gd name="connsiteY32" fmla="*/ 2865489 h 6851086"/>
              <a:gd name="connsiteX33" fmla="*/ 196092 w 3684792"/>
              <a:gd name="connsiteY33" fmla="*/ 2714779 h 6851086"/>
              <a:gd name="connsiteX34" fmla="*/ 265917 w 3684792"/>
              <a:gd name="connsiteY34" fmla="*/ 2472122 h 6851086"/>
              <a:gd name="connsiteX35" fmla="*/ 352333 w 3684792"/>
              <a:gd name="connsiteY35" fmla="*/ 2270253 h 6851086"/>
              <a:gd name="connsiteX36" fmla="*/ 361320 w 3684792"/>
              <a:gd name="connsiteY36" fmla="*/ 2253661 h 6851086"/>
              <a:gd name="connsiteX37" fmla="*/ 472625 w 3684792"/>
              <a:gd name="connsiteY37" fmla="*/ 2205268 h 6851086"/>
              <a:gd name="connsiteX38" fmla="*/ 512722 w 3684792"/>
              <a:gd name="connsiteY38" fmla="*/ 2185220 h 6851086"/>
              <a:gd name="connsiteX39" fmla="*/ 653753 w 3684792"/>
              <a:gd name="connsiteY39" fmla="*/ 1982659 h 6851086"/>
              <a:gd name="connsiteX40" fmla="*/ 733948 w 3684792"/>
              <a:gd name="connsiteY40" fmla="*/ 1733780 h 6851086"/>
              <a:gd name="connsiteX41" fmla="*/ 948951 w 3684792"/>
              <a:gd name="connsiteY41" fmla="*/ 1621094 h 6851086"/>
              <a:gd name="connsiteX42" fmla="*/ 1067169 w 3684792"/>
              <a:gd name="connsiteY42" fmla="*/ 1556109 h 6851086"/>
              <a:gd name="connsiteX43" fmla="*/ 1268346 w 3684792"/>
              <a:gd name="connsiteY43" fmla="*/ 1374980 h 6851086"/>
              <a:gd name="connsiteX44" fmla="*/ 1486115 w 3684792"/>
              <a:gd name="connsiteY44" fmla="*/ 1154445 h 6851086"/>
              <a:gd name="connsiteX45" fmla="*/ 1571840 w 3684792"/>
              <a:gd name="connsiteY45" fmla="*/ 1106744 h 6851086"/>
              <a:gd name="connsiteX46" fmla="*/ 1726698 w 3684792"/>
              <a:gd name="connsiteY46" fmla="*/ 1011340 h 6851086"/>
              <a:gd name="connsiteX47" fmla="*/ 1761265 w 3684792"/>
              <a:gd name="connsiteY47" fmla="*/ 996822 h 6851086"/>
              <a:gd name="connsiteX48" fmla="*/ 1788918 w 3684792"/>
              <a:gd name="connsiteY48" fmla="*/ 975391 h 6851086"/>
              <a:gd name="connsiteX49" fmla="*/ 1876026 w 3684792"/>
              <a:gd name="connsiteY49" fmla="*/ 819841 h 6851086"/>
              <a:gd name="connsiteX50" fmla="*/ 1836620 w 3684792"/>
              <a:gd name="connsiteY50" fmla="*/ 716142 h 6851086"/>
              <a:gd name="connsiteX51" fmla="*/ 1821411 w 3684792"/>
              <a:gd name="connsiteY51" fmla="*/ 488003 h 6851086"/>
              <a:gd name="connsiteX52" fmla="*/ 1834546 w 3684792"/>
              <a:gd name="connsiteY52" fmla="*/ 356650 h 6851086"/>
              <a:gd name="connsiteX53" fmla="*/ 1929258 w 3684792"/>
              <a:gd name="connsiteY53" fmla="*/ 137498 h 6851086"/>
              <a:gd name="connsiteX54" fmla="*/ 2058537 w 3684792"/>
              <a:gd name="connsiteY54" fmla="*/ 52464 h 6851086"/>
              <a:gd name="connsiteX55" fmla="*/ 2124905 w 3684792"/>
              <a:gd name="connsiteY55" fmla="*/ 23428 h 6851086"/>
              <a:gd name="connsiteX56" fmla="*/ 2100708 w 3684792"/>
              <a:gd name="connsiteY56" fmla="*/ 6836 h 6851086"/>
              <a:gd name="connsiteX57" fmla="*/ 2102782 w 3684792"/>
              <a:gd name="connsiteY57" fmla="*/ 615 h 6851086"/>
              <a:gd name="connsiteX58" fmla="*/ 2144262 w 3684792"/>
              <a:gd name="connsiteY58" fmla="*/ 615 h 6851086"/>
              <a:gd name="connsiteX59" fmla="*/ 2295663 w 3684792"/>
              <a:gd name="connsiteY59" fmla="*/ 15824 h 6851086"/>
              <a:gd name="connsiteX60" fmla="*/ 2645477 w 3684792"/>
              <a:gd name="connsiteY60" fmla="*/ 232210 h 6851086"/>
              <a:gd name="connsiteX61" fmla="*/ 2645477 w 3684792"/>
              <a:gd name="connsiteY61" fmla="*/ 407117 h 6851086"/>
              <a:gd name="connsiteX62" fmla="*/ 2608836 w 3684792"/>
              <a:gd name="connsiteY62" fmla="*/ 561284 h 6851086"/>
              <a:gd name="connsiteX63" fmla="*/ 2664834 w 3684792"/>
              <a:gd name="connsiteY63" fmla="*/ 754856 h 6851086"/>
              <a:gd name="connsiteX64" fmla="*/ 2574270 w 3684792"/>
              <a:gd name="connsiteY64" fmla="*/ 854408 h 6851086"/>
              <a:gd name="connsiteX65" fmla="*/ 2527951 w 3684792"/>
              <a:gd name="connsiteY65" fmla="*/ 932528 h 6851086"/>
              <a:gd name="connsiteX66" fmla="*/ 2502371 w 3684792"/>
              <a:gd name="connsiteY66" fmla="*/ 989909 h 6851086"/>
              <a:gd name="connsiteX67" fmla="*/ 2435312 w 3684792"/>
              <a:gd name="connsiteY67" fmla="*/ 1162741 h 6851086"/>
              <a:gd name="connsiteX68" fmla="*/ 2253492 w 3684792"/>
              <a:gd name="connsiteY68" fmla="*/ 1105361 h 6851086"/>
              <a:gd name="connsiteX69" fmla="*/ 2221000 w 3684792"/>
              <a:gd name="connsiteY69" fmla="*/ 1211135 h 6851086"/>
              <a:gd name="connsiteX70" fmla="*/ 2179520 w 3684792"/>
              <a:gd name="connsiteY70" fmla="*/ 1298934 h 6851086"/>
              <a:gd name="connsiteX71" fmla="*/ 2232752 w 3684792"/>
              <a:gd name="connsiteY71" fmla="*/ 1512555 h 6851086"/>
              <a:gd name="connsiteX72" fmla="*/ 2232752 w 3684792"/>
              <a:gd name="connsiteY72" fmla="*/ 1784248 h 6851086"/>
              <a:gd name="connsiteX73" fmla="*/ 2209939 w 3684792"/>
              <a:gd name="connsiteY73" fmla="*/ 1970216 h 6851086"/>
              <a:gd name="connsiteX74" fmla="*/ 2192655 w 3684792"/>
              <a:gd name="connsiteY74" fmla="*/ 2119543 h 6851086"/>
              <a:gd name="connsiteX75" fmla="*/ 2159471 w 3684792"/>
              <a:gd name="connsiteY75" fmla="*/ 2186602 h 6851086"/>
              <a:gd name="connsiteX76" fmla="*/ 2122139 w 3684792"/>
              <a:gd name="connsiteY76" fmla="*/ 2306894 h 6851086"/>
              <a:gd name="connsiteX77" fmla="*/ 2102782 w 3684792"/>
              <a:gd name="connsiteY77" fmla="*/ 2392619 h 6851086"/>
              <a:gd name="connsiteX78" fmla="*/ 2142879 w 3684792"/>
              <a:gd name="connsiteY78" fmla="*/ 2457604 h 6851086"/>
              <a:gd name="connsiteX79" fmla="*/ 2366870 w 3684792"/>
              <a:gd name="connsiteY79" fmla="*/ 2388471 h 6851086"/>
              <a:gd name="connsiteX80" fmla="*/ 2399363 w 3684792"/>
              <a:gd name="connsiteY80" fmla="*/ 2373953 h 6851086"/>
              <a:gd name="connsiteX81" fmla="*/ 2468496 w 3684792"/>
              <a:gd name="connsiteY81" fmla="*/ 2333856 h 6851086"/>
              <a:gd name="connsiteX82" fmla="*/ 2571504 w 3684792"/>
              <a:gd name="connsiteY82" fmla="*/ 2308968 h 6851086"/>
              <a:gd name="connsiteX83" fmla="*/ 2698018 w 3684792"/>
              <a:gd name="connsiteY83" fmla="*/ 2368422 h 6851086"/>
              <a:gd name="connsiteX84" fmla="*/ 2700783 w 3684792"/>
              <a:gd name="connsiteY84" fmla="*/ 2405063 h 6851086"/>
              <a:gd name="connsiteX85" fmla="*/ 2715301 w 3684792"/>
              <a:gd name="connsiteY85" fmla="*/ 2427876 h 6851086"/>
              <a:gd name="connsiteX86" fmla="*/ 2997364 w 3684792"/>
              <a:gd name="connsiteY86" fmla="*/ 2443777 h 6851086"/>
              <a:gd name="connsiteX87" fmla="*/ 3070645 w 3684792"/>
              <a:gd name="connsiteY87" fmla="*/ 2452073 h 6851086"/>
              <a:gd name="connsiteX88" fmla="*/ 3091385 w 3684792"/>
              <a:gd name="connsiteY88" fmla="*/ 2478344 h 6851086"/>
              <a:gd name="connsiteX89" fmla="*/ 3087928 w 3684792"/>
              <a:gd name="connsiteY89" fmla="*/ 2517749 h 6851086"/>
              <a:gd name="connsiteX90" fmla="*/ 3066497 w 3684792"/>
              <a:gd name="connsiteY90" fmla="*/ 2536415 h 6851086"/>
              <a:gd name="connsiteX91" fmla="*/ 3009808 w 3684792"/>
              <a:gd name="connsiteY91" fmla="*/ 2530885 h 6851086"/>
              <a:gd name="connsiteX92" fmla="*/ 2991142 w 3684792"/>
              <a:gd name="connsiteY92" fmla="*/ 2530885 h 6851086"/>
              <a:gd name="connsiteX93" fmla="*/ 2949662 w 3684792"/>
              <a:gd name="connsiteY93" fmla="*/ 2570291 h 6851086"/>
              <a:gd name="connsiteX94" fmla="*/ 2834901 w 3684792"/>
              <a:gd name="connsiteY94" fmla="*/ 2579969 h 6851086"/>
              <a:gd name="connsiteX95" fmla="*/ 2740880 w 3684792"/>
              <a:gd name="connsiteY95" fmla="*/ 2626288 h 6851086"/>
              <a:gd name="connsiteX96" fmla="*/ 2728436 w 3684792"/>
              <a:gd name="connsiteY96" fmla="*/ 2632510 h 6851086"/>
              <a:gd name="connsiteX97" fmla="*/ 2636489 w 3684792"/>
              <a:gd name="connsiteY97" fmla="*/ 2660164 h 6851086"/>
              <a:gd name="connsiteX98" fmla="*/ 2627502 w 3684792"/>
              <a:gd name="connsiteY98" fmla="*/ 2661546 h 6851086"/>
              <a:gd name="connsiteX99" fmla="*/ 2502371 w 3684792"/>
              <a:gd name="connsiteY99" fmla="*/ 2682286 h 6851086"/>
              <a:gd name="connsiteX100" fmla="*/ 2359957 w 3684792"/>
              <a:gd name="connsiteY100" fmla="*/ 2662929 h 6851086"/>
              <a:gd name="connsiteX101" fmla="*/ 2142879 w 3684792"/>
              <a:gd name="connsiteY101" fmla="*/ 2734136 h 6851086"/>
              <a:gd name="connsiteX102" fmla="*/ 2103473 w 3684792"/>
              <a:gd name="connsiteY102" fmla="*/ 2741741 h 6851086"/>
              <a:gd name="connsiteX103" fmla="*/ 2101400 w 3684792"/>
              <a:gd name="connsiteY103" fmla="*/ 2781146 h 6851086"/>
              <a:gd name="connsiteX104" fmla="*/ 2044019 w 3684792"/>
              <a:gd name="connsiteY104" fmla="*/ 3079801 h 6851086"/>
              <a:gd name="connsiteX105" fmla="*/ 2041254 w 3684792"/>
              <a:gd name="connsiteY105" fmla="*/ 3127503 h 6851086"/>
              <a:gd name="connsiteX106" fmla="*/ 2045402 w 3684792"/>
              <a:gd name="connsiteY106" fmla="*/ 3254708 h 6851086"/>
              <a:gd name="connsiteX107" fmla="*/ 2084808 w 3684792"/>
              <a:gd name="connsiteY107" fmla="*/ 3397813 h 6851086"/>
              <a:gd name="connsiteX108" fmla="*/ 2080660 w 3684792"/>
              <a:gd name="connsiteY108" fmla="*/ 3444824 h 6851086"/>
              <a:gd name="connsiteX109" fmla="*/ 2060611 w 3684792"/>
              <a:gd name="connsiteY109" fmla="*/ 3562350 h 6851086"/>
              <a:gd name="connsiteX110" fmla="*/ 2141497 w 3684792"/>
              <a:gd name="connsiteY110" fmla="*/ 3789107 h 6851086"/>
              <a:gd name="connsiteX111" fmla="*/ 2239666 w 3684792"/>
              <a:gd name="connsiteY111" fmla="*/ 4185239 h 6851086"/>
              <a:gd name="connsiteX112" fmla="*/ 2348896 w 3684792"/>
              <a:gd name="connsiteY112" fmla="*/ 4547497 h 6851086"/>
              <a:gd name="connsiteX113" fmla="*/ 2449830 w 3684792"/>
              <a:gd name="connsiteY113" fmla="*/ 4824720 h 6851086"/>
              <a:gd name="connsiteX114" fmla="*/ 2436695 w 3684792"/>
              <a:gd name="connsiteY114" fmla="*/ 4953307 h 6851086"/>
              <a:gd name="connsiteX115" fmla="*/ 2432547 w 3684792"/>
              <a:gd name="connsiteY115" fmla="*/ 4972665 h 6851086"/>
              <a:gd name="connsiteX116" fmla="*/ 2438078 w 3684792"/>
              <a:gd name="connsiteY116" fmla="*/ 5058390 h 6851086"/>
              <a:gd name="connsiteX117" fmla="*/ 2458126 w 3684792"/>
              <a:gd name="connsiteY117" fmla="*/ 5238136 h 6851086"/>
              <a:gd name="connsiteX118" fmla="*/ 2608145 w 3684792"/>
              <a:gd name="connsiteY118" fmla="*/ 5700636 h 6851086"/>
              <a:gd name="connsiteX119" fmla="*/ 2634415 w 3684792"/>
              <a:gd name="connsiteY119" fmla="*/ 5779447 h 6851086"/>
              <a:gd name="connsiteX120" fmla="*/ 2663451 w 3684792"/>
              <a:gd name="connsiteY120" fmla="*/ 5796040 h 6851086"/>
              <a:gd name="connsiteX121" fmla="*/ 2684191 w 3684792"/>
              <a:gd name="connsiteY121" fmla="*/ 5829223 h 6851086"/>
              <a:gd name="connsiteX122" fmla="*/ 2757472 w 3684792"/>
              <a:gd name="connsiteY122" fmla="*/ 5858259 h 6851086"/>
              <a:gd name="connsiteX123" fmla="*/ 2774064 w 3684792"/>
              <a:gd name="connsiteY123" fmla="*/ 5905961 h 6851086"/>
              <a:gd name="connsiteX124" fmla="*/ 2747794 w 3684792"/>
              <a:gd name="connsiteY124" fmla="*/ 5952972 h 6851086"/>
              <a:gd name="connsiteX125" fmla="*/ 2730510 w 3684792"/>
              <a:gd name="connsiteY125" fmla="*/ 5966798 h 6851086"/>
              <a:gd name="connsiteX126" fmla="*/ 2732584 w 3684792"/>
              <a:gd name="connsiteY126" fmla="*/ 5973712 h 6851086"/>
              <a:gd name="connsiteX127" fmla="*/ 2763694 w 3684792"/>
              <a:gd name="connsiteY127" fmla="*/ 5977859 h 6851086"/>
              <a:gd name="connsiteX128" fmla="*/ 2810705 w 3684792"/>
              <a:gd name="connsiteY128" fmla="*/ 6004130 h 6851086"/>
              <a:gd name="connsiteX129" fmla="*/ 3139778 w 3684792"/>
              <a:gd name="connsiteY129" fmla="*/ 6222591 h 6851086"/>
              <a:gd name="connsiteX130" fmla="*/ 3414236 w 3684792"/>
              <a:gd name="connsiteY130" fmla="*/ 6221899 h 6851086"/>
              <a:gd name="connsiteX131" fmla="*/ 3544207 w 3684792"/>
              <a:gd name="connsiteY131" fmla="*/ 6196320 h 6851086"/>
              <a:gd name="connsiteX132" fmla="*/ 3584995 w 3684792"/>
              <a:gd name="connsiteY132" fmla="*/ 6190098 h 6851086"/>
              <a:gd name="connsiteX133" fmla="*/ 3638919 w 3684792"/>
              <a:gd name="connsiteY133" fmla="*/ 6212912 h 6851086"/>
              <a:gd name="connsiteX134" fmla="*/ 3686621 w 3684792"/>
              <a:gd name="connsiteY134" fmla="*/ 6243331 h 6851086"/>
              <a:gd name="connsiteX135" fmla="*/ 3596748 w 3684792"/>
              <a:gd name="connsiteY135" fmla="*/ 6348413 h 6851086"/>
              <a:gd name="connsiteX136" fmla="*/ 3351325 w 3684792"/>
              <a:gd name="connsiteY136" fmla="*/ 6518480 h 6851086"/>
              <a:gd name="connsiteX137" fmla="*/ 3148074 w 3684792"/>
              <a:gd name="connsiteY137" fmla="*/ 6627019 h 6851086"/>
              <a:gd name="connsiteX138" fmla="*/ 3035387 w 3684792"/>
              <a:gd name="connsiteY138" fmla="*/ 6650524 h 6851086"/>
              <a:gd name="connsiteX139" fmla="*/ 3015339 w 3684792"/>
              <a:gd name="connsiteY139" fmla="*/ 6665733 h 6851086"/>
              <a:gd name="connsiteX140" fmla="*/ 3002895 w 3684792"/>
              <a:gd name="connsiteY140" fmla="*/ 6675412 h 6851086"/>
              <a:gd name="connsiteX141" fmla="*/ 2787891 w 3684792"/>
              <a:gd name="connsiteY141" fmla="*/ 6770125 h 6851086"/>
              <a:gd name="connsiteX142" fmla="*/ 2678661 w 3684792"/>
              <a:gd name="connsiteY142" fmla="*/ 6806765 h 6851086"/>
              <a:gd name="connsiteX143" fmla="*/ 2603997 w 3684792"/>
              <a:gd name="connsiteY143" fmla="*/ 6750076 h 6851086"/>
              <a:gd name="connsiteX144" fmla="*/ 2574961 w 3684792"/>
              <a:gd name="connsiteY144" fmla="*/ 6723805 h 6851086"/>
              <a:gd name="connsiteX145" fmla="*/ 2555604 w 3684792"/>
              <a:gd name="connsiteY145" fmla="*/ 6706522 h 6851086"/>
              <a:gd name="connsiteX146" fmla="*/ 2503063 w 3684792"/>
              <a:gd name="connsiteY146" fmla="*/ 6478383 h 6851086"/>
              <a:gd name="connsiteX147" fmla="*/ 2401437 w 3684792"/>
              <a:gd name="connsiteY147" fmla="*/ 6270984 h 6851086"/>
              <a:gd name="connsiteX148" fmla="*/ 2400054 w 3684792"/>
              <a:gd name="connsiteY148" fmla="*/ 6239182 h 6851086"/>
              <a:gd name="connsiteX149" fmla="*/ 2397289 w 3684792"/>
              <a:gd name="connsiteY149" fmla="*/ 6214986 h 6851086"/>
              <a:gd name="connsiteX150" fmla="*/ 2361340 w 3684792"/>
              <a:gd name="connsiteY150" fmla="*/ 6155532 h 6851086"/>
              <a:gd name="connsiteX151" fmla="*/ 2338526 w 3684792"/>
              <a:gd name="connsiteY151" fmla="*/ 6114743 h 6851086"/>
              <a:gd name="connsiteX152" fmla="*/ 2314329 w 3684792"/>
              <a:gd name="connsiteY152" fmla="*/ 6060128 h 6851086"/>
              <a:gd name="connsiteX153" fmla="*/ 2276306 w 3684792"/>
              <a:gd name="connsiteY153" fmla="*/ 5987538 h 6851086"/>
              <a:gd name="connsiteX154" fmla="*/ 2270084 w 3684792"/>
              <a:gd name="connsiteY154" fmla="*/ 5946750 h 6851086"/>
              <a:gd name="connsiteX155" fmla="*/ 2168459 w 3684792"/>
              <a:gd name="connsiteY155" fmla="*/ 5817471 h 6851086"/>
              <a:gd name="connsiteX156" fmla="*/ 2002539 w 3684792"/>
              <a:gd name="connsiteY156" fmla="*/ 5413734 h 6851086"/>
              <a:gd name="connsiteX157" fmla="*/ 1965899 w 3684792"/>
              <a:gd name="connsiteY157" fmla="*/ 5263024 h 6851086"/>
              <a:gd name="connsiteX158" fmla="*/ 1889161 w 3684792"/>
              <a:gd name="connsiteY158" fmla="*/ 4994787 h 6851086"/>
              <a:gd name="connsiteX159" fmla="*/ 1657565 w 3684792"/>
              <a:gd name="connsiteY159" fmla="*/ 4543348 h 6851086"/>
              <a:gd name="connsiteX160" fmla="*/ 1581519 w 3684792"/>
              <a:gd name="connsiteY160" fmla="*/ 4423057 h 6851086"/>
              <a:gd name="connsiteX161" fmla="*/ 1564927 w 3684792"/>
              <a:gd name="connsiteY161" fmla="*/ 4398860 h 6851086"/>
              <a:gd name="connsiteX162" fmla="*/ 1503399 w 3684792"/>
              <a:gd name="connsiteY162" fmla="*/ 4530213 h 6851086"/>
              <a:gd name="connsiteX163" fmla="*/ 1335405 w 3684792"/>
              <a:gd name="connsiteY163" fmla="*/ 4889014 h 6851086"/>
              <a:gd name="connsiteX164" fmla="*/ 1157733 w 3684792"/>
              <a:gd name="connsiteY164" fmla="*/ 5137893 h 6851086"/>
              <a:gd name="connsiteX165" fmla="*/ 1036750 w 3684792"/>
              <a:gd name="connsiteY165" fmla="*/ 5208409 h 6851086"/>
              <a:gd name="connsiteX166" fmla="*/ 1020158 w 3684792"/>
              <a:gd name="connsiteY166" fmla="*/ 5225001 h 6851086"/>
              <a:gd name="connsiteX167" fmla="*/ 944112 w 3684792"/>
              <a:gd name="connsiteY167" fmla="*/ 5381932 h 6851086"/>
              <a:gd name="connsiteX168" fmla="*/ 812759 w 3684792"/>
              <a:gd name="connsiteY168" fmla="*/ 5650860 h 6851086"/>
              <a:gd name="connsiteX169" fmla="*/ 765057 w 3684792"/>
              <a:gd name="connsiteY169" fmla="*/ 5845815 h 6851086"/>
              <a:gd name="connsiteX170" fmla="*/ 714590 w 3684792"/>
              <a:gd name="connsiteY170" fmla="*/ 6020031 h 6851086"/>
              <a:gd name="connsiteX171" fmla="*/ 666197 w 3684792"/>
              <a:gd name="connsiteY171" fmla="*/ 6156914 h 6851086"/>
              <a:gd name="connsiteX172" fmla="*/ 686246 w 3684792"/>
              <a:gd name="connsiteY172" fmla="*/ 6397497 h 6851086"/>
              <a:gd name="connsiteX173" fmla="*/ 984901 w 3684792"/>
              <a:gd name="connsiteY173" fmla="*/ 6653290 h 6851086"/>
              <a:gd name="connsiteX174" fmla="*/ 1089983 w 3684792"/>
              <a:gd name="connsiteY174" fmla="*/ 6676103 h 6851086"/>
              <a:gd name="connsiteX175" fmla="*/ 1130771 w 3684792"/>
              <a:gd name="connsiteY175" fmla="*/ 6732101 h 6851086"/>
              <a:gd name="connsiteX176" fmla="*/ 1150820 w 3684792"/>
              <a:gd name="connsiteY176" fmla="*/ 6772890 h 6851086"/>
              <a:gd name="connsiteX177" fmla="*/ 1154277 w 3684792"/>
              <a:gd name="connsiteY177" fmla="*/ 6797778 h 6851086"/>
              <a:gd name="connsiteX178" fmla="*/ 1141833 w 3684792"/>
              <a:gd name="connsiteY178" fmla="*/ 6813678 h 6851086"/>
              <a:gd name="connsiteX179" fmla="*/ 996653 w 3684792"/>
              <a:gd name="connsiteY179" fmla="*/ 6844788 h 6851086"/>
              <a:gd name="connsiteX180" fmla="*/ 756070 w 3684792"/>
              <a:gd name="connsiteY180" fmla="*/ 6856541 h 6851086"/>
              <a:gd name="connsiteX181" fmla="*/ 356481 w 3684792"/>
              <a:gd name="connsiteY181" fmla="*/ 6765285 h 6851086"/>
              <a:gd name="connsiteX182" fmla="*/ 292879 w 3684792"/>
              <a:gd name="connsiteY182" fmla="*/ 6730719 h 685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Lst>
            <a:rect l="l" t="t" r="r" b="b"/>
            <a:pathLst>
              <a:path w="3684792" h="6851086">
                <a:moveTo>
                  <a:pt x="292879" y="6730719"/>
                </a:moveTo>
                <a:cubicBezTo>
                  <a:pt x="283200" y="6753533"/>
                  <a:pt x="266608" y="6745928"/>
                  <a:pt x="249325" y="6741089"/>
                </a:cubicBezTo>
                <a:cubicBezTo>
                  <a:pt x="226511" y="6734175"/>
                  <a:pt x="203006" y="6727262"/>
                  <a:pt x="180192" y="6721731"/>
                </a:cubicBezTo>
                <a:cubicBezTo>
                  <a:pt x="130416" y="6709979"/>
                  <a:pt x="90319" y="6678869"/>
                  <a:pt x="49530" y="6650524"/>
                </a:cubicBezTo>
                <a:cubicBezTo>
                  <a:pt x="35704" y="6641537"/>
                  <a:pt x="21186" y="6633241"/>
                  <a:pt x="9433" y="6622180"/>
                </a:cubicBezTo>
                <a:cubicBezTo>
                  <a:pt x="3902" y="6616649"/>
                  <a:pt x="-1628" y="6605588"/>
                  <a:pt x="446" y="6598674"/>
                </a:cubicBezTo>
                <a:cubicBezTo>
                  <a:pt x="21877" y="6521246"/>
                  <a:pt x="41926" y="6442434"/>
                  <a:pt x="69579" y="6366387"/>
                </a:cubicBezTo>
                <a:cubicBezTo>
                  <a:pt x="88936" y="6313155"/>
                  <a:pt x="121429" y="6265453"/>
                  <a:pt x="144934" y="6213603"/>
                </a:cubicBezTo>
                <a:cubicBezTo>
                  <a:pt x="162908" y="6173506"/>
                  <a:pt x="178118" y="6132026"/>
                  <a:pt x="191944" y="6090546"/>
                </a:cubicBezTo>
                <a:cubicBezTo>
                  <a:pt x="200240" y="6064276"/>
                  <a:pt x="203006" y="6036623"/>
                  <a:pt x="209919" y="6009661"/>
                </a:cubicBezTo>
                <a:cubicBezTo>
                  <a:pt x="213376" y="5996525"/>
                  <a:pt x="220980" y="5987538"/>
                  <a:pt x="236881" y="5988921"/>
                </a:cubicBezTo>
                <a:cubicBezTo>
                  <a:pt x="241029" y="5988921"/>
                  <a:pt x="248633" y="5981316"/>
                  <a:pt x="250016" y="5975786"/>
                </a:cubicBezTo>
                <a:cubicBezTo>
                  <a:pt x="263843" y="5912875"/>
                  <a:pt x="274904" y="5849963"/>
                  <a:pt x="290113" y="5787052"/>
                </a:cubicBezTo>
                <a:cubicBezTo>
                  <a:pt x="315693" y="5683353"/>
                  <a:pt x="342654" y="5580344"/>
                  <a:pt x="371690" y="5478027"/>
                </a:cubicBezTo>
                <a:cubicBezTo>
                  <a:pt x="406948" y="5355662"/>
                  <a:pt x="449119" y="5235371"/>
                  <a:pt x="500278" y="5117844"/>
                </a:cubicBezTo>
                <a:cubicBezTo>
                  <a:pt x="542449" y="5022440"/>
                  <a:pt x="602595" y="4938098"/>
                  <a:pt x="660667" y="4852373"/>
                </a:cubicBezTo>
                <a:cubicBezTo>
                  <a:pt x="709060" y="4781166"/>
                  <a:pt x="762983" y="4713416"/>
                  <a:pt x="791328" y="4631147"/>
                </a:cubicBezTo>
                <a:cubicBezTo>
                  <a:pt x="813451" y="4565471"/>
                  <a:pt x="831425" y="4498412"/>
                  <a:pt x="850091" y="4431353"/>
                </a:cubicBezTo>
                <a:cubicBezTo>
                  <a:pt x="882584" y="4313135"/>
                  <a:pt x="909546" y="4194226"/>
                  <a:pt x="926829" y="4072552"/>
                </a:cubicBezTo>
                <a:cubicBezTo>
                  <a:pt x="934433" y="4018629"/>
                  <a:pt x="944803" y="3965396"/>
                  <a:pt x="973839" y="3917694"/>
                </a:cubicBezTo>
                <a:cubicBezTo>
                  <a:pt x="988357" y="3894189"/>
                  <a:pt x="984901" y="3867918"/>
                  <a:pt x="981444" y="3841648"/>
                </a:cubicBezTo>
                <a:cubicBezTo>
                  <a:pt x="980753" y="3834043"/>
                  <a:pt x="975913" y="3826438"/>
                  <a:pt x="977296" y="3819525"/>
                </a:cubicBezTo>
                <a:cubicBezTo>
                  <a:pt x="986975" y="3769058"/>
                  <a:pt x="944803" y="3739331"/>
                  <a:pt x="930286" y="3699234"/>
                </a:cubicBezTo>
                <a:cubicBezTo>
                  <a:pt x="894336" y="3601065"/>
                  <a:pt x="876362" y="3500822"/>
                  <a:pt x="886732" y="3396431"/>
                </a:cubicBezTo>
                <a:cubicBezTo>
                  <a:pt x="887423" y="3392283"/>
                  <a:pt x="888806" y="3388135"/>
                  <a:pt x="889497" y="3383295"/>
                </a:cubicBezTo>
                <a:cubicBezTo>
                  <a:pt x="890188" y="3379839"/>
                  <a:pt x="890880" y="3375691"/>
                  <a:pt x="891571" y="3370160"/>
                </a:cubicBezTo>
                <a:cubicBezTo>
                  <a:pt x="887423" y="3371543"/>
                  <a:pt x="884658" y="3372234"/>
                  <a:pt x="882584" y="3373617"/>
                </a:cubicBezTo>
                <a:cubicBezTo>
                  <a:pt x="821747" y="3418553"/>
                  <a:pt x="749848" y="3426849"/>
                  <a:pt x="678641" y="3435145"/>
                </a:cubicBezTo>
                <a:cubicBezTo>
                  <a:pt x="649605" y="3438602"/>
                  <a:pt x="841795" y="3439985"/>
                  <a:pt x="812759" y="3442059"/>
                </a:cubicBezTo>
                <a:cubicBezTo>
                  <a:pt x="733948" y="3448281"/>
                  <a:pt x="660667" y="3430997"/>
                  <a:pt x="588077" y="3399196"/>
                </a:cubicBezTo>
                <a:cubicBezTo>
                  <a:pt x="521709" y="3369469"/>
                  <a:pt x="453959" y="3342507"/>
                  <a:pt x="385517" y="3320384"/>
                </a:cubicBezTo>
                <a:cubicBezTo>
                  <a:pt x="298409" y="3292040"/>
                  <a:pt x="244486" y="3234659"/>
                  <a:pt x="211993" y="3151008"/>
                </a:cubicBezTo>
                <a:cubicBezTo>
                  <a:pt x="176735" y="3058370"/>
                  <a:pt x="171896" y="2962967"/>
                  <a:pt x="180883" y="2865489"/>
                </a:cubicBezTo>
                <a:cubicBezTo>
                  <a:pt x="185722" y="2815022"/>
                  <a:pt x="189870" y="2765246"/>
                  <a:pt x="196092" y="2714779"/>
                </a:cubicBezTo>
                <a:cubicBezTo>
                  <a:pt x="207154" y="2630436"/>
                  <a:pt x="233424" y="2550242"/>
                  <a:pt x="265917" y="2472122"/>
                </a:cubicBezTo>
                <a:cubicBezTo>
                  <a:pt x="294261" y="2404371"/>
                  <a:pt x="323297" y="2337312"/>
                  <a:pt x="352333" y="2270253"/>
                </a:cubicBezTo>
                <a:cubicBezTo>
                  <a:pt x="355098" y="2264723"/>
                  <a:pt x="357864" y="2259192"/>
                  <a:pt x="361320" y="2253661"/>
                </a:cubicBezTo>
                <a:cubicBezTo>
                  <a:pt x="389665" y="2207342"/>
                  <a:pt x="420083" y="2194207"/>
                  <a:pt x="472625" y="2205268"/>
                </a:cubicBezTo>
                <a:cubicBezTo>
                  <a:pt x="500278" y="2211490"/>
                  <a:pt x="499587" y="2210799"/>
                  <a:pt x="512722" y="2185220"/>
                </a:cubicBezTo>
                <a:cubicBezTo>
                  <a:pt x="543140" y="2124382"/>
                  <a:pt x="617113" y="2039349"/>
                  <a:pt x="653753" y="1982659"/>
                </a:cubicBezTo>
                <a:cubicBezTo>
                  <a:pt x="727034" y="1867899"/>
                  <a:pt x="602595" y="1780100"/>
                  <a:pt x="733948" y="1733780"/>
                </a:cubicBezTo>
                <a:cubicBezTo>
                  <a:pt x="827277" y="1701288"/>
                  <a:pt x="863918" y="1670869"/>
                  <a:pt x="948951" y="1621094"/>
                </a:cubicBezTo>
                <a:cubicBezTo>
                  <a:pt x="987666" y="1598280"/>
                  <a:pt x="1027072" y="1576848"/>
                  <a:pt x="1067169" y="1556109"/>
                </a:cubicBezTo>
                <a:cubicBezTo>
                  <a:pt x="1150820" y="1513937"/>
                  <a:pt x="1213040" y="1450335"/>
                  <a:pt x="1268346" y="1374980"/>
                </a:cubicBezTo>
                <a:cubicBezTo>
                  <a:pt x="1329875" y="1291329"/>
                  <a:pt x="1400390" y="1214591"/>
                  <a:pt x="1486115" y="1154445"/>
                </a:cubicBezTo>
                <a:cubicBezTo>
                  <a:pt x="1512386" y="1135779"/>
                  <a:pt x="1542113" y="1120570"/>
                  <a:pt x="1571840" y="1106744"/>
                </a:cubicBezTo>
                <a:cubicBezTo>
                  <a:pt x="1627147" y="1081164"/>
                  <a:pt x="1681070" y="1053511"/>
                  <a:pt x="1726698" y="1011340"/>
                </a:cubicBezTo>
                <a:cubicBezTo>
                  <a:pt x="1734994" y="1003735"/>
                  <a:pt x="1750204" y="1003044"/>
                  <a:pt x="1761265" y="996822"/>
                </a:cubicBezTo>
                <a:cubicBezTo>
                  <a:pt x="1771635" y="991291"/>
                  <a:pt x="1782005" y="984378"/>
                  <a:pt x="1788918" y="975391"/>
                </a:cubicBezTo>
                <a:cubicBezTo>
                  <a:pt x="1826250" y="924232"/>
                  <a:pt x="1869804" y="881370"/>
                  <a:pt x="1876026" y="819841"/>
                </a:cubicBezTo>
                <a:cubicBezTo>
                  <a:pt x="1875334" y="792879"/>
                  <a:pt x="1837311" y="784583"/>
                  <a:pt x="1836620" y="716142"/>
                </a:cubicBezTo>
                <a:cubicBezTo>
                  <a:pt x="1836620" y="677427"/>
                  <a:pt x="1822793" y="526717"/>
                  <a:pt x="1821411" y="488003"/>
                </a:cubicBezTo>
                <a:cubicBezTo>
                  <a:pt x="1820028" y="454127"/>
                  <a:pt x="1833163" y="390525"/>
                  <a:pt x="1834546" y="356650"/>
                </a:cubicBezTo>
                <a:cubicBezTo>
                  <a:pt x="1838694" y="266085"/>
                  <a:pt x="1870495" y="206631"/>
                  <a:pt x="1929258" y="137498"/>
                </a:cubicBezTo>
                <a:cubicBezTo>
                  <a:pt x="1964516" y="96018"/>
                  <a:pt x="2008761" y="69748"/>
                  <a:pt x="2058537" y="52464"/>
                </a:cubicBezTo>
                <a:cubicBezTo>
                  <a:pt x="2077894" y="45551"/>
                  <a:pt x="2101400" y="33798"/>
                  <a:pt x="2124905" y="23428"/>
                </a:cubicBezTo>
                <a:cubicBezTo>
                  <a:pt x="2109004" y="12367"/>
                  <a:pt x="2113152" y="15132"/>
                  <a:pt x="2100708" y="6836"/>
                </a:cubicBezTo>
                <a:cubicBezTo>
                  <a:pt x="2101400" y="4763"/>
                  <a:pt x="2102091" y="2689"/>
                  <a:pt x="2102782" y="615"/>
                </a:cubicBezTo>
                <a:cubicBezTo>
                  <a:pt x="2116609" y="615"/>
                  <a:pt x="2130436" y="-768"/>
                  <a:pt x="2144262" y="615"/>
                </a:cubicBezTo>
                <a:cubicBezTo>
                  <a:pt x="2201642" y="6145"/>
                  <a:pt x="2240357" y="3380"/>
                  <a:pt x="2295663" y="15824"/>
                </a:cubicBezTo>
                <a:cubicBezTo>
                  <a:pt x="2428399" y="44860"/>
                  <a:pt x="2582566" y="112610"/>
                  <a:pt x="2645477" y="232210"/>
                </a:cubicBezTo>
                <a:cubicBezTo>
                  <a:pt x="2673130" y="282677"/>
                  <a:pt x="2645477" y="282677"/>
                  <a:pt x="2645477" y="407117"/>
                </a:cubicBezTo>
                <a:cubicBezTo>
                  <a:pt x="2639946" y="465189"/>
                  <a:pt x="2613676" y="503903"/>
                  <a:pt x="2608836" y="561284"/>
                </a:cubicBezTo>
                <a:cubicBezTo>
                  <a:pt x="2607454" y="697476"/>
                  <a:pt x="2639255" y="671897"/>
                  <a:pt x="2664834" y="754856"/>
                </a:cubicBezTo>
                <a:cubicBezTo>
                  <a:pt x="2671056" y="785966"/>
                  <a:pt x="2572196" y="799101"/>
                  <a:pt x="2574270" y="854408"/>
                </a:cubicBezTo>
                <a:cubicBezTo>
                  <a:pt x="2576344" y="911788"/>
                  <a:pt x="2597084" y="923541"/>
                  <a:pt x="2527951" y="932528"/>
                </a:cubicBezTo>
                <a:cubicBezTo>
                  <a:pt x="2567356" y="969169"/>
                  <a:pt x="2530025" y="992674"/>
                  <a:pt x="2502371" y="989909"/>
                </a:cubicBezTo>
                <a:cubicBezTo>
                  <a:pt x="2480940" y="1058350"/>
                  <a:pt x="2504445" y="1155137"/>
                  <a:pt x="2435312" y="1162741"/>
                </a:cubicBezTo>
                <a:cubicBezTo>
                  <a:pt x="2414572" y="1164815"/>
                  <a:pt x="2265245" y="1089460"/>
                  <a:pt x="2253492" y="1105361"/>
                </a:cubicBezTo>
                <a:cubicBezTo>
                  <a:pt x="2235518" y="1128866"/>
                  <a:pt x="2236900" y="1186247"/>
                  <a:pt x="2221000" y="1211135"/>
                </a:cubicBezTo>
                <a:cubicBezTo>
                  <a:pt x="2214086" y="1222887"/>
                  <a:pt x="2178137" y="1285798"/>
                  <a:pt x="2179520" y="1298934"/>
                </a:cubicBezTo>
                <a:cubicBezTo>
                  <a:pt x="2186433" y="1359079"/>
                  <a:pt x="2221691" y="1453100"/>
                  <a:pt x="2232752" y="1512555"/>
                </a:cubicBezTo>
                <a:cubicBezTo>
                  <a:pt x="2249344" y="1603119"/>
                  <a:pt x="2248653" y="1692992"/>
                  <a:pt x="2232752" y="1784248"/>
                </a:cubicBezTo>
                <a:cubicBezTo>
                  <a:pt x="2222382" y="1845776"/>
                  <a:pt x="2216160" y="1907996"/>
                  <a:pt x="2209939" y="1970216"/>
                </a:cubicBezTo>
                <a:cubicBezTo>
                  <a:pt x="2203716" y="2035892"/>
                  <a:pt x="2201642" y="2053867"/>
                  <a:pt x="2192655" y="2119543"/>
                </a:cubicBezTo>
                <a:cubicBezTo>
                  <a:pt x="2189199" y="2143048"/>
                  <a:pt x="2174681" y="2166554"/>
                  <a:pt x="2159471" y="2186602"/>
                </a:cubicBezTo>
                <a:cubicBezTo>
                  <a:pt x="2131818" y="2222551"/>
                  <a:pt x="2121448" y="2263340"/>
                  <a:pt x="2122139" y="2306894"/>
                </a:cubicBezTo>
                <a:cubicBezTo>
                  <a:pt x="2122831" y="2337312"/>
                  <a:pt x="2117991" y="2364966"/>
                  <a:pt x="2102782" y="2392619"/>
                </a:cubicBezTo>
                <a:cubicBezTo>
                  <a:pt x="2086190" y="2422346"/>
                  <a:pt x="2109004" y="2457604"/>
                  <a:pt x="2142879" y="2457604"/>
                </a:cubicBezTo>
                <a:cubicBezTo>
                  <a:pt x="2217543" y="2457604"/>
                  <a:pt x="2292207" y="2388471"/>
                  <a:pt x="2366870" y="2388471"/>
                </a:cubicBezTo>
                <a:cubicBezTo>
                  <a:pt x="2380697" y="2388471"/>
                  <a:pt x="2388993" y="2382249"/>
                  <a:pt x="2399363" y="2373953"/>
                </a:cubicBezTo>
                <a:cubicBezTo>
                  <a:pt x="2420103" y="2357361"/>
                  <a:pt x="2443608" y="2342843"/>
                  <a:pt x="2468496" y="2333856"/>
                </a:cubicBezTo>
                <a:cubicBezTo>
                  <a:pt x="2501680" y="2322103"/>
                  <a:pt x="2536938" y="2315881"/>
                  <a:pt x="2571504" y="2308968"/>
                </a:cubicBezTo>
                <a:cubicBezTo>
                  <a:pt x="2617824" y="2299980"/>
                  <a:pt x="2674513" y="2327634"/>
                  <a:pt x="2698018" y="2368422"/>
                </a:cubicBezTo>
                <a:cubicBezTo>
                  <a:pt x="2704931" y="2380175"/>
                  <a:pt x="2709770" y="2391236"/>
                  <a:pt x="2700783" y="2405063"/>
                </a:cubicBezTo>
                <a:cubicBezTo>
                  <a:pt x="2692487" y="2418889"/>
                  <a:pt x="2699401" y="2426494"/>
                  <a:pt x="2715301" y="2427876"/>
                </a:cubicBezTo>
                <a:cubicBezTo>
                  <a:pt x="2809322" y="2432716"/>
                  <a:pt x="2903343" y="2438246"/>
                  <a:pt x="2997364" y="2443777"/>
                </a:cubicBezTo>
                <a:cubicBezTo>
                  <a:pt x="3022252" y="2445160"/>
                  <a:pt x="3046449" y="2449308"/>
                  <a:pt x="3070645" y="2452073"/>
                </a:cubicBezTo>
                <a:cubicBezTo>
                  <a:pt x="3087237" y="2453456"/>
                  <a:pt x="3093459" y="2461752"/>
                  <a:pt x="3091385" y="2478344"/>
                </a:cubicBezTo>
                <a:cubicBezTo>
                  <a:pt x="3089311" y="2491479"/>
                  <a:pt x="3086546" y="2504614"/>
                  <a:pt x="3087928" y="2517749"/>
                </a:cubicBezTo>
                <a:cubicBezTo>
                  <a:pt x="3089311" y="2535033"/>
                  <a:pt x="3081015" y="2538489"/>
                  <a:pt x="3066497" y="2536415"/>
                </a:cubicBezTo>
                <a:cubicBezTo>
                  <a:pt x="3047831" y="2534342"/>
                  <a:pt x="3029165" y="2532267"/>
                  <a:pt x="3009808" y="2530885"/>
                </a:cubicBezTo>
                <a:cubicBezTo>
                  <a:pt x="3004277" y="2530194"/>
                  <a:pt x="2998747" y="2530885"/>
                  <a:pt x="2991142" y="2530885"/>
                </a:cubicBezTo>
                <a:cubicBezTo>
                  <a:pt x="2992525" y="2561303"/>
                  <a:pt x="2971785" y="2568217"/>
                  <a:pt x="2949662" y="2570291"/>
                </a:cubicBezTo>
                <a:cubicBezTo>
                  <a:pt x="2913022" y="2574439"/>
                  <a:pt x="2876381" y="2576513"/>
                  <a:pt x="2834901" y="2579969"/>
                </a:cubicBezTo>
                <a:cubicBezTo>
                  <a:pt x="2816235" y="2611079"/>
                  <a:pt x="2787200" y="2634584"/>
                  <a:pt x="2740880" y="2626288"/>
                </a:cubicBezTo>
                <a:cubicBezTo>
                  <a:pt x="2737424" y="2625597"/>
                  <a:pt x="2731893" y="2629054"/>
                  <a:pt x="2728436" y="2632510"/>
                </a:cubicBezTo>
                <a:cubicBezTo>
                  <a:pt x="2702166" y="2656016"/>
                  <a:pt x="2674513" y="2674682"/>
                  <a:pt x="2636489" y="2660164"/>
                </a:cubicBezTo>
                <a:cubicBezTo>
                  <a:pt x="2633724" y="2659472"/>
                  <a:pt x="2629576" y="2659472"/>
                  <a:pt x="2627502" y="2661546"/>
                </a:cubicBezTo>
                <a:cubicBezTo>
                  <a:pt x="2589479" y="2692656"/>
                  <a:pt x="2544543" y="2685743"/>
                  <a:pt x="2502371" y="2682286"/>
                </a:cubicBezTo>
                <a:cubicBezTo>
                  <a:pt x="2454670" y="2678830"/>
                  <a:pt x="2406968" y="2670534"/>
                  <a:pt x="2359957" y="2662929"/>
                </a:cubicBezTo>
                <a:cubicBezTo>
                  <a:pt x="2287367" y="2651868"/>
                  <a:pt x="2214778" y="2725840"/>
                  <a:pt x="2142879" y="2734136"/>
                </a:cubicBezTo>
                <a:cubicBezTo>
                  <a:pt x="2129053" y="2735519"/>
                  <a:pt x="2111078" y="2734136"/>
                  <a:pt x="2103473" y="2741741"/>
                </a:cubicBezTo>
                <a:cubicBezTo>
                  <a:pt x="2096560" y="2749345"/>
                  <a:pt x="2102782" y="2768011"/>
                  <a:pt x="2101400" y="2781146"/>
                </a:cubicBezTo>
                <a:cubicBezTo>
                  <a:pt x="2091721" y="2882081"/>
                  <a:pt x="2079968" y="2983706"/>
                  <a:pt x="2044019" y="3079801"/>
                </a:cubicBezTo>
                <a:cubicBezTo>
                  <a:pt x="2037797" y="3095702"/>
                  <a:pt x="2037797" y="3110220"/>
                  <a:pt x="2041254" y="3127503"/>
                </a:cubicBezTo>
                <a:cubicBezTo>
                  <a:pt x="2046093" y="3153082"/>
                  <a:pt x="2047476" y="3229129"/>
                  <a:pt x="2045402" y="3254708"/>
                </a:cubicBezTo>
                <a:cubicBezTo>
                  <a:pt x="2039871" y="3307940"/>
                  <a:pt x="2057846" y="3354260"/>
                  <a:pt x="2084808" y="3397813"/>
                </a:cubicBezTo>
                <a:cubicBezTo>
                  <a:pt x="2099326" y="3422010"/>
                  <a:pt x="2100017" y="3424084"/>
                  <a:pt x="2080660" y="3444824"/>
                </a:cubicBezTo>
                <a:cubicBezTo>
                  <a:pt x="2047476" y="3479390"/>
                  <a:pt x="2044710" y="3518796"/>
                  <a:pt x="2060611" y="3562350"/>
                </a:cubicBezTo>
                <a:cubicBezTo>
                  <a:pt x="2088264" y="3637705"/>
                  <a:pt x="2115918" y="3713060"/>
                  <a:pt x="2141497" y="3789107"/>
                </a:cubicBezTo>
                <a:cubicBezTo>
                  <a:pt x="2184359" y="3918386"/>
                  <a:pt x="2215469" y="4051121"/>
                  <a:pt x="2239666" y="4185239"/>
                </a:cubicBezTo>
                <a:cubicBezTo>
                  <a:pt x="2262480" y="4309679"/>
                  <a:pt x="2303959" y="4429279"/>
                  <a:pt x="2348896" y="4547497"/>
                </a:cubicBezTo>
                <a:cubicBezTo>
                  <a:pt x="2383462" y="4639443"/>
                  <a:pt x="2418720" y="4731390"/>
                  <a:pt x="2449830" y="4824720"/>
                </a:cubicBezTo>
                <a:cubicBezTo>
                  <a:pt x="2464348" y="4868274"/>
                  <a:pt x="2458818" y="4911828"/>
                  <a:pt x="2436695" y="4953307"/>
                </a:cubicBezTo>
                <a:cubicBezTo>
                  <a:pt x="2433930" y="4958838"/>
                  <a:pt x="2432547" y="4966443"/>
                  <a:pt x="2432547" y="4972665"/>
                </a:cubicBezTo>
                <a:cubicBezTo>
                  <a:pt x="2434621" y="5001700"/>
                  <a:pt x="2441534" y="5030736"/>
                  <a:pt x="2438078" y="5058390"/>
                </a:cubicBezTo>
                <a:cubicBezTo>
                  <a:pt x="2431855" y="5119918"/>
                  <a:pt x="2440152" y="5180064"/>
                  <a:pt x="2458126" y="5238136"/>
                </a:cubicBezTo>
                <a:cubicBezTo>
                  <a:pt x="2505828" y="5392994"/>
                  <a:pt x="2557678" y="5546469"/>
                  <a:pt x="2608145" y="5700636"/>
                </a:cubicBezTo>
                <a:cubicBezTo>
                  <a:pt x="2616441" y="5726907"/>
                  <a:pt x="2626811" y="5753177"/>
                  <a:pt x="2634415" y="5779447"/>
                </a:cubicBezTo>
                <a:cubicBezTo>
                  <a:pt x="2639255" y="5795348"/>
                  <a:pt x="2653081" y="5793274"/>
                  <a:pt x="2663451" y="5796040"/>
                </a:cubicBezTo>
                <a:cubicBezTo>
                  <a:pt x="2689722" y="5802953"/>
                  <a:pt x="2689722" y="5802262"/>
                  <a:pt x="2684191" y="5829223"/>
                </a:cubicBezTo>
                <a:cubicBezTo>
                  <a:pt x="2712536" y="5829223"/>
                  <a:pt x="2737424" y="5838211"/>
                  <a:pt x="2757472" y="5858259"/>
                </a:cubicBezTo>
                <a:cubicBezTo>
                  <a:pt x="2770607" y="5871395"/>
                  <a:pt x="2774756" y="5886604"/>
                  <a:pt x="2774064" y="5905961"/>
                </a:cubicBezTo>
                <a:cubicBezTo>
                  <a:pt x="2773373" y="5927392"/>
                  <a:pt x="2767151" y="5942602"/>
                  <a:pt x="2747794" y="5952972"/>
                </a:cubicBezTo>
                <a:cubicBezTo>
                  <a:pt x="2741572" y="5956428"/>
                  <a:pt x="2736041" y="5961959"/>
                  <a:pt x="2730510" y="5966798"/>
                </a:cubicBezTo>
                <a:cubicBezTo>
                  <a:pt x="2731202" y="5968872"/>
                  <a:pt x="2731893" y="5971638"/>
                  <a:pt x="2732584" y="5973712"/>
                </a:cubicBezTo>
                <a:cubicBezTo>
                  <a:pt x="2742954" y="5975094"/>
                  <a:pt x="2753324" y="5978551"/>
                  <a:pt x="2763694" y="5977859"/>
                </a:cubicBezTo>
                <a:cubicBezTo>
                  <a:pt x="2793422" y="5975786"/>
                  <a:pt x="2796878" y="5976477"/>
                  <a:pt x="2810705" y="6004130"/>
                </a:cubicBezTo>
                <a:cubicBezTo>
                  <a:pt x="2879838" y="6137557"/>
                  <a:pt x="2993216" y="6205307"/>
                  <a:pt x="3139778" y="6222591"/>
                </a:cubicBezTo>
                <a:cubicBezTo>
                  <a:pt x="3231725" y="6233652"/>
                  <a:pt x="3322981" y="6235035"/>
                  <a:pt x="3414236" y="6221899"/>
                </a:cubicBezTo>
                <a:cubicBezTo>
                  <a:pt x="3457790" y="6215677"/>
                  <a:pt x="3500653" y="6205307"/>
                  <a:pt x="3544207" y="6196320"/>
                </a:cubicBezTo>
                <a:cubicBezTo>
                  <a:pt x="3558033" y="6193555"/>
                  <a:pt x="3571168" y="6191481"/>
                  <a:pt x="3584995" y="6190098"/>
                </a:cubicBezTo>
                <a:cubicBezTo>
                  <a:pt x="3607117" y="6187333"/>
                  <a:pt x="3623710" y="6192864"/>
                  <a:pt x="3638919" y="6212912"/>
                </a:cubicBezTo>
                <a:cubicBezTo>
                  <a:pt x="3649289" y="6226738"/>
                  <a:pt x="3670029" y="6232961"/>
                  <a:pt x="3686621" y="6243331"/>
                </a:cubicBezTo>
                <a:cubicBezTo>
                  <a:pt x="3664498" y="6284119"/>
                  <a:pt x="3631314" y="6316611"/>
                  <a:pt x="3596748" y="6348413"/>
                </a:cubicBezTo>
                <a:cubicBezTo>
                  <a:pt x="3522775" y="6416854"/>
                  <a:pt x="3433594" y="6462482"/>
                  <a:pt x="3351325" y="6518480"/>
                </a:cubicBezTo>
                <a:cubicBezTo>
                  <a:pt x="3287723" y="6562034"/>
                  <a:pt x="3222738" y="6604205"/>
                  <a:pt x="3148074" y="6627019"/>
                </a:cubicBezTo>
                <a:cubicBezTo>
                  <a:pt x="3111434" y="6638080"/>
                  <a:pt x="3072719" y="6642920"/>
                  <a:pt x="3035387" y="6650524"/>
                </a:cubicBezTo>
                <a:cubicBezTo>
                  <a:pt x="3026400" y="6652598"/>
                  <a:pt x="3016030" y="6651907"/>
                  <a:pt x="3015339" y="6665733"/>
                </a:cubicBezTo>
                <a:cubicBezTo>
                  <a:pt x="3015339" y="6669190"/>
                  <a:pt x="3007734" y="6673338"/>
                  <a:pt x="3002895" y="6675412"/>
                </a:cubicBezTo>
                <a:cubicBezTo>
                  <a:pt x="2931688" y="6707213"/>
                  <a:pt x="2860480" y="6739706"/>
                  <a:pt x="2787891" y="6770125"/>
                </a:cubicBezTo>
                <a:cubicBezTo>
                  <a:pt x="2752633" y="6784642"/>
                  <a:pt x="2715992" y="6798469"/>
                  <a:pt x="2678661" y="6806765"/>
                </a:cubicBezTo>
                <a:cubicBezTo>
                  <a:pt x="2639255" y="6815061"/>
                  <a:pt x="2609528" y="6790173"/>
                  <a:pt x="2603997" y="6750076"/>
                </a:cubicBezTo>
                <a:cubicBezTo>
                  <a:pt x="2601923" y="6732101"/>
                  <a:pt x="2594318" y="6721731"/>
                  <a:pt x="2574961" y="6723805"/>
                </a:cubicBezTo>
                <a:cubicBezTo>
                  <a:pt x="2561134" y="6725879"/>
                  <a:pt x="2558369" y="6717583"/>
                  <a:pt x="2555604" y="6706522"/>
                </a:cubicBezTo>
                <a:cubicBezTo>
                  <a:pt x="2538321" y="6630476"/>
                  <a:pt x="2522420" y="6553738"/>
                  <a:pt x="2503063" y="6478383"/>
                </a:cubicBezTo>
                <a:cubicBezTo>
                  <a:pt x="2483705" y="6402337"/>
                  <a:pt x="2452595" y="6331821"/>
                  <a:pt x="2401437" y="6270984"/>
                </a:cubicBezTo>
                <a:cubicBezTo>
                  <a:pt x="2392450" y="6259922"/>
                  <a:pt x="2390376" y="6250244"/>
                  <a:pt x="2400054" y="6239182"/>
                </a:cubicBezTo>
                <a:cubicBezTo>
                  <a:pt x="2407659" y="6230195"/>
                  <a:pt x="2404202" y="6223973"/>
                  <a:pt x="2397289" y="6214986"/>
                </a:cubicBezTo>
                <a:cubicBezTo>
                  <a:pt x="2384154" y="6196320"/>
                  <a:pt x="2373092" y="6175580"/>
                  <a:pt x="2361340" y="6155532"/>
                </a:cubicBezTo>
                <a:cubicBezTo>
                  <a:pt x="2353735" y="6141705"/>
                  <a:pt x="2345439" y="6128569"/>
                  <a:pt x="2338526" y="6114743"/>
                </a:cubicBezTo>
                <a:cubicBezTo>
                  <a:pt x="2329539" y="6096768"/>
                  <a:pt x="2319169" y="6079485"/>
                  <a:pt x="2314329" y="6060128"/>
                </a:cubicBezTo>
                <a:cubicBezTo>
                  <a:pt x="2307416" y="6032475"/>
                  <a:pt x="2301194" y="6006204"/>
                  <a:pt x="2276306" y="5987538"/>
                </a:cubicBezTo>
                <a:cubicBezTo>
                  <a:pt x="2292207" y="5969563"/>
                  <a:pt x="2283911" y="5955046"/>
                  <a:pt x="2270084" y="5946750"/>
                </a:cubicBezTo>
                <a:cubicBezTo>
                  <a:pt x="2219617" y="5916331"/>
                  <a:pt x="2194729" y="5865864"/>
                  <a:pt x="2168459" y="5817471"/>
                </a:cubicBezTo>
                <a:cubicBezTo>
                  <a:pt x="2099326" y="5688883"/>
                  <a:pt x="2039871" y="5555457"/>
                  <a:pt x="2002539" y="5413734"/>
                </a:cubicBezTo>
                <a:cubicBezTo>
                  <a:pt x="1989404" y="5363958"/>
                  <a:pt x="1974195" y="5314182"/>
                  <a:pt x="1965899" y="5263024"/>
                </a:cubicBezTo>
                <a:cubicBezTo>
                  <a:pt x="1950690" y="5170385"/>
                  <a:pt x="1928567" y="5079130"/>
                  <a:pt x="1889161" y="4994787"/>
                </a:cubicBezTo>
                <a:cubicBezTo>
                  <a:pt x="1817263" y="4841312"/>
                  <a:pt x="1752969" y="4684380"/>
                  <a:pt x="1657565" y="4543348"/>
                </a:cubicBezTo>
                <a:cubicBezTo>
                  <a:pt x="1631295" y="4503942"/>
                  <a:pt x="1606407" y="4463154"/>
                  <a:pt x="1581519" y="4423057"/>
                </a:cubicBezTo>
                <a:cubicBezTo>
                  <a:pt x="1576680" y="4415452"/>
                  <a:pt x="1571840" y="4408539"/>
                  <a:pt x="1564927" y="4398860"/>
                </a:cubicBezTo>
                <a:cubicBezTo>
                  <a:pt x="1543496" y="4444488"/>
                  <a:pt x="1523447" y="4487351"/>
                  <a:pt x="1503399" y="4530213"/>
                </a:cubicBezTo>
                <a:cubicBezTo>
                  <a:pt x="1447401" y="4649813"/>
                  <a:pt x="1394860" y="4770796"/>
                  <a:pt x="1335405" y="4889014"/>
                </a:cubicBezTo>
                <a:cubicBezTo>
                  <a:pt x="1289086" y="4980269"/>
                  <a:pt x="1233780" y="5067377"/>
                  <a:pt x="1157733" y="5137893"/>
                </a:cubicBezTo>
                <a:cubicBezTo>
                  <a:pt x="1123167" y="5169694"/>
                  <a:pt x="1086526" y="5200804"/>
                  <a:pt x="1036750" y="5208409"/>
                </a:cubicBezTo>
                <a:cubicBezTo>
                  <a:pt x="1030528" y="5209100"/>
                  <a:pt x="1023615" y="5218087"/>
                  <a:pt x="1020158" y="5225001"/>
                </a:cubicBezTo>
                <a:cubicBezTo>
                  <a:pt x="994579" y="5276850"/>
                  <a:pt x="969691" y="5329391"/>
                  <a:pt x="944112" y="5381932"/>
                </a:cubicBezTo>
                <a:cubicBezTo>
                  <a:pt x="900558" y="5471805"/>
                  <a:pt x="857004" y="5561678"/>
                  <a:pt x="812759" y="5650860"/>
                </a:cubicBezTo>
                <a:cubicBezTo>
                  <a:pt x="782341" y="5712389"/>
                  <a:pt x="769205" y="5778065"/>
                  <a:pt x="765057" y="5845815"/>
                </a:cubicBezTo>
                <a:cubicBezTo>
                  <a:pt x="760909" y="5907344"/>
                  <a:pt x="751231" y="5970255"/>
                  <a:pt x="714590" y="6020031"/>
                </a:cubicBezTo>
                <a:cubicBezTo>
                  <a:pt x="683480" y="6062202"/>
                  <a:pt x="671728" y="6107830"/>
                  <a:pt x="666197" y="6156914"/>
                </a:cubicBezTo>
                <a:cubicBezTo>
                  <a:pt x="657210" y="6238491"/>
                  <a:pt x="649605" y="6320760"/>
                  <a:pt x="686246" y="6397497"/>
                </a:cubicBezTo>
                <a:cubicBezTo>
                  <a:pt x="747774" y="6526776"/>
                  <a:pt x="841795" y="6618723"/>
                  <a:pt x="984901" y="6653290"/>
                </a:cubicBezTo>
                <a:cubicBezTo>
                  <a:pt x="1019467" y="6661586"/>
                  <a:pt x="1055416" y="6667116"/>
                  <a:pt x="1089983" y="6676103"/>
                </a:cubicBezTo>
                <a:cubicBezTo>
                  <a:pt x="1119019" y="6683708"/>
                  <a:pt x="1130771" y="6700992"/>
                  <a:pt x="1130771" y="6732101"/>
                </a:cubicBezTo>
                <a:cubicBezTo>
                  <a:pt x="1130771" y="6748693"/>
                  <a:pt x="1127315" y="6766668"/>
                  <a:pt x="1150820" y="6772890"/>
                </a:cubicBezTo>
                <a:cubicBezTo>
                  <a:pt x="1154277" y="6773581"/>
                  <a:pt x="1155659" y="6789482"/>
                  <a:pt x="1154277" y="6797778"/>
                </a:cubicBezTo>
                <a:cubicBezTo>
                  <a:pt x="1153585" y="6804000"/>
                  <a:pt x="1147363" y="6811604"/>
                  <a:pt x="1141833" y="6813678"/>
                </a:cubicBezTo>
                <a:cubicBezTo>
                  <a:pt x="1094822" y="6831653"/>
                  <a:pt x="1047120" y="6843405"/>
                  <a:pt x="996653" y="6844788"/>
                </a:cubicBezTo>
                <a:cubicBezTo>
                  <a:pt x="916459" y="6847553"/>
                  <a:pt x="836265" y="6853084"/>
                  <a:pt x="756070" y="6856541"/>
                </a:cubicBezTo>
                <a:cubicBezTo>
                  <a:pt x="614347" y="6863454"/>
                  <a:pt x="481612" y="6830962"/>
                  <a:pt x="356481" y="6765285"/>
                </a:cubicBezTo>
                <a:cubicBezTo>
                  <a:pt x="335741" y="6757680"/>
                  <a:pt x="315001" y="6743854"/>
                  <a:pt x="292879" y="6730719"/>
                </a:cubicBezTo>
                <a:close/>
              </a:path>
            </a:pathLst>
          </a:custGeom>
          <a:solidFill>
            <a:srgbClr val="000000"/>
          </a:solidFill>
          <a:ln w="6898" cap="flat">
            <a:noFill/>
            <a:prstDash val="solid"/>
            <a:miter/>
          </a:ln>
        </p:spPr>
        <p:txBody>
          <a:bodyPr rtlCol="0" anchor="ctr"/>
          <a:lstStyle/>
          <a:p>
            <a:endParaRPr lang="en-US"/>
          </a:p>
        </p:txBody>
      </p:sp>
    </p:spTree>
    <p:extLst>
      <p:ext uri="{BB962C8B-B14F-4D97-AF65-F5344CB8AC3E}">
        <p14:creationId xmlns:p14="http://schemas.microsoft.com/office/powerpoint/2010/main" val="385751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vi-VN" dirty="0" smtClean="0"/>
              <a:t>Students’ attitude</a:t>
            </a:r>
            <a:endParaRPr lang="vi-VN" dirty="0"/>
          </a:p>
        </p:txBody>
      </p:sp>
      <p:graphicFrame>
        <p:nvGraphicFramePr>
          <p:cNvPr id="4" name="Table 3"/>
          <p:cNvGraphicFramePr>
            <a:graphicFrameLocks noGrp="1"/>
          </p:cNvGraphicFramePr>
          <p:nvPr>
            <p:extLst>
              <p:ext uri="{D42A27DB-BD31-4B8C-83A1-F6EECF244321}">
                <p14:modId xmlns:p14="http://schemas.microsoft.com/office/powerpoint/2010/main" val="3702719238"/>
              </p:ext>
            </p:extLst>
          </p:nvPr>
        </p:nvGraphicFramePr>
        <p:xfrm>
          <a:off x="811985" y="1063756"/>
          <a:ext cx="10596283" cy="5636237"/>
        </p:xfrm>
        <a:graphic>
          <a:graphicData uri="http://schemas.openxmlformats.org/drawingml/2006/table">
            <a:tbl>
              <a:tblPr firstRow="1" firstCol="1" bandRow="1">
                <a:tableStyleId>{5C22544A-7EE6-4342-B048-85BDC9FD1C3A}</a:tableStyleId>
              </a:tblPr>
              <a:tblGrid>
                <a:gridCol w="590880">
                  <a:extLst>
                    <a:ext uri="{9D8B030D-6E8A-4147-A177-3AD203B41FA5}">
                      <a16:colId xmlns:a16="http://schemas.microsoft.com/office/drawing/2014/main" val="3141796532"/>
                    </a:ext>
                  </a:extLst>
                </a:gridCol>
                <a:gridCol w="1869870">
                  <a:extLst>
                    <a:ext uri="{9D8B030D-6E8A-4147-A177-3AD203B41FA5}">
                      <a16:colId xmlns:a16="http://schemas.microsoft.com/office/drawing/2014/main" val="2523730566"/>
                    </a:ext>
                  </a:extLst>
                </a:gridCol>
                <a:gridCol w="1054607">
                  <a:extLst>
                    <a:ext uri="{9D8B030D-6E8A-4147-A177-3AD203B41FA5}">
                      <a16:colId xmlns:a16="http://schemas.microsoft.com/office/drawing/2014/main" val="343600519"/>
                    </a:ext>
                  </a:extLst>
                </a:gridCol>
                <a:gridCol w="1188169">
                  <a:extLst>
                    <a:ext uri="{9D8B030D-6E8A-4147-A177-3AD203B41FA5}">
                      <a16:colId xmlns:a16="http://schemas.microsoft.com/office/drawing/2014/main" val="333158067"/>
                    </a:ext>
                  </a:extLst>
                </a:gridCol>
                <a:gridCol w="1377291">
                  <a:extLst>
                    <a:ext uri="{9D8B030D-6E8A-4147-A177-3AD203B41FA5}">
                      <a16:colId xmlns:a16="http://schemas.microsoft.com/office/drawing/2014/main" val="265986203"/>
                    </a:ext>
                  </a:extLst>
                </a:gridCol>
                <a:gridCol w="1283265">
                  <a:extLst>
                    <a:ext uri="{9D8B030D-6E8A-4147-A177-3AD203B41FA5}">
                      <a16:colId xmlns:a16="http://schemas.microsoft.com/office/drawing/2014/main" val="3039659335"/>
                    </a:ext>
                  </a:extLst>
                </a:gridCol>
                <a:gridCol w="1038578">
                  <a:extLst>
                    <a:ext uri="{9D8B030D-6E8A-4147-A177-3AD203B41FA5}">
                      <a16:colId xmlns:a16="http://schemas.microsoft.com/office/drawing/2014/main" val="3703307698"/>
                    </a:ext>
                  </a:extLst>
                </a:gridCol>
                <a:gridCol w="1004387">
                  <a:extLst>
                    <a:ext uri="{9D8B030D-6E8A-4147-A177-3AD203B41FA5}">
                      <a16:colId xmlns:a16="http://schemas.microsoft.com/office/drawing/2014/main" val="10620096"/>
                    </a:ext>
                  </a:extLst>
                </a:gridCol>
                <a:gridCol w="1189236">
                  <a:extLst>
                    <a:ext uri="{9D8B030D-6E8A-4147-A177-3AD203B41FA5}">
                      <a16:colId xmlns:a16="http://schemas.microsoft.com/office/drawing/2014/main" val="3018690821"/>
                    </a:ext>
                  </a:extLst>
                </a:gridCol>
              </a:tblGrid>
              <a:tr h="583048">
                <a:tc>
                  <a:txBody>
                    <a:bodyPr/>
                    <a:lstStyle/>
                    <a:p>
                      <a:pPr algn="just">
                        <a:lnSpc>
                          <a:spcPct val="200000"/>
                        </a:lnSpc>
                        <a:spcAft>
                          <a:spcPts val="600"/>
                        </a:spcAft>
                      </a:pPr>
                      <a:r>
                        <a:rPr lang="en-US" sz="1200" dirty="0">
                          <a:effectLst/>
                        </a:rPr>
                        <a:t>No.</a:t>
                      </a:r>
                      <a:endParaRPr lang="vi-V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Question</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Strongly Agree</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Agree</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Neutral</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Disagree</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Strongly Disagree</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nchor="ctr"/>
                </a:tc>
                <a:tc>
                  <a:txBody>
                    <a:bodyPr/>
                    <a:lstStyle/>
                    <a:p>
                      <a:pPr algn="just">
                        <a:lnSpc>
                          <a:spcPct val="200000"/>
                        </a:lnSpc>
                        <a:spcAft>
                          <a:spcPts val="600"/>
                        </a:spcAft>
                      </a:pPr>
                      <a:r>
                        <a:rPr lang="en-US" sz="1200">
                          <a:effectLst/>
                        </a:rPr>
                        <a:t>Mean</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Standard deviation</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3544985400"/>
                  </a:ext>
                </a:extLst>
              </a:tr>
              <a:tr h="874570">
                <a:tc>
                  <a:txBody>
                    <a:bodyPr/>
                    <a:lstStyle/>
                    <a:p>
                      <a:pPr algn="just">
                        <a:lnSpc>
                          <a:spcPct val="200000"/>
                        </a:lnSpc>
                        <a:spcAft>
                          <a:spcPts val="600"/>
                        </a:spcAft>
                      </a:pPr>
                      <a:r>
                        <a:rPr lang="en-US" sz="1200">
                          <a:effectLst/>
                        </a:rPr>
                        <a:t>1</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Do you know ChatGPT?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191135" algn="l"/>
                        </a:tabLs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98,3% know ChatGPT.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2661855906"/>
                  </a:ext>
                </a:extLst>
              </a:tr>
              <a:tr h="874570">
                <a:tc>
                  <a:txBody>
                    <a:bodyPr/>
                    <a:lstStyle/>
                    <a:p>
                      <a:pPr algn="just">
                        <a:lnSpc>
                          <a:spcPct val="200000"/>
                        </a:lnSpc>
                        <a:spcAft>
                          <a:spcPts val="600"/>
                        </a:spcAft>
                      </a:pPr>
                      <a:r>
                        <a:rPr lang="en-US" sz="1200">
                          <a:effectLst/>
                        </a:rPr>
                        <a:t>2</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Do you frequently use ChatGPT?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191135" algn="l"/>
                        </a:tabLs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73,3% frequently use it.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24,1% not often use it.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2,6% do not use ChatGPT</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3,71</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0,54</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4043206953"/>
                  </a:ext>
                </a:extLst>
              </a:tr>
              <a:tr h="1166094">
                <a:tc>
                  <a:txBody>
                    <a:bodyPr/>
                    <a:lstStyle/>
                    <a:p>
                      <a:pPr algn="just">
                        <a:lnSpc>
                          <a:spcPct val="200000"/>
                        </a:lnSpc>
                        <a:spcAft>
                          <a:spcPts val="600"/>
                        </a:spcAft>
                      </a:pPr>
                      <a:r>
                        <a:rPr lang="en-US" sz="1200">
                          <a:effectLst/>
                        </a:rPr>
                        <a:t>3</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ChatGPT can understand and respond to my needs.</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191135" algn="l"/>
                        </a:tabLst>
                      </a:pPr>
                      <a:r>
                        <a:rPr lang="en-US" sz="1200">
                          <a:effectLst/>
                        </a:rPr>
                        <a:t>19,8%</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68,1%</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9,5%</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2,6%</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4,05</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0,63</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2513131098"/>
                  </a:ext>
                </a:extLst>
              </a:tr>
              <a:tr h="1166094">
                <a:tc>
                  <a:txBody>
                    <a:bodyPr/>
                    <a:lstStyle/>
                    <a:p>
                      <a:pPr algn="just">
                        <a:lnSpc>
                          <a:spcPct val="200000"/>
                        </a:lnSpc>
                        <a:spcAft>
                          <a:spcPts val="600"/>
                        </a:spcAft>
                      </a:pPr>
                      <a:r>
                        <a:rPr lang="en-US" sz="1200">
                          <a:effectLst/>
                        </a:rPr>
                        <a:t>4</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ChatGPT’s features are easy for students to understand.</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191135" algn="l"/>
                        </a:tabLst>
                      </a:pPr>
                      <a:r>
                        <a:rPr lang="en-US" sz="1200">
                          <a:effectLst/>
                        </a:rPr>
                        <a:t>22,4%</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69%</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8,6%</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 </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4,14</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a:effectLst/>
                        </a:rPr>
                        <a:t>0,49</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1474249587"/>
                  </a:ext>
                </a:extLst>
              </a:tr>
              <a:tr h="874570">
                <a:tc>
                  <a:txBody>
                    <a:bodyPr/>
                    <a:lstStyle/>
                    <a:p>
                      <a:pPr algn="just">
                        <a:lnSpc>
                          <a:spcPct val="200000"/>
                        </a:lnSpc>
                        <a:spcAft>
                          <a:spcPts val="600"/>
                        </a:spcAft>
                      </a:pPr>
                      <a:r>
                        <a:rPr lang="en-US" sz="1200">
                          <a:effectLst/>
                        </a:rPr>
                        <a:t>5</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573405" algn="l"/>
                        </a:tabLst>
                      </a:pPr>
                      <a:r>
                        <a:rPr lang="en-US" sz="1200">
                          <a:effectLst/>
                        </a:rPr>
                        <a:t>ChatGPT is easy to access and use anywhere.</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tabLst>
                          <a:tab pos="191135" algn="l"/>
                        </a:tabLst>
                      </a:pPr>
                      <a:r>
                        <a:rPr lang="en-US" sz="1200" spc="-10">
                          <a:effectLst/>
                        </a:rPr>
                        <a:t>36,5%</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a:effectLst/>
                        </a:rPr>
                        <a:t>56,5%</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a:effectLst/>
                        </a:rPr>
                        <a:t>5,2%</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a:effectLst/>
                        </a:rPr>
                        <a:t>0,9%</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a:effectLst/>
                        </a:rPr>
                        <a:t>0.9%</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a:effectLst/>
                        </a:rPr>
                        <a:t>4,27</a:t>
                      </a:r>
                      <a:endParaRPr lang="vi-VN" sz="120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tc>
                  <a:txBody>
                    <a:bodyPr/>
                    <a:lstStyle/>
                    <a:p>
                      <a:pPr algn="just">
                        <a:lnSpc>
                          <a:spcPct val="200000"/>
                        </a:lnSpc>
                        <a:spcAft>
                          <a:spcPts val="600"/>
                        </a:spcAft>
                      </a:pPr>
                      <a:r>
                        <a:rPr lang="en-US" sz="1200" spc="-10" dirty="0">
                          <a:effectLst/>
                        </a:rPr>
                        <a:t>0,61</a:t>
                      </a:r>
                      <a:endParaRPr lang="vi-V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529" marR="51529" marT="0" marB="0"/>
                </a:tc>
                <a:extLst>
                  <a:ext uri="{0D108BD9-81ED-4DB2-BD59-A6C34878D82A}">
                    <a16:rowId xmlns:a16="http://schemas.microsoft.com/office/drawing/2014/main" val="4178615151"/>
                  </a:ext>
                </a:extLst>
              </a:tr>
            </a:tbl>
          </a:graphicData>
        </a:graphic>
      </p:graphicFrame>
    </p:spTree>
    <p:extLst>
      <p:ext uri="{BB962C8B-B14F-4D97-AF65-F5344CB8AC3E}">
        <p14:creationId xmlns:p14="http://schemas.microsoft.com/office/powerpoint/2010/main" val="80224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vi-VN" dirty="0">
                <a:solidFill>
                  <a:srgbClr val="0070C0"/>
                </a:solidFill>
              </a:rPr>
              <a:t>Students’ attitude</a:t>
            </a:r>
          </a:p>
        </p:txBody>
      </p:sp>
      <p:sp>
        <p:nvSpPr>
          <p:cNvPr id="3" name="Rectangle 2"/>
          <p:cNvSpPr/>
          <p:nvPr/>
        </p:nvSpPr>
        <p:spPr>
          <a:xfrm>
            <a:off x="1207363" y="1028343"/>
            <a:ext cx="10058400" cy="4708981"/>
          </a:xfrm>
          <a:prstGeom prst="rect">
            <a:avLst/>
          </a:prstGeom>
        </p:spPr>
        <p:txBody>
          <a:bodyPr wrap="square">
            <a:spAutoFit/>
          </a:bodyPr>
          <a:lstStyle/>
          <a:p>
            <a:pPr algn="just"/>
            <a:r>
              <a:rPr lang="en-US" sz="2000" dirty="0" smtClean="0">
                <a:latin typeface="Times New Roman" panose="02020603050405020304" pitchFamily="18" charset="0"/>
                <a:ea typeface="Times New Roman" panose="02020603050405020304" pitchFamily="18" charset="0"/>
              </a:rPr>
              <a:t>Table </a:t>
            </a:r>
            <a:r>
              <a:rPr lang="en-US" sz="2000" dirty="0">
                <a:latin typeface="Times New Roman" panose="02020603050405020304" pitchFamily="18" charset="0"/>
                <a:ea typeface="Times New Roman" panose="02020603050405020304" pitchFamily="18" charset="0"/>
              </a:rPr>
              <a:t>1 indicate that </a:t>
            </a:r>
            <a:r>
              <a:rPr lang="en-US" sz="2000" dirty="0" err="1">
                <a:latin typeface="Times New Roman" panose="02020603050405020304" pitchFamily="18" charset="0"/>
                <a:ea typeface="Times New Roman" panose="02020603050405020304" pitchFamily="18" charset="0"/>
              </a:rPr>
              <a:t>ChatGPT</a:t>
            </a:r>
            <a:r>
              <a:rPr lang="en-US" sz="2000" dirty="0">
                <a:latin typeface="Times New Roman" panose="02020603050405020304" pitchFamily="18" charset="0"/>
                <a:ea typeface="Times New Roman" panose="02020603050405020304" pitchFamily="18" charset="0"/>
              </a:rPr>
              <a:t> is highly popular in academic learning and widely used by language-majored students at </a:t>
            </a:r>
            <a:r>
              <a:rPr lang="en-US" sz="2000" dirty="0" err="1">
                <a:latin typeface="Times New Roman" panose="02020603050405020304" pitchFamily="18" charset="0"/>
                <a:ea typeface="Times New Roman" panose="02020603050405020304" pitchFamily="18" charset="0"/>
              </a:rPr>
              <a:t>Nha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Trang</a:t>
            </a:r>
            <a:r>
              <a:rPr lang="en-US" sz="2000" dirty="0">
                <a:latin typeface="Times New Roman" panose="02020603050405020304" pitchFamily="18" charset="0"/>
                <a:ea typeface="Times New Roman" panose="02020603050405020304" pitchFamily="18" charset="0"/>
              </a:rPr>
              <a:t> University, particularly for writing skills. </a:t>
            </a:r>
            <a:r>
              <a:rPr lang="en-US" sz="2000" dirty="0" smtClean="0">
                <a:latin typeface="Times New Roman" panose="02020603050405020304" pitchFamily="18" charset="0"/>
                <a:ea typeface="Times New Roman" panose="02020603050405020304" pitchFamily="18" charset="0"/>
              </a:rPr>
              <a:t>Specifically</a:t>
            </a:r>
            <a:r>
              <a:rPr lang="en-US" sz="2000" dirty="0">
                <a:latin typeface="Times New Roman" panose="02020603050405020304" pitchFamily="18" charset="0"/>
                <a:ea typeface="Times New Roman" panose="02020603050405020304" pitchFamily="18" charset="0"/>
              </a:rPr>
              <a:t>, 98.3% of </a:t>
            </a:r>
            <a:r>
              <a:rPr lang="en-US" sz="2000" dirty="0" err="1" smtClean="0">
                <a:latin typeface="Times New Roman" panose="02020603050405020304" pitchFamily="18" charset="0"/>
                <a:ea typeface="Times New Roman" panose="02020603050405020304" pitchFamily="18" charset="0"/>
              </a:rPr>
              <a:t>ss</a:t>
            </a: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reported being aware of </a:t>
            </a:r>
            <a:r>
              <a:rPr lang="en-US" sz="2000" dirty="0" err="1">
                <a:latin typeface="Times New Roman" panose="02020603050405020304" pitchFamily="18" charset="0"/>
                <a:ea typeface="Times New Roman" panose="02020603050405020304" pitchFamily="18" charset="0"/>
              </a:rPr>
              <a:t>ChatGPT</a:t>
            </a:r>
            <a:r>
              <a:rPr lang="en-US" sz="2000" dirty="0">
                <a:latin typeface="Times New Roman" panose="02020603050405020304" pitchFamily="18" charset="0"/>
                <a:ea typeface="Times New Roman" panose="02020603050405020304" pitchFamily="18" charset="0"/>
              </a:rPr>
              <a:t>, and 73.3% indicated frequent usage. </a:t>
            </a:r>
            <a:endParaRPr lang="en-US" sz="2000" dirty="0" smtClean="0">
              <a:latin typeface="Times New Roman" panose="02020603050405020304" pitchFamily="18" charset="0"/>
              <a:ea typeface="Times New Roman" panose="02020603050405020304" pitchFamily="18" charset="0"/>
            </a:endParaRPr>
          </a:p>
          <a:p>
            <a:pPr algn="just"/>
            <a:endParaRPr lang="en-US" sz="2000" dirty="0">
              <a:latin typeface="Times New Roman" panose="02020603050405020304" pitchFamily="18" charset="0"/>
              <a:ea typeface="Times New Roman" panose="02020603050405020304" pitchFamily="18" charset="0"/>
            </a:endParaRPr>
          </a:p>
          <a:p>
            <a:pPr algn="just"/>
            <a:r>
              <a:rPr lang="en-US" sz="2000" dirty="0" smtClean="0">
                <a:latin typeface="Times New Roman" panose="02020603050405020304" pitchFamily="18" charset="0"/>
                <a:ea typeface="Times New Roman" panose="02020603050405020304" pitchFamily="18" charset="0"/>
              </a:rPr>
              <a:t>Regarding </a:t>
            </a:r>
            <a:r>
              <a:rPr lang="en-US" sz="2000" dirty="0">
                <a:latin typeface="Times New Roman" panose="02020603050405020304" pitchFamily="18" charset="0"/>
                <a:ea typeface="Times New Roman" panose="02020603050405020304" pitchFamily="18" charset="0"/>
              </a:rPr>
              <a:t>functionality and user experience, a significant 87.9% of </a:t>
            </a:r>
            <a:r>
              <a:rPr lang="en-US" sz="2000" dirty="0" err="1" smtClean="0">
                <a:latin typeface="Times New Roman" panose="02020603050405020304" pitchFamily="18" charset="0"/>
                <a:ea typeface="Times New Roman" panose="02020603050405020304" pitchFamily="18" charset="0"/>
              </a:rPr>
              <a:t>ss</a:t>
            </a: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agreed that </a:t>
            </a:r>
            <a:r>
              <a:rPr lang="en-US" sz="2000" dirty="0" err="1">
                <a:latin typeface="Times New Roman" panose="02020603050405020304" pitchFamily="18" charset="0"/>
                <a:ea typeface="Times New Roman" panose="02020603050405020304" pitchFamily="18" charset="0"/>
              </a:rPr>
              <a:t>ChatGPT</a:t>
            </a:r>
            <a:r>
              <a:rPr lang="en-US" sz="2000" dirty="0">
                <a:latin typeface="Times New Roman" panose="02020603050405020304" pitchFamily="18" charset="0"/>
                <a:ea typeface="Times New Roman" panose="02020603050405020304" pitchFamily="18" charset="0"/>
              </a:rPr>
              <a:t> understands and meets their needs, suggesting a high level of satisfaction with the tool. This item yielded a mean of 4,05 and a standard deviation of 0,63, reflecting a generally positive perception with moderate consensus. </a:t>
            </a:r>
            <a:endParaRPr lang="en-US" sz="2000" dirty="0" smtClean="0">
              <a:latin typeface="Times New Roman" panose="02020603050405020304" pitchFamily="18" charset="0"/>
              <a:ea typeface="Times New Roman" panose="02020603050405020304" pitchFamily="18" charset="0"/>
            </a:endParaRPr>
          </a:p>
          <a:p>
            <a:pPr algn="just"/>
            <a:endParaRPr lang="en-US" sz="2000" dirty="0" smtClean="0">
              <a:latin typeface="Times New Roman" panose="02020603050405020304" pitchFamily="18" charset="0"/>
              <a:ea typeface="Times New Roman" panose="02020603050405020304" pitchFamily="18" charset="0"/>
            </a:endParaRPr>
          </a:p>
          <a:p>
            <a:pPr algn="just"/>
            <a:r>
              <a:rPr lang="en-US" sz="2000" dirty="0" smtClean="0">
                <a:latin typeface="Times New Roman" panose="02020603050405020304" pitchFamily="18" charset="0"/>
                <a:ea typeface="Times New Roman" panose="02020603050405020304" pitchFamily="18" charset="0"/>
              </a:rPr>
              <a:t>Similarly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t>
            </a:r>
            <a:r>
              <a:rPr lang="en-US" sz="2000" dirty="0" err="1" smtClean="0">
                <a:latin typeface="Times New Roman" panose="02020603050405020304" pitchFamily="18" charset="0"/>
                <a:ea typeface="Times New Roman" panose="02020603050405020304" pitchFamily="18" charset="0"/>
              </a:rPr>
              <a:t>s</a:t>
            </a: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rated the system’s usability highly that </a:t>
            </a:r>
            <a:r>
              <a:rPr lang="en-US" sz="2000" dirty="0" err="1">
                <a:latin typeface="Times New Roman" panose="02020603050405020304" pitchFamily="18" charset="0"/>
                <a:ea typeface="Times New Roman" panose="02020603050405020304" pitchFamily="18" charset="0"/>
              </a:rPr>
              <a:t>ChatGPT’s</a:t>
            </a:r>
            <a:r>
              <a:rPr lang="en-US" sz="2000" dirty="0">
                <a:latin typeface="Times New Roman" panose="02020603050405020304" pitchFamily="18" charset="0"/>
                <a:ea typeface="Times New Roman" panose="02020603050405020304" pitchFamily="18" charset="0"/>
              </a:rPr>
              <a:t> features are easy to understand (M=4,14; SD= 0,49). This highlights its long-term applicability in education. Notably, accessibility and convenience were rated the highest among the surveyed features. </a:t>
            </a:r>
            <a:endParaRPr lang="en-US" sz="2000" dirty="0" smtClean="0">
              <a:latin typeface="Times New Roman" panose="02020603050405020304" pitchFamily="18" charset="0"/>
              <a:ea typeface="Times New Roman" panose="02020603050405020304" pitchFamily="18" charset="0"/>
            </a:endParaRPr>
          </a:p>
          <a:p>
            <a:pPr algn="just"/>
            <a:endParaRPr lang="en-US" sz="2000" dirty="0">
              <a:latin typeface="Times New Roman" panose="02020603050405020304" pitchFamily="18" charset="0"/>
              <a:ea typeface="Times New Roman" panose="02020603050405020304" pitchFamily="18" charset="0"/>
            </a:endParaRPr>
          </a:p>
          <a:p>
            <a:pPr algn="just"/>
            <a:r>
              <a:rPr lang="en-US" sz="2000" dirty="0" smtClean="0">
                <a:latin typeface="Times New Roman" panose="02020603050405020304" pitchFamily="18" charset="0"/>
                <a:ea typeface="Times New Roman" panose="02020603050405020304" pitchFamily="18" charset="0"/>
              </a:rPr>
              <a:t>93</a:t>
            </a:r>
            <a:r>
              <a:rPr lang="en-US" sz="2000" dirty="0">
                <a:latin typeface="Times New Roman" panose="02020603050405020304" pitchFamily="18" charset="0"/>
                <a:ea typeface="Times New Roman" panose="02020603050405020304" pitchFamily="18" charset="0"/>
              </a:rPr>
              <a:t>% of the students agreed and strong agreed that </a:t>
            </a:r>
            <a:r>
              <a:rPr lang="en-US" sz="2000" dirty="0" err="1">
                <a:latin typeface="Times New Roman" panose="02020603050405020304" pitchFamily="18" charset="0"/>
                <a:ea typeface="Times New Roman" panose="02020603050405020304" pitchFamily="18" charset="0"/>
              </a:rPr>
              <a:t>ChatGPT</a:t>
            </a:r>
            <a:r>
              <a:rPr lang="en-US" sz="2000" dirty="0">
                <a:latin typeface="Times New Roman" panose="02020603050405020304" pitchFamily="18" charset="0"/>
                <a:ea typeface="Times New Roman" panose="02020603050405020304" pitchFamily="18" charset="0"/>
              </a:rPr>
              <a:t> is easy to access and use everywhere with M=4,27 and SD=0,6. </a:t>
            </a:r>
            <a:endParaRPr lang="vi-VN" sz="2000" dirty="0"/>
          </a:p>
        </p:txBody>
      </p:sp>
    </p:spTree>
    <p:extLst>
      <p:ext uri="{BB962C8B-B14F-4D97-AF65-F5344CB8AC3E}">
        <p14:creationId xmlns:p14="http://schemas.microsoft.com/office/powerpoint/2010/main" val="1773352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r>
              <a:rPr lang="en-US" b="1" dirty="0">
                <a:solidFill>
                  <a:srgbClr val="0070C0"/>
                </a:solidFill>
                <a:latin typeface="Times New Roman" panose="02020603050405020304" pitchFamily="18" charset="0"/>
                <a:cs typeface="Times New Roman" panose="02020603050405020304" pitchFamily="18" charset="0"/>
              </a:rPr>
              <a:t>Advantages in using </a:t>
            </a:r>
            <a:r>
              <a:rPr lang="en-US" b="1" dirty="0" err="1">
                <a:solidFill>
                  <a:srgbClr val="0070C0"/>
                </a:solidFill>
                <a:latin typeface="Times New Roman" panose="02020603050405020304" pitchFamily="18" charset="0"/>
                <a:cs typeface="Times New Roman" panose="02020603050405020304" pitchFamily="18" charset="0"/>
              </a:rPr>
              <a:t>ChatGPT</a:t>
            </a:r>
            <a:r>
              <a:rPr lang="en-US" b="1" dirty="0">
                <a:solidFill>
                  <a:srgbClr val="0070C0"/>
                </a:solidFill>
                <a:latin typeface="Times New Roman" panose="02020603050405020304" pitchFamily="18" charset="0"/>
                <a:cs typeface="Times New Roman" panose="02020603050405020304" pitchFamily="18" charset="0"/>
              </a:rPr>
              <a:t> for writing skills</a:t>
            </a:r>
            <a:endParaRPr lang="vi-VN"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207363" y="1028343"/>
            <a:ext cx="10058400" cy="3477875"/>
          </a:xfrm>
          <a:prstGeom prst="rect">
            <a:avLst/>
          </a:prstGeom>
        </p:spPr>
        <p:txBody>
          <a:bodyPr wrap="square">
            <a:spAutoFit/>
          </a:bodyPr>
          <a:lstStyle/>
          <a:p>
            <a:pPr algn="just"/>
            <a:r>
              <a:rPr lang="en-US" sz="2000" dirty="0" smtClean="0">
                <a:latin typeface="Times New Roman" panose="02020603050405020304" pitchFamily="18" charset="0"/>
                <a:cs typeface="Times New Roman" panose="02020603050405020304" pitchFamily="18" charset="0"/>
              </a:rPr>
              <a:t>Overall</a:t>
            </a:r>
            <a:r>
              <a:rPr lang="en-US" sz="2000" dirty="0">
                <a:latin typeface="Times New Roman" panose="02020603050405020304" pitchFamily="18" charset="0"/>
                <a:cs typeface="Times New Roman" panose="02020603050405020304" pitchFamily="18" charset="0"/>
              </a:rPr>
              <a:t>, responses reflect strongly positive evaluations, with most mean scores ranging from 3,73 to 4,17, indicating agreement to strong agreement across items. </a:t>
            </a:r>
            <a:endParaRPr lang="vi-VN"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Notably, </a:t>
            </a:r>
            <a:r>
              <a:rPr lang="en-US" sz="2000" dirty="0" err="1" smtClean="0">
                <a:latin typeface="Times New Roman" panose="02020603050405020304" pitchFamily="18" charset="0"/>
                <a:cs typeface="Times New Roman" panose="02020603050405020304" pitchFamily="18" charset="0"/>
              </a:rPr>
              <a:t>ss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commonly reported that </a:t>
            </a:r>
            <a:r>
              <a:rPr lang="en-US" sz="2000" dirty="0" err="1">
                <a:latin typeface="Times New Roman" panose="02020603050405020304" pitchFamily="18" charset="0"/>
                <a:cs typeface="Times New Roman" panose="02020603050405020304" pitchFamily="18" charset="0"/>
              </a:rPr>
              <a:t>ChatGPT</a:t>
            </a:r>
            <a:r>
              <a:rPr lang="en-US" sz="2000" dirty="0">
                <a:latin typeface="Times New Roman" panose="02020603050405020304" pitchFamily="18" charset="0"/>
                <a:cs typeface="Times New Roman" panose="02020603050405020304" pitchFamily="18" charset="0"/>
              </a:rPr>
              <a:t> supports them in building confidence in writing (M=3,96, SD = 0,72) and saving time and effort during the writing process (M=3,96, SD=0,74</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vi-VN" sz="2000" dirty="0" smtClean="0">
                <a:latin typeface="Times New Roman" panose="02020603050405020304" pitchFamily="18" charset="0"/>
                <a:cs typeface="Times New Roman" panose="02020603050405020304" pitchFamily="18" charset="0"/>
              </a:rPr>
              <a:t>suggest </a:t>
            </a:r>
            <a:r>
              <a:rPr lang="vi-VN" sz="2000" dirty="0">
                <a:latin typeface="Times New Roman" panose="02020603050405020304" pitchFamily="18" charset="0"/>
                <a:cs typeface="Times New Roman" panose="02020603050405020304" pitchFamily="18" charset="0"/>
              </a:rPr>
              <a:t>that ChatGPT is not only perceived as </a:t>
            </a:r>
            <a:r>
              <a:rPr lang="vi-VN" sz="2000" dirty="0">
                <a:solidFill>
                  <a:srgbClr val="FF0000"/>
                </a:solidFill>
                <a:latin typeface="Times New Roman" panose="02020603050405020304" pitchFamily="18" charset="0"/>
                <a:cs typeface="Times New Roman" panose="02020603050405020304" pitchFamily="18" charset="0"/>
              </a:rPr>
              <a:t>efficient</a:t>
            </a:r>
            <a:r>
              <a:rPr lang="vi-VN" sz="2000" dirty="0">
                <a:latin typeface="Times New Roman" panose="02020603050405020304" pitchFamily="18" charset="0"/>
                <a:cs typeface="Times New Roman" panose="02020603050405020304" pitchFamily="18" charset="0"/>
              </a:rPr>
              <a:t> but also as a </a:t>
            </a:r>
            <a:r>
              <a:rPr lang="vi-VN" sz="2000" dirty="0">
                <a:solidFill>
                  <a:srgbClr val="FF0000"/>
                </a:solidFill>
                <a:latin typeface="Times New Roman" panose="02020603050405020304" pitchFamily="18" charset="0"/>
                <a:cs typeface="Times New Roman" panose="02020603050405020304" pitchFamily="18" charset="0"/>
              </a:rPr>
              <a:t>motivational</a:t>
            </a:r>
            <a:r>
              <a:rPr lang="vi-VN" sz="2000" dirty="0">
                <a:latin typeface="Times New Roman" panose="02020603050405020304" pitchFamily="18" charset="0"/>
                <a:cs typeface="Times New Roman" panose="02020603050405020304" pitchFamily="18" charset="0"/>
              </a:rPr>
              <a:t> writing aid. </a:t>
            </a:r>
            <a:endParaRPr lang="vi-VN" sz="2000" dirty="0" smtClean="0">
              <a:latin typeface="Times New Roman" panose="02020603050405020304" pitchFamily="18" charset="0"/>
              <a:cs typeface="Times New Roman" panose="02020603050405020304" pitchFamily="18" charset="0"/>
            </a:endParaRPr>
          </a:p>
          <a:p>
            <a:pPr algn="just"/>
            <a:endParaRPr lang="vi-VN" sz="2000" dirty="0">
              <a:latin typeface="Times New Roman" panose="02020603050405020304" pitchFamily="18" charset="0"/>
              <a:cs typeface="Times New Roman" panose="02020603050405020304" pitchFamily="18" charset="0"/>
            </a:endParaRPr>
          </a:p>
          <a:p>
            <a:pPr algn="just"/>
            <a:r>
              <a:rPr lang="vi-VN" sz="2000" dirty="0" smtClean="0">
                <a:latin typeface="Times New Roman" panose="02020603050405020304" pitchFamily="18" charset="0"/>
                <a:cs typeface="Times New Roman" panose="02020603050405020304" pitchFamily="18" charset="0"/>
              </a:rPr>
              <a:t>Particularly </a:t>
            </a:r>
            <a:r>
              <a:rPr lang="vi-VN" sz="2000" dirty="0">
                <a:latin typeface="Times New Roman" panose="02020603050405020304" pitchFamily="18" charset="0"/>
                <a:cs typeface="Times New Roman" panose="02020603050405020304" pitchFamily="18" charset="0"/>
              </a:rPr>
              <a:t>noteworthy is the tool’s role in idea generation, </a:t>
            </a:r>
            <a:r>
              <a:rPr lang="en-US" sz="2000" dirty="0">
                <a:latin typeface="Times New Roman" panose="02020603050405020304" pitchFamily="18" charset="0"/>
                <a:cs typeface="Times New Roman" panose="02020603050405020304" pitchFamily="18" charset="0"/>
              </a:rPr>
              <a:t>with </a:t>
            </a:r>
            <a:r>
              <a:rPr lang="vi-VN" sz="2000" dirty="0">
                <a:latin typeface="Times New Roman" panose="02020603050405020304" pitchFamily="18" charset="0"/>
                <a:cs typeface="Times New Roman" panose="02020603050405020304" pitchFamily="18" charset="0"/>
              </a:rPr>
              <a:t>high agreement with the statements that ChatGPT helps generate creative ideas (M = 4.14, SD = 0.62) and provides ideas and information for writing (M = 4.17, SD = 0.64). These two items received the highest mean scores, demonstrating the tool’s effectiveness in facilitating prewriting and brainstorming stages</a:t>
            </a:r>
            <a:r>
              <a:rPr lang="vi-VN" sz="2000" dirty="0" smtClean="0">
                <a:latin typeface="Times New Roman" panose="02020603050405020304" pitchFamily="18" charset="0"/>
                <a:cs typeface="Times New Roman" panose="02020603050405020304" pitchFamily="18" charset="0"/>
              </a:rPr>
              <a:t>.</a:t>
            </a:r>
          </a:p>
          <a:p>
            <a:pPr algn="just"/>
            <a:endParaRPr lang="vi-V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167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r>
              <a:rPr lang="en-US" b="1" dirty="0">
                <a:solidFill>
                  <a:srgbClr val="0070C0"/>
                </a:solidFill>
                <a:latin typeface="Times New Roman" panose="02020603050405020304" pitchFamily="18" charset="0"/>
                <a:cs typeface="Times New Roman" panose="02020603050405020304" pitchFamily="18" charset="0"/>
              </a:rPr>
              <a:t>Advantages in using </a:t>
            </a:r>
            <a:r>
              <a:rPr lang="en-US" b="1" dirty="0" err="1">
                <a:solidFill>
                  <a:srgbClr val="0070C0"/>
                </a:solidFill>
                <a:latin typeface="Times New Roman" panose="02020603050405020304" pitchFamily="18" charset="0"/>
                <a:cs typeface="Times New Roman" panose="02020603050405020304" pitchFamily="18" charset="0"/>
              </a:rPr>
              <a:t>ChatGPT</a:t>
            </a:r>
            <a:r>
              <a:rPr lang="en-US" b="1" dirty="0">
                <a:solidFill>
                  <a:srgbClr val="0070C0"/>
                </a:solidFill>
                <a:latin typeface="Times New Roman" panose="02020603050405020304" pitchFamily="18" charset="0"/>
                <a:cs typeface="Times New Roman" panose="02020603050405020304" pitchFamily="18" charset="0"/>
              </a:rPr>
              <a:t> for writing </a:t>
            </a:r>
            <a:r>
              <a:rPr lang="en-US" b="1" dirty="0" smtClean="0">
                <a:solidFill>
                  <a:srgbClr val="0070C0"/>
                </a:solidFill>
                <a:latin typeface="Times New Roman" panose="02020603050405020304" pitchFamily="18" charset="0"/>
                <a:cs typeface="Times New Roman" panose="02020603050405020304" pitchFamily="18" charset="0"/>
              </a:rPr>
              <a:t>skills (2)</a:t>
            </a:r>
            <a:endParaRPr lang="vi-VN"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207363" y="1028343"/>
            <a:ext cx="10058400" cy="4093428"/>
          </a:xfrm>
          <a:prstGeom prst="rect">
            <a:avLst/>
          </a:prstGeom>
        </p:spPr>
        <p:txBody>
          <a:bodyPr wrap="square">
            <a:spAutoFit/>
          </a:bodyPr>
          <a:lstStyle/>
          <a:p>
            <a:pPr algn="just"/>
            <a:r>
              <a:rPr lang="vi-VN" sz="2000" dirty="0" smtClean="0"/>
              <a:t>The </a:t>
            </a:r>
            <a:r>
              <a:rPr lang="vi-VN" sz="2000" dirty="0"/>
              <a:t>perceived impact on writing quality is also prominent. </a:t>
            </a:r>
            <a:r>
              <a:rPr lang="vi-VN" sz="2000" dirty="0" smtClean="0"/>
              <a:t>Ss </a:t>
            </a:r>
            <a:r>
              <a:rPr lang="vi-VN" sz="2000" dirty="0"/>
              <a:t>agreed that ChatGPT improves writing effectiveness (M = 3.93, SD = 0.76), enhances writing quality (M = 4.01, SD = 0.63), and helps improve writing style and language (M = 4.03, SD = 0.64</a:t>
            </a:r>
            <a:r>
              <a:rPr lang="vi-VN" sz="2000" dirty="0" smtClean="0"/>
              <a:t>).</a:t>
            </a:r>
          </a:p>
          <a:p>
            <a:pPr algn="just"/>
            <a:endParaRPr lang="vi-VN" sz="2000" dirty="0"/>
          </a:p>
          <a:p>
            <a:pPr algn="just"/>
            <a:r>
              <a:rPr lang="vi-VN" sz="2000" dirty="0" smtClean="0"/>
              <a:t> </a:t>
            </a:r>
            <a:r>
              <a:rPr lang="vi-VN" sz="2000" dirty="0"/>
              <a:t>In addition, respondents valued the system's ability to offer helpful content suggestions (M = 4.14, SD = 0.53)</a:t>
            </a:r>
            <a:r>
              <a:rPr lang="en-US" sz="2000" dirty="0"/>
              <a:t> - </a:t>
            </a:r>
            <a:r>
              <a:rPr lang="vi-VN" sz="2000" dirty="0"/>
              <a:t>an item with one of the lowest standard deviations, indicating strong consensus</a:t>
            </a:r>
            <a:r>
              <a:rPr lang="vi-VN" sz="2000" dirty="0" smtClean="0"/>
              <a:t>.</a:t>
            </a:r>
          </a:p>
          <a:p>
            <a:pPr algn="just"/>
            <a:endParaRPr lang="vi-VN" sz="2000" dirty="0"/>
          </a:p>
          <a:p>
            <a:pPr algn="just"/>
            <a:r>
              <a:rPr lang="vi-VN" sz="2000" dirty="0"/>
              <a:t>Regarding specific </a:t>
            </a:r>
            <a:r>
              <a:rPr lang="vi-VN" sz="2000" dirty="0">
                <a:solidFill>
                  <a:srgbClr val="0070C0"/>
                </a:solidFill>
              </a:rPr>
              <a:t>writing support functions</a:t>
            </a:r>
            <a:r>
              <a:rPr lang="vi-VN" sz="2000" dirty="0"/>
              <a:t>, ChatGPT was seen as useful for correcting grammar and spelling (M = 3.88, SD = 0.81), supporting rephrasing and expression (M = 4.04, SD = 0.67), and helping to express complex ideas (M = 4.05, SD = 0.66). These findings reflect a positive perception of ChatGPT’s utility in enhancing both the mechanics and clarity of written expression.</a:t>
            </a:r>
          </a:p>
        </p:txBody>
      </p:sp>
    </p:spTree>
    <p:extLst>
      <p:ext uri="{BB962C8B-B14F-4D97-AF65-F5344CB8AC3E}">
        <p14:creationId xmlns:p14="http://schemas.microsoft.com/office/powerpoint/2010/main" val="979631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r>
              <a:rPr lang="en-US" b="1" dirty="0">
                <a:solidFill>
                  <a:srgbClr val="0070C0"/>
                </a:solidFill>
                <a:latin typeface="Times New Roman" panose="02020603050405020304" pitchFamily="18" charset="0"/>
                <a:cs typeface="Times New Roman" panose="02020603050405020304" pitchFamily="18" charset="0"/>
              </a:rPr>
              <a:t>Challenges in using </a:t>
            </a:r>
            <a:r>
              <a:rPr lang="en-US" b="1" dirty="0" err="1">
                <a:solidFill>
                  <a:srgbClr val="0070C0"/>
                </a:solidFill>
                <a:latin typeface="Times New Roman" panose="02020603050405020304" pitchFamily="18" charset="0"/>
                <a:cs typeface="Times New Roman" panose="02020603050405020304" pitchFamily="18" charset="0"/>
              </a:rPr>
              <a:t>ChatGPT</a:t>
            </a:r>
            <a:r>
              <a:rPr lang="en-US" b="1" dirty="0">
                <a:solidFill>
                  <a:srgbClr val="0070C0"/>
                </a:solidFill>
                <a:latin typeface="Times New Roman" panose="02020603050405020304" pitchFamily="18" charset="0"/>
                <a:cs typeface="Times New Roman" panose="02020603050405020304" pitchFamily="18" charset="0"/>
              </a:rPr>
              <a:t> for writing skills</a:t>
            </a:r>
            <a:endParaRPr lang="vi-VN"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737495" y="1170386"/>
            <a:ext cx="11159231" cy="5016758"/>
          </a:xfrm>
          <a:prstGeom prst="rect">
            <a:avLst/>
          </a:prstGeom>
        </p:spPr>
        <p:txBody>
          <a:bodyPr wrap="square">
            <a:spAutoFit/>
          </a:bodyPr>
          <a:lstStyle/>
          <a:p>
            <a:r>
              <a:rPr lang="en-US" sz="2000" dirty="0" smtClean="0">
                <a:latin typeface="Times New Roman" panose="02020603050405020304" pitchFamily="18" charset="0"/>
                <a:cs typeface="Times New Roman" panose="02020603050405020304" pitchFamily="18" charset="0"/>
              </a:rPr>
              <a:t>The </a:t>
            </a:r>
            <a:r>
              <a:rPr lang="vi-VN" sz="2000" dirty="0">
                <a:latin typeface="Times New Roman" panose="02020603050405020304" pitchFamily="18" charset="0"/>
                <a:cs typeface="Times New Roman" panose="02020603050405020304" pitchFamily="18" charset="0"/>
              </a:rPr>
              <a:t>responses to items 20–24 reveal a degree of caution and critical awareness regarding the limitations and ethical implications of the tool.</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a:t>
            </a:r>
            <a:r>
              <a:rPr lang="vi-VN" sz="2000" dirty="0">
                <a:latin typeface="Times New Roman" panose="02020603050405020304" pitchFamily="18" charset="0"/>
                <a:cs typeface="Times New Roman" panose="02020603050405020304" pitchFamily="18" charset="0"/>
              </a:rPr>
              <a:t>irst</a:t>
            </a:r>
            <a:r>
              <a:rPr lang="en-US" sz="2000" dirty="0">
                <a:latin typeface="Times New Roman" panose="02020603050405020304" pitchFamily="18" charset="0"/>
                <a:cs typeface="Times New Roman" panose="02020603050405020304" pitchFamily="18" charset="0"/>
              </a:rPr>
              <a:t> concern is </a:t>
            </a:r>
            <a:r>
              <a:rPr lang="vi-VN" sz="2000" dirty="0">
                <a:latin typeface="Times New Roman" panose="02020603050405020304" pitchFamily="18" charset="0"/>
                <a:cs typeface="Times New Roman" panose="02020603050405020304" pitchFamily="18" charset="0"/>
              </a:rPr>
              <a:t>content </a:t>
            </a:r>
            <a:r>
              <a:rPr lang="vi-VN" sz="2000" dirty="0">
                <a:solidFill>
                  <a:srgbClr val="FF0000"/>
                </a:solidFill>
                <a:latin typeface="Times New Roman" panose="02020603050405020304" pitchFamily="18" charset="0"/>
                <a:cs typeface="Times New Roman" panose="02020603050405020304" pitchFamily="18" charset="0"/>
              </a:rPr>
              <a:t>relevance and accuracy </a:t>
            </a:r>
            <a:r>
              <a:rPr lang="vi-VN" sz="2000" dirty="0">
                <a:latin typeface="Times New Roman" panose="02020603050405020304" pitchFamily="18" charset="0"/>
                <a:cs typeface="Times New Roman" panose="02020603050405020304" pitchFamily="18" charset="0"/>
              </a:rPr>
              <a:t>were evident. </a:t>
            </a:r>
            <a:endParaRPr lang="vi-VN" sz="2000" dirty="0" smtClean="0">
              <a:latin typeface="Times New Roman" panose="02020603050405020304" pitchFamily="18" charset="0"/>
              <a:cs typeface="Times New Roman" panose="02020603050405020304" pitchFamily="18" charset="0"/>
            </a:endParaRPr>
          </a:p>
          <a:p>
            <a:r>
              <a:rPr lang="vi-VN" sz="2000" dirty="0" smtClean="0">
                <a:latin typeface="Times New Roman" panose="02020603050405020304" pitchFamily="18" charset="0"/>
                <a:cs typeface="Times New Roman" panose="02020603050405020304" pitchFamily="18" charset="0"/>
              </a:rPr>
              <a:t>A </a:t>
            </a:r>
            <a:r>
              <a:rPr lang="vi-VN" sz="2000" dirty="0">
                <a:latin typeface="Times New Roman" panose="02020603050405020304" pitchFamily="18" charset="0"/>
                <a:cs typeface="Times New Roman" panose="02020603050405020304" pitchFamily="18" charset="0"/>
              </a:rPr>
              <a:t>majority of students (65.5%) agreed or strongly agreed that ChatGPT sometimes generates </a:t>
            </a:r>
            <a:r>
              <a:rPr lang="vi-VN" sz="2000" dirty="0">
                <a:solidFill>
                  <a:srgbClr val="FF0000"/>
                </a:solidFill>
                <a:latin typeface="Times New Roman" panose="02020603050405020304" pitchFamily="18" charset="0"/>
                <a:cs typeface="Times New Roman" panose="02020603050405020304" pitchFamily="18" charset="0"/>
              </a:rPr>
              <a:t>irrelevant or off-topic answers,</a:t>
            </a:r>
            <a:r>
              <a:rPr lang="vi-VN" sz="2000" dirty="0">
                <a:latin typeface="Times New Roman" panose="02020603050405020304" pitchFamily="18" charset="0"/>
                <a:cs typeface="Times New Roman" panose="02020603050405020304" pitchFamily="18" charset="0"/>
              </a:rPr>
              <a:t> resulting in a mean score of 3.79 (SD = 0.74). </a:t>
            </a:r>
            <a:endParaRPr lang="vi-VN" sz="2000" dirty="0" smtClean="0">
              <a:latin typeface="Times New Roman" panose="02020603050405020304" pitchFamily="18" charset="0"/>
              <a:cs typeface="Times New Roman" panose="02020603050405020304" pitchFamily="18" charset="0"/>
            </a:endParaRPr>
          </a:p>
          <a:p>
            <a:endParaRPr lang="vi-VN" sz="2000" dirty="0" smtClean="0">
              <a:latin typeface="Times New Roman" panose="02020603050405020304" pitchFamily="18" charset="0"/>
              <a:cs typeface="Times New Roman" panose="02020603050405020304" pitchFamily="18" charset="0"/>
            </a:endParaRPr>
          </a:p>
          <a:p>
            <a:r>
              <a:rPr lang="vi-VN" sz="2000" dirty="0" smtClean="0">
                <a:latin typeface="Times New Roman" panose="02020603050405020304" pitchFamily="18" charset="0"/>
                <a:cs typeface="Times New Roman" panose="02020603050405020304" pitchFamily="18" charset="0"/>
              </a:rPr>
              <a:t>Similarly</a:t>
            </a:r>
            <a:r>
              <a:rPr lang="vi-VN" sz="2000" dirty="0">
                <a:latin typeface="Times New Roman" panose="02020603050405020304" pitchFamily="18" charset="0"/>
                <a:cs typeface="Times New Roman" panose="02020603050405020304" pitchFamily="18" charset="0"/>
              </a:rPr>
              <a:t>, the difficulty in </a:t>
            </a:r>
            <a:r>
              <a:rPr lang="vi-VN" sz="2000" dirty="0">
                <a:solidFill>
                  <a:srgbClr val="FF0000"/>
                </a:solidFill>
                <a:latin typeface="Times New Roman" panose="02020603050405020304" pitchFamily="18" charset="0"/>
                <a:cs typeface="Times New Roman" panose="02020603050405020304" pitchFamily="18" charset="0"/>
              </a:rPr>
              <a:t>distinguishing accurate from inaccurate suggestions </a:t>
            </a:r>
            <a:r>
              <a:rPr lang="vi-VN" sz="2000" dirty="0">
                <a:latin typeface="Times New Roman" panose="02020603050405020304" pitchFamily="18" charset="0"/>
                <a:cs typeface="Times New Roman" panose="02020603050405020304" pitchFamily="18" charset="0"/>
              </a:rPr>
              <a:t>was acknowledged by 69% of respondents (Item 21), with a slightly higher mean (M = 3.84, SD = 0.78). </a:t>
            </a:r>
            <a:r>
              <a:rPr lang="vi-VN" sz="2000" dirty="0" smtClean="0">
                <a:latin typeface="Times New Roman" panose="02020603050405020304" pitchFamily="18" charset="0"/>
                <a:cs typeface="Times New Roman" panose="02020603050405020304" pitchFamily="18" charset="0"/>
                <a:sym typeface="Wingdings" panose="05000000000000000000" pitchFamily="2" charset="2"/>
              </a:rPr>
              <a:t></a:t>
            </a:r>
            <a:r>
              <a:rPr lang="vi-VN" sz="2000" dirty="0" smtClean="0">
                <a:latin typeface="Times New Roman" panose="02020603050405020304" pitchFamily="18" charset="0"/>
                <a:cs typeface="Times New Roman" panose="02020603050405020304" pitchFamily="18" charset="0"/>
              </a:rPr>
              <a:t>although </a:t>
            </a:r>
            <a:r>
              <a:rPr lang="vi-VN" sz="2000" dirty="0">
                <a:latin typeface="Times New Roman" panose="02020603050405020304" pitchFamily="18" charset="0"/>
                <a:cs typeface="Times New Roman" panose="02020603050405020304" pitchFamily="18" charset="0"/>
              </a:rPr>
              <a:t>ChatGPT is generally seen as helpful, </a:t>
            </a:r>
            <a:r>
              <a:rPr lang="vi-VN" sz="2000" dirty="0" smtClean="0">
                <a:latin typeface="Times New Roman" panose="02020603050405020304" pitchFamily="18" charset="0"/>
                <a:cs typeface="Times New Roman" panose="02020603050405020304" pitchFamily="18" charset="0"/>
              </a:rPr>
              <a:t>ss </a:t>
            </a:r>
            <a:r>
              <a:rPr lang="vi-VN" sz="2000" dirty="0">
                <a:latin typeface="Times New Roman" panose="02020603050405020304" pitchFamily="18" charset="0"/>
                <a:cs typeface="Times New Roman" panose="02020603050405020304" pitchFamily="18" charset="0"/>
              </a:rPr>
              <a:t>remain critical of its reliability and factual accuracy, and they are not blindly trusting of its outputs</a:t>
            </a:r>
            <a:r>
              <a:rPr lang="vi-VN" sz="2000" dirty="0" smtClean="0">
                <a:latin typeface="Times New Roman" panose="02020603050405020304" pitchFamily="18" charset="0"/>
                <a:cs typeface="Times New Roman" panose="02020603050405020304" pitchFamily="18" charset="0"/>
              </a:rPr>
              <a:t>.</a:t>
            </a:r>
          </a:p>
          <a:p>
            <a:endParaRPr lang="vi-VN"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One of the most notable concerns was related to academic integrity. Over 83% of participants expressed </a:t>
            </a:r>
            <a:r>
              <a:rPr lang="vi-VN" sz="2000" dirty="0">
                <a:solidFill>
                  <a:srgbClr val="FF0000"/>
                </a:solidFill>
                <a:latin typeface="Times New Roman" panose="02020603050405020304" pitchFamily="18" charset="0"/>
                <a:cs typeface="Times New Roman" panose="02020603050405020304" pitchFamily="18" charset="0"/>
              </a:rPr>
              <a:t>fear of plagiarism</a:t>
            </a:r>
            <a:r>
              <a:rPr lang="vi-VN" sz="2000" dirty="0">
                <a:latin typeface="Times New Roman" panose="02020603050405020304" pitchFamily="18" charset="0"/>
                <a:cs typeface="Times New Roman" panose="02020603050405020304" pitchFamily="18" charset="0"/>
              </a:rPr>
              <a:t> when using ChatGPT (Item 22), resulting in a high mean score of 4.11 (SD = 0.70). This underscores the importance of ethical literacy and the need for institutional guidance on how to use AI tools responsibly in academic writing. </a:t>
            </a:r>
          </a:p>
        </p:txBody>
      </p:sp>
    </p:spTree>
    <p:extLst>
      <p:ext uri="{BB962C8B-B14F-4D97-AF65-F5344CB8AC3E}">
        <p14:creationId xmlns:p14="http://schemas.microsoft.com/office/powerpoint/2010/main" val="171200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r>
              <a:rPr lang="en-US" b="1" dirty="0">
                <a:solidFill>
                  <a:srgbClr val="0070C0"/>
                </a:solidFill>
                <a:latin typeface="Times New Roman" panose="02020603050405020304" pitchFamily="18" charset="0"/>
                <a:cs typeface="Times New Roman" panose="02020603050405020304" pitchFamily="18" charset="0"/>
              </a:rPr>
              <a:t>Challenges in using </a:t>
            </a:r>
            <a:r>
              <a:rPr lang="en-US" b="1" dirty="0" err="1">
                <a:solidFill>
                  <a:srgbClr val="0070C0"/>
                </a:solidFill>
                <a:latin typeface="Times New Roman" panose="02020603050405020304" pitchFamily="18" charset="0"/>
                <a:cs typeface="Times New Roman" panose="02020603050405020304" pitchFamily="18" charset="0"/>
              </a:rPr>
              <a:t>ChatGPT</a:t>
            </a:r>
            <a:r>
              <a:rPr lang="en-US" b="1" dirty="0">
                <a:solidFill>
                  <a:srgbClr val="0070C0"/>
                </a:solidFill>
                <a:latin typeface="Times New Roman" panose="02020603050405020304" pitchFamily="18" charset="0"/>
                <a:cs typeface="Times New Roman" panose="02020603050405020304" pitchFamily="18" charset="0"/>
              </a:rPr>
              <a:t> for writing </a:t>
            </a:r>
            <a:r>
              <a:rPr lang="en-US" b="1" dirty="0" smtClean="0">
                <a:solidFill>
                  <a:srgbClr val="0070C0"/>
                </a:solidFill>
                <a:latin typeface="Times New Roman" panose="02020603050405020304" pitchFamily="18" charset="0"/>
                <a:cs typeface="Times New Roman" panose="02020603050405020304" pitchFamily="18" charset="0"/>
              </a:rPr>
              <a:t>skills (2)</a:t>
            </a:r>
            <a:endParaRPr lang="vi-VN"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737495" y="1170385"/>
            <a:ext cx="11159231" cy="3693319"/>
          </a:xfrm>
          <a:prstGeom prst="rect">
            <a:avLst/>
          </a:prstGeom>
        </p:spPr>
        <p:txBody>
          <a:bodyPr wrap="square">
            <a:spAutoFit/>
          </a:bodyPr>
          <a:lstStyle/>
          <a:p>
            <a:r>
              <a:rPr lang="vi-VN" dirty="0" smtClean="0"/>
              <a:t>ss </a:t>
            </a:r>
            <a:r>
              <a:rPr lang="vi-VN" dirty="0"/>
              <a:t>reported a strong tendency to consider </a:t>
            </a:r>
            <a:r>
              <a:rPr lang="vi-VN" dirty="0">
                <a:solidFill>
                  <a:srgbClr val="FF0000"/>
                </a:solidFill>
              </a:rPr>
              <a:t>reliability </a:t>
            </a:r>
            <a:r>
              <a:rPr lang="vi-VN" dirty="0"/>
              <a:t>(Item 23) and </a:t>
            </a:r>
            <a:r>
              <a:rPr lang="vi-VN" dirty="0">
                <a:solidFill>
                  <a:srgbClr val="FF0000"/>
                </a:solidFill>
              </a:rPr>
              <a:t>validity </a:t>
            </a:r>
            <a:r>
              <a:rPr lang="vi-VN" dirty="0"/>
              <a:t>(Item 24) when engaging with ChatGPT. The respective mean scores of 4.00 (SD = 0.67) and 3.99 (SD = 0.71) indicate that most students actively evaluate the </a:t>
            </a:r>
            <a:r>
              <a:rPr lang="vi-VN" dirty="0">
                <a:solidFill>
                  <a:srgbClr val="00B0F0"/>
                </a:solidFill>
              </a:rPr>
              <a:t>quality</a:t>
            </a:r>
            <a:r>
              <a:rPr lang="vi-VN" dirty="0"/>
              <a:t> and </a:t>
            </a:r>
            <a:r>
              <a:rPr lang="vi-VN" dirty="0">
                <a:solidFill>
                  <a:srgbClr val="00B0F0"/>
                </a:solidFill>
              </a:rPr>
              <a:t>appropriateness of the tool’s suggestions</a:t>
            </a:r>
            <a:r>
              <a:rPr lang="vi-VN" dirty="0"/>
              <a:t> rather than using them uncritically. </a:t>
            </a:r>
            <a:endParaRPr lang="vi-VN" dirty="0" smtClean="0"/>
          </a:p>
          <a:p>
            <a:endParaRPr lang="vi-VN" dirty="0"/>
          </a:p>
          <a:p>
            <a:r>
              <a:rPr lang="vi-VN" dirty="0"/>
              <a:t>In the </a:t>
            </a:r>
            <a:r>
              <a:rPr lang="vi-VN" dirty="0" smtClean="0"/>
              <a:t>Item 25, ss </a:t>
            </a:r>
            <a:r>
              <a:rPr lang="vi-VN" dirty="0"/>
              <a:t>identified several features they valued most in ChatGPT: response speed (20.7%), convenience (15.5%), feedback provision (14.7%), creativity encouragement (12.1%), and writing generation (3.4%). </a:t>
            </a:r>
            <a:r>
              <a:rPr lang="vi-VN" dirty="0" smtClean="0">
                <a:sym typeface="Wingdings" panose="05000000000000000000" pitchFamily="2" charset="2"/>
              </a:rPr>
              <a:t> </a:t>
            </a:r>
            <a:r>
              <a:rPr lang="vi-VN" dirty="0" smtClean="0"/>
              <a:t>ChatGPT’s </a:t>
            </a:r>
            <a:r>
              <a:rPr lang="vi-VN" dirty="0"/>
              <a:t>primary appeal lies in its ability to offer real-time, accessible support that complements individual writing needs. </a:t>
            </a:r>
            <a:endParaRPr lang="vi-VN" dirty="0" smtClean="0"/>
          </a:p>
          <a:p>
            <a:endParaRPr lang="vi-VN" dirty="0"/>
          </a:p>
          <a:p>
            <a:r>
              <a:rPr lang="vi-VN" dirty="0" smtClean="0"/>
              <a:t>Finally</a:t>
            </a:r>
            <a:r>
              <a:rPr lang="vi-VN" dirty="0"/>
              <a:t>, 81.7% of s</a:t>
            </a:r>
            <a:r>
              <a:rPr lang="vi-VN" dirty="0" smtClean="0"/>
              <a:t>s </a:t>
            </a:r>
            <a:r>
              <a:rPr lang="vi-VN" dirty="0"/>
              <a:t>agreed</a:t>
            </a:r>
            <a:r>
              <a:rPr lang="en-US" dirty="0"/>
              <a:t> that lecturers </a:t>
            </a:r>
            <a:r>
              <a:rPr lang="vi-VN" dirty="0"/>
              <a:t>should allow </a:t>
            </a:r>
            <a:r>
              <a:rPr lang="en-US" dirty="0"/>
              <a:t>them</a:t>
            </a:r>
            <a:r>
              <a:rPr lang="vi-VN" dirty="0"/>
              <a:t> to use ChatGPT in writing activities, while only 18.3% disagreed. This strong endorsement implies that </a:t>
            </a:r>
            <a:r>
              <a:rPr lang="vi-VN" dirty="0" smtClean="0"/>
              <a:t>ss </a:t>
            </a:r>
            <a:r>
              <a:rPr lang="vi-VN" dirty="0"/>
              <a:t>perceive constructive potential in AI-assisted writing when integrated into pedagogically guided frameworks.</a:t>
            </a:r>
          </a:p>
        </p:txBody>
      </p:sp>
    </p:spTree>
    <p:extLst>
      <p:ext uri="{BB962C8B-B14F-4D97-AF65-F5344CB8AC3E}">
        <p14:creationId xmlns:p14="http://schemas.microsoft.com/office/powerpoint/2010/main" val="1380554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9" y="596961"/>
            <a:ext cx="11573197" cy="724247"/>
          </a:xfrm>
        </p:spPr>
        <p:txBody>
          <a:bodyPr>
            <a:normAutofit fontScale="92500" lnSpcReduction="10000"/>
          </a:bodyPr>
          <a:lstStyle/>
          <a:p>
            <a:r>
              <a:rPr lang="en-US" b="1" dirty="0">
                <a:solidFill>
                  <a:srgbClr val="0070C0"/>
                </a:solidFill>
              </a:rPr>
              <a:t>How do </a:t>
            </a:r>
            <a:r>
              <a:rPr lang="en-US" b="1" dirty="0" err="1" smtClean="0">
                <a:solidFill>
                  <a:srgbClr val="0070C0"/>
                </a:solidFill>
              </a:rPr>
              <a:t>ss</a:t>
            </a:r>
            <a:r>
              <a:rPr lang="en-US" b="1" dirty="0" smtClean="0">
                <a:solidFill>
                  <a:srgbClr val="0070C0"/>
                </a:solidFill>
              </a:rPr>
              <a:t> </a:t>
            </a:r>
            <a:r>
              <a:rPr lang="en-US" b="1" dirty="0">
                <a:solidFill>
                  <a:srgbClr val="0070C0"/>
                </a:solidFill>
              </a:rPr>
              <a:t>use </a:t>
            </a:r>
            <a:r>
              <a:rPr lang="en-US" b="1" dirty="0" err="1">
                <a:solidFill>
                  <a:srgbClr val="0070C0"/>
                </a:solidFill>
              </a:rPr>
              <a:t>ChatGPT</a:t>
            </a:r>
            <a:r>
              <a:rPr lang="en-US" b="1" dirty="0">
                <a:solidFill>
                  <a:srgbClr val="0070C0"/>
                </a:solidFill>
              </a:rPr>
              <a:t> for writing skills?</a:t>
            </a:r>
            <a:endParaRPr lang="vi-VN" dirty="0">
              <a:solidFill>
                <a:srgbClr val="0070C0"/>
              </a:solidFill>
            </a:endParaRPr>
          </a:p>
          <a:p>
            <a:endParaRPr lang="vi-VN"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48718" y="850789"/>
            <a:ext cx="11159231" cy="5324535"/>
          </a:xfrm>
          <a:prstGeom prst="rect">
            <a:avLst/>
          </a:prstGeom>
        </p:spPr>
        <p:txBody>
          <a:bodyPr wrap="square">
            <a:spAutoFit/>
          </a:bodyPr>
          <a:lstStyle/>
          <a:p>
            <a:r>
              <a:rPr lang="en-US" sz="2000" dirty="0"/>
              <a:t>Most </a:t>
            </a:r>
            <a:r>
              <a:rPr lang="en-US" sz="2000" dirty="0" err="1" smtClean="0"/>
              <a:t>ss</a:t>
            </a:r>
            <a:r>
              <a:rPr lang="en-US" sz="2000" dirty="0" smtClean="0"/>
              <a:t> </a:t>
            </a:r>
            <a:r>
              <a:rPr lang="en-US" sz="2000" dirty="0"/>
              <a:t>reported using </a:t>
            </a:r>
            <a:r>
              <a:rPr lang="en-US" sz="2000" dirty="0" err="1"/>
              <a:t>ChatGPT</a:t>
            </a:r>
            <a:r>
              <a:rPr lang="en-US" sz="2000" dirty="0"/>
              <a:t> throughout various stages of the writing process, including idea generation, vocabulary expansion, outlining, content development, and editing. </a:t>
            </a:r>
            <a:endParaRPr lang="en-US" sz="2000" dirty="0" smtClean="0"/>
          </a:p>
          <a:p>
            <a:endParaRPr lang="en-US" sz="2000" dirty="0" smtClean="0"/>
          </a:p>
          <a:p>
            <a:r>
              <a:rPr lang="en-US" sz="2000" dirty="0" smtClean="0"/>
              <a:t>Initially</a:t>
            </a:r>
            <a:r>
              <a:rPr lang="en-US" sz="2000" dirty="0"/>
              <a:t>, </a:t>
            </a:r>
            <a:r>
              <a:rPr lang="en-US" sz="2000" dirty="0" err="1" smtClean="0"/>
              <a:t>ss</a:t>
            </a:r>
            <a:r>
              <a:rPr lang="en-US" sz="2000" dirty="0" smtClean="0"/>
              <a:t> </a:t>
            </a:r>
            <a:r>
              <a:rPr lang="en-US" sz="2000" dirty="0"/>
              <a:t>used </a:t>
            </a:r>
            <a:r>
              <a:rPr lang="en-US" sz="2000" dirty="0" err="1"/>
              <a:t>ChatGPT</a:t>
            </a:r>
            <a:r>
              <a:rPr lang="en-US" sz="2000" dirty="0"/>
              <a:t> to brainstorm ideas and gather vocabulary. Later, it was used for correcting spelling, vocabulary, grammar, and receiving feedback. “I use </a:t>
            </a:r>
            <a:r>
              <a:rPr lang="en-US" sz="2000" dirty="0" err="1"/>
              <a:t>ChatGPT</a:t>
            </a:r>
            <a:r>
              <a:rPr lang="en-US" sz="2000" dirty="0"/>
              <a:t> to find ideas and expand vocabulary” (Student </a:t>
            </a:r>
            <a:r>
              <a:rPr lang="en-US" sz="2000" dirty="0" smtClean="0"/>
              <a:t>NT1), </a:t>
            </a:r>
            <a:r>
              <a:rPr lang="en-US" sz="2000" dirty="0"/>
              <a:t>“I use it for brainstorming, outlining, strengthening content, checking errors, and getting feedback” (Student </a:t>
            </a:r>
            <a:r>
              <a:rPr lang="en-US" sz="2000" dirty="0" smtClean="0"/>
              <a:t>NT2) </a:t>
            </a:r>
          </a:p>
          <a:p>
            <a:r>
              <a:rPr lang="en-US" sz="2000" dirty="0" smtClean="0"/>
              <a:t>“</a:t>
            </a:r>
            <a:r>
              <a:rPr lang="en-US" sz="2000" dirty="0"/>
              <a:t>Once I have a topic, I come up with ideas, then ask </a:t>
            </a:r>
            <a:r>
              <a:rPr lang="en-US" sz="2000" dirty="0" err="1"/>
              <a:t>ChatGPT</a:t>
            </a:r>
            <a:r>
              <a:rPr lang="en-US" sz="2000" dirty="0"/>
              <a:t> for more, and finally use it to check grammar and vocabulary.” (Student </a:t>
            </a:r>
            <a:r>
              <a:rPr lang="en-US" sz="2000" dirty="0" smtClean="0"/>
              <a:t>NT3).  </a:t>
            </a:r>
          </a:p>
          <a:p>
            <a:r>
              <a:rPr lang="en-US" sz="2000" dirty="0" smtClean="0"/>
              <a:t>NT5 </a:t>
            </a:r>
            <a:r>
              <a:rPr lang="en-US" sz="2000" dirty="0"/>
              <a:t>said that “I use </a:t>
            </a:r>
            <a:r>
              <a:rPr lang="en-US" sz="2000" dirty="0" err="1"/>
              <a:t>ChatGPT</a:t>
            </a:r>
            <a:r>
              <a:rPr lang="en-US" sz="2000" dirty="0"/>
              <a:t> to provide useful vocabulary, idioms, and commonly used structures on the topic, then incorporate them into my own writing” (Student NT5, May 10, 2025</a:t>
            </a:r>
            <a:r>
              <a:rPr lang="en-US" sz="2000" dirty="0" smtClean="0"/>
              <a:t>).</a:t>
            </a:r>
          </a:p>
          <a:p>
            <a:endParaRPr lang="vi-VN" sz="2000" dirty="0"/>
          </a:p>
          <a:p>
            <a:r>
              <a:rPr lang="en-US" sz="2000" dirty="0" smtClean="0"/>
              <a:t>NT3 </a:t>
            </a:r>
            <a:r>
              <a:rPr lang="en-US" sz="2000" dirty="0"/>
              <a:t>also “input my writing into </a:t>
            </a:r>
            <a:r>
              <a:rPr lang="en-US" sz="2000" dirty="0" err="1"/>
              <a:t>ChatGPT</a:t>
            </a:r>
            <a:r>
              <a:rPr lang="en-US" sz="2000" dirty="0"/>
              <a:t> to correct errors” </a:t>
            </a:r>
            <a:r>
              <a:rPr lang="en-US" sz="2000" dirty="0" smtClean="0"/>
              <a:t>while NT7 </a:t>
            </a:r>
            <a:r>
              <a:rPr lang="en-US" sz="2000" dirty="0"/>
              <a:t>“checked grammar, spelling, find ideas, and improved sentence structures</a:t>
            </a:r>
            <a:r>
              <a:rPr lang="en-US" sz="2000" dirty="0" smtClean="0"/>
              <a:t>.”</a:t>
            </a:r>
          </a:p>
          <a:p>
            <a:endParaRPr lang="en-US" sz="2000" dirty="0"/>
          </a:p>
          <a:p>
            <a:r>
              <a:rPr lang="en-US" sz="2000" dirty="0" smtClean="0"/>
              <a:t>Moreover</a:t>
            </a:r>
            <a:r>
              <a:rPr lang="en-US" sz="2000" dirty="0"/>
              <a:t>, </a:t>
            </a:r>
            <a:r>
              <a:rPr lang="en-US" sz="2000" dirty="0" err="1" smtClean="0"/>
              <a:t>ss</a:t>
            </a:r>
            <a:r>
              <a:rPr lang="en-US" sz="2000" dirty="0" smtClean="0"/>
              <a:t> </a:t>
            </a:r>
            <a:r>
              <a:rPr lang="en-US" sz="2000" dirty="0"/>
              <a:t>learned “how to develop ideas and structure content, learn from corrections and vocabulary suggestions, and use it to review and improve my own writing.” (Student </a:t>
            </a:r>
            <a:r>
              <a:rPr lang="en-US" sz="2000" dirty="0" smtClean="0"/>
              <a:t>NT6). </a:t>
            </a:r>
            <a:endParaRPr lang="vi-VN" sz="2000" dirty="0"/>
          </a:p>
        </p:txBody>
      </p:sp>
    </p:spTree>
    <p:extLst>
      <p:ext uri="{BB962C8B-B14F-4D97-AF65-F5344CB8AC3E}">
        <p14:creationId xmlns:p14="http://schemas.microsoft.com/office/powerpoint/2010/main" val="349109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8B56C8-2ECC-40CE-8512-1AB853C9BE30}"/>
              </a:ext>
            </a:extLst>
          </p:cNvPr>
          <p:cNvSpPr txBox="1"/>
          <p:nvPr/>
        </p:nvSpPr>
        <p:spPr>
          <a:xfrm>
            <a:off x="7856738" y="991282"/>
            <a:ext cx="3844031" cy="923330"/>
          </a:xfrm>
          <a:prstGeom prst="rect">
            <a:avLst/>
          </a:prstGeom>
          <a:noFill/>
        </p:spPr>
        <p:txBody>
          <a:bodyPr wrap="square" rtlCol="0" anchor="ctr">
            <a:spAutoFit/>
          </a:bodyPr>
          <a:lstStyle/>
          <a:p>
            <a:pPr algn="r"/>
            <a:r>
              <a:rPr lang="en-US" altLang="ko-KR" sz="5400" dirty="0" smtClean="0">
                <a:solidFill>
                  <a:schemeClr val="bg1"/>
                </a:solidFill>
                <a:latin typeface="Times New Roman" panose="02020603050405020304" pitchFamily="18" charset="0"/>
                <a:cs typeface="Times New Roman" panose="02020603050405020304" pitchFamily="18" charset="0"/>
              </a:rPr>
              <a:t>Conclusion</a:t>
            </a:r>
            <a:endParaRPr lang="ko-KR" altLang="en-US" sz="54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D649A67-FE47-43AF-B748-D6094C3FD6E6}"/>
              </a:ext>
            </a:extLst>
          </p:cNvPr>
          <p:cNvSpPr txBox="1"/>
          <p:nvPr/>
        </p:nvSpPr>
        <p:spPr>
          <a:xfrm>
            <a:off x="872103" y="1431813"/>
            <a:ext cx="6780448" cy="4401205"/>
          </a:xfrm>
          <a:prstGeom prst="rect">
            <a:avLst/>
          </a:prstGeom>
          <a:noFill/>
        </p:spPr>
        <p:txBody>
          <a:bodyPr wrap="square" rtlCol="0" anchor="ctr">
            <a:spAutoFit/>
          </a:bodyPr>
          <a:lstStyle/>
          <a:p>
            <a:pPr algn="just"/>
            <a:r>
              <a:rPr lang="en-US" sz="2000" dirty="0" err="1">
                <a:solidFill>
                  <a:schemeClr val="bg1"/>
                </a:solidFill>
                <a:latin typeface="Times New Roman" panose="02020603050405020304" pitchFamily="18" charset="0"/>
                <a:cs typeface="Times New Roman" panose="02020603050405020304" pitchFamily="18" charset="0"/>
              </a:rPr>
              <a:t>ChatGPT</a:t>
            </a:r>
            <a:r>
              <a:rPr lang="en-US" sz="2000" dirty="0">
                <a:solidFill>
                  <a:schemeClr val="bg1"/>
                </a:solidFill>
                <a:latin typeface="Times New Roman" panose="02020603050405020304" pitchFamily="18" charset="0"/>
                <a:cs typeface="Times New Roman" panose="02020603050405020304" pitchFamily="18" charset="0"/>
              </a:rPr>
              <a:t> has emerged as a popular and effective learning support tool, particularly in writing skills. </a:t>
            </a:r>
            <a:endParaRPr lang="en-US" sz="2000" dirty="0" smtClean="0">
              <a:solidFill>
                <a:schemeClr val="bg1"/>
              </a:solidFill>
              <a:latin typeface="Times New Roman" panose="02020603050405020304" pitchFamily="18" charset="0"/>
              <a:cs typeface="Times New Roman" panose="02020603050405020304" pitchFamily="18" charset="0"/>
            </a:endParaRPr>
          </a:p>
          <a:p>
            <a:pPr algn="just"/>
            <a:r>
              <a:rPr lang="en-US" sz="2000" dirty="0" smtClean="0">
                <a:solidFill>
                  <a:schemeClr val="bg1"/>
                </a:solidFill>
                <a:latin typeface="Times New Roman" panose="02020603050405020304" pitchFamily="18" charset="0"/>
                <a:cs typeface="Times New Roman" panose="02020603050405020304" pitchFamily="18" charset="0"/>
              </a:rPr>
              <a:t>Students </a:t>
            </a:r>
            <a:r>
              <a:rPr lang="en-US" sz="2000" dirty="0">
                <a:solidFill>
                  <a:schemeClr val="bg1"/>
                </a:solidFill>
                <a:latin typeface="Times New Roman" panose="02020603050405020304" pitchFamily="18" charset="0"/>
                <a:cs typeface="Times New Roman" panose="02020603050405020304" pitchFamily="18" charset="0"/>
              </a:rPr>
              <a:t>utilized </a:t>
            </a:r>
            <a:r>
              <a:rPr lang="en-US" sz="2000" dirty="0" err="1">
                <a:solidFill>
                  <a:schemeClr val="bg1"/>
                </a:solidFill>
                <a:latin typeface="Times New Roman" panose="02020603050405020304" pitchFamily="18" charset="0"/>
                <a:cs typeface="Times New Roman" panose="02020603050405020304" pitchFamily="18" charset="0"/>
              </a:rPr>
              <a:t>ChatGPT</a:t>
            </a:r>
            <a:r>
              <a:rPr lang="en-US" sz="2000" dirty="0">
                <a:solidFill>
                  <a:schemeClr val="bg1"/>
                </a:solidFill>
                <a:latin typeface="Times New Roman" panose="02020603050405020304" pitchFamily="18" charset="0"/>
                <a:cs typeface="Times New Roman" panose="02020603050405020304" pitchFamily="18" charset="0"/>
              </a:rPr>
              <a:t> extensively to support various stages of the writing process. </a:t>
            </a:r>
            <a:endParaRPr lang="en-US" sz="2000" dirty="0" smtClean="0">
              <a:solidFill>
                <a:schemeClr val="bg1"/>
              </a:solidFill>
              <a:latin typeface="Times New Roman" panose="02020603050405020304" pitchFamily="18" charset="0"/>
              <a:cs typeface="Times New Roman" panose="02020603050405020304" pitchFamily="18" charset="0"/>
            </a:endParaRPr>
          </a:p>
          <a:p>
            <a:pPr algn="just"/>
            <a:r>
              <a:rPr lang="en-US" sz="2000" dirty="0" smtClean="0">
                <a:solidFill>
                  <a:schemeClr val="bg1"/>
                </a:solidFill>
                <a:latin typeface="Times New Roman" panose="02020603050405020304" pitchFamily="18" charset="0"/>
                <a:cs typeface="Times New Roman" panose="02020603050405020304" pitchFamily="18" charset="0"/>
              </a:rPr>
              <a:t>Initially</a:t>
            </a:r>
            <a:r>
              <a:rPr lang="en-US" sz="2000" dirty="0">
                <a:solidFill>
                  <a:schemeClr val="bg1"/>
                </a:solidFill>
                <a:latin typeface="Times New Roman" panose="02020603050405020304" pitchFamily="18" charset="0"/>
                <a:cs typeface="Times New Roman" panose="02020603050405020304" pitchFamily="18" charset="0"/>
              </a:rPr>
              <a:t>, it serves as a tool for idea generation, helping students to brainstorm and develop content- related concepts. </a:t>
            </a:r>
            <a:endParaRPr lang="en-US" sz="2000" dirty="0" smtClean="0">
              <a:solidFill>
                <a:schemeClr val="bg1"/>
              </a:solidFill>
              <a:latin typeface="Times New Roman" panose="02020603050405020304" pitchFamily="18" charset="0"/>
              <a:cs typeface="Times New Roman" panose="02020603050405020304" pitchFamily="18" charset="0"/>
            </a:endParaRPr>
          </a:p>
          <a:p>
            <a:pPr algn="just"/>
            <a:r>
              <a:rPr lang="en-US" sz="2000" dirty="0" smtClean="0">
                <a:solidFill>
                  <a:schemeClr val="bg1"/>
                </a:solidFill>
                <a:latin typeface="Times New Roman" panose="02020603050405020304" pitchFamily="18" charset="0"/>
                <a:cs typeface="Times New Roman" panose="02020603050405020304" pitchFamily="18" charset="0"/>
              </a:rPr>
              <a:t>Many </a:t>
            </a:r>
            <a:r>
              <a:rPr lang="en-US" sz="2000" dirty="0" err="1" smtClean="0">
                <a:solidFill>
                  <a:schemeClr val="bg1"/>
                </a:solidFill>
                <a:latin typeface="Times New Roman" panose="02020603050405020304" pitchFamily="18" charset="0"/>
                <a:cs typeface="Times New Roman" panose="02020603050405020304" pitchFamily="18" charset="0"/>
              </a:rPr>
              <a:t>ss</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also relied on this tool to expand their vocabulary, including the use of idiomatic expressions and commonly used structures for the assigned topics. </a:t>
            </a:r>
            <a:endParaRPr lang="en-US" sz="2000" dirty="0" smtClean="0">
              <a:solidFill>
                <a:schemeClr val="bg1"/>
              </a:solidFill>
              <a:latin typeface="Times New Roman" panose="02020603050405020304" pitchFamily="18" charset="0"/>
              <a:cs typeface="Times New Roman" panose="02020603050405020304" pitchFamily="18" charset="0"/>
            </a:endParaRPr>
          </a:p>
          <a:p>
            <a:pPr algn="just"/>
            <a:r>
              <a:rPr lang="en-US" sz="2000" dirty="0">
                <a:solidFill>
                  <a:schemeClr val="bg1"/>
                </a:solidFill>
                <a:latin typeface="Times New Roman" panose="02020603050405020304" pitchFamily="18" charset="0"/>
                <a:cs typeface="Times New Roman" panose="02020603050405020304" pitchFamily="18" charset="0"/>
              </a:rPr>
              <a:t>I</a:t>
            </a:r>
            <a:r>
              <a:rPr lang="en-US" sz="2000" dirty="0" smtClean="0">
                <a:solidFill>
                  <a:schemeClr val="bg1"/>
                </a:solidFill>
                <a:latin typeface="Times New Roman" panose="02020603050405020304" pitchFamily="18" charset="0"/>
                <a:cs typeface="Times New Roman" panose="02020603050405020304" pitchFamily="18" charset="0"/>
              </a:rPr>
              <a:t>t </a:t>
            </a:r>
            <a:r>
              <a:rPr lang="en-US" sz="2000" dirty="0">
                <a:solidFill>
                  <a:schemeClr val="bg1"/>
                </a:solidFill>
                <a:latin typeface="Times New Roman" panose="02020603050405020304" pitchFamily="18" charset="0"/>
                <a:cs typeface="Times New Roman" panose="02020603050405020304" pitchFamily="18" charset="0"/>
              </a:rPr>
              <a:t>is also used to organize thoughts, and construct outlines. Later on, this tool is also useful in giving quick and effective feedback and correct grammar, spelling, and word choice errors. </a:t>
            </a:r>
            <a:endParaRPr lang="en-US" sz="2000" dirty="0" smtClean="0">
              <a:solidFill>
                <a:schemeClr val="bg1"/>
              </a:solidFill>
              <a:latin typeface="Times New Roman" panose="02020603050405020304" pitchFamily="18" charset="0"/>
              <a:cs typeface="Times New Roman" panose="02020603050405020304" pitchFamily="18" charset="0"/>
            </a:endParaRPr>
          </a:p>
          <a:p>
            <a:pPr algn="just"/>
            <a:r>
              <a:rPr lang="en-US" sz="2000" dirty="0" smtClean="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solidFill>
                  <a:schemeClr val="bg1"/>
                </a:solidFill>
                <a:latin typeface="Times New Roman" panose="02020603050405020304" pitchFamily="18" charset="0"/>
                <a:cs typeface="Times New Roman" panose="02020603050405020304" pitchFamily="18" charset="0"/>
              </a:rPr>
              <a:t>ChatGPT</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is also a learning resource, enabling </a:t>
            </a:r>
            <a:r>
              <a:rPr lang="en-US" sz="2000" dirty="0" err="1" smtClean="0">
                <a:solidFill>
                  <a:schemeClr val="bg1"/>
                </a:solidFill>
                <a:latin typeface="Times New Roman" panose="02020603050405020304" pitchFamily="18" charset="0"/>
                <a:cs typeface="Times New Roman" panose="02020603050405020304" pitchFamily="18" charset="0"/>
              </a:rPr>
              <a:t>ss</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to better understand the vocabulary and structures suggestions. </a:t>
            </a:r>
            <a:endParaRPr lang="vi-VN" sz="2000" dirty="0">
              <a:solidFill>
                <a:schemeClr val="bg1"/>
              </a:solidFill>
              <a:latin typeface="Times New Roman" panose="02020603050405020304" pitchFamily="18" charset="0"/>
              <a:cs typeface="Times New Roman" panose="02020603050405020304" pitchFamily="18" charset="0"/>
            </a:endParaRPr>
          </a:p>
        </p:txBody>
      </p:sp>
      <p:grpSp>
        <p:nvGrpSpPr>
          <p:cNvPr id="7" name="Group 257">
            <a:extLst>
              <a:ext uri="{FF2B5EF4-FFF2-40B4-BE49-F238E27FC236}">
                <a16:creationId xmlns:a16="http://schemas.microsoft.com/office/drawing/2014/main" id="{DB7C46A0-B0F4-4B15-A24E-8DE29635D6D7}"/>
              </a:ext>
            </a:extLst>
          </p:cNvPr>
          <p:cNvGrpSpPr/>
          <p:nvPr/>
        </p:nvGrpSpPr>
        <p:grpSpPr>
          <a:xfrm>
            <a:off x="481503" y="310440"/>
            <a:ext cx="2193298" cy="583680"/>
            <a:chOff x="3960971" y="2767117"/>
            <a:chExt cx="4267200" cy="1321489"/>
          </a:xfrm>
          <a:solidFill>
            <a:schemeClr val="bg1"/>
          </a:solidFill>
        </p:grpSpPr>
        <p:sp>
          <p:nvSpPr>
            <p:cNvPr id="8" name="Freeform: Shape 258">
              <a:extLst>
                <a:ext uri="{FF2B5EF4-FFF2-40B4-BE49-F238E27FC236}">
                  <a16:creationId xmlns:a16="http://schemas.microsoft.com/office/drawing/2014/main" id="{9AF6C89F-E5E5-4E6C-A499-E902F2BA721D}"/>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grpFill/>
            <a:ln w="9525" cap="flat">
              <a:noFill/>
              <a:prstDash val="solid"/>
              <a:miter/>
            </a:ln>
          </p:spPr>
          <p:txBody>
            <a:bodyPr rtlCol="0" anchor="ctr"/>
            <a:lstStyle/>
            <a:p>
              <a:endParaRPr lang="en-US" sz="1200"/>
            </a:p>
          </p:txBody>
        </p:sp>
        <p:sp>
          <p:nvSpPr>
            <p:cNvPr id="9" name="Freeform: Shape 259">
              <a:extLst>
                <a:ext uri="{FF2B5EF4-FFF2-40B4-BE49-F238E27FC236}">
                  <a16:creationId xmlns:a16="http://schemas.microsoft.com/office/drawing/2014/main" id="{1BAA5111-E83F-4E77-B55B-76ABB0F38BFA}"/>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2"/>
            </a:solidFill>
            <a:ln w="9525" cap="flat">
              <a:noFill/>
              <a:prstDash val="solid"/>
              <a:miter/>
            </a:ln>
          </p:spPr>
          <p:txBody>
            <a:bodyPr rtlCol="0" anchor="ctr"/>
            <a:lstStyle/>
            <a:p>
              <a:endParaRPr lang="en-US" sz="1200"/>
            </a:p>
          </p:txBody>
        </p:sp>
        <p:sp>
          <p:nvSpPr>
            <p:cNvPr id="10" name="Freeform: Shape 260">
              <a:extLst>
                <a:ext uri="{FF2B5EF4-FFF2-40B4-BE49-F238E27FC236}">
                  <a16:creationId xmlns:a16="http://schemas.microsoft.com/office/drawing/2014/main" id="{B22C38D9-54CF-4D58-9878-31335A89F866}"/>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grpFill/>
            <a:ln w="9525" cap="flat">
              <a:noFill/>
              <a:prstDash val="solid"/>
              <a:miter/>
            </a:ln>
          </p:spPr>
          <p:txBody>
            <a:bodyPr rtlCol="0" anchor="ctr"/>
            <a:lstStyle/>
            <a:p>
              <a:endParaRPr lang="en-US" sz="1200" dirty="0"/>
            </a:p>
          </p:txBody>
        </p:sp>
        <p:sp>
          <p:nvSpPr>
            <p:cNvPr id="11" name="Freeform: Shape 261">
              <a:extLst>
                <a:ext uri="{FF2B5EF4-FFF2-40B4-BE49-F238E27FC236}">
                  <a16:creationId xmlns:a16="http://schemas.microsoft.com/office/drawing/2014/main" id="{CD38F226-5F28-4D98-ABC3-ED838990BA99}"/>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grp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3338028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8B56C8-2ECC-40CE-8512-1AB853C9BE30}"/>
              </a:ext>
            </a:extLst>
          </p:cNvPr>
          <p:cNvSpPr txBox="1"/>
          <p:nvPr/>
        </p:nvSpPr>
        <p:spPr>
          <a:xfrm>
            <a:off x="7856738" y="575784"/>
            <a:ext cx="3844031" cy="1754326"/>
          </a:xfrm>
          <a:prstGeom prst="rect">
            <a:avLst/>
          </a:prstGeom>
          <a:noFill/>
        </p:spPr>
        <p:txBody>
          <a:bodyPr wrap="square" rtlCol="0" anchor="ctr">
            <a:spAutoFit/>
          </a:bodyPr>
          <a:lstStyle/>
          <a:p>
            <a:pPr algn="r"/>
            <a:r>
              <a:rPr lang="en-US" altLang="ko-KR" sz="5400" dirty="0" smtClean="0">
                <a:solidFill>
                  <a:schemeClr val="bg1"/>
                </a:solidFill>
                <a:latin typeface="Times New Roman" panose="02020603050405020304" pitchFamily="18" charset="0"/>
                <a:cs typeface="Times New Roman" panose="02020603050405020304" pitchFamily="18" charset="0"/>
              </a:rPr>
              <a:t>Conclusion (2)</a:t>
            </a:r>
            <a:endParaRPr lang="ko-KR" altLang="en-US" sz="54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D649A67-FE47-43AF-B748-D6094C3FD6E6}"/>
              </a:ext>
            </a:extLst>
          </p:cNvPr>
          <p:cNvSpPr txBox="1"/>
          <p:nvPr/>
        </p:nvSpPr>
        <p:spPr>
          <a:xfrm>
            <a:off x="756693" y="1532821"/>
            <a:ext cx="6780448" cy="4093428"/>
          </a:xfrm>
          <a:prstGeom prst="rect">
            <a:avLst/>
          </a:prstGeom>
          <a:noFill/>
        </p:spPr>
        <p:txBody>
          <a:bodyPr wrap="square" rtlCol="0" anchor="ctr">
            <a:spAutoFit/>
          </a:bodyPr>
          <a:lstStyle/>
          <a:p>
            <a:pPr algn="just"/>
            <a:r>
              <a:rPr lang="en-US" sz="2000" dirty="0">
                <a:solidFill>
                  <a:schemeClr val="bg1"/>
                </a:solidFill>
              </a:rPr>
              <a:t>Most </a:t>
            </a:r>
            <a:r>
              <a:rPr lang="en-US" sz="2000" dirty="0" err="1" smtClean="0">
                <a:solidFill>
                  <a:schemeClr val="bg1"/>
                </a:solidFill>
              </a:rPr>
              <a:t>ss</a:t>
            </a:r>
            <a:r>
              <a:rPr lang="en-US" sz="2000" dirty="0" smtClean="0">
                <a:solidFill>
                  <a:schemeClr val="bg1"/>
                </a:solidFill>
              </a:rPr>
              <a:t> </a:t>
            </a:r>
            <a:r>
              <a:rPr lang="en-US" sz="2000" dirty="0">
                <a:solidFill>
                  <a:schemeClr val="bg1"/>
                </a:solidFill>
              </a:rPr>
              <a:t>have a positive attitude and use </a:t>
            </a:r>
            <a:r>
              <a:rPr lang="en-US" sz="2000" dirty="0" err="1">
                <a:solidFill>
                  <a:schemeClr val="bg1"/>
                </a:solidFill>
              </a:rPr>
              <a:t>ChatGPT</a:t>
            </a:r>
            <a:r>
              <a:rPr lang="en-US" sz="2000" dirty="0">
                <a:solidFill>
                  <a:schemeClr val="bg1"/>
                </a:solidFill>
              </a:rPr>
              <a:t> effectively throughout their writing process. </a:t>
            </a:r>
            <a:endParaRPr lang="en-US" sz="2000" dirty="0" smtClean="0">
              <a:solidFill>
                <a:schemeClr val="bg1"/>
              </a:solidFill>
            </a:endParaRPr>
          </a:p>
          <a:p>
            <a:pPr algn="just"/>
            <a:endParaRPr lang="en-US" sz="2000" dirty="0" smtClean="0">
              <a:solidFill>
                <a:schemeClr val="bg1"/>
              </a:solidFill>
            </a:endParaRPr>
          </a:p>
          <a:p>
            <a:pPr algn="just"/>
            <a:r>
              <a:rPr lang="en-US" sz="2000" dirty="0" smtClean="0">
                <a:solidFill>
                  <a:schemeClr val="bg1"/>
                </a:solidFill>
              </a:rPr>
              <a:t>They </a:t>
            </a:r>
            <a:r>
              <a:rPr lang="en-US" sz="2000" dirty="0">
                <a:solidFill>
                  <a:schemeClr val="bg1"/>
                </a:solidFill>
              </a:rPr>
              <a:t>appreciate its quick and free feedback, suggestions, error corrections, and support for complex expressions. A majority of </a:t>
            </a:r>
            <a:r>
              <a:rPr lang="en-US" sz="2000" dirty="0" err="1" smtClean="0">
                <a:solidFill>
                  <a:schemeClr val="bg1"/>
                </a:solidFill>
              </a:rPr>
              <a:t>ss</a:t>
            </a:r>
            <a:r>
              <a:rPr lang="en-US" sz="2000" dirty="0" smtClean="0">
                <a:solidFill>
                  <a:schemeClr val="bg1"/>
                </a:solidFill>
              </a:rPr>
              <a:t> </a:t>
            </a:r>
            <a:r>
              <a:rPr lang="en-US" sz="2000" dirty="0">
                <a:solidFill>
                  <a:schemeClr val="bg1"/>
                </a:solidFill>
              </a:rPr>
              <a:t>trust the tool </a:t>
            </a:r>
            <a:r>
              <a:rPr lang="en-US" sz="2000" dirty="0" smtClean="0">
                <a:solidFill>
                  <a:schemeClr val="bg1"/>
                </a:solidFill>
              </a:rPr>
              <a:t>&amp; are </a:t>
            </a:r>
            <a:r>
              <a:rPr lang="en-US" sz="2000" dirty="0">
                <a:solidFill>
                  <a:schemeClr val="bg1"/>
                </a:solidFill>
              </a:rPr>
              <a:t>eager to integrate it into their learning practices. The use of </a:t>
            </a:r>
            <a:r>
              <a:rPr lang="en-US" sz="2000" dirty="0" err="1">
                <a:solidFill>
                  <a:schemeClr val="bg1"/>
                </a:solidFill>
              </a:rPr>
              <a:t>ChatGPT</a:t>
            </a:r>
            <a:r>
              <a:rPr lang="en-US" sz="2000" dirty="0">
                <a:solidFill>
                  <a:schemeClr val="bg1"/>
                </a:solidFill>
              </a:rPr>
              <a:t> enables </a:t>
            </a:r>
            <a:r>
              <a:rPr lang="en-US" sz="2000" dirty="0" err="1" smtClean="0">
                <a:solidFill>
                  <a:schemeClr val="bg1"/>
                </a:solidFill>
              </a:rPr>
              <a:t>ss</a:t>
            </a:r>
            <a:r>
              <a:rPr lang="en-US" sz="2000" dirty="0" smtClean="0">
                <a:solidFill>
                  <a:schemeClr val="bg1"/>
                </a:solidFill>
              </a:rPr>
              <a:t> </a:t>
            </a:r>
            <a:r>
              <a:rPr lang="en-US" sz="2000" dirty="0">
                <a:solidFill>
                  <a:schemeClr val="bg1"/>
                </a:solidFill>
              </a:rPr>
              <a:t>to be more autonomous, creative, and personalized in their learning experiences. </a:t>
            </a:r>
            <a:endParaRPr lang="en-US" sz="2000" dirty="0" smtClean="0">
              <a:solidFill>
                <a:schemeClr val="bg1"/>
              </a:solidFill>
            </a:endParaRPr>
          </a:p>
          <a:p>
            <a:pPr algn="just"/>
            <a:endParaRPr lang="en-US" sz="2000" dirty="0" smtClean="0">
              <a:solidFill>
                <a:schemeClr val="bg1"/>
              </a:solidFill>
            </a:endParaRPr>
          </a:p>
          <a:p>
            <a:pPr algn="just"/>
            <a:r>
              <a:rPr lang="en-US" sz="2000" dirty="0" smtClean="0">
                <a:solidFill>
                  <a:schemeClr val="bg1"/>
                </a:solidFill>
              </a:rPr>
              <a:t>With </a:t>
            </a:r>
            <a:r>
              <a:rPr lang="en-US" sz="2000" dirty="0">
                <a:solidFill>
                  <a:schemeClr val="bg1"/>
                </a:solidFill>
              </a:rPr>
              <a:t>positive attitude, proper use and without overreliance, </a:t>
            </a:r>
            <a:r>
              <a:rPr lang="en-US" sz="2000" dirty="0" err="1">
                <a:solidFill>
                  <a:schemeClr val="bg1"/>
                </a:solidFill>
              </a:rPr>
              <a:t>ChatGPT</a:t>
            </a:r>
            <a:r>
              <a:rPr lang="en-US" sz="2000" dirty="0">
                <a:solidFill>
                  <a:schemeClr val="bg1"/>
                </a:solidFill>
              </a:rPr>
              <a:t> can serve as a highly beneficial tool for English-majored students’ writing skill learning.</a:t>
            </a:r>
            <a:endParaRPr lang="vi-VN" sz="2000" dirty="0">
              <a:solidFill>
                <a:schemeClr val="bg1"/>
              </a:solidFill>
            </a:endParaRPr>
          </a:p>
        </p:txBody>
      </p:sp>
      <p:grpSp>
        <p:nvGrpSpPr>
          <p:cNvPr id="7" name="Group 257">
            <a:extLst>
              <a:ext uri="{FF2B5EF4-FFF2-40B4-BE49-F238E27FC236}">
                <a16:creationId xmlns:a16="http://schemas.microsoft.com/office/drawing/2014/main" id="{DB7C46A0-B0F4-4B15-A24E-8DE29635D6D7}"/>
              </a:ext>
            </a:extLst>
          </p:cNvPr>
          <p:cNvGrpSpPr/>
          <p:nvPr/>
        </p:nvGrpSpPr>
        <p:grpSpPr>
          <a:xfrm>
            <a:off x="481503" y="310440"/>
            <a:ext cx="2193298" cy="583680"/>
            <a:chOff x="3960971" y="2767117"/>
            <a:chExt cx="4267200" cy="1321489"/>
          </a:xfrm>
          <a:solidFill>
            <a:schemeClr val="bg1"/>
          </a:solidFill>
        </p:grpSpPr>
        <p:sp>
          <p:nvSpPr>
            <p:cNvPr id="8" name="Freeform: Shape 258">
              <a:extLst>
                <a:ext uri="{FF2B5EF4-FFF2-40B4-BE49-F238E27FC236}">
                  <a16:creationId xmlns:a16="http://schemas.microsoft.com/office/drawing/2014/main" id="{9AF6C89F-E5E5-4E6C-A499-E902F2BA721D}"/>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grpFill/>
            <a:ln w="9525" cap="flat">
              <a:noFill/>
              <a:prstDash val="solid"/>
              <a:miter/>
            </a:ln>
          </p:spPr>
          <p:txBody>
            <a:bodyPr rtlCol="0" anchor="ctr"/>
            <a:lstStyle/>
            <a:p>
              <a:endParaRPr lang="en-US" sz="1200"/>
            </a:p>
          </p:txBody>
        </p:sp>
        <p:sp>
          <p:nvSpPr>
            <p:cNvPr id="9" name="Freeform: Shape 259">
              <a:extLst>
                <a:ext uri="{FF2B5EF4-FFF2-40B4-BE49-F238E27FC236}">
                  <a16:creationId xmlns:a16="http://schemas.microsoft.com/office/drawing/2014/main" id="{1BAA5111-E83F-4E77-B55B-76ABB0F38BFA}"/>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2"/>
            </a:solidFill>
            <a:ln w="9525" cap="flat">
              <a:noFill/>
              <a:prstDash val="solid"/>
              <a:miter/>
            </a:ln>
          </p:spPr>
          <p:txBody>
            <a:bodyPr rtlCol="0" anchor="ctr"/>
            <a:lstStyle/>
            <a:p>
              <a:endParaRPr lang="en-US" sz="1200"/>
            </a:p>
          </p:txBody>
        </p:sp>
        <p:sp>
          <p:nvSpPr>
            <p:cNvPr id="10" name="Freeform: Shape 260">
              <a:extLst>
                <a:ext uri="{FF2B5EF4-FFF2-40B4-BE49-F238E27FC236}">
                  <a16:creationId xmlns:a16="http://schemas.microsoft.com/office/drawing/2014/main" id="{B22C38D9-54CF-4D58-9878-31335A89F866}"/>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grpFill/>
            <a:ln w="9525" cap="flat">
              <a:noFill/>
              <a:prstDash val="solid"/>
              <a:miter/>
            </a:ln>
          </p:spPr>
          <p:txBody>
            <a:bodyPr rtlCol="0" anchor="ctr"/>
            <a:lstStyle/>
            <a:p>
              <a:endParaRPr lang="en-US" sz="1200" dirty="0"/>
            </a:p>
          </p:txBody>
        </p:sp>
        <p:sp>
          <p:nvSpPr>
            <p:cNvPr id="11" name="Freeform: Shape 261">
              <a:extLst>
                <a:ext uri="{FF2B5EF4-FFF2-40B4-BE49-F238E27FC236}">
                  <a16:creationId xmlns:a16="http://schemas.microsoft.com/office/drawing/2014/main" id="{CD38F226-5F28-4D98-ABC3-ED838990BA99}"/>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grp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140748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5">
            <a:extLst>
              <a:ext uri="{FF2B5EF4-FFF2-40B4-BE49-F238E27FC236}">
                <a16:creationId xmlns:a16="http://schemas.microsoft.com/office/drawing/2014/main" id="{E40F8A18-FFA8-45A6-960A-4F561D506522}"/>
              </a:ext>
            </a:extLst>
          </p:cNvPr>
          <p:cNvGrpSpPr/>
          <p:nvPr/>
        </p:nvGrpSpPr>
        <p:grpSpPr>
          <a:xfrm>
            <a:off x="1122947" y="3657288"/>
            <a:ext cx="11069053" cy="3200712"/>
            <a:chOff x="6564074" y="1462103"/>
            <a:chExt cx="2800532" cy="3200712"/>
          </a:xfrm>
        </p:grpSpPr>
        <p:sp>
          <p:nvSpPr>
            <p:cNvPr id="10" name="TextBox 9">
              <a:extLst>
                <a:ext uri="{FF2B5EF4-FFF2-40B4-BE49-F238E27FC236}">
                  <a16:creationId xmlns:a16="http://schemas.microsoft.com/office/drawing/2014/main" id="{FE2E8406-E476-4FCC-87EB-2286510252EB}"/>
                </a:ext>
              </a:extLst>
            </p:cNvPr>
            <p:cNvSpPr txBox="1"/>
            <p:nvPr/>
          </p:nvSpPr>
          <p:spPr>
            <a:xfrm>
              <a:off x="6564074" y="1462103"/>
              <a:ext cx="2747269" cy="2308324"/>
            </a:xfrm>
            <a:prstGeom prst="rect">
              <a:avLst/>
            </a:prstGeom>
            <a:noFill/>
          </p:spPr>
          <p:txBody>
            <a:bodyPr wrap="square" rtlCol="0" anchor="ctr">
              <a:spAutoFit/>
            </a:bodyPr>
            <a:lstStyle/>
            <a:p>
              <a:r>
                <a:rPr lang="en-US" sz="4800" dirty="0" smtClean="0">
                  <a:solidFill>
                    <a:srgbClr val="FFFF00"/>
                  </a:solidFill>
                </a:rPr>
                <a:t>Attitudes of English-Majored Students of </a:t>
              </a:r>
              <a:r>
                <a:rPr lang="en-US" sz="4800" dirty="0" err="1" smtClean="0">
                  <a:solidFill>
                    <a:srgbClr val="FFFF00"/>
                  </a:solidFill>
                </a:rPr>
                <a:t>Nha</a:t>
              </a:r>
              <a:r>
                <a:rPr lang="en-US" sz="4800" dirty="0" smtClean="0">
                  <a:solidFill>
                    <a:srgbClr val="FFFF00"/>
                  </a:solidFill>
                </a:rPr>
                <a:t> </a:t>
              </a:r>
              <a:r>
                <a:rPr lang="en-US" sz="4800" dirty="0" err="1" smtClean="0">
                  <a:solidFill>
                    <a:srgbClr val="FFFF00"/>
                  </a:solidFill>
                </a:rPr>
                <a:t>Trang</a:t>
              </a:r>
              <a:r>
                <a:rPr lang="en-US" sz="4800" dirty="0" smtClean="0">
                  <a:solidFill>
                    <a:srgbClr val="FFFF00"/>
                  </a:solidFill>
                </a:rPr>
                <a:t> University Towards Using </a:t>
              </a:r>
              <a:r>
                <a:rPr lang="en-US" sz="4800" dirty="0" err="1" smtClean="0">
                  <a:solidFill>
                    <a:srgbClr val="FFFF00"/>
                  </a:solidFill>
                </a:rPr>
                <a:t>ChatGPT</a:t>
              </a:r>
              <a:r>
                <a:rPr lang="en-US" sz="4800" dirty="0" smtClean="0">
                  <a:solidFill>
                    <a:srgbClr val="FFFF00"/>
                  </a:solidFill>
                </a:rPr>
                <a:t> for Writing Skills</a:t>
              </a:r>
              <a:endParaRPr lang="en-US" sz="4800" dirty="0">
                <a:solidFill>
                  <a:srgbClr val="FFFF00"/>
                </a:solidFill>
              </a:endParaRPr>
            </a:p>
          </p:txBody>
        </p:sp>
        <p:sp>
          <p:nvSpPr>
            <p:cNvPr id="11" name="TextBox 10">
              <a:extLst>
                <a:ext uri="{FF2B5EF4-FFF2-40B4-BE49-F238E27FC236}">
                  <a16:creationId xmlns:a16="http://schemas.microsoft.com/office/drawing/2014/main" id="{A03E198C-2F62-4A3F-B8BD-60A5F8A2D261}"/>
                </a:ext>
              </a:extLst>
            </p:cNvPr>
            <p:cNvSpPr txBox="1"/>
            <p:nvPr/>
          </p:nvSpPr>
          <p:spPr>
            <a:xfrm>
              <a:off x="6617370" y="3647152"/>
              <a:ext cx="2747236" cy="1015663"/>
            </a:xfrm>
            <a:prstGeom prst="rect">
              <a:avLst/>
            </a:prstGeom>
            <a:noFill/>
          </p:spPr>
          <p:txBody>
            <a:bodyPr wrap="square" rtlCol="0" anchor="ctr">
              <a:spAutoFit/>
            </a:bodyPr>
            <a:lstStyle/>
            <a:p>
              <a:r>
                <a:rPr lang="en-US" altLang="ko-KR" sz="3000" dirty="0">
                  <a:solidFill>
                    <a:schemeClr val="bg1"/>
                  </a:solidFill>
                  <a:cs typeface="Arial" pitchFamily="34" charset="0"/>
                </a:rPr>
                <a:t> </a:t>
              </a:r>
              <a:r>
                <a:rPr lang="en-US" altLang="ko-KR" sz="3000" dirty="0" err="1" smtClean="0">
                  <a:solidFill>
                    <a:schemeClr val="bg1"/>
                  </a:solidFill>
                  <a:cs typeface="Arial" pitchFamily="34" charset="0"/>
                </a:rPr>
                <a:t>Bùi</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Thị</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Ngọc</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Oanh</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Nguyễn</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Thị</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Nhật</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Thảo</a:t>
              </a:r>
              <a:r>
                <a:rPr lang="en-US" altLang="ko-KR" sz="3000" dirty="0" smtClean="0">
                  <a:solidFill>
                    <a:schemeClr val="bg1"/>
                  </a:solidFill>
                  <a:cs typeface="Arial" pitchFamily="34" charset="0"/>
                </a:rPr>
                <a:t> – </a:t>
              </a:r>
              <a:r>
                <a:rPr lang="en-US" altLang="ko-KR" sz="3000" dirty="0" err="1" smtClean="0">
                  <a:solidFill>
                    <a:schemeClr val="bg1"/>
                  </a:solidFill>
                  <a:cs typeface="Arial" pitchFamily="34" charset="0"/>
                </a:rPr>
                <a:t>Nha</a:t>
              </a:r>
              <a:r>
                <a:rPr lang="en-US" altLang="ko-KR" sz="3000" dirty="0" smtClean="0">
                  <a:solidFill>
                    <a:schemeClr val="bg1"/>
                  </a:solidFill>
                  <a:cs typeface="Arial" pitchFamily="34" charset="0"/>
                </a:rPr>
                <a:t> </a:t>
              </a:r>
              <a:r>
                <a:rPr lang="en-US" altLang="ko-KR" sz="3000" dirty="0" err="1" smtClean="0">
                  <a:solidFill>
                    <a:schemeClr val="bg1"/>
                  </a:solidFill>
                  <a:cs typeface="Arial" pitchFamily="34" charset="0"/>
                </a:rPr>
                <a:t>Trang</a:t>
              </a:r>
              <a:r>
                <a:rPr lang="en-US" altLang="ko-KR" sz="3000" dirty="0" smtClean="0">
                  <a:solidFill>
                    <a:schemeClr val="bg1"/>
                  </a:solidFill>
                  <a:cs typeface="Arial" pitchFamily="34" charset="0"/>
                </a:rPr>
                <a:t> University, Vietnam</a:t>
              </a:r>
              <a:endParaRPr lang="ko-KR" altLang="en-US" sz="3000" dirty="0">
                <a:solidFill>
                  <a:schemeClr val="bg1"/>
                </a:solidFill>
                <a:cs typeface="Arial" pitchFamily="34" charset="0"/>
              </a:endParaRPr>
            </a:p>
          </p:txBody>
        </p:sp>
      </p:grpSp>
    </p:spTree>
    <p:extLst>
      <p:ext uri="{BB962C8B-B14F-4D97-AF65-F5344CB8AC3E}">
        <p14:creationId xmlns:p14="http://schemas.microsoft.com/office/powerpoint/2010/main" val="297699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8B56C8-2ECC-40CE-8512-1AB853C9BE30}"/>
              </a:ext>
            </a:extLst>
          </p:cNvPr>
          <p:cNvSpPr txBox="1"/>
          <p:nvPr/>
        </p:nvSpPr>
        <p:spPr>
          <a:xfrm>
            <a:off x="7856738" y="575784"/>
            <a:ext cx="3844031" cy="1754326"/>
          </a:xfrm>
          <a:prstGeom prst="rect">
            <a:avLst/>
          </a:prstGeom>
          <a:noFill/>
        </p:spPr>
        <p:txBody>
          <a:bodyPr wrap="square" rtlCol="0" anchor="ctr">
            <a:spAutoFit/>
          </a:bodyPr>
          <a:lstStyle/>
          <a:p>
            <a:pPr algn="r"/>
            <a:r>
              <a:rPr lang="en-US" altLang="ko-KR" sz="5400" dirty="0" smtClean="0">
                <a:solidFill>
                  <a:schemeClr val="bg1"/>
                </a:solidFill>
                <a:latin typeface="Times New Roman" panose="02020603050405020304" pitchFamily="18" charset="0"/>
                <a:cs typeface="Times New Roman" panose="02020603050405020304" pitchFamily="18" charset="0"/>
              </a:rPr>
              <a:t>Conclusion (3)</a:t>
            </a:r>
            <a:endParaRPr lang="ko-KR" altLang="en-US" sz="54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D649A67-FE47-43AF-B748-D6094C3FD6E6}"/>
              </a:ext>
            </a:extLst>
          </p:cNvPr>
          <p:cNvSpPr txBox="1"/>
          <p:nvPr/>
        </p:nvSpPr>
        <p:spPr>
          <a:xfrm>
            <a:off x="872103" y="1739591"/>
            <a:ext cx="6780448" cy="3785652"/>
          </a:xfrm>
          <a:prstGeom prst="rect">
            <a:avLst/>
          </a:prstGeom>
          <a:noFill/>
        </p:spPr>
        <p:txBody>
          <a:bodyPr wrap="square" rtlCol="0" anchor="ctr">
            <a:spAutoFit/>
          </a:bodyPr>
          <a:lstStyle/>
          <a:p>
            <a:pPr algn="just"/>
            <a:r>
              <a:rPr lang="en-US" sz="2000" dirty="0">
                <a:solidFill>
                  <a:schemeClr val="bg1"/>
                </a:solidFill>
              </a:rPr>
              <a:t>C</a:t>
            </a:r>
            <a:r>
              <a:rPr lang="en-US" sz="2000" dirty="0" smtClean="0">
                <a:solidFill>
                  <a:schemeClr val="bg1"/>
                </a:solidFill>
              </a:rPr>
              <a:t>oncerns </a:t>
            </a:r>
            <a:r>
              <a:rPr lang="en-US" sz="2000" dirty="0">
                <a:solidFill>
                  <a:schemeClr val="bg1"/>
                </a:solidFill>
              </a:rPr>
              <a:t>related to plagiarism and accuracy remain. </a:t>
            </a:r>
            <a:r>
              <a:rPr lang="en-US" sz="2000" dirty="0" smtClean="0">
                <a:solidFill>
                  <a:schemeClr val="bg1"/>
                </a:solidFill>
                <a:sym typeface="Wingdings" panose="05000000000000000000" pitchFamily="2" charset="2"/>
              </a:rPr>
              <a:t></a:t>
            </a:r>
            <a:r>
              <a:rPr lang="en-US" sz="2000" dirty="0" smtClean="0">
                <a:solidFill>
                  <a:schemeClr val="bg1"/>
                </a:solidFill>
              </a:rPr>
              <a:t> </a:t>
            </a:r>
            <a:r>
              <a:rPr lang="en-US" sz="2000" dirty="0" err="1" smtClean="0">
                <a:solidFill>
                  <a:schemeClr val="bg1"/>
                </a:solidFill>
              </a:rPr>
              <a:t>ss</a:t>
            </a:r>
            <a:r>
              <a:rPr lang="en-US" sz="2000" dirty="0" smtClean="0">
                <a:solidFill>
                  <a:schemeClr val="bg1"/>
                </a:solidFill>
              </a:rPr>
              <a:t> </a:t>
            </a:r>
            <a:r>
              <a:rPr lang="en-US" sz="2000" dirty="0">
                <a:solidFill>
                  <a:schemeClr val="bg1"/>
                </a:solidFill>
              </a:rPr>
              <a:t>need guidance on evaluating information, adhering to ethical principles, and using technology responsibly to avoid dependency and unauthorized copying from AI tools. </a:t>
            </a:r>
            <a:endParaRPr lang="en-US" sz="2000" dirty="0" smtClean="0">
              <a:solidFill>
                <a:schemeClr val="bg1"/>
              </a:solidFill>
            </a:endParaRPr>
          </a:p>
          <a:p>
            <a:pPr algn="just"/>
            <a:endParaRPr lang="en-US" sz="2000" dirty="0">
              <a:solidFill>
                <a:schemeClr val="bg1"/>
              </a:solidFill>
            </a:endParaRPr>
          </a:p>
          <a:p>
            <a:pPr algn="just"/>
            <a:r>
              <a:rPr lang="en-US" sz="2000" dirty="0" smtClean="0">
                <a:solidFill>
                  <a:schemeClr val="bg1"/>
                </a:solidFill>
              </a:rPr>
              <a:t>More </a:t>
            </a:r>
            <a:r>
              <a:rPr lang="en-US" sz="2000" dirty="0">
                <a:solidFill>
                  <a:schemeClr val="bg1"/>
                </a:solidFill>
              </a:rPr>
              <a:t>importantly, </a:t>
            </a:r>
            <a:r>
              <a:rPr lang="en-US" sz="2000" dirty="0" err="1" smtClean="0">
                <a:solidFill>
                  <a:schemeClr val="bg1"/>
                </a:solidFill>
              </a:rPr>
              <a:t>ss</a:t>
            </a:r>
            <a:r>
              <a:rPr lang="en-US" sz="2000" dirty="0" smtClean="0">
                <a:solidFill>
                  <a:schemeClr val="bg1"/>
                </a:solidFill>
              </a:rPr>
              <a:t> </a:t>
            </a:r>
            <a:r>
              <a:rPr lang="en-US" sz="2000" dirty="0">
                <a:solidFill>
                  <a:schemeClr val="bg1"/>
                </a:solidFill>
              </a:rPr>
              <a:t>themselves should consider </a:t>
            </a:r>
            <a:r>
              <a:rPr lang="en-US" sz="2000" dirty="0" err="1">
                <a:solidFill>
                  <a:schemeClr val="bg1"/>
                </a:solidFill>
              </a:rPr>
              <a:t>ChatGPT</a:t>
            </a:r>
            <a:r>
              <a:rPr lang="en-US" sz="2000" dirty="0">
                <a:solidFill>
                  <a:schemeClr val="bg1"/>
                </a:solidFill>
              </a:rPr>
              <a:t> as a supportive tool for improving writing skills and should practice regularly to strengthen their own abilities. </a:t>
            </a:r>
            <a:endParaRPr lang="en-US" sz="2000" dirty="0" smtClean="0">
              <a:solidFill>
                <a:schemeClr val="bg1"/>
              </a:solidFill>
            </a:endParaRPr>
          </a:p>
          <a:p>
            <a:pPr algn="just"/>
            <a:endParaRPr lang="en-US" sz="2000" dirty="0">
              <a:solidFill>
                <a:schemeClr val="bg1"/>
              </a:solidFill>
            </a:endParaRPr>
          </a:p>
          <a:p>
            <a:pPr algn="just"/>
            <a:r>
              <a:rPr lang="en-US" sz="2000" dirty="0" smtClean="0">
                <a:solidFill>
                  <a:schemeClr val="bg1"/>
                </a:solidFill>
              </a:rPr>
              <a:t>Using </a:t>
            </a:r>
            <a:r>
              <a:rPr lang="en-US" sz="2000" dirty="0" err="1">
                <a:solidFill>
                  <a:schemeClr val="bg1"/>
                </a:solidFill>
              </a:rPr>
              <a:t>ChatGPT</a:t>
            </a:r>
            <a:r>
              <a:rPr lang="en-US" sz="2000" dirty="0">
                <a:solidFill>
                  <a:schemeClr val="bg1"/>
                </a:solidFill>
              </a:rPr>
              <a:t> as an assistive resource not only improves writing performance but also fosters technological literacy, independent learning, and critical thinking in the digital age.</a:t>
            </a:r>
            <a:endParaRPr lang="vi-VN" sz="2000" dirty="0">
              <a:solidFill>
                <a:schemeClr val="bg1"/>
              </a:solidFill>
            </a:endParaRPr>
          </a:p>
        </p:txBody>
      </p:sp>
      <p:grpSp>
        <p:nvGrpSpPr>
          <p:cNvPr id="7" name="Group 257">
            <a:extLst>
              <a:ext uri="{FF2B5EF4-FFF2-40B4-BE49-F238E27FC236}">
                <a16:creationId xmlns:a16="http://schemas.microsoft.com/office/drawing/2014/main" id="{DB7C46A0-B0F4-4B15-A24E-8DE29635D6D7}"/>
              </a:ext>
            </a:extLst>
          </p:cNvPr>
          <p:cNvGrpSpPr/>
          <p:nvPr/>
        </p:nvGrpSpPr>
        <p:grpSpPr>
          <a:xfrm>
            <a:off x="481503" y="310440"/>
            <a:ext cx="2193298" cy="583680"/>
            <a:chOff x="3960971" y="2767117"/>
            <a:chExt cx="4267200" cy="1321489"/>
          </a:xfrm>
          <a:solidFill>
            <a:schemeClr val="bg1"/>
          </a:solidFill>
        </p:grpSpPr>
        <p:sp>
          <p:nvSpPr>
            <p:cNvPr id="8" name="Freeform: Shape 258">
              <a:extLst>
                <a:ext uri="{FF2B5EF4-FFF2-40B4-BE49-F238E27FC236}">
                  <a16:creationId xmlns:a16="http://schemas.microsoft.com/office/drawing/2014/main" id="{9AF6C89F-E5E5-4E6C-A499-E902F2BA721D}"/>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grpFill/>
            <a:ln w="9525" cap="flat">
              <a:noFill/>
              <a:prstDash val="solid"/>
              <a:miter/>
            </a:ln>
          </p:spPr>
          <p:txBody>
            <a:bodyPr rtlCol="0" anchor="ctr"/>
            <a:lstStyle/>
            <a:p>
              <a:endParaRPr lang="en-US" sz="1200"/>
            </a:p>
          </p:txBody>
        </p:sp>
        <p:sp>
          <p:nvSpPr>
            <p:cNvPr id="9" name="Freeform: Shape 259">
              <a:extLst>
                <a:ext uri="{FF2B5EF4-FFF2-40B4-BE49-F238E27FC236}">
                  <a16:creationId xmlns:a16="http://schemas.microsoft.com/office/drawing/2014/main" id="{1BAA5111-E83F-4E77-B55B-76ABB0F38BFA}"/>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2"/>
            </a:solidFill>
            <a:ln w="9525" cap="flat">
              <a:noFill/>
              <a:prstDash val="solid"/>
              <a:miter/>
            </a:ln>
          </p:spPr>
          <p:txBody>
            <a:bodyPr rtlCol="0" anchor="ctr"/>
            <a:lstStyle/>
            <a:p>
              <a:endParaRPr lang="en-US" sz="1200"/>
            </a:p>
          </p:txBody>
        </p:sp>
        <p:sp>
          <p:nvSpPr>
            <p:cNvPr id="10" name="Freeform: Shape 260">
              <a:extLst>
                <a:ext uri="{FF2B5EF4-FFF2-40B4-BE49-F238E27FC236}">
                  <a16:creationId xmlns:a16="http://schemas.microsoft.com/office/drawing/2014/main" id="{B22C38D9-54CF-4D58-9878-31335A89F866}"/>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grpFill/>
            <a:ln w="9525" cap="flat">
              <a:noFill/>
              <a:prstDash val="solid"/>
              <a:miter/>
            </a:ln>
          </p:spPr>
          <p:txBody>
            <a:bodyPr rtlCol="0" anchor="ctr"/>
            <a:lstStyle/>
            <a:p>
              <a:endParaRPr lang="en-US" sz="1200" dirty="0"/>
            </a:p>
          </p:txBody>
        </p:sp>
        <p:sp>
          <p:nvSpPr>
            <p:cNvPr id="11" name="Freeform: Shape 261">
              <a:extLst>
                <a:ext uri="{FF2B5EF4-FFF2-40B4-BE49-F238E27FC236}">
                  <a16:creationId xmlns:a16="http://schemas.microsoft.com/office/drawing/2014/main" id="{CD38F226-5F28-4D98-ABC3-ED838990BA99}"/>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grpFill/>
            <a:ln w="9525" cap="flat">
              <a:noFill/>
              <a:prstDash val="solid"/>
              <a:miter/>
            </a:ln>
          </p:spPr>
          <p:txBody>
            <a:bodyPr rtlCol="0" anchor="ctr"/>
            <a:lstStyle/>
            <a:p>
              <a:endParaRPr lang="en-US" sz="1200" dirty="0"/>
            </a:p>
          </p:txBody>
        </p:sp>
      </p:grpSp>
    </p:spTree>
    <p:extLst>
      <p:ext uri="{BB962C8B-B14F-4D97-AF65-F5344CB8AC3E}">
        <p14:creationId xmlns:p14="http://schemas.microsoft.com/office/powerpoint/2010/main" val="2320628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2793"/>
            <a:ext cx="9144000" cy="938085"/>
          </a:xfrm>
        </p:spPr>
        <p:txBody>
          <a:bodyPr/>
          <a:lstStyle/>
          <a:p>
            <a:r>
              <a:rPr lang="en-US" dirty="0" smtClean="0">
                <a:solidFill>
                  <a:srgbClr val="C00000"/>
                </a:solidFill>
              </a:rPr>
              <a:t>References</a:t>
            </a:r>
            <a:endParaRPr lang="vi-VN" dirty="0">
              <a:solidFill>
                <a:srgbClr val="C00000"/>
              </a:solidFill>
            </a:endParaRPr>
          </a:p>
        </p:txBody>
      </p:sp>
      <p:sp>
        <p:nvSpPr>
          <p:cNvPr id="3" name="Subtitle 2"/>
          <p:cNvSpPr>
            <a:spLocks noGrp="1"/>
          </p:cNvSpPr>
          <p:nvPr>
            <p:ph type="subTitle" idx="1"/>
          </p:nvPr>
        </p:nvSpPr>
        <p:spPr>
          <a:xfrm>
            <a:off x="984739" y="1110878"/>
            <a:ext cx="10418884" cy="5114076"/>
          </a:xfrm>
        </p:spPr>
        <p:txBody>
          <a:bodyPr>
            <a:normAutofit fontScale="85000" lnSpcReduction="20000"/>
          </a:bodyPr>
          <a:lstStyle/>
          <a:p>
            <a:pPr algn="l"/>
            <a:r>
              <a:rPr lang="en-US" dirty="0"/>
              <a:t>Abdi, M. M., Ananta, B. D. B., &amp; </a:t>
            </a:r>
            <a:r>
              <a:rPr lang="en-US" dirty="0" err="1"/>
              <a:t>Nurbatra</a:t>
            </a:r>
            <a:r>
              <a:rPr lang="en-US" dirty="0"/>
              <a:t>, L. H. (2024). Exploring the use </a:t>
            </a:r>
            <a:r>
              <a:rPr lang="en-US" dirty="0" err="1"/>
              <a:t>ChatGPT</a:t>
            </a:r>
            <a:r>
              <a:rPr lang="en-US" dirty="0"/>
              <a:t> in improving students’ paragraph compositions skills. </a:t>
            </a:r>
            <a:r>
              <a:rPr lang="en-US" i="1" dirty="0"/>
              <a:t>Focus on ELT Journal, 6(4),</a:t>
            </a:r>
            <a:r>
              <a:rPr lang="en-US" dirty="0"/>
              <a:t> 17-36. </a:t>
            </a:r>
            <a:r>
              <a:rPr lang="en-US" u="sng" dirty="0">
                <a:hlinkClick r:id="rId2"/>
              </a:rPr>
              <a:t>https://doi.org/10/14744/felt.6.4.2</a:t>
            </a:r>
            <a:endParaRPr lang="vi-VN" dirty="0"/>
          </a:p>
          <a:p>
            <a:pPr algn="l"/>
            <a:r>
              <a:rPr lang="en-US" dirty="0" err="1"/>
              <a:t>Abdulkareem</a:t>
            </a:r>
            <a:r>
              <a:rPr lang="en-US" dirty="0"/>
              <a:t>, M., </a:t>
            </a:r>
            <a:r>
              <a:rPr lang="en-US" dirty="0" err="1"/>
              <a:t>Alkamel</a:t>
            </a:r>
            <a:r>
              <a:rPr lang="en-US" dirty="0"/>
              <a:t>, A., &amp; </a:t>
            </a:r>
            <a:r>
              <a:rPr lang="en-US" dirty="0" err="1"/>
              <a:t>Alwagieh</a:t>
            </a:r>
            <a:r>
              <a:rPr lang="en-US" dirty="0"/>
              <a:t>, N. A. S. (2024). Utilizing an adaptable artificial intelligent writing tool (</a:t>
            </a:r>
            <a:r>
              <a:rPr lang="en-US" dirty="0" err="1"/>
              <a:t>ChatGPT</a:t>
            </a:r>
            <a:r>
              <a:rPr lang="en-US" dirty="0"/>
              <a:t>) to enhance academic writing skills among Yemeni university EFL students. </a:t>
            </a:r>
            <a:r>
              <a:rPr lang="en-US" i="1" dirty="0"/>
              <a:t>Social Sciences &amp; Humanities Open, 10</a:t>
            </a:r>
            <a:r>
              <a:rPr lang="en-US" dirty="0"/>
              <a:t>, 101095.</a:t>
            </a:r>
            <a:endParaRPr lang="vi-VN" dirty="0"/>
          </a:p>
          <a:p>
            <a:pPr algn="l"/>
            <a:r>
              <a:rPr lang="en-US" dirty="0" err="1"/>
              <a:t>Ajlouni</a:t>
            </a:r>
            <a:r>
              <a:rPr lang="en-US" dirty="0"/>
              <a:t>, A. O., </a:t>
            </a:r>
            <a:r>
              <a:rPr lang="en-US" dirty="0" err="1"/>
              <a:t>Wahba</a:t>
            </a:r>
            <a:r>
              <a:rPr lang="en-US" dirty="0"/>
              <a:t>, F. A., &amp; </a:t>
            </a:r>
            <a:r>
              <a:rPr lang="en-US" dirty="0" err="1"/>
              <a:t>Almahaireh</a:t>
            </a:r>
            <a:r>
              <a:rPr lang="en-US" dirty="0"/>
              <a:t>, A. S. (2023). Students’ attitudes towards using </a:t>
            </a:r>
            <a:r>
              <a:rPr lang="en-US" dirty="0" err="1"/>
              <a:t>ChatGPT</a:t>
            </a:r>
            <a:r>
              <a:rPr lang="en-US" dirty="0"/>
              <a:t> as a learning tool: The case of the University of Jordan. </a:t>
            </a:r>
            <a:r>
              <a:rPr lang="en-US" i="1" dirty="0"/>
              <a:t>International Journal of Interactive Mobile Technologies, 17</a:t>
            </a:r>
            <a:r>
              <a:rPr lang="en-US" dirty="0"/>
              <a:t>(18). </a:t>
            </a:r>
            <a:r>
              <a:rPr lang="en-US" u="sng" dirty="0">
                <a:hlinkClick r:id="rId3"/>
              </a:rPr>
              <a:t>https://doi.org/10.3991/ijim.v17i18.44865</a:t>
            </a:r>
            <a:endParaRPr lang="vi-VN" dirty="0"/>
          </a:p>
          <a:p>
            <a:pPr algn="l"/>
            <a:r>
              <a:rPr lang="en-US" dirty="0"/>
              <a:t>Ali, J. (2023). Benefits and challenges of using </a:t>
            </a:r>
            <a:r>
              <a:rPr lang="en-US" dirty="0" err="1"/>
              <a:t>ChatGPT</a:t>
            </a:r>
            <a:r>
              <a:rPr lang="en-US" dirty="0"/>
              <a:t>: An exploratory study on English language program. </a:t>
            </a:r>
            <a:r>
              <a:rPr lang="en-US" i="1" dirty="0"/>
              <a:t>University of </a:t>
            </a:r>
            <a:r>
              <a:rPr lang="en-US" i="1" dirty="0" err="1"/>
              <a:t>Bisha</a:t>
            </a:r>
            <a:r>
              <a:rPr lang="en-US" i="1" dirty="0"/>
              <a:t> Journal for Humanities, 2</a:t>
            </a:r>
            <a:r>
              <a:rPr lang="en-US" dirty="0"/>
              <a:t>(2), 629–641.</a:t>
            </a:r>
            <a:endParaRPr lang="vi-VN" dirty="0"/>
          </a:p>
          <a:p>
            <a:pPr algn="l"/>
            <a:r>
              <a:rPr lang="en-US" dirty="0" err="1"/>
              <a:t>Alsaedi</a:t>
            </a:r>
            <a:r>
              <a:rPr lang="en-US" dirty="0"/>
              <a:t>, N.  (2024). </a:t>
            </a:r>
            <a:r>
              <a:rPr lang="en-US" dirty="0" err="1"/>
              <a:t>ChatGPT</a:t>
            </a:r>
            <a:r>
              <a:rPr lang="en-US" dirty="0"/>
              <a:t> and EFL/ESL Writing: A System Review of Advantages and Challenges. </a:t>
            </a:r>
            <a:r>
              <a:rPr lang="en-US" i="1" dirty="0"/>
              <a:t>Engl. Lang. Teach.</a:t>
            </a:r>
            <a:r>
              <a:rPr lang="en-US" dirty="0"/>
              <a:t>, 17(5), p.41-50.</a:t>
            </a:r>
            <a:endParaRPr lang="vi-VN" dirty="0"/>
          </a:p>
          <a:p>
            <a:pPr algn="l"/>
            <a:r>
              <a:rPr lang="en-US" dirty="0" err="1"/>
              <a:t>Amoozadeh</a:t>
            </a:r>
            <a:r>
              <a:rPr lang="en-US" dirty="0"/>
              <a:t>, M., Daniels, D., Nam, D., Chen, S., Hilton, M., </a:t>
            </a:r>
            <a:r>
              <a:rPr lang="en-US" dirty="0" err="1"/>
              <a:t>Ragavan</a:t>
            </a:r>
            <a:r>
              <a:rPr lang="en-US" dirty="0"/>
              <a:t>, S. S., &amp; </a:t>
            </a:r>
            <a:r>
              <a:rPr lang="en-US" dirty="0" err="1"/>
              <a:t>Alipour</a:t>
            </a:r>
            <a:r>
              <a:rPr lang="en-US" dirty="0"/>
              <a:t>, M. A. (2023). Trust in generative AI among students: An exploratory study. </a:t>
            </a:r>
            <a:r>
              <a:rPr lang="en-US" i="1" dirty="0" err="1"/>
              <a:t>arXiv</a:t>
            </a:r>
            <a:r>
              <a:rPr lang="en-US" dirty="0"/>
              <a:t>. </a:t>
            </a:r>
            <a:r>
              <a:rPr lang="en-US" u="sng" dirty="0">
                <a:hlinkClick r:id="rId4"/>
              </a:rPr>
              <a:t>https://arxiv.org/abs/2310.04631</a:t>
            </a:r>
            <a:endParaRPr lang="vi-VN" dirty="0"/>
          </a:p>
          <a:p>
            <a:pPr algn="l"/>
            <a:r>
              <a:rPr lang="en-US" dirty="0" err="1"/>
              <a:t>Baek</a:t>
            </a:r>
            <a:r>
              <a:rPr lang="en-US" dirty="0"/>
              <a:t>, C., Tate, T., &amp; </a:t>
            </a:r>
            <a:r>
              <a:rPr lang="en-US" dirty="0" err="1"/>
              <a:t>Warschauer</a:t>
            </a:r>
            <a:r>
              <a:rPr lang="en-US" dirty="0"/>
              <a:t>, M. (2024). “</a:t>
            </a:r>
            <a:r>
              <a:rPr lang="en-US" dirty="0" err="1"/>
              <a:t>ChatGPT</a:t>
            </a:r>
            <a:r>
              <a:rPr lang="en-US" dirty="0"/>
              <a:t> seems too good to be true”: College students’ use and perceptions of generative AI. </a:t>
            </a:r>
            <a:r>
              <a:rPr lang="en-US" i="1" dirty="0"/>
              <a:t>Computers and Education: Artificial Intelligence, 7</a:t>
            </a:r>
            <a:r>
              <a:rPr lang="en-US" dirty="0"/>
              <a:t>, 100294. </a:t>
            </a:r>
            <a:r>
              <a:rPr lang="en-US" u="sng" dirty="0">
                <a:hlinkClick r:id="rId5"/>
              </a:rPr>
              <a:t>https://doi.org/10.1016/j.caeai.2024.100294</a:t>
            </a:r>
            <a:endParaRPr lang="vi-VN" dirty="0"/>
          </a:p>
          <a:p>
            <a:pPr algn="l"/>
            <a:endParaRPr lang="vi-VN" dirty="0"/>
          </a:p>
        </p:txBody>
      </p:sp>
    </p:spTree>
    <p:extLst>
      <p:ext uri="{BB962C8B-B14F-4D97-AF65-F5344CB8AC3E}">
        <p14:creationId xmlns:p14="http://schemas.microsoft.com/office/powerpoint/2010/main" val="4174097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
            <a:extLst>
              <a:ext uri="{FF2B5EF4-FFF2-40B4-BE49-F238E27FC236}">
                <a16:creationId xmlns:a16="http://schemas.microsoft.com/office/drawing/2014/main" id="{7AD0779B-3B91-4615-A566-E8E40EC0E675}"/>
              </a:ext>
            </a:extLst>
          </p:cNvPr>
          <p:cNvGrpSpPr/>
          <p:nvPr/>
        </p:nvGrpSpPr>
        <p:grpSpPr>
          <a:xfrm>
            <a:off x="1" y="5008928"/>
            <a:ext cx="12191999" cy="1318987"/>
            <a:chOff x="1" y="4959383"/>
            <a:chExt cx="12191999" cy="1318987"/>
          </a:xfrm>
        </p:grpSpPr>
        <p:sp>
          <p:nvSpPr>
            <p:cNvPr id="4" name="TextBox 3">
              <a:extLst>
                <a:ext uri="{FF2B5EF4-FFF2-40B4-BE49-F238E27FC236}">
                  <a16:creationId xmlns:a16="http://schemas.microsoft.com/office/drawing/2014/main" id="{1DF8EF26-7AD5-4E7F-95B3-9A57CF80C483}"/>
                </a:ext>
              </a:extLst>
            </p:cNvPr>
            <p:cNvSpPr txBox="1"/>
            <p:nvPr/>
          </p:nvSpPr>
          <p:spPr>
            <a:xfrm>
              <a:off x="1" y="4959383"/>
              <a:ext cx="12191999" cy="1015663"/>
            </a:xfrm>
            <a:prstGeom prst="rect">
              <a:avLst/>
            </a:prstGeom>
            <a:noFill/>
          </p:spPr>
          <p:txBody>
            <a:bodyPr wrap="square" rtlCol="0" anchor="ctr">
              <a:spAutoFit/>
            </a:bodyPr>
            <a:lstStyle/>
            <a:p>
              <a:pPr algn="ctr"/>
              <a:r>
                <a:rPr lang="en-US" altLang="ko-KR" sz="6000" dirty="0">
                  <a:solidFill>
                    <a:schemeClr val="bg1"/>
                  </a:solidFill>
                  <a:cs typeface="Arial" pitchFamily="34" charset="0"/>
                </a:rPr>
                <a:t>THANK YOU</a:t>
              </a:r>
              <a:endParaRPr lang="ko-KR" altLang="en-US" sz="6000" dirty="0">
                <a:solidFill>
                  <a:schemeClr val="bg1"/>
                </a:solidFill>
                <a:cs typeface="Arial" pitchFamily="34" charset="0"/>
              </a:endParaRPr>
            </a:p>
          </p:txBody>
        </p:sp>
        <p:sp>
          <p:nvSpPr>
            <p:cNvPr id="5" name="TextBox 4">
              <a:extLst>
                <a:ext uri="{FF2B5EF4-FFF2-40B4-BE49-F238E27FC236}">
                  <a16:creationId xmlns:a16="http://schemas.microsoft.com/office/drawing/2014/main" id="{BADEB2CA-D11F-4CA5-BC5A-6C38FF4BF392}"/>
                </a:ext>
              </a:extLst>
            </p:cNvPr>
            <p:cNvSpPr txBox="1"/>
            <p:nvPr/>
          </p:nvSpPr>
          <p:spPr>
            <a:xfrm>
              <a:off x="148" y="5898714"/>
              <a:ext cx="12191852" cy="379656"/>
            </a:xfrm>
            <a:prstGeom prst="rect">
              <a:avLst/>
            </a:prstGeom>
            <a:noFill/>
          </p:spPr>
          <p:txBody>
            <a:bodyPr wrap="square" rtlCol="0" anchor="ctr">
              <a:spAutoFit/>
            </a:bodyPr>
            <a:lstStyle/>
            <a:p>
              <a:pPr algn="ctr"/>
              <a:r>
                <a:rPr lang="en-US" altLang="ko-KR" sz="1867" dirty="0">
                  <a:solidFill>
                    <a:schemeClr val="bg1"/>
                  </a:solidFill>
                  <a:cs typeface="Arial" pitchFamily="34" charset="0"/>
                </a:rPr>
                <a:t>Insert the Subtitle of Your Presentation</a:t>
              </a:r>
              <a:endParaRPr lang="ko-KR" altLang="en-US" sz="1867" dirty="0">
                <a:solidFill>
                  <a:schemeClr val="bg1"/>
                </a:solidFill>
                <a:cs typeface="Arial" pitchFamily="34" charset="0"/>
              </a:endParaRPr>
            </a:p>
          </p:txBody>
        </p:sp>
      </p:grpSp>
    </p:spTree>
    <p:extLst>
      <p:ext uri="{BB962C8B-B14F-4D97-AF65-F5344CB8AC3E}">
        <p14:creationId xmlns:p14="http://schemas.microsoft.com/office/powerpoint/2010/main" val="1248739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7154" y="181586"/>
            <a:ext cx="10333893" cy="938085"/>
          </a:xfrm>
        </p:spPr>
        <p:txBody>
          <a:bodyPr>
            <a:normAutofit/>
          </a:bodyPr>
          <a:lstStyle/>
          <a:p>
            <a:r>
              <a:rPr lang="en-US" dirty="0" smtClean="0">
                <a:solidFill>
                  <a:srgbClr val="C00000"/>
                </a:solidFill>
              </a:rPr>
              <a:t>Some AI pages for writing skills</a:t>
            </a:r>
            <a:endParaRPr lang="vi-VN" dirty="0">
              <a:solidFill>
                <a:srgbClr val="C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202461942"/>
              </p:ext>
            </p:extLst>
          </p:nvPr>
        </p:nvGraphicFramePr>
        <p:xfrm>
          <a:off x="838200" y="1485902"/>
          <a:ext cx="10515600" cy="3612672"/>
        </p:xfrm>
        <a:graphic>
          <a:graphicData uri="http://schemas.openxmlformats.org/drawingml/2006/table">
            <a:tbl>
              <a:tblPr/>
              <a:tblGrid>
                <a:gridCol w="5257800">
                  <a:extLst>
                    <a:ext uri="{9D8B030D-6E8A-4147-A177-3AD203B41FA5}">
                      <a16:colId xmlns:a16="http://schemas.microsoft.com/office/drawing/2014/main" val="3647618698"/>
                    </a:ext>
                  </a:extLst>
                </a:gridCol>
                <a:gridCol w="5257800">
                  <a:extLst>
                    <a:ext uri="{9D8B030D-6E8A-4147-A177-3AD203B41FA5}">
                      <a16:colId xmlns:a16="http://schemas.microsoft.com/office/drawing/2014/main" val="618319013"/>
                    </a:ext>
                  </a:extLst>
                </a:gridCol>
              </a:tblGrid>
              <a:tr h="602112">
                <a:tc>
                  <a:txBody>
                    <a:bodyPr/>
                    <a:lstStyle/>
                    <a:p>
                      <a:r>
                        <a:rPr lang="vi-VN" b="1" dirty="0">
                          <a:solidFill>
                            <a:srgbClr val="002060"/>
                          </a:solidFill>
                        </a:rPr>
                        <a:t>Need</a:t>
                      </a:r>
                      <a:endParaRPr lang="vi-VN" dirty="0">
                        <a:solidFill>
                          <a:srgbClr val="002060"/>
                        </a:solidFill>
                      </a:endParaRPr>
                    </a:p>
                  </a:txBody>
                  <a:tcPr anchor="ctr">
                    <a:lnL>
                      <a:noFill/>
                    </a:lnL>
                    <a:lnR>
                      <a:noFill/>
                    </a:lnR>
                    <a:lnT>
                      <a:noFill/>
                    </a:lnT>
                    <a:lnB>
                      <a:noFill/>
                    </a:lnB>
                  </a:tcPr>
                </a:tc>
                <a:tc>
                  <a:txBody>
                    <a:bodyPr/>
                    <a:lstStyle/>
                    <a:p>
                      <a:r>
                        <a:rPr lang="vi-VN" b="1" dirty="0">
                          <a:solidFill>
                            <a:srgbClr val="002060"/>
                          </a:solidFill>
                        </a:rPr>
                        <a:t>Best Tool</a:t>
                      </a:r>
                      <a:endParaRPr lang="vi-VN" dirty="0">
                        <a:solidFill>
                          <a:srgbClr val="002060"/>
                        </a:solidFill>
                      </a:endParaRPr>
                    </a:p>
                  </a:txBody>
                  <a:tcPr anchor="ctr">
                    <a:lnL>
                      <a:noFill/>
                    </a:lnL>
                    <a:lnR>
                      <a:noFill/>
                    </a:lnR>
                    <a:lnT>
                      <a:noFill/>
                    </a:lnT>
                    <a:lnB>
                      <a:noFill/>
                    </a:lnB>
                  </a:tcPr>
                </a:tc>
                <a:extLst>
                  <a:ext uri="{0D108BD9-81ED-4DB2-BD59-A6C34878D82A}">
                    <a16:rowId xmlns:a16="http://schemas.microsoft.com/office/drawing/2014/main" val="3133205307"/>
                  </a:ext>
                </a:extLst>
              </a:tr>
              <a:tr h="602112">
                <a:tc>
                  <a:txBody>
                    <a:bodyPr/>
                    <a:lstStyle/>
                    <a:p>
                      <a:r>
                        <a:rPr lang="vi-VN"/>
                        <a:t>Grammar &amp; tone checking</a:t>
                      </a:r>
                    </a:p>
                  </a:txBody>
                  <a:tcPr anchor="ctr">
                    <a:lnL>
                      <a:noFill/>
                    </a:lnL>
                    <a:lnR>
                      <a:noFill/>
                    </a:lnR>
                    <a:lnT>
                      <a:noFill/>
                    </a:lnT>
                    <a:lnB>
                      <a:noFill/>
                    </a:lnB>
                  </a:tcPr>
                </a:tc>
                <a:tc>
                  <a:txBody>
                    <a:bodyPr/>
                    <a:lstStyle/>
                    <a:p>
                      <a:r>
                        <a:rPr lang="vi-VN"/>
                        <a:t>Grammarly, Wordtune</a:t>
                      </a:r>
                    </a:p>
                  </a:txBody>
                  <a:tcPr anchor="ctr">
                    <a:lnL>
                      <a:noFill/>
                    </a:lnL>
                    <a:lnR>
                      <a:noFill/>
                    </a:lnR>
                    <a:lnT>
                      <a:noFill/>
                    </a:lnT>
                    <a:lnB>
                      <a:noFill/>
                    </a:lnB>
                  </a:tcPr>
                </a:tc>
                <a:extLst>
                  <a:ext uri="{0D108BD9-81ED-4DB2-BD59-A6C34878D82A}">
                    <a16:rowId xmlns:a16="http://schemas.microsoft.com/office/drawing/2014/main" val="857984909"/>
                  </a:ext>
                </a:extLst>
              </a:tr>
              <a:tr h="602112">
                <a:tc>
                  <a:txBody>
                    <a:bodyPr/>
                    <a:lstStyle/>
                    <a:p>
                      <a:r>
                        <a:rPr lang="vi-VN" dirty="0"/>
                        <a:t>Paraphrasing &amp; rewriting</a:t>
                      </a:r>
                    </a:p>
                  </a:txBody>
                  <a:tcPr anchor="ctr">
                    <a:lnL>
                      <a:noFill/>
                    </a:lnL>
                    <a:lnR>
                      <a:noFill/>
                    </a:lnR>
                    <a:lnT>
                      <a:noFill/>
                    </a:lnT>
                    <a:lnB>
                      <a:noFill/>
                    </a:lnB>
                  </a:tcPr>
                </a:tc>
                <a:tc>
                  <a:txBody>
                    <a:bodyPr/>
                    <a:lstStyle/>
                    <a:p>
                      <a:r>
                        <a:rPr lang="vi-VN"/>
                        <a:t>QuillBot, Wordtune</a:t>
                      </a:r>
                    </a:p>
                  </a:txBody>
                  <a:tcPr anchor="ctr">
                    <a:lnL>
                      <a:noFill/>
                    </a:lnL>
                    <a:lnR>
                      <a:noFill/>
                    </a:lnR>
                    <a:lnT>
                      <a:noFill/>
                    </a:lnT>
                    <a:lnB>
                      <a:noFill/>
                    </a:lnB>
                  </a:tcPr>
                </a:tc>
                <a:extLst>
                  <a:ext uri="{0D108BD9-81ED-4DB2-BD59-A6C34878D82A}">
                    <a16:rowId xmlns:a16="http://schemas.microsoft.com/office/drawing/2014/main" val="3263385546"/>
                  </a:ext>
                </a:extLst>
              </a:tr>
              <a:tr h="602112">
                <a:tc>
                  <a:txBody>
                    <a:bodyPr/>
                    <a:lstStyle/>
                    <a:p>
                      <a:r>
                        <a:rPr lang="vi-VN"/>
                        <a:t>Essay &amp; content generation</a:t>
                      </a:r>
                    </a:p>
                  </a:txBody>
                  <a:tcPr anchor="ctr">
                    <a:lnL>
                      <a:noFill/>
                    </a:lnL>
                    <a:lnR>
                      <a:noFill/>
                    </a:lnR>
                    <a:lnT>
                      <a:noFill/>
                    </a:lnT>
                    <a:lnB>
                      <a:noFill/>
                    </a:lnB>
                  </a:tcPr>
                </a:tc>
                <a:tc>
                  <a:txBody>
                    <a:bodyPr/>
                    <a:lstStyle/>
                    <a:p>
                      <a:r>
                        <a:rPr lang="vi-VN"/>
                        <a:t>Jasper, Writesonic</a:t>
                      </a:r>
                    </a:p>
                  </a:txBody>
                  <a:tcPr anchor="ctr">
                    <a:lnL>
                      <a:noFill/>
                    </a:lnL>
                    <a:lnR>
                      <a:noFill/>
                    </a:lnR>
                    <a:lnT>
                      <a:noFill/>
                    </a:lnT>
                    <a:lnB>
                      <a:noFill/>
                    </a:lnB>
                  </a:tcPr>
                </a:tc>
                <a:extLst>
                  <a:ext uri="{0D108BD9-81ED-4DB2-BD59-A6C34878D82A}">
                    <a16:rowId xmlns:a16="http://schemas.microsoft.com/office/drawing/2014/main" val="3466488173"/>
                  </a:ext>
                </a:extLst>
              </a:tr>
              <a:tr h="602112">
                <a:tc>
                  <a:txBody>
                    <a:bodyPr/>
                    <a:lstStyle/>
                    <a:p>
                      <a:r>
                        <a:rPr lang="vi-VN"/>
                        <a:t>Readability &amp; style</a:t>
                      </a:r>
                    </a:p>
                  </a:txBody>
                  <a:tcPr anchor="ctr">
                    <a:lnL>
                      <a:noFill/>
                    </a:lnL>
                    <a:lnR>
                      <a:noFill/>
                    </a:lnR>
                    <a:lnT>
                      <a:noFill/>
                    </a:lnT>
                    <a:lnB>
                      <a:noFill/>
                    </a:lnB>
                  </a:tcPr>
                </a:tc>
                <a:tc>
                  <a:txBody>
                    <a:bodyPr/>
                    <a:lstStyle/>
                    <a:p>
                      <a:r>
                        <a:rPr lang="vi-VN"/>
                        <a:t>Hemingway Editor</a:t>
                      </a:r>
                    </a:p>
                  </a:txBody>
                  <a:tcPr anchor="ctr">
                    <a:lnL>
                      <a:noFill/>
                    </a:lnL>
                    <a:lnR>
                      <a:noFill/>
                    </a:lnR>
                    <a:lnT>
                      <a:noFill/>
                    </a:lnT>
                    <a:lnB>
                      <a:noFill/>
                    </a:lnB>
                  </a:tcPr>
                </a:tc>
                <a:extLst>
                  <a:ext uri="{0D108BD9-81ED-4DB2-BD59-A6C34878D82A}">
                    <a16:rowId xmlns:a16="http://schemas.microsoft.com/office/drawing/2014/main" val="2104096275"/>
                  </a:ext>
                </a:extLst>
              </a:tr>
              <a:tr h="602112">
                <a:tc>
                  <a:txBody>
                    <a:bodyPr/>
                    <a:lstStyle/>
                    <a:p>
                      <a:r>
                        <a:rPr lang="vi-VN"/>
                        <a:t>Academic integrity checker</a:t>
                      </a:r>
                    </a:p>
                  </a:txBody>
                  <a:tcPr anchor="ctr">
                    <a:lnL>
                      <a:noFill/>
                    </a:lnL>
                    <a:lnR>
                      <a:noFill/>
                    </a:lnR>
                    <a:lnT>
                      <a:noFill/>
                    </a:lnT>
                    <a:lnB>
                      <a:noFill/>
                    </a:lnB>
                  </a:tcPr>
                </a:tc>
                <a:tc>
                  <a:txBody>
                    <a:bodyPr/>
                    <a:lstStyle/>
                    <a:p>
                      <a:r>
                        <a:rPr lang="vi-VN" dirty="0"/>
                        <a:t>Turnitin, GPTZero</a:t>
                      </a:r>
                    </a:p>
                  </a:txBody>
                  <a:tcPr anchor="ctr">
                    <a:lnL>
                      <a:noFill/>
                    </a:lnL>
                    <a:lnR>
                      <a:noFill/>
                    </a:lnR>
                    <a:lnT>
                      <a:noFill/>
                    </a:lnT>
                    <a:lnB>
                      <a:noFill/>
                    </a:lnB>
                  </a:tcPr>
                </a:tc>
                <a:extLst>
                  <a:ext uri="{0D108BD9-81ED-4DB2-BD59-A6C34878D82A}">
                    <a16:rowId xmlns:a16="http://schemas.microsoft.com/office/drawing/2014/main" val="1897363066"/>
                  </a:ext>
                </a:extLst>
              </a:tr>
            </a:tbl>
          </a:graphicData>
        </a:graphic>
      </p:graphicFrame>
    </p:spTree>
    <p:extLst>
      <p:ext uri="{BB962C8B-B14F-4D97-AF65-F5344CB8AC3E}">
        <p14:creationId xmlns:p14="http://schemas.microsoft.com/office/powerpoint/2010/main" val="147132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3870" y="770670"/>
            <a:ext cx="10333893" cy="938085"/>
          </a:xfrm>
        </p:spPr>
        <p:txBody>
          <a:bodyPr>
            <a:normAutofit fontScale="90000"/>
          </a:bodyPr>
          <a:lstStyle/>
          <a:p>
            <a:r>
              <a:rPr lang="en-US" dirty="0" smtClean="0">
                <a:solidFill>
                  <a:srgbClr val="C00000"/>
                </a:solidFill>
              </a:rPr>
              <a:t>Some prompts for teaching writing paragraphs</a:t>
            </a:r>
            <a:endParaRPr lang="vi-VN" dirty="0">
              <a:solidFill>
                <a:srgbClr val="C00000"/>
              </a:solidFill>
            </a:endParaRPr>
          </a:p>
        </p:txBody>
      </p:sp>
      <p:sp>
        <p:nvSpPr>
          <p:cNvPr id="3" name="Subtitle 2"/>
          <p:cNvSpPr>
            <a:spLocks noGrp="1"/>
          </p:cNvSpPr>
          <p:nvPr>
            <p:ph type="subTitle" idx="1"/>
          </p:nvPr>
        </p:nvSpPr>
        <p:spPr>
          <a:xfrm>
            <a:off x="852854" y="1708755"/>
            <a:ext cx="10348546" cy="4396154"/>
          </a:xfrm>
        </p:spPr>
        <p:txBody>
          <a:bodyPr>
            <a:normAutofit/>
          </a:bodyPr>
          <a:lstStyle/>
          <a:p>
            <a:pPr marL="342900" indent="-342900" algn="just">
              <a:buFontTx/>
              <a:buChar char="-"/>
            </a:pPr>
            <a:r>
              <a:rPr lang="en-US" sz="3000" dirty="0" smtClean="0"/>
              <a:t>Give </a:t>
            </a:r>
            <a:r>
              <a:rPr lang="en-US" sz="3000" dirty="0"/>
              <a:t>me </a:t>
            </a:r>
            <a:r>
              <a:rPr lang="en-US" sz="3000" dirty="0" smtClean="0"/>
              <a:t>5 examples of clear and academic topic sentences for a paragraph about…</a:t>
            </a:r>
          </a:p>
          <a:p>
            <a:pPr marL="342900" indent="-342900" algn="just">
              <a:buFontTx/>
              <a:buChar char="-"/>
            </a:pPr>
            <a:r>
              <a:rPr lang="en-US" sz="3000" dirty="0" smtClean="0"/>
              <a:t>Write a short paragraph with one topic sentence and three supporting ideas about …</a:t>
            </a:r>
          </a:p>
          <a:p>
            <a:pPr marL="342900" indent="-342900" algn="just">
              <a:buFontTx/>
              <a:buChar char="-"/>
            </a:pPr>
            <a:r>
              <a:rPr lang="en-US" sz="3000" dirty="0" smtClean="0"/>
              <a:t>Show me a paragraph with strong coherence and use of linking words such as “however, in addition, as a result”</a:t>
            </a:r>
          </a:p>
          <a:p>
            <a:pPr marL="342900" indent="-342900" algn="just">
              <a:buFontTx/>
              <a:buChar char="-"/>
            </a:pPr>
            <a:r>
              <a:rPr lang="en-US" sz="3000" dirty="0" smtClean="0"/>
              <a:t>Here’s a student paragraph. identify any grammar, coherence, or structure problems and explain how to improve them. [Paste student paragraph]</a:t>
            </a:r>
          </a:p>
          <a:p>
            <a:pPr algn="l"/>
            <a:endParaRPr lang="vi-VN" dirty="0"/>
          </a:p>
        </p:txBody>
      </p:sp>
    </p:spTree>
    <p:extLst>
      <p:ext uri="{BB962C8B-B14F-4D97-AF65-F5344CB8AC3E}">
        <p14:creationId xmlns:p14="http://schemas.microsoft.com/office/powerpoint/2010/main" val="1100707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3870" y="770670"/>
            <a:ext cx="10333893" cy="938085"/>
          </a:xfrm>
        </p:spPr>
        <p:txBody>
          <a:bodyPr>
            <a:normAutofit fontScale="90000"/>
          </a:bodyPr>
          <a:lstStyle/>
          <a:p>
            <a:r>
              <a:rPr lang="en-US" dirty="0" smtClean="0">
                <a:solidFill>
                  <a:srgbClr val="C00000"/>
                </a:solidFill>
              </a:rPr>
              <a:t>Some prompts for teaching writing essays</a:t>
            </a:r>
            <a:endParaRPr lang="vi-VN" dirty="0">
              <a:solidFill>
                <a:srgbClr val="C00000"/>
              </a:solidFill>
            </a:endParaRPr>
          </a:p>
        </p:txBody>
      </p:sp>
      <p:sp>
        <p:nvSpPr>
          <p:cNvPr id="3" name="Subtitle 2"/>
          <p:cNvSpPr>
            <a:spLocks noGrp="1"/>
          </p:cNvSpPr>
          <p:nvPr>
            <p:ph type="subTitle" idx="1"/>
          </p:nvPr>
        </p:nvSpPr>
        <p:spPr>
          <a:xfrm>
            <a:off x="852854" y="1708755"/>
            <a:ext cx="10348546" cy="4396154"/>
          </a:xfrm>
        </p:spPr>
        <p:txBody>
          <a:bodyPr>
            <a:normAutofit fontScale="92500" lnSpcReduction="10000"/>
          </a:bodyPr>
          <a:lstStyle/>
          <a:p>
            <a:pPr marL="342900" indent="-342900" algn="just">
              <a:buFontTx/>
              <a:buChar char="-"/>
            </a:pPr>
            <a:r>
              <a:rPr lang="en-US" sz="3000" dirty="0" smtClean="0"/>
              <a:t>Create a 5-paragraph argumentative essay outline on the topic:..</a:t>
            </a:r>
          </a:p>
          <a:p>
            <a:pPr marL="342900" indent="-342900" algn="just">
              <a:buFontTx/>
              <a:buChar char="-"/>
            </a:pPr>
            <a:r>
              <a:rPr lang="en-US" sz="3000" dirty="0" smtClean="0"/>
              <a:t>Give me 3 examples of thesis statements for a cause-and-effect essay about…</a:t>
            </a:r>
          </a:p>
          <a:p>
            <a:pPr marL="342900" indent="-342900" algn="just">
              <a:buFontTx/>
              <a:buChar char="-"/>
            </a:pPr>
            <a:r>
              <a:rPr lang="en-US" sz="3000" dirty="0" smtClean="0"/>
              <a:t>Write an engagement introduction paragraph for an essay in the …include a hook, background, and thesis.</a:t>
            </a:r>
          </a:p>
          <a:p>
            <a:pPr marL="342900" indent="-342900" algn="just">
              <a:buFontTx/>
              <a:buChar char="-"/>
            </a:pPr>
            <a:r>
              <a:rPr lang="en-US" sz="3000" dirty="0" smtClean="0"/>
              <a:t>Convert this informal essay into a formal academic essay while keeping the main ideas the same. [Paste essay].</a:t>
            </a:r>
          </a:p>
          <a:p>
            <a:pPr marL="342900" indent="-342900" algn="just">
              <a:buFontTx/>
              <a:buChar char="-"/>
            </a:pPr>
            <a:r>
              <a:rPr lang="en-US" sz="3000" dirty="0" smtClean="0"/>
              <a:t>Score this student essay (include writing level, grammar, coherence, and argument strength) and suggest improvements. [Paste student essay]</a:t>
            </a:r>
          </a:p>
          <a:p>
            <a:pPr algn="l"/>
            <a:endParaRPr lang="vi-VN" dirty="0"/>
          </a:p>
        </p:txBody>
      </p:sp>
    </p:spTree>
    <p:extLst>
      <p:ext uri="{BB962C8B-B14F-4D97-AF65-F5344CB8AC3E}">
        <p14:creationId xmlns:p14="http://schemas.microsoft.com/office/powerpoint/2010/main" val="3970821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38085"/>
          </a:xfrm>
        </p:spPr>
        <p:txBody>
          <a:bodyPr/>
          <a:lstStyle/>
          <a:p>
            <a:r>
              <a:rPr lang="en-US" dirty="0" smtClean="0">
                <a:solidFill>
                  <a:srgbClr val="C00000"/>
                </a:solidFill>
              </a:rPr>
              <a:t>Q &amp; A</a:t>
            </a:r>
            <a:endParaRPr lang="vi-VN" dirty="0">
              <a:solidFill>
                <a:srgbClr val="C00000"/>
              </a:solidFill>
            </a:endParaRPr>
          </a:p>
        </p:txBody>
      </p:sp>
      <p:sp>
        <p:nvSpPr>
          <p:cNvPr id="3" name="Subtitle 2"/>
          <p:cNvSpPr>
            <a:spLocks noGrp="1"/>
          </p:cNvSpPr>
          <p:nvPr>
            <p:ph type="subTitle" idx="1"/>
          </p:nvPr>
        </p:nvSpPr>
        <p:spPr>
          <a:xfrm>
            <a:off x="1524000" y="2170176"/>
            <a:ext cx="9144000" cy="3087624"/>
          </a:xfrm>
        </p:spPr>
        <p:txBody>
          <a:bodyPr/>
          <a:lstStyle/>
          <a:p>
            <a:pPr algn="l"/>
            <a:r>
              <a:rPr lang="en-US" dirty="0" smtClean="0"/>
              <a:t>Email: </a:t>
            </a:r>
            <a:r>
              <a:rPr lang="en-US" dirty="0" smtClean="0">
                <a:hlinkClick r:id="rId2"/>
              </a:rPr>
              <a:t>oanhbtn@ntu.edu.vn</a:t>
            </a:r>
            <a:endParaRPr lang="en-US" dirty="0" smtClean="0"/>
          </a:p>
          <a:p>
            <a:pPr algn="l"/>
            <a:r>
              <a:rPr lang="en-US" dirty="0" smtClean="0"/>
              <a:t>Affiliation: </a:t>
            </a:r>
            <a:r>
              <a:rPr lang="en-US" dirty="0" err="1" smtClean="0"/>
              <a:t>Nha</a:t>
            </a:r>
            <a:r>
              <a:rPr lang="en-US" dirty="0" smtClean="0"/>
              <a:t> </a:t>
            </a:r>
            <a:r>
              <a:rPr lang="en-US" dirty="0" err="1" smtClean="0"/>
              <a:t>Trang</a:t>
            </a:r>
            <a:r>
              <a:rPr lang="en-US" dirty="0" smtClean="0"/>
              <a:t> university, Vietnam</a:t>
            </a:r>
            <a:endParaRPr lang="vi-VN" dirty="0"/>
          </a:p>
        </p:txBody>
      </p:sp>
    </p:spTree>
    <p:extLst>
      <p:ext uri="{BB962C8B-B14F-4D97-AF65-F5344CB8AC3E}">
        <p14:creationId xmlns:p14="http://schemas.microsoft.com/office/powerpoint/2010/main" val="246985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en-US" dirty="0" smtClean="0">
                <a:solidFill>
                  <a:srgbClr val="C00000"/>
                </a:solidFill>
              </a:rPr>
              <a:t>Content </a:t>
            </a:r>
            <a:endParaRPr lang="en-US" dirty="0">
              <a:solidFill>
                <a:srgbClr val="C00000"/>
              </a:solidFill>
            </a:endParaRPr>
          </a:p>
        </p:txBody>
      </p:sp>
      <p:grpSp>
        <p:nvGrpSpPr>
          <p:cNvPr id="3" name="그룹 2">
            <a:extLst>
              <a:ext uri="{FF2B5EF4-FFF2-40B4-BE49-F238E27FC236}">
                <a16:creationId xmlns:a16="http://schemas.microsoft.com/office/drawing/2014/main" id="{84127844-9E46-43BF-90F6-65E213424BAC}"/>
              </a:ext>
            </a:extLst>
          </p:cNvPr>
          <p:cNvGrpSpPr/>
          <p:nvPr/>
        </p:nvGrpSpPr>
        <p:grpSpPr>
          <a:xfrm>
            <a:off x="803304" y="1861373"/>
            <a:ext cx="7998864" cy="2477843"/>
            <a:chOff x="1051132" y="1709878"/>
            <a:chExt cx="8545186" cy="2647079"/>
          </a:xfrm>
        </p:grpSpPr>
        <p:sp>
          <p:nvSpPr>
            <p:cNvPr id="4" name="말풍선: 모서리가 둥근 사각형 3">
              <a:extLst>
                <a:ext uri="{FF2B5EF4-FFF2-40B4-BE49-F238E27FC236}">
                  <a16:creationId xmlns:a16="http://schemas.microsoft.com/office/drawing/2014/main" id="{5CE82CB3-49F8-4D7B-B4C5-F242F8BA52C7}"/>
                </a:ext>
              </a:extLst>
            </p:cNvPr>
            <p:cNvSpPr/>
            <p:nvPr/>
          </p:nvSpPr>
          <p:spPr>
            <a:xfrm>
              <a:off x="1051132" y="1709878"/>
              <a:ext cx="2298819" cy="2642787"/>
            </a:xfrm>
            <a:prstGeom prst="wedgeRoundRectCallout">
              <a:avLst>
                <a:gd name="adj1" fmla="val -7450"/>
                <a:gd name="adj2" fmla="val 73489"/>
                <a:gd name="adj3" fmla="val 16667"/>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말풍선: 타원형 4">
              <a:extLst>
                <a:ext uri="{FF2B5EF4-FFF2-40B4-BE49-F238E27FC236}">
                  <a16:creationId xmlns:a16="http://schemas.microsoft.com/office/drawing/2014/main" id="{932CBA8C-F522-444F-9557-F0D31A515F32}"/>
                </a:ext>
              </a:extLst>
            </p:cNvPr>
            <p:cNvSpPr/>
            <p:nvPr/>
          </p:nvSpPr>
          <p:spPr>
            <a:xfrm>
              <a:off x="2878508" y="1709878"/>
              <a:ext cx="2590800" cy="2647079"/>
            </a:xfrm>
            <a:prstGeom prst="wedgeEllipseCallout">
              <a:avLst>
                <a:gd name="adj1" fmla="val -761"/>
                <a:gd name="adj2" fmla="val 71979"/>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말풍선: 모서리가 둥근 사각형 5">
              <a:extLst>
                <a:ext uri="{FF2B5EF4-FFF2-40B4-BE49-F238E27FC236}">
                  <a16:creationId xmlns:a16="http://schemas.microsoft.com/office/drawing/2014/main" id="{EF457C3A-3EC9-44AA-8AEB-636EDE3D5439}"/>
                </a:ext>
              </a:extLst>
            </p:cNvPr>
            <p:cNvSpPr/>
            <p:nvPr/>
          </p:nvSpPr>
          <p:spPr>
            <a:xfrm flipH="1">
              <a:off x="5178142" y="1709878"/>
              <a:ext cx="2298819" cy="2642787"/>
            </a:xfrm>
            <a:prstGeom prst="wedgeRoundRectCallout">
              <a:avLst>
                <a:gd name="adj1" fmla="val -7450"/>
                <a:gd name="adj2" fmla="val 73489"/>
                <a:gd name="adj3" fmla="val 16667"/>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말풍선: 타원형 6">
              <a:extLst>
                <a:ext uri="{FF2B5EF4-FFF2-40B4-BE49-F238E27FC236}">
                  <a16:creationId xmlns:a16="http://schemas.microsoft.com/office/drawing/2014/main" id="{EB8D2273-E2FB-495A-89FF-AD695A736750}"/>
                </a:ext>
              </a:extLst>
            </p:cNvPr>
            <p:cNvSpPr/>
            <p:nvPr/>
          </p:nvSpPr>
          <p:spPr>
            <a:xfrm>
              <a:off x="7005518" y="1709878"/>
              <a:ext cx="2590800" cy="2647079"/>
            </a:xfrm>
            <a:prstGeom prst="wedgeEllipseCallout">
              <a:avLst>
                <a:gd name="adj1" fmla="val -15561"/>
                <a:gd name="adj2" fmla="val 67840"/>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8" name="Rectangle 7">
            <a:extLst>
              <a:ext uri="{FF2B5EF4-FFF2-40B4-BE49-F238E27FC236}">
                <a16:creationId xmlns:a16="http://schemas.microsoft.com/office/drawing/2014/main" id="{D79ACCEC-847C-4EDD-BBA6-82297B545244}"/>
              </a:ext>
            </a:extLst>
          </p:cNvPr>
          <p:cNvSpPr/>
          <p:nvPr/>
        </p:nvSpPr>
        <p:spPr>
          <a:xfrm>
            <a:off x="1637469" y="2157591"/>
            <a:ext cx="461697" cy="46169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9" name="Rectangle 9">
            <a:extLst>
              <a:ext uri="{FF2B5EF4-FFF2-40B4-BE49-F238E27FC236}">
                <a16:creationId xmlns:a16="http://schemas.microsoft.com/office/drawing/2014/main" id="{C22DBD78-FBE3-4ED9-A24A-220C35786B04}"/>
              </a:ext>
            </a:extLst>
          </p:cNvPr>
          <p:cNvSpPr/>
          <p:nvPr/>
        </p:nvSpPr>
        <p:spPr>
          <a:xfrm>
            <a:off x="3507970" y="2167363"/>
            <a:ext cx="472340" cy="442152"/>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0" name="Rounded Rectangle 32">
            <a:extLst>
              <a:ext uri="{FF2B5EF4-FFF2-40B4-BE49-F238E27FC236}">
                <a16:creationId xmlns:a16="http://schemas.microsoft.com/office/drawing/2014/main" id="{1B27A357-982A-4131-B761-A56500BB5222}"/>
              </a:ext>
            </a:extLst>
          </p:cNvPr>
          <p:cNvSpPr/>
          <p:nvPr/>
        </p:nvSpPr>
        <p:spPr>
          <a:xfrm>
            <a:off x="5511108" y="2157163"/>
            <a:ext cx="462553" cy="462553"/>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1" name="Round Same Side Corner Rectangle 11">
            <a:extLst>
              <a:ext uri="{FF2B5EF4-FFF2-40B4-BE49-F238E27FC236}">
                <a16:creationId xmlns:a16="http://schemas.microsoft.com/office/drawing/2014/main" id="{DAA33D9D-429F-47AD-B295-78AA8F70E5BF}"/>
              </a:ext>
            </a:extLst>
          </p:cNvPr>
          <p:cNvSpPr>
            <a:spLocks noChangeAspect="1"/>
          </p:cNvSpPr>
          <p:nvPr/>
        </p:nvSpPr>
        <p:spPr>
          <a:xfrm rot="9900000">
            <a:off x="7314772" y="2155036"/>
            <a:ext cx="549631" cy="466806"/>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3" name="TextBox 12">
            <a:extLst>
              <a:ext uri="{FF2B5EF4-FFF2-40B4-BE49-F238E27FC236}">
                <a16:creationId xmlns:a16="http://schemas.microsoft.com/office/drawing/2014/main" id="{1C67446E-31C0-4E68-8AAE-28873A34225D}"/>
              </a:ext>
            </a:extLst>
          </p:cNvPr>
          <p:cNvSpPr txBox="1"/>
          <p:nvPr/>
        </p:nvSpPr>
        <p:spPr>
          <a:xfrm>
            <a:off x="1047214" y="3169296"/>
            <a:ext cx="1659095" cy="707886"/>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1. Introduction</a:t>
            </a:r>
            <a:endParaRPr lang="ko-KR" altLang="en-US" sz="2000" dirty="0">
              <a:solidFill>
                <a:schemeClr val="tx1">
                  <a:lumMod val="75000"/>
                  <a:lumOff val="25000"/>
                </a:schemeClr>
              </a:solidFill>
            </a:endParaRPr>
          </a:p>
        </p:txBody>
      </p:sp>
      <p:grpSp>
        <p:nvGrpSpPr>
          <p:cNvPr id="15" name="Group 271">
            <a:extLst>
              <a:ext uri="{FF2B5EF4-FFF2-40B4-BE49-F238E27FC236}">
                <a16:creationId xmlns:a16="http://schemas.microsoft.com/office/drawing/2014/main" id="{F6B979F7-D9A3-43CF-829B-9693CA1D5898}"/>
              </a:ext>
            </a:extLst>
          </p:cNvPr>
          <p:cNvGrpSpPr/>
          <p:nvPr/>
        </p:nvGrpSpPr>
        <p:grpSpPr>
          <a:xfrm>
            <a:off x="2736387" y="2680071"/>
            <a:ext cx="1829567" cy="1011848"/>
            <a:chOff x="1759036" y="1888230"/>
            <a:chExt cx="1885115" cy="1011848"/>
          </a:xfrm>
        </p:grpSpPr>
        <p:sp>
          <p:nvSpPr>
            <p:cNvPr id="16" name="TextBox 15">
              <a:extLst>
                <a:ext uri="{FF2B5EF4-FFF2-40B4-BE49-F238E27FC236}">
                  <a16:creationId xmlns:a16="http://schemas.microsoft.com/office/drawing/2014/main" id="{97CD11EC-7372-4D2A-B304-49FF143737D4}"/>
                </a:ext>
              </a:extLst>
            </p:cNvPr>
            <p:cNvSpPr txBox="1"/>
            <p:nvPr/>
          </p:nvSpPr>
          <p:spPr>
            <a:xfrm>
              <a:off x="1934684" y="2499968"/>
              <a:ext cx="1709467" cy="400110"/>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Methodology .  </a:t>
              </a:r>
              <a:endParaRPr lang="ko-KR" altLang="en-US" sz="2000" dirty="0">
                <a:solidFill>
                  <a:schemeClr val="tx1">
                    <a:lumMod val="75000"/>
                    <a:lumOff val="25000"/>
                  </a:schemeClr>
                </a:solidFill>
              </a:endParaRPr>
            </a:p>
          </p:txBody>
        </p:sp>
        <p:sp>
          <p:nvSpPr>
            <p:cNvPr id="17" name="TextBox 16">
              <a:extLst>
                <a:ext uri="{FF2B5EF4-FFF2-40B4-BE49-F238E27FC236}">
                  <a16:creationId xmlns:a16="http://schemas.microsoft.com/office/drawing/2014/main" id="{F2D5533B-5353-4D9C-ADEA-6967D93E4AFF}"/>
                </a:ext>
              </a:extLst>
            </p:cNvPr>
            <p:cNvSpPr txBox="1"/>
            <p:nvPr/>
          </p:nvSpPr>
          <p:spPr>
            <a:xfrm>
              <a:off x="1759036" y="1888230"/>
              <a:ext cx="1714550" cy="553998"/>
            </a:xfrm>
            <a:prstGeom prst="rect">
              <a:avLst/>
            </a:prstGeom>
            <a:noFill/>
          </p:spPr>
          <p:txBody>
            <a:bodyPr wrap="square" rtlCol="0">
              <a:spAutoFit/>
            </a:bodyPr>
            <a:lstStyle/>
            <a:p>
              <a:pPr algn="ctr"/>
              <a:r>
                <a:rPr lang="en-US" altLang="ko-KR" sz="3000" dirty="0" smtClean="0">
                  <a:solidFill>
                    <a:schemeClr val="tx1">
                      <a:lumMod val="75000"/>
                      <a:lumOff val="25000"/>
                    </a:schemeClr>
                  </a:solidFill>
                </a:rPr>
                <a:t>2. </a:t>
              </a:r>
              <a:endParaRPr lang="ko-KR" altLang="en-US" sz="3000" dirty="0">
                <a:solidFill>
                  <a:schemeClr val="tx1">
                    <a:lumMod val="75000"/>
                    <a:lumOff val="25000"/>
                  </a:schemeClr>
                </a:solidFill>
              </a:endParaRPr>
            </a:p>
          </p:txBody>
        </p:sp>
      </p:grpSp>
      <p:grpSp>
        <p:nvGrpSpPr>
          <p:cNvPr id="18" name="Group 271">
            <a:extLst>
              <a:ext uri="{FF2B5EF4-FFF2-40B4-BE49-F238E27FC236}">
                <a16:creationId xmlns:a16="http://schemas.microsoft.com/office/drawing/2014/main" id="{68C4C86E-F1BB-4603-BE1E-12A79A9BF349}"/>
              </a:ext>
            </a:extLst>
          </p:cNvPr>
          <p:cNvGrpSpPr/>
          <p:nvPr/>
        </p:nvGrpSpPr>
        <p:grpSpPr>
          <a:xfrm>
            <a:off x="4854121" y="2892297"/>
            <a:ext cx="1722705" cy="763653"/>
            <a:chOff x="1979822" y="2100456"/>
            <a:chExt cx="1775008" cy="763653"/>
          </a:xfrm>
        </p:grpSpPr>
        <p:sp>
          <p:nvSpPr>
            <p:cNvPr id="19" name="TextBox 18">
              <a:extLst>
                <a:ext uri="{FF2B5EF4-FFF2-40B4-BE49-F238E27FC236}">
                  <a16:creationId xmlns:a16="http://schemas.microsoft.com/office/drawing/2014/main" id="{CDC063A7-2E7A-4B06-9749-943E68D4E1C4}"/>
                </a:ext>
              </a:extLst>
            </p:cNvPr>
            <p:cNvSpPr txBox="1"/>
            <p:nvPr/>
          </p:nvSpPr>
          <p:spPr>
            <a:xfrm>
              <a:off x="2045363" y="2463999"/>
              <a:ext cx="1709467" cy="400110"/>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Results</a:t>
              </a:r>
              <a:endParaRPr lang="ko-KR" altLang="en-US" sz="2000" dirty="0">
                <a:solidFill>
                  <a:schemeClr val="tx1">
                    <a:lumMod val="75000"/>
                    <a:lumOff val="25000"/>
                  </a:schemeClr>
                </a:solidFill>
              </a:endParaRPr>
            </a:p>
          </p:txBody>
        </p:sp>
        <p:sp>
          <p:nvSpPr>
            <p:cNvPr id="20" name="TextBox 19">
              <a:extLst>
                <a:ext uri="{FF2B5EF4-FFF2-40B4-BE49-F238E27FC236}">
                  <a16:creationId xmlns:a16="http://schemas.microsoft.com/office/drawing/2014/main" id="{EB28808E-6061-443D-80D7-82E98A28A36A}"/>
                </a:ext>
              </a:extLst>
            </p:cNvPr>
            <p:cNvSpPr txBox="1"/>
            <p:nvPr/>
          </p:nvSpPr>
          <p:spPr>
            <a:xfrm>
              <a:off x="1979822" y="2100456"/>
              <a:ext cx="1714550" cy="400110"/>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3</a:t>
              </a:r>
              <a:endParaRPr lang="ko-KR" altLang="en-US" sz="2000" dirty="0">
                <a:solidFill>
                  <a:schemeClr val="tx1">
                    <a:lumMod val="75000"/>
                    <a:lumOff val="25000"/>
                  </a:schemeClr>
                </a:solidFill>
              </a:endParaRPr>
            </a:p>
          </p:txBody>
        </p:sp>
      </p:grpSp>
      <p:grpSp>
        <p:nvGrpSpPr>
          <p:cNvPr id="21" name="Group 271">
            <a:extLst>
              <a:ext uri="{FF2B5EF4-FFF2-40B4-BE49-F238E27FC236}">
                <a16:creationId xmlns:a16="http://schemas.microsoft.com/office/drawing/2014/main" id="{5D61EC03-D631-4F2C-BBAB-C48139AECBBF}"/>
              </a:ext>
            </a:extLst>
          </p:cNvPr>
          <p:cNvGrpSpPr/>
          <p:nvPr/>
        </p:nvGrpSpPr>
        <p:grpSpPr>
          <a:xfrm>
            <a:off x="6757573" y="2892297"/>
            <a:ext cx="1664028" cy="677109"/>
            <a:chOff x="1979822" y="2100456"/>
            <a:chExt cx="1714550" cy="677109"/>
          </a:xfrm>
        </p:grpSpPr>
        <p:sp>
          <p:nvSpPr>
            <p:cNvPr id="22" name="TextBox 21">
              <a:extLst>
                <a:ext uri="{FF2B5EF4-FFF2-40B4-BE49-F238E27FC236}">
                  <a16:creationId xmlns:a16="http://schemas.microsoft.com/office/drawing/2014/main" id="{7320DA7B-E320-4A3D-A437-E2D4EAC183BF}"/>
                </a:ext>
              </a:extLst>
            </p:cNvPr>
            <p:cNvSpPr txBox="1"/>
            <p:nvPr/>
          </p:nvSpPr>
          <p:spPr>
            <a:xfrm>
              <a:off x="1979822" y="2377455"/>
              <a:ext cx="1709467" cy="400110"/>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Conclusion </a:t>
              </a:r>
              <a:endParaRPr lang="ko-KR" altLang="en-US" sz="2000" dirty="0">
                <a:solidFill>
                  <a:schemeClr val="tx1">
                    <a:lumMod val="75000"/>
                    <a:lumOff val="25000"/>
                  </a:schemeClr>
                </a:solidFill>
              </a:endParaRPr>
            </a:p>
          </p:txBody>
        </p:sp>
        <p:sp>
          <p:nvSpPr>
            <p:cNvPr id="23" name="TextBox 22">
              <a:extLst>
                <a:ext uri="{FF2B5EF4-FFF2-40B4-BE49-F238E27FC236}">
                  <a16:creationId xmlns:a16="http://schemas.microsoft.com/office/drawing/2014/main" id="{5DC8D5F1-8AC8-4F8E-86CC-837A8717FDF1}"/>
                </a:ext>
              </a:extLst>
            </p:cNvPr>
            <p:cNvSpPr txBox="1"/>
            <p:nvPr/>
          </p:nvSpPr>
          <p:spPr>
            <a:xfrm>
              <a:off x="1979822" y="2100456"/>
              <a:ext cx="1714550" cy="400110"/>
            </a:xfrm>
            <a:prstGeom prst="rect">
              <a:avLst/>
            </a:prstGeom>
            <a:noFill/>
          </p:spPr>
          <p:txBody>
            <a:bodyPr wrap="square" rtlCol="0">
              <a:spAutoFit/>
            </a:bodyPr>
            <a:lstStyle/>
            <a:p>
              <a:pPr algn="ctr"/>
              <a:r>
                <a:rPr lang="en-US" altLang="ko-KR" sz="2000" dirty="0" smtClean="0">
                  <a:solidFill>
                    <a:schemeClr val="tx1">
                      <a:lumMod val="75000"/>
                      <a:lumOff val="25000"/>
                    </a:schemeClr>
                  </a:solidFill>
                </a:rPr>
                <a:t>4</a:t>
              </a:r>
              <a:endParaRPr lang="ko-KR" altLang="en-US" sz="2000" dirty="0">
                <a:solidFill>
                  <a:schemeClr val="tx1">
                    <a:lumMod val="75000"/>
                    <a:lumOff val="25000"/>
                  </a:schemeClr>
                </a:solidFill>
              </a:endParaRPr>
            </a:p>
          </p:txBody>
        </p:sp>
      </p:grpSp>
      <p:grpSp>
        <p:nvGrpSpPr>
          <p:cNvPr id="26" name="Group 38">
            <a:extLst>
              <a:ext uri="{FF2B5EF4-FFF2-40B4-BE49-F238E27FC236}">
                <a16:creationId xmlns:a16="http://schemas.microsoft.com/office/drawing/2014/main" id="{98AC43DE-BAFC-420C-8254-F713074BF4E3}"/>
              </a:ext>
            </a:extLst>
          </p:cNvPr>
          <p:cNvGrpSpPr/>
          <p:nvPr/>
        </p:nvGrpSpPr>
        <p:grpSpPr>
          <a:xfrm>
            <a:off x="3231194" y="5073056"/>
            <a:ext cx="1059354" cy="1208856"/>
            <a:chOff x="10255665" y="4623530"/>
            <a:chExt cx="1780099" cy="2031315"/>
          </a:xfrm>
        </p:grpSpPr>
        <p:sp>
          <p:nvSpPr>
            <p:cNvPr id="27" name="Freeform: Shape 39">
              <a:extLst>
                <a:ext uri="{FF2B5EF4-FFF2-40B4-BE49-F238E27FC236}">
                  <a16:creationId xmlns:a16="http://schemas.microsoft.com/office/drawing/2014/main" id="{0C366056-B4FB-4ADA-A34E-6BF191267C98}"/>
                </a:ext>
              </a:extLst>
            </p:cNvPr>
            <p:cNvSpPr/>
            <p:nvPr/>
          </p:nvSpPr>
          <p:spPr>
            <a:xfrm>
              <a:off x="10527907" y="5069090"/>
              <a:ext cx="1235529" cy="1469753"/>
            </a:xfrm>
            <a:custGeom>
              <a:avLst/>
              <a:gdLst>
                <a:gd name="connsiteX0" fmla="*/ 1210323 w 1235529"/>
                <a:gd name="connsiteY0" fmla="*/ 283472 h 1469752"/>
                <a:gd name="connsiteX1" fmla="*/ 1094383 w 1235529"/>
                <a:gd name="connsiteY1" fmla="*/ 460897 h 1469752"/>
                <a:gd name="connsiteX2" fmla="*/ 1096725 w 1235529"/>
                <a:gd name="connsiteY2" fmla="*/ 316849 h 1469752"/>
                <a:gd name="connsiteX3" fmla="*/ 914030 w 1235529"/>
                <a:gd name="connsiteY3" fmla="*/ 106048 h 1469752"/>
                <a:gd name="connsiteX4" fmla="*/ 446754 w 1235529"/>
                <a:gd name="connsiteY4" fmla="*/ 34610 h 1469752"/>
                <a:gd name="connsiteX5" fmla="*/ 353651 w 1235529"/>
                <a:gd name="connsiteY5" fmla="*/ 8260 h 1469752"/>
                <a:gd name="connsiteX6" fmla="*/ 326129 w 1235529"/>
                <a:gd name="connsiteY6" fmla="*/ 5917 h 1469752"/>
                <a:gd name="connsiteX7" fmla="*/ 196135 w 1235529"/>
                <a:gd name="connsiteY7" fmla="*/ 108390 h 1469752"/>
                <a:gd name="connsiteX8" fmla="*/ 120013 w 1235529"/>
                <a:gd name="connsiteY8" fmla="*/ 192711 h 1469752"/>
                <a:gd name="connsiteX9" fmla="*/ 94833 w 1235529"/>
                <a:gd name="connsiteY9" fmla="*/ 310408 h 1469752"/>
                <a:gd name="connsiteX10" fmla="*/ 111815 w 1235529"/>
                <a:gd name="connsiteY10" fmla="*/ 404097 h 1469752"/>
                <a:gd name="connsiteX11" fmla="*/ 19296 w 1235529"/>
                <a:gd name="connsiteY11" fmla="*/ 294012 h 1469752"/>
                <a:gd name="connsiteX12" fmla="*/ 3486 w 1235529"/>
                <a:gd name="connsiteY12" fmla="*/ 328560 h 1469752"/>
                <a:gd name="connsiteX13" fmla="*/ 118841 w 1235529"/>
                <a:gd name="connsiteY13" fmla="*/ 537605 h 1469752"/>
                <a:gd name="connsiteX14" fmla="*/ 157488 w 1235529"/>
                <a:gd name="connsiteY14" fmla="*/ 582693 h 1469752"/>
                <a:gd name="connsiteX15" fmla="*/ 169200 w 1235529"/>
                <a:gd name="connsiteY15" fmla="*/ 619583 h 1469752"/>
                <a:gd name="connsiteX16" fmla="*/ 277528 w 1235529"/>
                <a:gd name="connsiteY16" fmla="*/ 769486 h 1469752"/>
                <a:gd name="connsiteX17" fmla="*/ 438557 w 1235529"/>
                <a:gd name="connsiteY17" fmla="*/ 856149 h 1469752"/>
                <a:gd name="connsiteX18" fmla="*/ 433872 w 1235529"/>
                <a:gd name="connsiteY18" fmla="*/ 1021862 h 1469752"/>
                <a:gd name="connsiteX19" fmla="*/ 356579 w 1235529"/>
                <a:gd name="connsiteY19" fmla="*/ 1120822 h 1469752"/>
                <a:gd name="connsiteX20" fmla="*/ 110058 w 1235529"/>
                <a:gd name="connsiteY20" fmla="*/ 1192260 h 1469752"/>
                <a:gd name="connsiteX21" fmla="*/ 247664 w 1235529"/>
                <a:gd name="connsiteY21" fmla="*/ 1336307 h 1469752"/>
                <a:gd name="connsiteX22" fmla="*/ 757100 w 1235529"/>
                <a:gd name="connsiteY22" fmla="*/ 1454590 h 1469752"/>
                <a:gd name="connsiteX23" fmla="*/ 1135372 w 1235529"/>
                <a:gd name="connsiteY23" fmla="*/ 1193431 h 1469752"/>
                <a:gd name="connsiteX24" fmla="*/ 862501 w 1235529"/>
                <a:gd name="connsiteY24" fmla="*/ 1114966 h 1469752"/>
                <a:gd name="connsiteX25" fmla="*/ 807459 w 1235529"/>
                <a:gd name="connsiteY25" fmla="*/ 1052897 h 1469752"/>
                <a:gd name="connsiteX26" fmla="*/ 798089 w 1235529"/>
                <a:gd name="connsiteY26" fmla="*/ 856149 h 1469752"/>
                <a:gd name="connsiteX27" fmla="*/ 798089 w 1235529"/>
                <a:gd name="connsiteY27" fmla="*/ 856149 h 1469752"/>
                <a:gd name="connsiteX28" fmla="*/ 850790 w 1235529"/>
                <a:gd name="connsiteY28" fmla="*/ 833312 h 1469752"/>
                <a:gd name="connsiteX29" fmla="*/ 1077987 w 1235529"/>
                <a:gd name="connsiteY29" fmla="*/ 586792 h 1469752"/>
                <a:gd name="connsiteX30" fmla="*/ 1121318 w 1235529"/>
                <a:gd name="connsiteY30" fmla="*/ 534677 h 1469752"/>
                <a:gd name="connsiteX31" fmla="*/ 1232575 w 1235529"/>
                <a:gd name="connsiteY31" fmla="*/ 387116 h 1469752"/>
                <a:gd name="connsiteX32" fmla="*/ 1210323 w 1235529"/>
                <a:gd name="connsiteY32" fmla="*/ 283472 h 1469752"/>
                <a:gd name="connsiteX33" fmla="*/ 788721 w 1235529"/>
                <a:gd name="connsiteY33" fmla="*/ 886012 h 1469752"/>
                <a:gd name="connsiteX34" fmla="*/ 789306 w 1235529"/>
                <a:gd name="connsiteY34" fmla="*/ 887183 h 1469752"/>
                <a:gd name="connsiteX35" fmla="*/ 788135 w 1235529"/>
                <a:gd name="connsiteY35" fmla="*/ 888940 h 1469752"/>
                <a:gd name="connsiteX36" fmla="*/ 788721 w 1235529"/>
                <a:gd name="connsiteY36" fmla="*/ 886012 h 1469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235529" h="1469752">
                  <a:moveTo>
                    <a:pt x="1210323" y="283472"/>
                  </a:moveTo>
                  <a:cubicBezTo>
                    <a:pt x="1179874" y="348469"/>
                    <a:pt x="1142398" y="405854"/>
                    <a:pt x="1094383" y="460897"/>
                  </a:cubicBezTo>
                  <a:cubicBezTo>
                    <a:pt x="1100238" y="409953"/>
                    <a:pt x="1101409" y="363108"/>
                    <a:pt x="1096725" y="316849"/>
                  </a:cubicBezTo>
                  <a:cubicBezTo>
                    <a:pt x="1082672" y="176315"/>
                    <a:pt x="991324" y="152892"/>
                    <a:pt x="914030" y="106048"/>
                  </a:cubicBezTo>
                  <a:cubicBezTo>
                    <a:pt x="774082" y="8260"/>
                    <a:pt x="618323" y="3575"/>
                    <a:pt x="446754" y="34610"/>
                  </a:cubicBezTo>
                  <a:cubicBezTo>
                    <a:pt x="410450" y="41051"/>
                    <a:pt x="379415" y="33439"/>
                    <a:pt x="353651" y="8260"/>
                  </a:cubicBezTo>
                  <a:cubicBezTo>
                    <a:pt x="343696" y="-1695"/>
                    <a:pt x="337255" y="-2866"/>
                    <a:pt x="326129" y="5917"/>
                  </a:cubicBezTo>
                  <a:cubicBezTo>
                    <a:pt x="283384" y="40465"/>
                    <a:pt x="238881" y="73256"/>
                    <a:pt x="196135" y="108390"/>
                  </a:cubicBezTo>
                  <a:cubicBezTo>
                    <a:pt x="166857" y="132398"/>
                    <a:pt x="136994" y="157577"/>
                    <a:pt x="120013" y="192711"/>
                  </a:cubicBezTo>
                  <a:cubicBezTo>
                    <a:pt x="101860" y="215547"/>
                    <a:pt x="91320" y="278788"/>
                    <a:pt x="94833" y="310408"/>
                  </a:cubicBezTo>
                  <a:cubicBezTo>
                    <a:pt x="99518" y="343199"/>
                    <a:pt x="105374" y="370720"/>
                    <a:pt x="111815" y="404097"/>
                  </a:cubicBezTo>
                  <a:cubicBezTo>
                    <a:pt x="64384" y="377747"/>
                    <a:pt x="38620" y="339686"/>
                    <a:pt x="19296" y="294012"/>
                  </a:cubicBezTo>
                  <a:cubicBezTo>
                    <a:pt x="9342" y="305138"/>
                    <a:pt x="6414" y="316849"/>
                    <a:pt x="3486" y="328560"/>
                  </a:cubicBezTo>
                  <a:cubicBezTo>
                    <a:pt x="-17594" y="407611"/>
                    <a:pt x="61457" y="517696"/>
                    <a:pt x="118841" y="537605"/>
                  </a:cubicBezTo>
                  <a:cubicBezTo>
                    <a:pt x="144020" y="546388"/>
                    <a:pt x="152804" y="559856"/>
                    <a:pt x="157488" y="582693"/>
                  </a:cubicBezTo>
                  <a:cubicBezTo>
                    <a:pt x="159830" y="595575"/>
                    <a:pt x="165686" y="607286"/>
                    <a:pt x="169200" y="619583"/>
                  </a:cubicBezTo>
                  <a:cubicBezTo>
                    <a:pt x="187352" y="682238"/>
                    <a:pt x="224828" y="730839"/>
                    <a:pt x="277528" y="769486"/>
                  </a:cubicBezTo>
                  <a:cubicBezTo>
                    <a:pt x="327301" y="805791"/>
                    <a:pt x="382343" y="832727"/>
                    <a:pt x="438557" y="856149"/>
                  </a:cubicBezTo>
                  <a:cubicBezTo>
                    <a:pt x="442655" y="877229"/>
                    <a:pt x="435629" y="1004881"/>
                    <a:pt x="433872" y="1021862"/>
                  </a:cubicBezTo>
                  <a:cubicBezTo>
                    <a:pt x="427431" y="1072220"/>
                    <a:pt x="426846" y="1103255"/>
                    <a:pt x="356579" y="1120822"/>
                  </a:cubicBezTo>
                  <a:cubicBezTo>
                    <a:pt x="274014" y="1141902"/>
                    <a:pt x="192036" y="1168252"/>
                    <a:pt x="110058" y="1192260"/>
                  </a:cubicBezTo>
                  <a:cubicBezTo>
                    <a:pt x="151633" y="1244374"/>
                    <a:pt x="194378" y="1295318"/>
                    <a:pt x="247664" y="1336307"/>
                  </a:cubicBezTo>
                  <a:cubicBezTo>
                    <a:pt x="399324" y="1454590"/>
                    <a:pt x="568551" y="1499678"/>
                    <a:pt x="757100" y="1454590"/>
                  </a:cubicBezTo>
                  <a:cubicBezTo>
                    <a:pt x="915787" y="1416529"/>
                    <a:pt x="1038169" y="1322254"/>
                    <a:pt x="1135372" y="1193431"/>
                  </a:cubicBezTo>
                  <a:cubicBezTo>
                    <a:pt x="1044610" y="1167081"/>
                    <a:pt x="953849" y="1140145"/>
                    <a:pt x="862501" y="1114966"/>
                  </a:cubicBezTo>
                  <a:cubicBezTo>
                    <a:pt x="829710" y="1105597"/>
                    <a:pt x="812728" y="1085688"/>
                    <a:pt x="807459" y="1052897"/>
                  </a:cubicBezTo>
                  <a:cubicBezTo>
                    <a:pt x="801017" y="1015421"/>
                    <a:pt x="798089" y="883670"/>
                    <a:pt x="798089" y="856149"/>
                  </a:cubicBezTo>
                  <a:lnTo>
                    <a:pt x="798089" y="856149"/>
                  </a:lnTo>
                  <a:cubicBezTo>
                    <a:pt x="815656" y="848537"/>
                    <a:pt x="833223" y="841510"/>
                    <a:pt x="850790" y="833312"/>
                  </a:cubicBezTo>
                  <a:cubicBezTo>
                    <a:pt x="960290" y="782368"/>
                    <a:pt x="1051637" y="714444"/>
                    <a:pt x="1077987" y="586792"/>
                  </a:cubicBezTo>
                  <a:cubicBezTo>
                    <a:pt x="1083257" y="561027"/>
                    <a:pt x="1095554" y="547559"/>
                    <a:pt x="1121318" y="534677"/>
                  </a:cubicBezTo>
                  <a:cubicBezTo>
                    <a:pt x="1181631" y="505399"/>
                    <a:pt x="1215593" y="450942"/>
                    <a:pt x="1232575" y="387116"/>
                  </a:cubicBezTo>
                  <a:cubicBezTo>
                    <a:pt x="1240773" y="351397"/>
                    <a:pt x="1235502" y="316263"/>
                    <a:pt x="1210323" y="283472"/>
                  </a:cubicBezTo>
                  <a:close/>
                  <a:moveTo>
                    <a:pt x="788721" y="886012"/>
                  </a:moveTo>
                  <a:cubicBezTo>
                    <a:pt x="788721" y="886598"/>
                    <a:pt x="789306" y="886598"/>
                    <a:pt x="789306" y="887183"/>
                  </a:cubicBezTo>
                  <a:cubicBezTo>
                    <a:pt x="789306" y="887769"/>
                    <a:pt x="788721" y="888355"/>
                    <a:pt x="788135" y="888940"/>
                  </a:cubicBezTo>
                  <a:cubicBezTo>
                    <a:pt x="788135" y="887183"/>
                    <a:pt x="788135" y="886598"/>
                    <a:pt x="788721" y="886012"/>
                  </a:cubicBezTo>
                  <a:close/>
                </a:path>
              </a:pathLst>
            </a:custGeom>
            <a:solidFill>
              <a:srgbClr val="F8DFC9"/>
            </a:solidFill>
            <a:ln w="5853" cap="flat">
              <a:noFill/>
              <a:prstDash val="solid"/>
              <a:miter/>
            </a:ln>
          </p:spPr>
          <p:txBody>
            <a:bodyPr rtlCol="0" anchor="ctr"/>
            <a:lstStyle/>
            <a:p>
              <a:endParaRPr lang="en-US"/>
            </a:p>
          </p:txBody>
        </p:sp>
        <p:sp>
          <p:nvSpPr>
            <p:cNvPr id="28" name="Freeform: Shape 40">
              <a:extLst>
                <a:ext uri="{FF2B5EF4-FFF2-40B4-BE49-F238E27FC236}">
                  <a16:creationId xmlns:a16="http://schemas.microsoft.com/office/drawing/2014/main" id="{88BC382C-8736-4999-BE41-9101A892FBE1}"/>
                </a:ext>
              </a:extLst>
            </p:cNvPr>
            <p:cNvSpPr/>
            <p:nvPr/>
          </p:nvSpPr>
          <p:spPr>
            <a:xfrm>
              <a:off x="10447882" y="4623530"/>
              <a:ext cx="1370208" cy="1674699"/>
            </a:xfrm>
            <a:custGeom>
              <a:avLst/>
              <a:gdLst>
                <a:gd name="connsiteX0" fmla="*/ 37838 w 1370207"/>
                <a:gd name="connsiteY0" fmla="*/ 1675881 h 1674698"/>
                <a:gd name="connsiteX1" fmla="*/ 13245 w 1370207"/>
                <a:gd name="connsiteY1" fmla="*/ 1452783 h 1674698"/>
                <a:gd name="connsiteX2" fmla="*/ 60675 w 1370207"/>
                <a:gd name="connsiteY2" fmla="*/ 1167616 h 1674698"/>
                <a:gd name="connsiteX3" fmla="*/ 36082 w 1370207"/>
                <a:gd name="connsiteY3" fmla="*/ 907042 h 1674698"/>
                <a:gd name="connsiteX4" fmla="*/ 20857 w 1370207"/>
                <a:gd name="connsiteY4" fmla="*/ 678674 h 1674698"/>
                <a:gd name="connsiteX5" fmla="*/ 75314 w 1370207"/>
                <a:gd name="connsiteY5" fmla="*/ 383553 h 1674698"/>
                <a:gd name="connsiteX6" fmla="*/ 378048 w 1370207"/>
                <a:gd name="connsiteY6" fmla="*/ 66765 h 1674698"/>
                <a:gd name="connsiteX7" fmla="*/ 1088331 w 1370207"/>
                <a:gd name="connsiteY7" fmla="*/ 116538 h 1674698"/>
                <a:gd name="connsiteX8" fmla="*/ 1327239 w 1370207"/>
                <a:gd name="connsiteY8" fmla="*/ 439181 h 1674698"/>
                <a:gd name="connsiteX9" fmla="*/ 1342463 w 1370207"/>
                <a:gd name="connsiteY9" fmla="*/ 516475 h 1674698"/>
                <a:gd name="connsiteX10" fmla="*/ 1358273 w 1370207"/>
                <a:gd name="connsiteY10" fmla="*/ 664621 h 1674698"/>
                <a:gd name="connsiteX11" fmla="*/ 1346562 w 1370207"/>
                <a:gd name="connsiteY11" fmla="*/ 891232 h 1674698"/>
                <a:gd name="connsiteX12" fmla="*/ 1324311 w 1370207"/>
                <a:gd name="connsiteY12" fmla="*/ 1147122 h 1674698"/>
                <a:gd name="connsiteX13" fmla="*/ 1357688 w 1370207"/>
                <a:gd name="connsiteY13" fmla="*/ 1415893 h 1674698"/>
                <a:gd name="connsiteX14" fmla="*/ 1364129 w 1370207"/>
                <a:gd name="connsiteY14" fmla="*/ 1602101 h 1674698"/>
                <a:gd name="connsiteX15" fmla="*/ 1333680 w 1370207"/>
                <a:gd name="connsiteY15" fmla="*/ 1653630 h 1674698"/>
                <a:gd name="connsiteX16" fmla="*/ 1271611 w 1370207"/>
                <a:gd name="connsiteY16" fmla="*/ 1650702 h 1674698"/>
                <a:gd name="connsiteX17" fmla="*/ 1215397 w 1370207"/>
                <a:gd name="connsiteY17" fmla="*/ 1646603 h 1674698"/>
                <a:gd name="connsiteX18" fmla="*/ 934329 w 1370207"/>
                <a:gd name="connsiteY18" fmla="*/ 1566967 h 1674698"/>
                <a:gd name="connsiteX19" fmla="*/ 881043 w 1370207"/>
                <a:gd name="connsiteY19" fmla="*/ 1503727 h 1674698"/>
                <a:gd name="connsiteX20" fmla="*/ 870503 w 1370207"/>
                <a:gd name="connsiteY20" fmla="*/ 1384859 h 1674698"/>
                <a:gd name="connsiteX21" fmla="*/ 872259 w 1370207"/>
                <a:gd name="connsiteY21" fmla="*/ 1309322 h 1674698"/>
                <a:gd name="connsiteX22" fmla="*/ 898024 w 1370207"/>
                <a:gd name="connsiteY22" fmla="*/ 1288242 h 1674698"/>
                <a:gd name="connsiteX23" fmla="*/ 1043828 w 1370207"/>
                <a:gd name="connsiteY23" fmla="*/ 1205092 h 1674698"/>
                <a:gd name="connsiteX24" fmla="*/ 1136347 w 1370207"/>
                <a:gd name="connsiteY24" fmla="*/ 1076269 h 1674698"/>
                <a:gd name="connsiteX25" fmla="*/ 1157427 w 1370207"/>
                <a:gd name="connsiteY25" fmla="*/ 1010686 h 1674698"/>
                <a:gd name="connsiteX26" fmla="*/ 1182606 w 1370207"/>
                <a:gd name="connsiteY26" fmla="*/ 983165 h 1674698"/>
                <a:gd name="connsiteX27" fmla="*/ 1307915 w 1370207"/>
                <a:gd name="connsiteY27" fmla="*/ 815695 h 1674698"/>
                <a:gd name="connsiteX28" fmla="*/ 1292106 w 1370207"/>
                <a:gd name="connsiteY28" fmla="*/ 746014 h 1674698"/>
                <a:gd name="connsiteX29" fmla="*/ 1264584 w 1370207"/>
                <a:gd name="connsiteY29" fmla="*/ 791687 h 1674698"/>
                <a:gd name="connsiteX30" fmla="*/ 1191975 w 1370207"/>
                <a:gd name="connsiteY30" fmla="*/ 895331 h 1674698"/>
                <a:gd name="connsiteX31" fmla="*/ 1173822 w 1370207"/>
                <a:gd name="connsiteY31" fmla="*/ 906457 h 1674698"/>
                <a:gd name="connsiteX32" fmla="*/ 1170894 w 1370207"/>
                <a:gd name="connsiteY32" fmla="*/ 887719 h 1674698"/>
                <a:gd name="connsiteX33" fmla="*/ 1166210 w 1370207"/>
                <a:gd name="connsiteY33" fmla="*/ 729618 h 1674698"/>
                <a:gd name="connsiteX34" fmla="*/ 947797 w 1370207"/>
                <a:gd name="connsiteY34" fmla="*/ 553950 h 1674698"/>
                <a:gd name="connsiteX35" fmla="*/ 635694 w 1370207"/>
                <a:gd name="connsiteY35" fmla="*/ 489539 h 1674698"/>
                <a:gd name="connsiteX36" fmla="*/ 524438 w 1370207"/>
                <a:gd name="connsiteY36" fmla="*/ 495395 h 1674698"/>
                <a:gd name="connsiteX37" fmla="*/ 434262 w 1370207"/>
                <a:gd name="connsiteY37" fmla="*/ 463774 h 1674698"/>
                <a:gd name="connsiteX38" fmla="*/ 403812 w 1370207"/>
                <a:gd name="connsiteY38" fmla="*/ 462018 h 1674698"/>
                <a:gd name="connsiteX39" fmla="*/ 238685 w 1370207"/>
                <a:gd name="connsiteY39" fmla="*/ 616020 h 1674698"/>
                <a:gd name="connsiteX40" fmla="*/ 201794 w 1370207"/>
                <a:gd name="connsiteY40" fmla="*/ 682188 h 1674698"/>
                <a:gd name="connsiteX41" fmla="*/ 180129 w 1370207"/>
                <a:gd name="connsiteY41" fmla="*/ 794615 h 1674698"/>
                <a:gd name="connsiteX42" fmla="*/ 194768 w 1370207"/>
                <a:gd name="connsiteY42" fmla="*/ 863126 h 1674698"/>
                <a:gd name="connsiteX43" fmla="*/ 96394 w 1370207"/>
                <a:gd name="connsiteY43" fmla="*/ 758311 h 1674698"/>
                <a:gd name="connsiteX44" fmla="*/ 92295 w 1370207"/>
                <a:gd name="connsiteY44" fmla="*/ 847315 h 1674698"/>
                <a:gd name="connsiteX45" fmla="*/ 181300 w 1370207"/>
                <a:gd name="connsiteY45" fmla="*/ 970283 h 1674698"/>
                <a:gd name="connsiteX46" fmla="*/ 195353 w 1370207"/>
                <a:gd name="connsiteY46" fmla="*/ 977895 h 1674698"/>
                <a:gd name="connsiteX47" fmla="*/ 243370 w 1370207"/>
                <a:gd name="connsiteY47" fmla="*/ 1033523 h 1674698"/>
                <a:gd name="connsiteX48" fmla="*/ 292556 w 1370207"/>
                <a:gd name="connsiteY48" fmla="*/ 1147122 h 1674698"/>
                <a:gd name="connsiteX49" fmla="*/ 436018 w 1370207"/>
                <a:gd name="connsiteY49" fmla="*/ 1260134 h 1674698"/>
                <a:gd name="connsiteX50" fmla="*/ 493988 w 1370207"/>
                <a:gd name="connsiteY50" fmla="*/ 1287656 h 1674698"/>
                <a:gd name="connsiteX51" fmla="*/ 521510 w 1370207"/>
                <a:gd name="connsiteY51" fmla="*/ 1310493 h 1674698"/>
                <a:gd name="connsiteX52" fmla="*/ 523266 w 1370207"/>
                <a:gd name="connsiteY52" fmla="*/ 1416479 h 1674698"/>
                <a:gd name="connsiteX53" fmla="*/ 515068 w 1370207"/>
                <a:gd name="connsiteY53" fmla="*/ 1499043 h 1674698"/>
                <a:gd name="connsiteX54" fmla="*/ 452999 w 1370207"/>
                <a:gd name="connsiteY54" fmla="*/ 1570481 h 1674698"/>
                <a:gd name="connsiteX55" fmla="*/ 189498 w 1370207"/>
                <a:gd name="connsiteY55" fmla="*/ 1646018 h 1674698"/>
                <a:gd name="connsiteX56" fmla="*/ 56576 w 1370207"/>
                <a:gd name="connsiteY56" fmla="*/ 1676467 h 1674698"/>
                <a:gd name="connsiteX57" fmla="*/ 37838 w 1370207"/>
                <a:gd name="connsiteY57" fmla="*/ 1675881 h 1674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370207" h="1674698">
                  <a:moveTo>
                    <a:pt x="37838" y="1675881"/>
                  </a:moveTo>
                  <a:cubicBezTo>
                    <a:pt x="-10763" y="1605614"/>
                    <a:pt x="-4908" y="1529492"/>
                    <a:pt x="13245" y="1452783"/>
                  </a:cubicBezTo>
                  <a:cubicBezTo>
                    <a:pt x="35496" y="1359094"/>
                    <a:pt x="57747" y="1264819"/>
                    <a:pt x="60675" y="1167616"/>
                  </a:cubicBezTo>
                  <a:cubicBezTo>
                    <a:pt x="63017" y="1079782"/>
                    <a:pt x="49549" y="993120"/>
                    <a:pt x="36082" y="907042"/>
                  </a:cubicBezTo>
                  <a:cubicBezTo>
                    <a:pt x="24370" y="831506"/>
                    <a:pt x="6218" y="754797"/>
                    <a:pt x="20857" y="678674"/>
                  </a:cubicBezTo>
                  <a:cubicBezTo>
                    <a:pt x="40180" y="580301"/>
                    <a:pt x="39009" y="478413"/>
                    <a:pt x="75314" y="383553"/>
                  </a:cubicBezTo>
                  <a:cubicBezTo>
                    <a:pt x="131527" y="234821"/>
                    <a:pt x="231658" y="128249"/>
                    <a:pt x="378048" y="66765"/>
                  </a:cubicBezTo>
                  <a:cubicBezTo>
                    <a:pt x="622811" y="-35708"/>
                    <a:pt x="862305" y="-21069"/>
                    <a:pt x="1088331" y="116538"/>
                  </a:cubicBezTo>
                  <a:cubicBezTo>
                    <a:pt x="1208956" y="189733"/>
                    <a:pt x="1290349" y="299818"/>
                    <a:pt x="1327239" y="439181"/>
                  </a:cubicBezTo>
                  <a:cubicBezTo>
                    <a:pt x="1334265" y="464360"/>
                    <a:pt x="1341878" y="490710"/>
                    <a:pt x="1342463" y="516475"/>
                  </a:cubicBezTo>
                  <a:cubicBezTo>
                    <a:pt x="1343049" y="566247"/>
                    <a:pt x="1349490" y="615434"/>
                    <a:pt x="1358273" y="664621"/>
                  </a:cubicBezTo>
                  <a:cubicBezTo>
                    <a:pt x="1371741" y="740744"/>
                    <a:pt x="1358859" y="815695"/>
                    <a:pt x="1346562" y="891232"/>
                  </a:cubicBezTo>
                  <a:cubicBezTo>
                    <a:pt x="1332509" y="976138"/>
                    <a:pt x="1324897" y="1061044"/>
                    <a:pt x="1324311" y="1147122"/>
                  </a:cubicBezTo>
                  <a:cubicBezTo>
                    <a:pt x="1323726" y="1237883"/>
                    <a:pt x="1338950" y="1326888"/>
                    <a:pt x="1357688" y="1415893"/>
                  </a:cubicBezTo>
                  <a:cubicBezTo>
                    <a:pt x="1370571" y="1477377"/>
                    <a:pt x="1382282" y="1539446"/>
                    <a:pt x="1364129" y="1602101"/>
                  </a:cubicBezTo>
                  <a:cubicBezTo>
                    <a:pt x="1358859" y="1619668"/>
                    <a:pt x="1340121" y="1636649"/>
                    <a:pt x="1333680" y="1653630"/>
                  </a:cubicBezTo>
                  <a:cubicBezTo>
                    <a:pt x="1312600" y="1662414"/>
                    <a:pt x="1292106" y="1651874"/>
                    <a:pt x="1271611" y="1650702"/>
                  </a:cubicBezTo>
                  <a:cubicBezTo>
                    <a:pt x="1252873" y="1649531"/>
                    <a:pt x="1234135" y="1647189"/>
                    <a:pt x="1215397" y="1646603"/>
                  </a:cubicBezTo>
                  <a:cubicBezTo>
                    <a:pt x="1121122" y="1621424"/>
                    <a:pt x="1028019" y="1593903"/>
                    <a:pt x="934329" y="1566967"/>
                  </a:cubicBezTo>
                  <a:cubicBezTo>
                    <a:pt x="903294" y="1557599"/>
                    <a:pt x="886313" y="1534762"/>
                    <a:pt x="881043" y="1503727"/>
                  </a:cubicBezTo>
                  <a:cubicBezTo>
                    <a:pt x="874602" y="1464495"/>
                    <a:pt x="870503" y="1424677"/>
                    <a:pt x="870503" y="1384859"/>
                  </a:cubicBezTo>
                  <a:cubicBezTo>
                    <a:pt x="870503" y="1359679"/>
                    <a:pt x="868746" y="1334500"/>
                    <a:pt x="872259" y="1309322"/>
                  </a:cubicBezTo>
                  <a:cubicBezTo>
                    <a:pt x="876359" y="1297025"/>
                    <a:pt x="887484" y="1293511"/>
                    <a:pt x="898024" y="1288242"/>
                  </a:cubicBezTo>
                  <a:cubicBezTo>
                    <a:pt x="948968" y="1264819"/>
                    <a:pt x="999326" y="1240226"/>
                    <a:pt x="1043828" y="1205092"/>
                  </a:cubicBezTo>
                  <a:cubicBezTo>
                    <a:pt x="1087160" y="1171130"/>
                    <a:pt x="1119366" y="1129555"/>
                    <a:pt x="1136347" y="1076269"/>
                  </a:cubicBezTo>
                  <a:cubicBezTo>
                    <a:pt x="1143373" y="1054603"/>
                    <a:pt x="1151571" y="1032938"/>
                    <a:pt x="1157427" y="1010686"/>
                  </a:cubicBezTo>
                  <a:cubicBezTo>
                    <a:pt x="1160940" y="997219"/>
                    <a:pt x="1169138" y="989021"/>
                    <a:pt x="1182606" y="983165"/>
                  </a:cubicBezTo>
                  <a:cubicBezTo>
                    <a:pt x="1256387" y="951545"/>
                    <a:pt x="1292106" y="890647"/>
                    <a:pt x="1307915" y="815695"/>
                  </a:cubicBezTo>
                  <a:cubicBezTo>
                    <a:pt x="1312600" y="792273"/>
                    <a:pt x="1306744" y="768851"/>
                    <a:pt x="1292106" y="746014"/>
                  </a:cubicBezTo>
                  <a:cubicBezTo>
                    <a:pt x="1279223" y="760653"/>
                    <a:pt x="1273367" y="777634"/>
                    <a:pt x="1264584" y="791687"/>
                  </a:cubicBezTo>
                  <a:cubicBezTo>
                    <a:pt x="1241748" y="827407"/>
                    <a:pt x="1218911" y="863126"/>
                    <a:pt x="1191975" y="895331"/>
                  </a:cubicBezTo>
                  <a:cubicBezTo>
                    <a:pt x="1187290" y="901187"/>
                    <a:pt x="1182020" y="909970"/>
                    <a:pt x="1173822" y="906457"/>
                  </a:cubicBezTo>
                  <a:cubicBezTo>
                    <a:pt x="1166796" y="903529"/>
                    <a:pt x="1170309" y="894160"/>
                    <a:pt x="1170894" y="887719"/>
                  </a:cubicBezTo>
                  <a:cubicBezTo>
                    <a:pt x="1173237" y="835019"/>
                    <a:pt x="1175579" y="782318"/>
                    <a:pt x="1166210" y="729618"/>
                  </a:cubicBezTo>
                  <a:cubicBezTo>
                    <a:pt x="1152157" y="666963"/>
                    <a:pt x="987029" y="575616"/>
                    <a:pt x="947797" y="553950"/>
                  </a:cubicBezTo>
                  <a:cubicBezTo>
                    <a:pt x="827757" y="487782"/>
                    <a:pt x="772129" y="469630"/>
                    <a:pt x="635694" y="489539"/>
                  </a:cubicBezTo>
                  <a:cubicBezTo>
                    <a:pt x="621055" y="491881"/>
                    <a:pt x="552544" y="500079"/>
                    <a:pt x="524438" y="495395"/>
                  </a:cubicBezTo>
                  <a:cubicBezTo>
                    <a:pt x="492232" y="490124"/>
                    <a:pt x="460026" y="482512"/>
                    <a:pt x="434262" y="463774"/>
                  </a:cubicBezTo>
                  <a:cubicBezTo>
                    <a:pt x="424307" y="456162"/>
                    <a:pt x="415523" y="452649"/>
                    <a:pt x="403812" y="462018"/>
                  </a:cubicBezTo>
                  <a:cubicBezTo>
                    <a:pt x="348184" y="507691"/>
                    <a:pt x="289628" y="564490"/>
                    <a:pt x="238685" y="616020"/>
                  </a:cubicBezTo>
                  <a:cubicBezTo>
                    <a:pt x="225217" y="629488"/>
                    <a:pt x="204722" y="681017"/>
                    <a:pt x="201794" y="682188"/>
                  </a:cubicBezTo>
                  <a:cubicBezTo>
                    <a:pt x="172516" y="733717"/>
                    <a:pt x="176030" y="775292"/>
                    <a:pt x="180129" y="794615"/>
                  </a:cubicBezTo>
                  <a:cubicBezTo>
                    <a:pt x="183057" y="817452"/>
                    <a:pt x="194768" y="846145"/>
                    <a:pt x="194768" y="863126"/>
                  </a:cubicBezTo>
                  <a:cubicBezTo>
                    <a:pt x="194768" y="872495"/>
                    <a:pt x="122744" y="807497"/>
                    <a:pt x="96394" y="758311"/>
                  </a:cubicBezTo>
                  <a:cubicBezTo>
                    <a:pt x="79998" y="787589"/>
                    <a:pt x="82341" y="818037"/>
                    <a:pt x="92295" y="847315"/>
                  </a:cubicBezTo>
                  <a:cubicBezTo>
                    <a:pt x="108691" y="897088"/>
                    <a:pt x="139140" y="938077"/>
                    <a:pt x="181300" y="970283"/>
                  </a:cubicBezTo>
                  <a:cubicBezTo>
                    <a:pt x="185399" y="973796"/>
                    <a:pt x="190083" y="977310"/>
                    <a:pt x="195353" y="977895"/>
                  </a:cubicBezTo>
                  <a:cubicBezTo>
                    <a:pt x="228144" y="982580"/>
                    <a:pt x="236342" y="1006002"/>
                    <a:pt x="243370" y="1033523"/>
                  </a:cubicBezTo>
                  <a:cubicBezTo>
                    <a:pt x="253324" y="1073927"/>
                    <a:pt x="268548" y="1112574"/>
                    <a:pt x="292556" y="1147122"/>
                  </a:cubicBezTo>
                  <a:cubicBezTo>
                    <a:pt x="328861" y="1199237"/>
                    <a:pt x="382732" y="1229686"/>
                    <a:pt x="436018" y="1260134"/>
                  </a:cubicBezTo>
                  <a:cubicBezTo>
                    <a:pt x="454756" y="1270675"/>
                    <a:pt x="474079" y="1280044"/>
                    <a:pt x="493988" y="1287656"/>
                  </a:cubicBezTo>
                  <a:cubicBezTo>
                    <a:pt x="505114" y="1292340"/>
                    <a:pt x="517411" y="1297025"/>
                    <a:pt x="521510" y="1310493"/>
                  </a:cubicBezTo>
                  <a:cubicBezTo>
                    <a:pt x="524438" y="1345626"/>
                    <a:pt x="522095" y="1381345"/>
                    <a:pt x="523266" y="1416479"/>
                  </a:cubicBezTo>
                  <a:cubicBezTo>
                    <a:pt x="519753" y="1444000"/>
                    <a:pt x="519168" y="1471521"/>
                    <a:pt x="515068" y="1499043"/>
                  </a:cubicBezTo>
                  <a:cubicBezTo>
                    <a:pt x="509799" y="1536518"/>
                    <a:pt x="489304" y="1560526"/>
                    <a:pt x="452999" y="1570481"/>
                  </a:cubicBezTo>
                  <a:cubicBezTo>
                    <a:pt x="365165" y="1595074"/>
                    <a:pt x="277917" y="1622010"/>
                    <a:pt x="189498" y="1646018"/>
                  </a:cubicBezTo>
                  <a:cubicBezTo>
                    <a:pt x="143825" y="1650702"/>
                    <a:pt x="98736" y="1658315"/>
                    <a:pt x="56576" y="1676467"/>
                  </a:cubicBezTo>
                  <a:cubicBezTo>
                    <a:pt x="51306" y="1677052"/>
                    <a:pt x="44279" y="1679980"/>
                    <a:pt x="37838" y="1675881"/>
                  </a:cubicBezTo>
                  <a:close/>
                </a:path>
              </a:pathLst>
            </a:custGeom>
            <a:solidFill>
              <a:srgbClr val="996633"/>
            </a:solidFill>
            <a:ln w="5853" cap="flat">
              <a:noFill/>
              <a:prstDash val="solid"/>
              <a:miter/>
            </a:ln>
          </p:spPr>
          <p:txBody>
            <a:bodyPr rtlCol="0" anchor="ctr"/>
            <a:lstStyle/>
            <a:p>
              <a:endParaRPr lang="en-US"/>
            </a:p>
          </p:txBody>
        </p:sp>
        <p:sp>
          <p:nvSpPr>
            <p:cNvPr id="29" name="Freeform: Shape 41">
              <a:extLst>
                <a:ext uri="{FF2B5EF4-FFF2-40B4-BE49-F238E27FC236}">
                  <a16:creationId xmlns:a16="http://schemas.microsoft.com/office/drawing/2014/main" id="{B2EB1064-9F0B-446F-ADAC-D5D547987070}"/>
                </a:ext>
              </a:extLst>
            </p:cNvPr>
            <p:cNvSpPr/>
            <p:nvPr/>
          </p:nvSpPr>
          <p:spPr>
            <a:xfrm>
              <a:off x="10255665" y="6262521"/>
              <a:ext cx="1780099" cy="392324"/>
            </a:xfrm>
            <a:custGeom>
              <a:avLst/>
              <a:gdLst>
                <a:gd name="connsiteX0" fmla="*/ 1407028 w 1780099"/>
                <a:gd name="connsiteY0" fmla="*/ 1171 h 392324"/>
                <a:gd name="connsiteX1" fmla="*/ 1525897 w 1780099"/>
                <a:gd name="connsiteY1" fmla="*/ 13468 h 392324"/>
                <a:gd name="connsiteX2" fmla="*/ 1717375 w 1780099"/>
                <a:gd name="connsiteY2" fmla="*/ 140534 h 392324"/>
                <a:gd name="connsiteX3" fmla="*/ 1781201 w 1780099"/>
                <a:gd name="connsiteY3" fmla="*/ 381785 h 392324"/>
                <a:gd name="connsiteX4" fmla="*/ 1764219 w 1780099"/>
                <a:gd name="connsiteY4" fmla="*/ 397009 h 392324"/>
                <a:gd name="connsiteX5" fmla="*/ 1747824 w 1780099"/>
                <a:gd name="connsiteY5" fmla="*/ 397009 h 392324"/>
                <a:gd name="connsiteX6" fmla="*/ 26281 w 1780099"/>
                <a:gd name="connsiteY6" fmla="*/ 397009 h 392324"/>
                <a:gd name="connsiteX7" fmla="*/ 1687 w 1780099"/>
                <a:gd name="connsiteY7" fmla="*/ 367731 h 392324"/>
                <a:gd name="connsiteX8" fmla="*/ 229469 w 1780099"/>
                <a:gd name="connsiteY8" fmla="*/ 36890 h 392324"/>
                <a:gd name="connsiteX9" fmla="*/ 381715 w 1780099"/>
                <a:gd name="connsiteY9" fmla="*/ 0 h 392324"/>
                <a:gd name="connsiteX10" fmla="*/ 408065 w 1780099"/>
                <a:gd name="connsiteY10" fmla="*/ 22837 h 392324"/>
                <a:gd name="connsiteX11" fmla="*/ 723681 w 1780099"/>
                <a:gd name="connsiteY11" fmla="*/ 247106 h 392324"/>
                <a:gd name="connsiteX12" fmla="*/ 1176904 w 1780099"/>
                <a:gd name="connsiteY12" fmla="*/ 197333 h 392324"/>
                <a:gd name="connsiteX13" fmla="*/ 1384192 w 1780099"/>
                <a:gd name="connsiteY13" fmla="*/ 21080 h 392324"/>
                <a:gd name="connsiteX14" fmla="*/ 1407028 w 1780099"/>
                <a:gd name="connsiteY14" fmla="*/ 1171 h 392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099" h="392324">
                  <a:moveTo>
                    <a:pt x="1407028" y="1171"/>
                  </a:moveTo>
                  <a:cubicBezTo>
                    <a:pt x="1447432" y="-585"/>
                    <a:pt x="1486665" y="5856"/>
                    <a:pt x="1525897" y="13468"/>
                  </a:cubicBezTo>
                  <a:cubicBezTo>
                    <a:pt x="1603191" y="35134"/>
                    <a:pt x="1669944" y="74366"/>
                    <a:pt x="1717375" y="140534"/>
                  </a:cubicBezTo>
                  <a:cubicBezTo>
                    <a:pt x="1769489" y="212558"/>
                    <a:pt x="1787642" y="293951"/>
                    <a:pt x="1781201" y="381785"/>
                  </a:cubicBezTo>
                  <a:cubicBezTo>
                    <a:pt x="1780615" y="394081"/>
                    <a:pt x="1775930" y="398180"/>
                    <a:pt x="1764219" y="397009"/>
                  </a:cubicBezTo>
                  <a:cubicBezTo>
                    <a:pt x="1758950" y="396423"/>
                    <a:pt x="1753680" y="397009"/>
                    <a:pt x="1747824" y="397009"/>
                  </a:cubicBezTo>
                  <a:cubicBezTo>
                    <a:pt x="1173976" y="397009"/>
                    <a:pt x="600128" y="397009"/>
                    <a:pt x="26281" y="397009"/>
                  </a:cubicBezTo>
                  <a:cubicBezTo>
                    <a:pt x="-2412" y="397009"/>
                    <a:pt x="-1826" y="397009"/>
                    <a:pt x="1687" y="367731"/>
                  </a:cubicBezTo>
                  <a:cubicBezTo>
                    <a:pt x="18083" y="216071"/>
                    <a:pt x="92448" y="105401"/>
                    <a:pt x="229469" y="36890"/>
                  </a:cubicBezTo>
                  <a:cubicBezTo>
                    <a:pt x="278071" y="15810"/>
                    <a:pt x="328429" y="1757"/>
                    <a:pt x="381715" y="0"/>
                  </a:cubicBezTo>
                  <a:cubicBezTo>
                    <a:pt x="396939" y="0"/>
                    <a:pt x="401038" y="13468"/>
                    <a:pt x="408065" y="22837"/>
                  </a:cubicBezTo>
                  <a:cubicBezTo>
                    <a:pt x="490628" y="129409"/>
                    <a:pt x="594858" y="207873"/>
                    <a:pt x="723681" y="247106"/>
                  </a:cubicBezTo>
                  <a:cubicBezTo>
                    <a:pt x="881197" y="295122"/>
                    <a:pt x="1032857" y="278141"/>
                    <a:pt x="1176904" y="197333"/>
                  </a:cubicBezTo>
                  <a:cubicBezTo>
                    <a:pt x="1257711" y="152245"/>
                    <a:pt x="1325050" y="91933"/>
                    <a:pt x="1384192" y="21080"/>
                  </a:cubicBezTo>
                  <a:cubicBezTo>
                    <a:pt x="1391219" y="12882"/>
                    <a:pt x="1396489" y="4099"/>
                    <a:pt x="1407028" y="1171"/>
                  </a:cubicBezTo>
                  <a:close/>
                </a:path>
              </a:pathLst>
            </a:custGeom>
            <a:solidFill>
              <a:schemeClr val="accent2"/>
            </a:solidFill>
            <a:ln w="5853" cap="flat">
              <a:noFill/>
              <a:prstDash val="solid"/>
              <a:miter/>
            </a:ln>
          </p:spPr>
          <p:txBody>
            <a:bodyPr rtlCol="0" anchor="ctr"/>
            <a:lstStyle/>
            <a:p>
              <a:endParaRPr lang="en-US"/>
            </a:p>
          </p:txBody>
        </p:sp>
        <p:sp>
          <p:nvSpPr>
            <p:cNvPr id="30" name="Freeform: Shape 42">
              <a:extLst>
                <a:ext uri="{FF2B5EF4-FFF2-40B4-BE49-F238E27FC236}">
                  <a16:creationId xmlns:a16="http://schemas.microsoft.com/office/drawing/2014/main" id="{2C5A2259-9EF2-4262-891A-5C9F4A4FCBD6}"/>
                </a:ext>
              </a:extLst>
            </p:cNvPr>
            <p:cNvSpPr/>
            <p:nvPr/>
          </p:nvSpPr>
          <p:spPr>
            <a:xfrm>
              <a:off x="10603708" y="5246212"/>
              <a:ext cx="1036439" cy="339624"/>
            </a:xfrm>
            <a:custGeom>
              <a:avLst/>
              <a:gdLst>
                <a:gd name="connsiteX0" fmla="*/ 1019752 w 1036439"/>
                <a:gd name="connsiteY0" fmla="*/ 20859 h 339624"/>
                <a:gd name="connsiteX1" fmla="*/ 899713 w 1036439"/>
                <a:gd name="connsiteY1" fmla="*/ 3292 h 339624"/>
                <a:gd name="connsiteX2" fmla="*/ 776160 w 1036439"/>
                <a:gd name="connsiteY2" fmla="*/ 364 h 339624"/>
                <a:gd name="connsiteX3" fmla="*/ 625671 w 1036439"/>
                <a:gd name="connsiteY3" fmla="*/ 26129 h 339624"/>
                <a:gd name="connsiteX4" fmla="*/ 571800 w 1036439"/>
                <a:gd name="connsiteY4" fmla="*/ 80586 h 339624"/>
                <a:gd name="connsiteX5" fmla="*/ 466985 w 1036439"/>
                <a:gd name="connsiteY5" fmla="*/ 80586 h 339624"/>
                <a:gd name="connsiteX6" fmla="*/ 413114 w 1036439"/>
                <a:gd name="connsiteY6" fmla="*/ 26129 h 339624"/>
                <a:gd name="connsiteX7" fmla="*/ 262624 w 1036439"/>
                <a:gd name="connsiteY7" fmla="*/ 364 h 339624"/>
                <a:gd name="connsiteX8" fmla="*/ 45382 w 1036439"/>
                <a:gd name="connsiteY8" fmla="*/ 16760 h 339624"/>
                <a:gd name="connsiteX9" fmla="*/ 18447 w 1036439"/>
                <a:gd name="connsiteY9" fmla="*/ 21444 h 339624"/>
                <a:gd name="connsiteX10" fmla="*/ 2051 w 1036439"/>
                <a:gd name="connsiteY10" fmla="*/ 47209 h 339624"/>
                <a:gd name="connsiteX11" fmla="*/ 23717 w 1036439"/>
                <a:gd name="connsiteY11" fmla="*/ 99909 h 339624"/>
                <a:gd name="connsiteX12" fmla="*/ 45968 w 1036439"/>
                <a:gd name="connsiteY12" fmla="*/ 172518 h 339624"/>
                <a:gd name="connsiteX13" fmla="*/ 150783 w 1036439"/>
                <a:gd name="connsiteY13" fmla="*/ 318322 h 339624"/>
                <a:gd name="connsiteX14" fmla="*/ 322352 w 1036439"/>
                <a:gd name="connsiteY14" fmla="*/ 336475 h 339624"/>
                <a:gd name="connsiteX15" fmla="*/ 477525 w 1036439"/>
                <a:gd name="connsiteY15" fmla="*/ 161393 h 339624"/>
                <a:gd name="connsiteX16" fmla="*/ 563602 w 1036439"/>
                <a:gd name="connsiteY16" fmla="*/ 156708 h 339624"/>
                <a:gd name="connsiteX17" fmla="*/ 708821 w 1036439"/>
                <a:gd name="connsiteY17" fmla="*/ 335304 h 339624"/>
                <a:gd name="connsiteX18" fmla="*/ 844085 w 1036439"/>
                <a:gd name="connsiteY18" fmla="*/ 333547 h 339624"/>
                <a:gd name="connsiteX19" fmla="*/ 996330 w 1036439"/>
                <a:gd name="connsiteY19" fmla="*/ 161978 h 339624"/>
                <a:gd name="connsiteX20" fmla="*/ 1013311 w 1036439"/>
                <a:gd name="connsiteY20" fmla="*/ 108692 h 339624"/>
                <a:gd name="connsiteX21" fmla="*/ 1038490 w 1036439"/>
                <a:gd name="connsiteY21" fmla="*/ 47209 h 339624"/>
                <a:gd name="connsiteX22" fmla="*/ 1019752 w 1036439"/>
                <a:gd name="connsiteY22" fmla="*/ 20859 h 339624"/>
                <a:gd name="connsiteX23" fmla="*/ 440049 w 1036439"/>
                <a:gd name="connsiteY23" fmla="*/ 166077 h 339624"/>
                <a:gd name="connsiteX24" fmla="*/ 294830 w 1036439"/>
                <a:gd name="connsiteY24" fmla="*/ 315395 h 339624"/>
                <a:gd name="connsiteX25" fmla="*/ 201141 w 1036439"/>
                <a:gd name="connsiteY25" fmla="*/ 311881 h 339624"/>
                <a:gd name="connsiteX26" fmla="*/ 91642 w 1036439"/>
                <a:gd name="connsiteY26" fmla="*/ 222291 h 339624"/>
                <a:gd name="connsiteX27" fmla="*/ 72318 w 1036439"/>
                <a:gd name="connsiteY27" fmla="*/ 112206 h 339624"/>
                <a:gd name="connsiteX28" fmla="*/ 154296 w 1036439"/>
                <a:gd name="connsiteY28" fmla="*/ 39596 h 339624"/>
                <a:gd name="connsiteX29" fmla="*/ 230419 w 1036439"/>
                <a:gd name="connsiteY29" fmla="*/ 39596 h 339624"/>
                <a:gd name="connsiteX30" fmla="*/ 351630 w 1036439"/>
                <a:gd name="connsiteY30" fmla="*/ 47794 h 339624"/>
                <a:gd name="connsiteX31" fmla="*/ 440049 w 1036439"/>
                <a:gd name="connsiteY31" fmla="*/ 166077 h 339624"/>
                <a:gd name="connsiteX32" fmla="*/ 949485 w 1036439"/>
                <a:gd name="connsiteY32" fmla="*/ 215264 h 339624"/>
                <a:gd name="connsiteX33" fmla="*/ 767377 w 1036439"/>
                <a:gd name="connsiteY33" fmla="*/ 317152 h 339624"/>
                <a:gd name="connsiteX34" fmla="*/ 656121 w 1036439"/>
                <a:gd name="connsiteY34" fmla="*/ 284360 h 339624"/>
                <a:gd name="connsiteX35" fmla="*/ 615717 w 1036439"/>
                <a:gd name="connsiteY35" fmla="*/ 87027 h 339624"/>
                <a:gd name="connsiteX36" fmla="*/ 650850 w 1036439"/>
                <a:gd name="connsiteY36" fmla="*/ 58920 h 339624"/>
                <a:gd name="connsiteX37" fmla="*/ 735756 w 1036439"/>
                <a:gd name="connsiteY37" fmla="*/ 40182 h 339624"/>
                <a:gd name="connsiteX38" fmla="*/ 883317 w 1036439"/>
                <a:gd name="connsiteY38" fmla="*/ 40182 h 339624"/>
                <a:gd name="connsiteX39" fmla="*/ 966467 w 1036439"/>
                <a:gd name="connsiteY39" fmla="*/ 128016 h 339624"/>
                <a:gd name="connsiteX40" fmla="*/ 949485 w 1036439"/>
                <a:gd name="connsiteY40" fmla="*/ 215264 h 33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36439" h="339624">
                  <a:moveTo>
                    <a:pt x="1019752" y="20859"/>
                  </a:moveTo>
                  <a:cubicBezTo>
                    <a:pt x="979349" y="15589"/>
                    <a:pt x="939531" y="9147"/>
                    <a:pt x="899713" y="3292"/>
                  </a:cubicBezTo>
                  <a:cubicBezTo>
                    <a:pt x="858724" y="2121"/>
                    <a:pt x="817149" y="-807"/>
                    <a:pt x="776160" y="364"/>
                  </a:cubicBezTo>
                  <a:cubicBezTo>
                    <a:pt x="724631" y="950"/>
                    <a:pt x="673687" y="5048"/>
                    <a:pt x="625671" y="26129"/>
                  </a:cubicBezTo>
                  <a:cubicBezTo>
                    <a:pt x="600492" y="37254"/>
                    <a:pt x="577070" y="50722"/>
                    <a:pt x="571800" y="80586"/>
                  </a:cubicBezTo>
                  <a:cubicBezTo>
                    <a:pt x="570043" y="89369"/>
                    <a:pt x="468742" y="88784"/>
                    <a:pt x="466985" y="80586"/>
                  </a:cubicBezTo>
                  <a:cubicBezTo>
                    <a:pt x="461129" y="50722"/>
                    <a:pt x="438292" y="37254"/>
                    <a:pt x="413114" y="26129"/>
                  </a:cubicBezTo>
                  <a:cubicBezTo>
                    <a:pt x="365097" y="5048"/>
                    <a:pt x="313569" y="1535"/>
                    <a:pt x="262624" y="364"/>
                  </a:cubicBezTo>
                  <a:cubicBezTo>
                    <a:pt x="189430" y="-1978"/>
                    <a:pt x="117406" y="7391"/>
                    <a:pt x="45382" y="16760"/>
                  </a:cubicBezTo>
                  <a:cubicBezTo>
                    <a:pt x="36599" y="18517"/>
                    <a:pt x="27230" y="20859"/>
                    <a:pt x="18447" y="21444"/>
                  </a:cubicBezTo>
                  <a:cubicBezTo>
                    <a:pt x="1465" y="23201"/>
                    <a:pt x="-3219" y="29642"/>
                    <a:pt x="2051" y="47209"/>
                  </a:cubicBezTo>
                  <a:cubicBezTo>
                    <a:pt x="9663" y="75901"/>
                    <a:pt x="15519" y="89954"/>
                    <a:pt x="23717" y="99909"/>
                  </a:cubicBezTo>
                  <a:cubicBezTo>
                    <a:pt x="43040" y="123917"/>
                    <a:pt x="43040" y="149096"/>
                    <a:pt x="45968" y="172518"/>
                  </a:cubicBezTo>
                  <a:cubicBezTo>
                    <a:pt x="54751" y="240443"/>
                    <a:pt x="87543" y="290216"/>
                    <a:pt x="150783" y="318322"/>
                  </a:cubicBezTo>
                  <a:cubicBezTo>
                    <a:pt x="205826" y="342331"/>
                    <a:pt x="263796" y="346430"/>
                    <a:pt x="322352" y="336475"/>
                  </a:cubicBezTo>
                  <a:cubicBezTo>
                    <a:pt x="417798" y="320079"/>
                    <a:pt x="471669" y="258596"/>
                    <a:pt x="477525" y="161393"/>
                  </a:cubicBezTo>
                  <a:cubicBezTo>
                    <a:pt x="479867" y="127430"/>
                    <a:pt x="563602" y="134457"/>
                    <a:pt x="563602" y="156708"/>
                  </a:cubicBezTo>
                  <a:cubicBezTo>
                    <a:pt x="564187" y="249812"/>
                    <a:pt x="620402" y="317152"/>
                    <a:pt x="708821" y="335304"/>
                  </a:cubicBezTo>
                  <a:cubicBezTo>
                    <a:pt x="753909" y="344673"/>
                    <a:pt x="798997" y="343502"/>
                    <a:pt x="844085" y="333547"/>
                  </a:cubicBezTo>
                  <a:cubicBezTo>
                    <a:pt x="937189" y="313053"/>
                    <a:pt x="984619" y="258010"/>
                    <a:pt x="996330" y="161978"/>
                  </a:cubicBezTo>
                  <a:cubicBezTo>
                    <a:pt x="998673" y="143826"/>
                    <a:pt x="997501" y="123331"/>
                    <a:pt x="1013311" y="108692"/>
                  </a:cubicBezTo>
                  <a:cubicBezTo>
                    <a:pt x="1033806" y="92882"/>
                    <a:pt x="1030293" y="67703"/>
                    <a:pt x="1038490" y="47209"/>
                  </a:cubicBezTo>
                  <a:cubicBezTo>
                    <a:pt x="1044346" y="27300"/>
                    <a:pt x="1035562" y="23201"/>
                    <a:pt x="1019752" y="20859"/>
                  </a:cubicBezTo>
                  <a:close/>
                  <a:moveTo>
                    <a:pt x="440049" y="166077"/>
                  </a:moveTo>
                  <a:cubicBezTo>
                    <a:pt x="435950" y="251569"/>
                    <a:pt x="379736" y="308954"/>
                    <a:pt x="294830" y="315395"/>
                  </a:cubicBezTo>
                  <a:cubicBezTo>
                    <a:pt x="263211" y="317737"/>
                    <a:pt x="232176" y="318322"/>
                    <a:pt x="201141" y="311881"/>
                  </a:cubicBezTo>
                  <a:cubicBezTo>
                    <a:pt x="149027" y="300756"/>
                    <a:pt x="112722" y="270892"/>
                    <a:pt x="91642" y="222291"/>
                  </a:cubicBezTo>
                  <a:cubicBezTo>
                    <a:pt x="76417" y="187157"/>
                    <a:pt x="69976" y="150267"/>
                    <a:pt x="72318" y="112206"/>
                  </a:cubicBezTo>
                  <a:cubicBezTo>
                    <a:pt x="74075" y="74145"/>
                    <a:pt x="110379" y="41939"/>
                    <a:pt x="154296" y="39596"/>
                  </a:cubicBezTo>
                  <a:cubicBezTo>
                    <a:pt x="179475" y="38425"/>
                    <a:pt x="204655" y="39596"/>
                    <a:pt x="230419" y="39596"/>
                  </a:cubicBezTo>
                  <a:cubicBezTo>
                    <a:pt x="270822" y="37840"/>
                    <a:pt x="311812" y="37840"/>
                    <a:pt x="351630" y="47794"/>
                  </a:cubicBezTo>
                  <a:cubicBezTo>
                    <a:pt x="416627" y="63604"/>
                    <a:pt x="443562" y="98738"/>
                    <a:pt x="440049" y="166077"/>
                  </a:cubicBezTo>
                  <a:close/>
                  <a:moveTo>
                    <a:pt x="949485" y="215264"/>
                  </a:moveTo>
                  <a:cubicBezTo>
                    <a:pt x="922550" y="284946"/>
                    <a:pt x="868678" y="317152"/>
                    <a:pt x="767377" y="317152"/>
                  </a:cubicBezTo>
                  <a:cubicBezTo>
                    <a:pt x="734586" y="317737"/>
                    <a:pt x="693010" y="310710"/>
                    <a:pt x="656121" y="284360"/>
                  </a:cubicBezTo>
                  <a:cubicBezTo>
                    <a:pt x="598735" y="243371"/>
                    <a:pt x="579412" y="148510"/>
                    <a:pt x="615717" y="87027"/>
                  </a:cubicBezTo>
                  <a:cubicBezTo>
                    <a:pt x="623915" y="72973"/>
                    <a:pt x="636211" y="64775"/>
                    <a:pt x="650850" y="58920"/>
                  </a:cubicBezTo>
                  <a:cubicBezTo>
                    <a:pt x="677786" y="47794"/>
                    <a:pt x="706478" y="41939"/>
                    <a:pt x="735756" y="40182"/>
                  </a:cubicBezTo>
                  <a:cubicBezTo>
                    <a:pt x="784943" y="36669"/>
                    <a:pt x="834131" y="37254"/>
                    <a:pt x="883317" y="40182"/>
                  </a:cubicBezTo>
                  <a:cubicBezTo>
                    <a:pt x="934261" y="43110"/>
                    <a:pt x="967052" y="77658"/>
                    <a:pt x="966467" y="128016"/>
                  </a:cubicBezTo>
                  <a:cubicBezTo>
                    <a:pt x="965881" y="158465"/>
                    <a:pt x="960026" y="187157"/>
                    <a:pt x="949485" y="215264"/>
                  </a:cubicBezTo>
                  <a:close/>
                </a:path>
              </a:pathLst>
            </a:custGeom>
            <a:solidFill>
              <a:schemeClr val="tx1">
                <a:lumMod val="75000"/>
                <a:lumOff val="25000"/>
              </a:schemeClr>
            </a:solidFill>
            <a:ln w="5853" cap="flat">
              <a:noFill/>
              <a:prstDash val="solid"/>
              <a:miter/>
            </a:ln>
          </p:spPr>
          <p:txBody>
            <a:bodyPr rtlCol="0" anchor="ctr"/>
            <a:lstStyle/>
            <a:p>
              <a:endParaRPr lang="en-US"/>
            </a:p>
          </p:txBody>
        </p:sp>
      </p:grpSp>
      <p:grpSp>
        <p:nvGrpSpPr>
          <p:cNvPr id="31" name="Group 43">
            <a:extLst>
              <a:ext uri="{FF2B5EF4-FFF2-40B4-BE49-F238E27FC236}">
                <a16:creationId xmlns:a16="http://schemas.microsoft.com/office/drawing/2014/main" id="{CCC75547-408A-4EB9-9CF5-F30F2AB4BA23}"/>
              </a:ext>
            </a:extLst>
          </p:cNvPr>
          <p:cNvGrpSpPr/>
          <p:nvPr/>
        </p:nvGrpSpPr>
        <p:grpSpPr>
          <a:xfrm>
            <a:off x="1521903" y="5037102"/>
            <a:ext cx="1055126" cy="1244810"/>
            <a:chOff x="5466309" y="4387710"/>
            <a:chExt cx="1891355" cy="2231371"/>
          </a:xfrm>
        </p:grpSpPr>
        <p:sp>
          <p:nvSpPr>
            <p:cNvPr id="32" name="Freeform: Shape 44">
              <a:extLst>
                <a:ext uri="{FF2B5EF4-FFF2-40B4-BE49-F238E27FC236}">
                  <a16:creationId xmlns:a16="http://schemas.microsoft.com/office/drawing/2014/main" id="{D99D0E18-C16E-4205-96A8-64941353E360}"/>
                </a:ext>
              </a:extLst>
            </p:cNvPr>
            <p:cNvSpPr/>
            <p:nvPr/>
          </p:nvSpPr>
          <p:spPr>
            <a:xfrm>
              <a:off x="5466309" y="4853337"/>
              <a:ext cx="1891355" cy="1762532"/>
            </a:xfrm>
            <a:custGeom>
              <a:avLst/>
              <a:gdLst>
                <a:gd name="connsiteX0" fmla="*/ 1606188 w 1891355"/>
                <a:gd name="connsiteY0" fmla="*/ 1318422 h 1762532"/>
                <a:gd name="connsiteX1" fmla="*/ 1514841 w 1891355"/>
                <a:gd name="connsiteY1" fmla="*/ 1295585 h 1762532"/>
                <a:gd name="connsiteX2" fmla="*/ 1140669 w 1891355"/>
                <a:gd name="connsiteY2" fmla="*/ 1112891 h 1762532"/>
                <a:gd name="connsiteX3" fmla="*/ 1135984 w 1891355"/>
                <a:gd name="connsiteY3" fmla="*/ 942493 h 1762532"/>
                <a:gd name="connsiteX4" fmla="*/ 1302283 w 1891355"/>
                <a:gd name="connsiteY4" fmla="*/ 845876 h 1762532"/>
                <a:gd name="connsiteX5" fmla="*/ 1391874 w 1891355"/>
                <a:gd name="connsiteY5" fmla="*/ 748673 h 1762532"/>
                <a:gd name="connsiteX6" fmla="*/ 1408269 w 1891355"/>
                <a:gd name="connsiteY6" fmla="*/ 715882 h 1762532"/>
                <a:gd name="connsiteX7" fmla="*/ 1444574 w 1891355"/>
                <a:gd name="connsiteY7" fmla="*/ 596428 h 1762532"/>
                <a:gd name="connsiteX8" fmla="*/ 1474437 w 1891355"/>
                <a:gd name="connsiteY8" fmla="*/ 563051 h 1762532"/>
                <a:gd name="connsiteX9" fmla="*/ 1534165 w 1891355"/>
                <a:gd name="connsiteY9" fmla="*/ 515621 h 1762532"/>
                <a:gd name="connsiteX10" fmla="*/ 1567541 w 1891355"/>
                <a:gd name="connsiteY10" fmla="*/ 467019 h 1762532"/>
                <a:gd name="connsiteX11" fmla="*/ 1588621 w 1891355"/>
                <a:gd name="connsiteY11" fmla="*/ 424859 h 1762532"/>
                <a:gd name="connsiteX12" fmla="*/ 1605017 w 1891355"/>
                <a:gd name="connsiteY12" fmla="*/ 355177 h 1762532"/>
                <a:gd name="connsiteX13" fmla="*/ 1605017 w 1891355"/>
                <a:gd name="connsiteY13" fmla="*/ 332926 h 1762532"/>
                <a:gd name="connsiteX14" fmla="*/ 1572811 w 1891355"/>
                <a:gd name="connsiteY14" fmla="*/ 326485 h 1762532"/>
                <a:gd name="connsiteX15" fmla="*/ 1497860 w 1891355"/>
                <a:gd name="connsiteY15" fmla="*/ 385626 h 1762532"/>
                <a:gd name="connsiteX16" fmla="*/ 1439890 w 1891355"/>
                <a:gd name="connsiteY16" fmla="*/ 409049 h 1762532"/>
                <a:gd name="connsiteX17" fmla="*/ 1412368 w 1891355"/>
                <a:gd name="connsiteY17" fmla="*/ 387383 h 1762532"/>
                <a:gd name="connsiteX18" fmla="*/ 1387189 w 1891355"/>
                <a:gd name="connsiteY18" fmla="*/ 270271 h 1762532"/>
                <a:gd name="connsiteX19" fmla="*/ 1241970 w 1891355"/>
                <a:gd name="connsiteY19" fmla="*/ 125638 h 1762532"/>
                <a:gd name="connsiteX20" fmla="*/ 1078600 w 1891355"/>
                <a:gd name="connsiteY20" fmla="*/ 104558 h 1762532"/>
                <a:gd name="connsiteX21" fmla="*/ 929868 w 1891355"/>
                <a:gd name="connsiteY21" fmla="*/ 94604 h 1762532"/>
                <a:gd name="connsiteX22" fmla="*/ 692716 w 1891355"/>
                <a:gd name="connsiteY22" fmla="*/ 6770 h 1762532"/>
                <a:gd name="connsiteX23" fmla="*/ 640016 w 1891355"/>
                <a:gd name="connsiteY23" fmla="*/ 11454 h 1762532"/>
                <a:gd name="connsiteX24" fmla="*/ 512950 w 1891355"/>
                <a:gd name="connsiteY24" fmla="*/ 155502 h 1762532"/>
                <a:gd name="connsiteX25" fmla="*/ 391153 w 1891355"/>
                <a:gd name="connsiteY25" fmla="*/ 270271 h 1762532"/>
                <a:gd name="connsiteX26" fmla="*/ 327328 w 1891355"/>
                <a:gd name="connsiteY26" fmla="*/ 270271 h 1762532"/>
                <a:gd name="connsiteX27" fmla="*/ 302734 w 1891355"/>
                <a:gd name="connsiteY27" fmla="*/ 277298 h 1762532"/>
                <a:gd name="connsiteX28" fmla="*/ 291023 w 1891355"/>
                <a:gd name="connsiteY28" fmla="*/ 307161 h 1762532"/>
                <a:gd name="connsiteX29" fmla="*/ 303319 w 1891355"/>
                <a:gd name="connsiteY29" fmla="*/ 424273 h 1762532"/>
                <a:gd name="connsiteX30" fmla="*/ 426873 w 1891355"/>
                <a:gd name="connsiteY30" fmla="*/ 566564 h 1762532"/>
                <a:gd name="connsiteX31" fmla="*/ 443268 w 1891355"/>
                <a:gd name="connsiteY31" fmla="*/ 589987 h 1762532"/>
                <a:gd name="connsiteX32" fmla="*/ 465519 w 1891355"/>
                <a:gd name="connsiteY32" fmla="*/ 669622 h 1762532"/>
                <a:gd name="connsiteX33" fmla="*/ 520562 w 1891355"/>
                <a:gd name="connsiteY33" fmla="*/ 780293 h 1762532"/>
                <a:gd name="connsiteX34" fmla="*/ 720238 w 1891355"/>
                <a:gd name="connsiteY34" fmla="*/ 925512 h 1762532"/>
                <a:gd name="connsiteX35" fmla="*/ 751272 w 1891355"/>
                <a:gd name="connsiteY35" fmla="*/ 972357 h 1762532"/>
                <a:gd name="connsiteX36" fmla="*/ 743074 w 1891355"/>
                <a:gd name="connsiteY36" fmla="*/ 1156222 h 1762532"/>
                <a:gd name="connsiteX37" fmla="*/ 679248 w 1891355"/>
                <a:gd name="connsiteY37" fmla="*/ 1222390 h 1762532"/>
                <a:gd name="connsiteX38" fmla="*/ 415161 w 1891355"/>
                <a:gd name="connsiteY38" fmla="*/ 1305539 h 1762532"/>
                <a:gd name="connsiteX39" fmla="*/ 348408 w 1891355"/>
                <a:gd name="connsiteY39" fmla="*/ 1324863 h 1762532"/>
                <a:gd name="connsiteX40" fmla="*/ 330841 w 1891355"/>
                <a:gd name="connsiteY40" fmla="*/ 1328376 h 1762532"/>
                <a:gd name="connsiteX41" fmla="*/ 0 w 1891355"/>
                <a:gd name="connsiteY41" fmla="*/ 1692008 h 1762532"/>
                <a:gd name="connsiteX42" fmla="*/ 0 w 1891355"/>
                <a:gd name="connsiteY42" fmla="*/ 1767546 h 1762532"/>
                <a:gd name="connsiteX43" fmla="*/ 1891355 w 1891355"/>
                <a:gd name="connsiteY43" fmla="*/ 1767546 h 1762532"/>
                <a:gd name="connsiteX44" fmla="*/ 1891355 w 1891355"/>
                <a:gd name="connsiteY44" fmla="*/ 1634038 h 1762532"/>
                <a:gd name="connsiteX45" fmla="*/ 1606188 w 1891355"/>
                <a:gd name="connsiteY45" fmla="*/ 1318422 h 1762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891355" h="1762532">
                  <a:moveTo>
                    <a:pt x="1606188" y="1318422"/>
                  </a:moveTo>
                  <a:cubicBezTo>
                    <a:pt x="1606188" y="1318422"/>
                    <a:pt x="1540606" y="1303783"/>
                    <a:pt x="1514841" y="1295585"/>
                  </a:cubicBezTo>
                  <a:cubicBezTo>
                    <a:pt x="1489662" y="1287973"/>
                    <a:pt x="1144182" y="1258109"/>
                    <a:pt x="1140669" y="1112891"/>
                  </a:cubicBezTo>
                  <a:cubicBezTo>
                    <a:pt x="1140669" y="1095909"/>
                    <a:pt x="1135984" y="962987"/>
                    <a:pt x="1135984" y="942493"/>
                  </a:cubicBezTo>
                  <a:cubicBezTo>
                    <a:pt x="1196297" y="918485"/>
                    <a:pt x="1247826" y="879253"/>
                    <a:pt x="1302283" y="845876"/>
                  </a:cubicBezTo>
                  <a:cubicBezTo>
                    <a:pt x="1316922" y="834164"/>
                    <a:pt x="1378991" y="771510"/>
                    <a:pt x="1391874" y="748673"/>
                  </a:cubicBezTo>
                  <a:cubicBezTo>
                    <a:pt x="1397144" y="737547"/>
                    <a:pt x="1402414" y="727007"/>
                    <a:pt x="1408269" y="715882"/>
                  </a:cubicBezTo>
                  <a:cubicBezTo>
                    <a:pt x="1424665" y="677235"/>
                    <a:pt x="1435791" y="636831"/>
                    <a:pt x="1444574" y="596428"/>
                  </a:cubicBezTo>
                  <a:cubicBezTo>
                    <a:pt x="1448673" y="579446"/>
                    <a:pt x="1456871" y="567150"/>
                    <a:pt x="1474437" y="563051"/>
                  </a:cubicBezTo>
                  <a:cubicBezTo>
                    <a:pt x="1496689" y="550168"/>
                    <a:pt x="1516598" y="534359"/>
                    <a:pt x="1534165" y="515621"/>
                  </a:cubicBezTo>
                  <a:cubicBezTo>
                    <a:pt x="1547047" y="500396"/>
                    <a:pt x="1558758" y="485171"/>
                    <a:pt x="1567541" y="467019"/>
                  </a:cubicBezTo>
                  <a:cubicBezTo>
                    <a:pt x="1574568" y="452966"/>
                    <a:pt x="1581595" y="438912"/>
                    <a:pt x="1588621" y="424859"/>
                  </a:cubicBezTo>
                  <a:cubicBezTo>
                    <a:pt x="1600918" y="403193"/>
                    <a:pt x="1599747" y="378600"/>
                    <a:pt x="1605017" y="355177"/>
                  </a:cubicBezTo>
                  <a:cubicBezTo>
                    <a:pt x="1606774" y="347565"/>
                    <a:pt x="1606774" y="340538"/>
                    <a:pt x="1605017" y="332926"/>
                  </a:cubicBezTo>
                  <a:cubicBezTo>
                    <a:pt x="1595648" y="307747"/>
                    <a:pt x="1592135" y="307161"/>
                    <a:pt x="1572811" y="326485"/>
                  </a:cubicBezTo>
                  <a:cubicBezTo>
                    <a:pt x="1549975" y="348736"/>
                    <a:pt x="1524796" y="368645"/>
                    <a:pt x="1497860" y="385626"/>
                  </a:cubicBezTo>
                  <a:cubicBezTo>
                    <a:pt x="1479708" y="396752"/>
                    <a:pt x="1461555" y="406121"/>
                    <a:pt x="1439890" y="409049"/>
                  </a:cubicBezTo>
                  <a:cubicBezTo>
                    <a:pt x="1423494" y="410805"/>
                    <a:pt x="1414125" y="406121"/>
                    <a:pt x="1412368" y="387383"/>
                  </a:cubicBezTo>
                  <a:cubicBezTo>
                    <a:pt x="1408855" y="347565"/>
                    <a:pt x="1400657" y="308333"/>
                    <a:pt x="1387189" y="270271"/>
                  </a:cubicBezTo>
                  <a:cubicBezTo>
                    <a:pt x="1362010" y="198833"/>
                    <a:pt x="1312238" y="151988"/>
                    <a:pt x="1241970" y="125638"/>
                  </a:cubicBezTo>
                  <a:cubicBezTo>
                    <a:pt x="1189270" y="105729"/>
                    <a:pt x="1134228" y="103973"/>
                    <a:pt x="1078600" y="104558"/>
                  </a:cubicBezTo>
                  <a:cubicBezTo>
                    <a:pt x="1028827" y="105143"/>
                    <a:pt x="979055" y="106900"/>
                    <a:pt x="929868" y="94604"/>
                  </a:cubicBezTo>
                  <a:cubicBezTo>
                    <a:pt x="847304" y="74109"/>
                    <a:pt x="767668" y="46588"/>
                    <a:pt x="692716" y="6770"/>
                  </a:cubicBezTo>
                  <a:cubicBezTo>
                    <a:pt x="673393" y="-3185"/>
                    <a:pt x="657583" y="-2599"/>
                    <a:pt x="640016" y="11454"/>
                  </a:cubicBezTo>
                  <a:cubicBezTo>
                    <a:pt x="588487" y="51858"/>
                    <a:pt x="544570" y="98117"/>
                    <a:pt x="512950" y="155502"/>
                  </a:cubicBezTo>
                  <a:cubicBezTo>
                    <a:pt x="484843" y="207031"/>
                    <a:pt x="444439" y="245678"/>
                    <a:pt x="391153" y="270271"/>
                  </a:cubicBezTo>
                  <a:cubicBezTo>
                    <a:pt x="370073" y="280226"/>
                    <a:pt x="348993" y="284910"/>
                    <a:pt x="327328" y="270271"/>
                  </a:cubicBezTo>
                  <a:cubicBezTo>
                    <a:pt x="316202" y="262659"/>
                    <a:pt x="308590" y="267343"/>
                    <a:pt x="302734" y="277298"/>
                  </a:cubicBezTo>
                  <a:cubicBezTo>
                    <a:pt x="297464" y="286667"/>
                    <a:pt x="293951" y="296621"/>
                    <a:pt x="291023" y="307161"/>
                  </a:cubicBezTo>
                  <a:cubicBezTo>
                    <a:pt x="279312" y="347565"/>
                    <a:pt x="286924" y="386798"/>
                    <a:pt x="303319" y="424273"/>
                  </a:cubicBezTo>
                  <a:cubicBezTo>
                    <a:pt x="329670" y="484000"/>
                    <a:pt x="362461" y="539043"/>
                    <a:pt x="426873" y="566564"/>
                  </a:cubicBezTo>
                  <a:cubicBezTo>
                    <a:pt x="437413" y="571249"/>
                    <a:pt x="440926" y="580032"/>
                    <a:pt x="443268" y="589987"/>
                  </a:cubicBezTo>
                  <a:cubicBezTo>
                    <a:pt x="450295" y="616922"/>
                    <a:pt x="457907" y="643272"/>
                    <a:pt x="465519" y="669622"/>
                  </a:cubicBezTo>
                  <a:cubicBezTo>
                    <a:pt x="477231" y="710026"/>
                    <a:pt x="494797" y="747502"/>
                    <a:pt x="520562" y="780293"/>
                  </a:cubicBezTo>
                  <a:cubicBezTo>
                    <a:pt x="573262" y="847047"/>
                    <a:pt x="644700" y="889793"/>
                    <a:pt x="720238" y="925512"/>
                  </a:cubicBezTo>
                  <a:cubicBezTo>
                    <a:pt x="742489" y="936052"/>
                    <a:pt x="750101" y="947763"/>
                    <a:pt x="751272" y="972357"/>
                  </a:cubicBezTo>
                  <a:cubicBezTo>
                    <a:pt x="752443" y="1008661"/>
                    <a:pt x="747173" y="1131043"/>
                    <a:pt x="743074" y="1156222"/>
                  </a:cubicBezTo>
                  <a:cubicBezTo>
                    <a:pt x="737804" y="1193112"/>
                    <a:pt x="713797" y="1211850"/>
                    <a:pt x="679248" y="1222390"/>
                  </a:cubicBezTo>
                  <a:cubicBezTo>
                    <a:pt x="590829" y="1248740"/>
                    <a:pt x="502995" y="1277433"/>
                    <a:pt x="415161" y="1305539"/>
                  </a:cubicBezTo>
                  <a:cubicBezTo>
                    <a:pt x="410477" y="1311395"/>
                    <a:pt x="363047" y="1318422"/>
                    <a:pt x="348408" y="1324863"/>
                  </a:cubicBezTo>
                  <a:cubicBezTo>
                    <a:pt x="342552" y="1327205"/>
                    <a:pt x="336696" y="1327205"/>
                    <a:pt x="330841" y="1328376"/>
                  </a:cubicBezTo>
                  <a:cubicBezTo>
                    <a:pt x="133507" y="1364681"/>
                    <a:pt x="0" y="1497017"/>
                    <a:pt x="0" y="1692008"/>
                  </a:cubicBezTo>
                  <a:lnTo>
                    <a:pt x="0" y="1767546"/>
                  </a:lnTo>
                  <a:lnTo>
                    <a:pt x="1891355" y="1767546"/>
                  </a:lnTo>
                  <a:lnTo>
                    <a:pt x="1891355" y="1634038"/>
                  </a:lnTo>
                  <a:cubicBezTo>
                    <a:pt x="1891355" y="1468325"/>
                    <a:pt x="1777757" y="1370537"/>
                    <a:pt x="1606188" y="1318422"/>
                  </a:cubicBezTo>
                  <a:close/>
                </a:path>
              </a:pathLst>
            </a:custGeom>
            <a:solidFill>
              <a:srgbClr val="F1BB9D"/>
            </a:solidFill>
            <a:ln w="5853" cap="flat">
              <a:noFill/>
              <a:prstDash val="solid"/>
              <a:miter/>
            </a:ln>
          </p:spPr>
          <p:txBody>
            <a:bodyPr rtlCol="0" anchor="ctr"/>
            <a:lstStyle/>
            <a:p>
              <a:endParaRPr lang="en-US"/>
            </a:p>
          </p:txBody>
        </p:sp>
        <p:sp>
          <p:nvSpPr>
            <p:cNvPr id="33" name="Freeform: Shape 45">
              <a:extLst>
                <a:ext uri="{FF2B5EF4-FFF2-40B4-BE49-F238E27FC236}">
                  <a16:creationId xmlns:a16="http://schemas.microsoft.com/office/drawing/2014/main" id="{1E50B1DA-EE68-4770-A7FA-1CCA3BC6082C}"/>
                </a:ext>
              </a:extLst>
            </p:cNvPr>
            <p:cNvSpPr/>
            <p:nvPr/>
          </p:nvSpPr>
          <p:spPr>
            <a:xfrm>
              <a:off x="5560012" y="6133067"/>
              <a:ext cx="1709832" cy="486014"/>
            </a:xfrm>
            <a:custGeom>
              <a:avLst/>
              <a:gdLst>
                <a:gd name="connsiteX0" fmla="*/ 320872 w 1709832"/>
                <a:gd name="connsiteY0" fmla="*/ 26395 h 486013"/>
                <a:gd name="connsiteX1" fmla="*/ 443840 w 1709832"/>
                <a:gd name="connsiteY1" fmla="*/ 196207 h 486013"/>
                <a:gd name="connsiteX2" fmla="*/ 685675 w 1709832"/>
                <a:gd name="connsiteY2" fmla="*/ 291068 h 486013"/>
                <a:gd name="connsiteX3" fmla="*/ 1091468 w 1709832"/>
                <a:gd name="connsiteY3" fmla="*/ 296338 h 486013"/>
                <a:gd name="connsiteX4" fmla="*/ 1346186 w 1709832"/>
                <a:gd name="connsiteY4" fmla="*/ 157560 h 486013"/>
                <a:gd name="connsiteX5" fmla="*/ 1430506 w 1709832"/>
                <a:gd name="connsiteY5" fmla="*/ 45 h 486013"/>
                <a:gd name="connsiteX6" fmla="*/ 1710404 w 1709832"/>
                <a:gd name="connsiteY6" fmla="*/ 127111 h 486013"/>
                <a:gd name="connsiteX7" fmla="*/ 1685810 w 1709832"/>
                <a:gd name="connsiteY7" fmla="*/ 250079 h 486013"/>
                <a:gd name="connsiteX8" fmla="*/ 1582166 w 1709832"/>
                <a:gd name="connsiteY8" fmla="*/ 487816 h 486013"/>
                <a:gd name="connsiteX9" fmla="*/ 357762 w 1709832"/>
                <a:gd name="connsiteY9" fmla="*/ 486645 h 486013"/>
                <a:gd name="connsiteX10" fmla="*/ 96018 w 1709832"/>
                <a:gd name="connsiteY10" fmla="*/ 487816 h 486013"/>
                <a:gd name="connsiteX11" fmla="*/ 37462 w 1709832"/>
                <a:gd name="connsiteY11" fmla="*/ 299266 h 486013"/>
                <a:gd name="connsiteX12" fmla="*/ 571 w 1709832"/>
                <a:gd name="connsiteY12" fmla="*/ 134724 h 486013"/>
                <a:gd name="connsiteX13" fmla="*/ 276370 w 1709832"/>
                <a:gd name="connsiteY13" fmla="*/ 8243 h 486013"/>
                <a:gd name="connsiteX14" fmla="*/ 320872 w 1709832"/>
                <a:gd name="connsiteY14" fmla="*/ 26395 h 486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09832" h="486013">
                  <a:moveTo>
                    <a:pt x="320872" y="26395"/>
                  </a:moveTo>
                  <a:cubicBezTo>
                    <a:pt x="341367" y="97833"/>
                    <a:pt x="385284" y="152876"/>
                    <a:pt x="443840" y="196207"/>
                  </a:cubicBezTo>
                  <a:cubicBezTo>
                    <a:pt x="515863" y="248908"/>
                    <a:pt x="599598" y="273501"/>
                    <a:pt x="685675" y="291068"/>
                  </a:cubicBezTo>
                  <a:cubicBezTo>
                    <a:pt x="817426" y="318589"/>
                    <a:pt x="960303" y="327958"/>
                    <a:pt x="1091468" y="296338"/>
                  </a:cubicBezTo>
                  <a:cubicBezTo>
                    <a:pt x="1196869" y="260033"/>
                    <a:pt x="1285873" y="231926"/>
                    <a:pt x="1346186" y="157560"/>
                  </a:cubicBezTo>
                  <a:cubicBezTo>
                    <a:pt x="1352042" y="150534"/>
                    <a:pt x="1418210" y="2387"/>
                    <a:pt x="1430506" y="45"/>
                  </a:cubicBezTo>
                  <a:cubicBezTo>
                    <a:pt x="1443389" y="-2297"/>
                    <a:pt x="1694008" y="87293"/>
                    <a:pt x="1710404" y="127111"/>
                  </a:cubicBezTo>
                  <a:cubicBezTo>
                    <a:pt x="1726799" y="149948"/>
                    <a:pt x="1693423" y="224314"/>
                    <a:pt x="1685810" y="250079"/>
                  </a:cubicBezTo>
                  <a:cubicBezTo>
                    <a:pt x="1661217" y="335570"/>
                    <a:pt x="1592706" y="484302"/>
                    <a:pt x="1582166" y="487816"/>
                  </a:cubicBezTo>
                  <a:cubicBezTo>
                    <a:pt x="1572797" y="487816"/>
                    <a:pt x="752429" y="486645"/>
                    <a:pt x="357762" y="486645"/>
                  </a:cubicBezTo>
                  <a:cubicBezTo>
                    <a:pt x="279298" y="486645"/>
                    <a:pt x="174482" y="487816"/>
                    <a:pt x="96018" y="487816"/>
                  </a:cubicBezTo>
                  <a:cubicBezTo>
                    <a:pt x="87234" y="484302"/>
                    <a:pt x="67325" y="371289"/>
                    <a:pt x="37462" y="299266"/>
                  </a:cubicBezTo>
                  <a:cubicBezTo>
                    <a:pt x="21066" y="250664"/>
                    <a:pt x="-4113" y="188009"/>
                    <a:pt x="571" y="134724"/>
                  </a:cubicBezTo>
                  <a:cubicBezTo>
                    <a:pt x="1743" y="123012"/>
                    <a:pt x="268758" y="11170"/>
                    <a:pt x="276370" y="8243"/>
                  </a:cubicBezTo>
                  <a:cubicBezTo>
                    <a:pt x="309161" y="-2883"/>
                    <a:pt x="309161" y="-2883"/>
                    <a:pt x="320872" y="26395"/>
                  </a:cubicBezTo>
                  <a:close/>
                </a:path>
              </a:pathLst>
            </a:custGeom>
            <a:solidFill>
              <a:srgbClr val="983398"/>
            </a:solidFill>
            <a:ln w="5853" cap="flat">
              <a:noFill/>
              <a:prstDash val="solid"/>
              <a:miter/>
            </a:ln>
          </p:spPr>
          <p:txBody>
            <a:bodyPr rtlCol="0" anchor="ctr"/>
            <a:lstStyle/>
            <a:p>
              <a:endParaRPr lang="en-US"/>
            </a:p>
          </p:txBody>
        </p:sp>
        <p:sp>
          <p:nvSpPr>
            <p:cNvPr id="34" name="Freeform: Shape 46">
              <a:extLst>
                <a:ext uri="{FF2B5EF4-FFF2-40B4-BE49-F238E27FC236}">
                  <a16:creationId xmlns:a16="http://schemas.microsoft.com/office/drawing/2014/main" id="{9E73E254-1429-4A61-8EEA-842282AD9693}"/>
                </a:ext>
              </a:extLst>
            </p:cNvPr>
            <p:cNvSpPr/>
            <p:nvPr/>
          </p:nvSpPr>
          <p:spPr>
            <a:xfrm>
              <a:off x="5729457" y="4387710"/>
              <a:ext cx="1399486" cy="2020178"/>
            </a:xfrm>
            <a:custGeom>
              <a:avLst/>
              <a:gdLst>
                <a:gd name="connsiteX0" fmla="*/ 1269844 w 1399485"/>
                <a:gd name="connsiteY0" fmla="*/ 256325 h 2020178"/>
                <a:gd name="connsiteX1" fmla="*/ 998145 w 1399485"/>
                <a:gd name="connsiteY1" fmla="*/ 65433 h 2020178"/>
                <a:gd name="connsiteX2" fmla="*/ 550778 w 1399485"/>
                <a:gd name="connsiteY2" fmla="*/ 9804 h 2020178"/>
                <a:gd name="connsiteX3" fmla="*/ 44855 w 1399485"/>
                <a:gd name="connsiteY3" fmla="*/ 463027 h 2020178"/>
                <a:gd name="connsiteX4" fmla="*/ 22604 w 1399485"/>
                <a:gd name="connsiteY4" fmla="*/ 989445 h 2020178"/>
                <a:gd name="connsiteX5" fmla="*/ 488123 w 1399485"/>
                <a:gd name="connsiteY5" fmla="*/ 1539285 h 2020178"/>
                <a:gd name="connsiteX6" fmla="*/ 492807 w 1399485"/>
                <a:gd name="connsiteY6" fmla="*/ 1417488 h 2020178"/>
                <a:gd name="connsiteX7" fmla="*/ 478168 w 1399485"/>
                <a:gd name="connsiteY7" fmla="*/ 1395237 h 2020178"/>
                <a:gd name="connsiteX8" fmla="*/ 368669 w 1399485"/>
                <a:gd name="connsiteY8" fmla="*/ 1337267 h 2020178"/>
                <a:gd name="connsiteX9" fmla="*/ 214082 w 1399485"/>
                <a:gd name="connsiteY9" fmla="*/ 1155158 h 2020178"/>
                <a:gd name="connsiteX10" fmla="*/ 189488 w 1399485"/>
                <a:gd name="connsiteY10" fmla="*/ 1071423 h 2020178"/>
                <a:gd name="connsiteX11" fmla="*/ 147913 w 1399485"/>
                <a:gd name="connsiteY11" fmla="*/ 1019308 h 2020178"/>
                <a:gd name="connsiteX12" fmla="*/ 116293 w 1399485"/>
                <a:gd name="connsiteY12" fmla="*/ 997057 h 2020178"/>
                <a:gd name="connsiteX13" fmla="*/ 32558 w 1399485"/>
                <a:gd name="connsiteY13" fmla="*/ 854181 h 2020178"/>
                <a:gd name="connsiteX14" fmla="*/ 50125 w 1399485"/>
                <a:gd name="connsiteY14" fmla="*/ 734141 h 2020178"/>
                <a:gd name="connsiteX15" fmla="*/ 144400 w 1399485"/>
                <a:gd name="connsiteY15" fmla="*/ 759320 h 2020178"/>
                <a:gd name="connsiteX16" fmla="*/ 252143 w 1399485"/>
                <a:gd name="connsiteY16" fmla="*/ 626984 h 2020178"/>
                <a:gd name="connsiteX17" fmla="*/ 388578 w 1399485"/>
                <a:gd name="connsiteY17" fmla="*/ 475910 h 2020178"/>
                <a:gd name="connsiteX18" fmla="*/ 413172 w 1399485"/>
                <a:gd name="connsiteY18" fmla="*/ 473567 h 2020178"/>
                <a:gd name="connsiteX19" fmla="*/ 481682 w 1399485"/>
                <a:gd name="connsiteY19" fmla="*/ 505773 h 2020178"/>
                <a:gd name="connsiteX20" fmla="*/ 792614 w 1399485"/>
                <a:gd name="connsiteY20" fmla="*/ 578968 h 2020178"/>
                <a:gd name="connsiteX21" fmla="*/ 893915 w 1399485"/>
                <a:gd name="connsiteY21" fmla="*/ 587166 h 2020178"/>
                <a:gd name="connsiteX22" fmla="*/ 1094177 w 1399485"/>
                <a:gd name="connsiteY22" fmla="*/ 729457 h 2020178"/>
                <a:gd name="connsiteX23" fmla="*/ 1141021 w 1399485"/>
                <a:gd name="connsiteY23" fmla="*/ 850667 h 2020178"/>
                <a:gd name="connsiteX24" fmla="*/ 1176155 w 1399485"/>
                <a:gd name="connsiteY24" fmla="*/ 894584 h 2020178"/>
                <a:gd name="connsiteX25" fmla="*/ 1240566 w 1399485"/>
                <a:gd name="connsiteY25" fmla="*/ 862379 h 2020178"/>
                <a:gd name="connsiteX26" fmla="*/ 1318446 w 1399485"/>
                <a:gd name="connsiteY26" fmla="*/ 782157 h 2020178"/>
                <a:gd name="connsiteX27" fmla="*/ 1210703 w 1399485"/>
                <a:gd name="connsiteY27" fmla="*/ 1022236 h 2020178"/>
                <a:gd name="connsiteX28" fmla="*/ 1174398 w 1399485"/>
                <a:gd name="connsiteY28" fmla="*/ 1059712 h 2020178"/>
                <a:gd name="connsiteX29" fmla="*/ 1138094 w 1399485"/>
                <a:gd name="connsiteY29" fmla="*/ 1180337 h 2020178"/>
                <a:gd name="connsiteX30" fmla="*/ 869322 w 1399485"/>
                <a:gd name="connsiteY30" fmla="*/ 1402264 h 2020178"/>
                <a:gd name="connsiteX31" fmla="*/ 865223 w 1399485"/>
                <a:gd name="connsiteY31" fmla="*/ 1606624 h 2020178"/>
                <a:gd name="connsiteX32" fmla="*/ 944274 w 1399485"/>
                <a:gd name="connsiteY32" fmla="*/ 1689773 h 2020178"/>
                <a:gd name="connsiteX33" fmla="*/ 958913 w 1399485"/>
                <a:gd name="connsiteY33" fmla="*/ 1764139 h 2020178"/>
                <a:gd name="connsiteX34" fmla="*/ 917923 w 1399485"/>
                <a:gd name="connsiteY34" fmla="*/ 1826208 h 2020178"/>
                <a:gd name="connsiteX35" fmla="*/ 934319 w 1399485"/>
                <a:gd name="connsiteY35" fmla="*/ 1898232 h 2020178"/>
                <a:gd name="connsiteX36" fmla="*/ 905627 w 1399485"/>
                <a:gd name="connsiteY36" fmla="*/ 1993093 h 2020178"/>
                <a:gd name="connsiteX37" fmla="*/ 878106 w 1399485"/>
                <a:gd name="connsiteY37" fmla="*/ 2015930 h 2020178"/>
                <a:gd name="connsiteX38" fmla="*/ 917338 w 1399485"/>
                <a:gd name="connsiteY38" fmla="*/ 2021785 h 2020178"/>
                <a:gd name="connsiteX39" fmla="*/ 1035621 w 1399485"/>
                <a:gd name="connsiteY39" fmla="*/ 2015344 h 2020178"/>
                <a:gd name="connsiteX40" fmla="*/ 1172642 w 1399485"/>
                <a:gd name="connsiteY40" fmla="*/ 1892377 h 2020178"/>
                <a:gd name="connsiteX41" fmla="*/ 1183182 w 1399485"/>
                <a:gd name="connsiteY41" fmla="*/ 1806299 h 2020178"/>
                <a:gd name="connsiteX42" fmla="*/ 1167957 w 1399485"/>
                <a:gd name="connsiteY42" fmla="*/ 1757113 h 2020178"/>
                <a:gd name="connsiteX43" fmla="*/ 1169714 w 1399485"/>
                <a:gd name="connsiteY43" fmla="*/ 1560950 h 2020178"/>
                <a:gd name="connsiteX44" fmla="*/ 1162687 w 1399485"/>
                <a:gd name="connsiteY44" fmla="*/ 1529330 h 2020178"/>
                <a:gd name="connsiteX45" fmla="*/ 1218315 w 1399485"/>
                <a:gd name="connsiteY45" fmla="*/ 1480143 h 2020178"/>
                <a:gd name="connsiteX46" fmla="*/ 1232954 w 1399485"/>
                <a:gd name="connsiteY46" fmla="*/ 1343708 h 2020178"/>
                <a:gd name="connsiteX47" fmla="*/ 1222414 w 1399485"/>
                <a:gd name="connsiteY47" fmla="*/ 1261729 h 2020178"/>
                <a:gd name="connsiteX48" fmla="*/ 1338940 w 1399485"/>
                <a:gd name="connsiteY48" fmla="*/ 1036875 h 2020178"/>
                <a:gd name="connsiteX49" fmla="*/ 1386371 w 1399485"/>
                <a:gd name="connsiteY49" fmla="*/ 767518 h 2020178"/>
                <a:gd name="connsiteX50" fmla="*/ 1384028 w 1399485"/>
                <a:gd name="connsiteY50" fmla="*/ 683197 h 2020178"/>
                <a:gd name="connsiteX51" fmla="*/ 1399838 w 1399485"/>
                <a:gd name="connsiteY51" fmla="*/ 607075 h 2020178"/>
                <a:gd name="connsiteX52" fmla="*/ 1269844 w 1399485"/>
                <a:gd name="connsiteY52" fmla="*/ 256325 h 202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399485" h="2020178">
                  <a:moveTo>
                    <a:pt x="1269844" y="256325"/>
                  </a:moveTo>
                  <a:cubicBezTo>
                    <a:pt x="1194307" y="170248"/>
                    <a:pt x="1095933" y="118719"/>
                    <a:pt x="998145" y="65433"/>
                  </a:cubicBezTo>
                  <a:cubicBezTo>
                    <a:pt x="856440" y="-11861"/>
                    <a:pt x="703023" y="-6006"/>
                    <a:pt x="550778" y="9804"/>
                  </a:cubicBezTo>
                  <a:cubicBezTo>
                    <a:pt x="358129" y="29714"/>
                    <a:pt x="103997" y="215921"/>
                    <a:pt x="44855" y="463027"/>
                  </a:cubicBezTo>
                  <a:cubicBezTo>
                    <a:pt x="2695" y="639280"/>
                    <a:pt x="-19557" y="812606"/>
                    <a:pt x="22604" y="989445"/>
                  </a:cubicBezTo>
                  <a:cubicBezTo>
                    <a:pt x="84673" y="1250018"/>
                    <a:pt x="487538" y="1542798"/>
                    <a:pt x="488123" y="1539285"/>
                  </a:cubicBezTo>
                  <a:cubicBezTo>
                    <a:pt x="492222" y="1498881"/>
                    <a:pt x="492807" y="1458478"/>
                    <a:pt x="492807" y="1417488"/>
                  </a:cubicBezTo>
                  <a:cubicBezTo>
                    <a:pt x="492807" y="1405777"/>
                    <a:pt x="489880" y="1399922"/>
                    <a:pt x="478168" y="1395237"/>
                  </a:cubicBezTo>
                  <a:cubicBezTo>
                    <a:pt x="440107" y="1379427"/>
                    <a:pt x="403217" y="1359518"/>
                    <a:pt x="368669" y="1337267"/>
                  </a:cubicBezTo>
                  <a:cubicBezTo>
                    <a:pt x="298988" y="1292179"/>
                    <a:pt x="241017" y="1236551"/>
                    <a:pt x="214082" y="1155158"/>
                  </a:cubicBezTo>
                  <a:cubicBezTo>
                    <a:pt x="205298" y="1127637"/>
                    <a:pt x="195344" y="1100115"/>
                    <a:pt x="189488" y="1071423"/>
                  </a:cubicBezTo>
                  <a:cubicBezTo>
                    <a:pt x="184218" y="1046244"/>
                    <a:pt x="177191" y="1025749"/>
                    <a:pt x="147913" y="1019308"/>
                  </a:cubicBezTo>
                  <a:cubicBezTo>
                    <a:pt x="135031" y="1016380"/>
                    <a:pt x="125662" y="1005840"/>
                    <a:pt x="116293" y="997057"/>
                  </a:cubicBezTo>
                  <a:cubicBezTo>
                    <a:pt x="75304" y="957239"/>
                    <a:pt x="46026" y="909809"/>
                    <a:pt x="32558" y="854181"/>
                  </a:cubicBezTo>
                  <a:cubicBezTo>
                    <a:pt x="22604" y="813191"/>
                    <a:pt x="24946" y="772202"/>
                    <a:pt x="50125" y="734141"/>
                  </a:cubicBezTo>
                  <a:cubicBezTo>
                    <a:pt x="72376" y="758735"/>
                    <a:pt x="118050" y="771031"/>
                    <a:pt x="144400" y="759320"/>
                  </a:cubicBezTo>
                  <a:cubicBezTo>
                    <a:pt x="200028" y="734141"/>
                    <a:pt x="222865" y="680855"/>
                    <a:pt x="252143" y="626984"/>
                  </a:cubicBezTo>
                  <a:cubicBezTo>
                    <a:pt x="285520" y="566085"/>
                    <a:pt x="332950" y="517484"/>
                    <a:pt x="388578" y="475910"/>
                  </a:cubicBezTo>
                  <a:cubicBezTo>
                    <a:pt x="396776" y="469468"/>
                    <a:pt x="403217" y="468297"/>
                    <a:pt x="413172" y="473567"/>
                  </a:cubicBezTo>
                  <a:cubicBezTo>
                    <a:pt x="435423" y="485278"/>
                    <a:pt x="458845" y="495818"/>
                    <a:pt x="481682" y="505773"/>
                  </a:cubicBezTo>
                  <a:cubicBezTo>
                    <a:pt x="581227" y="547933"/>
                    <a:pt x="682529" y="583067"/>
                    <a:pt x="792614" y="578968"/>
                  </a:cubicBezTo>
                  <a:cubicBezTo>
                    <a:pt x="834189" y="577797"/>
                    <a:pt x="852926" y="579553"/>
                    <a:pt x="893915" y="587166"/>
                  </a:cubicBezTo>
                  <a:cubicBezTo>
                    <a:pt x="994046" y="605318"/>
                    <a:pt x="1060214" y="660946"/>
                    <a:pt x="1094177" y="729457"/>
                  </a:cubicBezTo>
                  <a:cubicBezTo>
                    <a:pt x="1109987" y="761077"/>
                    <a:pt x="1140436" y="814948"/>
                    <a:pt x="1141021" y="850667"/>
                  </a:cubicBezTo>
                  <a:cubicBezTo>
                    <a:pt x="1141021" y="872333"/>
                    <a:pt x="1156831" y="899854"/>
                    <a:pt x="1176155" y="894584"/>
                  </a:cubicBezTo>
                  <a:cubicBezTo>
                    <a:pt x="1212460" y="884630"/>
                    <a:pt x="1220072" y="874675"/>
                    <a:pt x="1240566" y="862379"/>
                  </a:cubicBezTo>
                  <a:cubicBezTo>
                    <a:pt x="1275114" y="841884"/>
                    <a:pt x="1290339" y="812020"/>
                    <a:pt x="1318446" y="782157"/>
                  </a:cubicBezTo>
                  <a:cubicBezTo>
                    <a:pt x="1340697" y="923862"/>
                    <a:pt x="1248179" y="1019308"/>
                    <a:pt x="1210703" y="1022236"/>
                  </a:cubicBezTo>
                  <a:cubicBezTo>
                    <a:pt x="1187866" y="1023993"/>
                    <a:pt x="1178497" y="1038046"/>
                    <a:pt x="1174398" y="1059712"/>
                  </a:cubicBezTo>
                  <a:cubicBezTo>
                    <a:pt x="1166786" y="1101287"/>
                    <a:pt x="1153318" y="1141104"/>
                    <a:pt x="1138094" y="1180337"/>
                  </a:cubicBezTo>
                  <a:cubicBezTo>
                    <a:pt x="1097690" y="1240650"/>
                    <a:pt x="981749" y="1363031"/>
                    <a:pt x="869322" y="1402264"/>
                  </a:cubicBezTo>
                  <a:cubicBezTo>
                    <a:pt x="869322" y="1403435"/>
                    <a:pt x="868736" y="1587886"/>
                    <a:pt x="865223" y="1606624"/>
                  </a:cubicBezTo>
                  <a:cubicBezTo>
                    <a:pt x="871664" y="1656982"/>
                    <a:pt x="944274" y="1689773"/>
                    <a:pt x="944274" y="1689773"/>
                  </a:cubicBezTo>
                  <a:cubicBezTo>
                    <a:pt x="962426" y="1707340"/>
                    <a:pt x="961840" y="1758284"/>
                    <a:pt x="958913" y="1764139"/>
                  </a:cubicBezTo>
                  <a:cubicBezTo>
                    <a:pt x="947787" y="1789318"/>
                    <a:pt x="923779" y="1793417"/>
                    <a:pt x="917923" y="1826208"/>
                  </a:cubicBezTo>
                  <a:cubicBezTo>
                    <a:pt x="912653" y="1854315"/>
                    <a:pt x="926707" y="1870711"/>
                    <a:pt x="934319" y="1898232"/>
                  </a:cubicBezTo>
                  <a:cubicBezTo>
                    <a:pt x="945445" y="1936879"/>
                    <a:pt x="933148" y="1967328"/>
                    <a:pt x="905627" y="1993093"/>
                  </a:cubicBezTo>
                  <a:cubicBezTo>
                    <a:pt x="898014" y="2000705"/>
                    <a:pt x="888646" y="2007146"/>
                    <a:pt x="878106" y="2015930"/>
                  </a:cubicBezTo>
                  <a:cubicBezTo>
                    <a:pt x="893330" y="2018272"/>
                    <a:pt x="905041" y="2020028"/>
                    <a:pt x="917338" y="2021785"/>
                  </a:cubicBezTo>
                  <a:cubicBezTo>
                    <a:pt x="957156" y="2028226"/>
                    <a:pt x="996974" y="2025884"/>
                    <a:pt x="1035621" y="2015344"/>
                  </a:cubicBezTo>
                  <a:cubicBezTo>
                    <a:pt x="1107644" y="1995435"/>
                    <a:pt x="1135752" y="1980796"/>
                    <a:pt x="1172642" y="1892377"/>
                  </a:cubicBezTo>
                  <a:cubicBezTo>
                    <a:pt x="1183182" y="1866026"/>
                    <a:pt x="1188452" y="1822109"/>
                    <a:pt x="1183182" y="1806299"/>
                  </a:cubicBezTo>
                  <a:cubicBezTo>
                    <a:pt x="1176741" y="1786976"/>
                    <a:pt x="1165029" y="1772923"/>
                    <a:pt x="1167957" y="1757113"/>
                  </a:cubicBezTo>
                  <a:cubicBezTo>
                    <a:pt x="1209532" y="1686260"/>
                    <a:pt x="1211288" y="1628875"/>
                    <a:pt x="1169714" y="1560950"/>
                  </a:cubicBezTo>
                  <a:cubicBezTo>
                    <a:pt x="1163858" y="1550996"/>
                    <a:pt x="1157417" y="1534014"/>
                    <a:pt x="1162687" y="1529330"/>
                  </a:cubicBezTo>
                  <a:cubicBezTo>
                    <a:pt x="1182596" y="1510592"/>
                    <a:pt x="1206604" y="1505908"/>
                    <a:pt x="1218315" y="1480143"/>
                  </a:cubicBezTo>
                  <a:cubicBezTo>
                    <a:pt x="1235882" y="1451451"/>
                    <a:pt x="1261061" y="1399922"/>
                    <a:pt x="1232954" y="1343708"/>
                  </a:cubicBezTo>
                  <a:cubicBezTo>
                    <a:pt x="1208361" y="1306818"/>
                    <a:pt x="1213045" y="1269342"/>
                    <a:pt x="1222414" y="1261729"/>
                  </a:cubicBezTo>
                  <a:cubicBezTo>
                    <a:pt x="1239981" y="1247091"/>
                    <a:pt x="1332499" y="1052685"/>
                    <a:pt x="1338940" y="1036875"/>
                  </a:cubicBezTo>
                  <a:cubicBezTo>
                    <a:pt x="1377587" y="942600"/>
                    <a:pt x="1391055" y="869405"/>
                    <a:pt x="1386371" y="767518"/>
                  </a:cubicBezTo>
                  <a:cubicBezTo>
                    <a:pt x="1385785" y="748780"/>
                    <a:pt x="1377002" y="700764"/>
                    <a:pt x="1384028" y="683197"/>
                  </a:cubicBezTo>
                  <a:cubicBezTo>
                    <a:pt x="1393397" y="659190"/>
                    <a:pt x="1398082" y="633425"/>
                    <a:pt x="1399838" y="607075"/>
                  </a:cubicBezTo>
                  <a:cubicBezTo>
                    <a:pt x="1410378" y="471225"/>
                    <a:pt x="1358849" y="357041"/>
                    <a:pt x="1269844" y="256325"/>
                  </a:cubicBezTo>
                  <a:close/>
                </a:path>
              </a:pathLst>
            </a:custGeom>
            <a:solidFill>
              <a:srgbClr val="262020"/>
            </a:solidFill>
            <a:ln w="5853" cap="flat">
              <a:noFill/>
              <a:prstDash val="solid"/>
              <a:miter/>
            </a:ln>
          </p:spPr>
          <p:txBody>
            <a:bodyPr rtlCol="0" anchor="ctr"/>
            <a:lstStyle/>
            <a:p>
              <a:endParaRPr lang="en-US"/>
            </a:p>
          </p:txBody>
        </p:sp>
      </p:grpSp>
      <p:grpSp>
        <p:nvGrpSpPr>
          <p:cNvPr id="35" name="Group 89">
            <a:extLst>
              <a:ext uri="{FF2B5EF4-FFF2-40B4-BE49-F238E27FC236}">
                <a16:creationId xmlns:a16="http://schemas.microsoft.com/office/drawing/2014/main" id="{E68AA078-5543-4550-B5D3-791FEA9DB53F}"/>
              </a:ext>
            </a:extLst>
          </p:cNvPr>
          <p:cNvGrpSpPr/>
          <p:nvPr/>
        </p:nvGrpSpPr>
        <p:grpSpPr>
          <a:xfrm>
            <a:off x="6616787" y="5030192"/>
            <a:ext cx="1191624" cy="1251720"/>
            <a:chOff x="8529977" y="2354573"/>
            <a:chExt cx="1686834" cy="1771904"/>
          </a:xfrm>
        </p:grpSpPr>
        <p:sp>
          <p:nvSpPr>
            <p:cNvPr id="36" name="Graphic 57">
              <a:extLst>
                <a:ext uri="{FF2B5EF4-FFF2-40B4-BE49-F238E27FC236}">
                  <a16:creationId xmlns:a16="http://schemas.microsoft.com/office/drawing/2014/main" id="{85369241-CD64-478F-A5FE-51F0E9465316}"/>
                </a:ext>
              </a:extLst>
            </p:cNvPr>
            <p:cNvSpPr/>
            <p:nvPr/>
          </p:nvSpPr>
          <p:spPr>
            <a:xfrm>
              <a:off x="8529977" y="3693238"/>
              <a:ext cx="1686834" cy="433096"/>
            </a:xfrm>
            <a:custGeom>
              <a:avLst/>
              <a:gdLst>
                <a:gd name="connsiteX0" fmla="*/ 2918363 w 2919613"/>
                <a:gd name="connsiteY0" fmla="*/ 714582 h 749613"/>
                <a:gd name="connsiteX1" fmla="*/ 2906392 w 2919613"/>
                <a:gd name="connsiteY1" fmla="*/ 642691 h 749613"/>
                <a:gd name="connsiteX2" fmla="*/ 2487525 w 2919613"/>
                <a:gd name="connsiteY2" fmla="*/ 179697 h 749613"/>
                <a:gd name="connsiteX3" fmla="*/ 1925895 w 2919613"/>
                <a:gd name="connsiteY3" fmla="*/ 128 h 749613"/>
                <a:gd name="connsiteX4" fmla="*/ 1448127 w 2919613"/>
                <a:gd name="connsiteY4" fmla="*/ 205550 h 749613"/>
                <a:gd name="connsiteX5" fmla="*/ 989972 w 2919613"/>
                <a:gd name="connsiteY5" fmla="*/ 0 h 749613"/>
                <a:gd name="connsiteX6" fmla="*/ 444262 w 2919613"/>
                <a:gd name="connsiteY6" fmla="*/ 175558 h 749613"/>
                <a:gd name="connsiteX7" fmla="*/ 189809 w 2919613"/>
                <a:gd name="connsiteY7" fmla="*/ 311763 h 749613"/>
                <a:gd name="connsiteX8" fmla="*/ 2662 w 2919613"/>
                <a:gd name="connsiteY8" fmla="*/ 700765 h 749613"/>
                <a:gd name="connsiteX9" fmla="*/ 45007 w 2919613"/>
                <a:gd name="connsiteY9" fmla="*/ 749223 h 749613"/>
                <a:gd name="connsiteX10" fmla="*/ 2889135 w 2919613"/>
                <a:gd name="connsiteY10" fmla="*/ 749604 h 749613"/>
                <a:gd name="connsiteX11" fmla="*/ 2918363 w 2919613"/>
                <a:gd name="connsiteY11" fmla="*/ 714582 h 749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19613" h="749613">
                  <a:moveTo>
                    <a:pt x="2918363" y="714582"/>
                  </a:moveTo>
                  <a:cubicBezTo>
                    <a:pt x="2913906" y="690703"/>
                    <a:pt x="2911295" y="666507"/>
                    <a:pt x="2906392" y="642691"/>
                  </a:cubicBezTo>
                  <a:cubicBezTo>
                    <a:pt x="2858189" y="405877"/>
                    <a:pt x="2721474" y="248022"/>
                    <a:pt x="2487525" y="179697"/>
                  </a:cubicBezTo>
                  <a:cubicBezTo>
                    <a:pt x="2298724" y="124616"/>
                    <a:pt x="2113105" y="59984"/>
                    <a:pt x="1925895" y="128"/>
                  </a:cubicBezTo>
                  <a:cubicBezTo>
                    <a:pt x="1916725" y="2293"/>
                    <a:pt x="1452776" y="198927"/>
                    <a:pt x="1448127" y="205550"/>
                  </a:cubicBezTo>
                  <a:cubicBezTo>
                    <a:pt x="1448127" y="205550"/>
                    <a:pt x="1001753" y="-318"/>
                    <a:pt x="989972" y="0"/>
                  </a:cubicBezTo>
                  <a:cubicBezTo>
                    <a:pt x="969023" y="7260"/>
                    <a:pt x="606192" y="127482"/>
                    <a:pt x="444262" y="175558"/>
                  </a:cubicBezTo>
                  <a:cubicBezTo>
                    <a:pt x="349128" y="203766"/>
                    <a:pt x="262846" y="243819"/>
                    <a:pt x="189809" y="311763"/>
                  </a:cubicBezTo>
                  <a:cubicBezTo>
                    <a:pt x="76528" y="417211"/>
                    <a:pt x="21447" y="550233"/>
                    <a:pt x="2662" y="700765"/>
                  </a:cubicBezTo>
                  <a:cubicBezTo>
                    <a:pt x="-3387" y="749159"/>
                    <a:pt x="-2814" y="749223"/>
                    <a:pt x="45007" y="749223"/>
                  </a:cubicBezTo>
                  <a:cubicBezTo>
                    <a:pt x="439358" y="749287"/>
                    <a:pt x="2814888" y="748522"/>
                    <a:pt x="2889135" y="749604"/>
                  </a:cubicBezTo>
                  <a:cubicBezTo>
                    <a:pt x="2915879" y="749987"/>
                    <a:pt x="2922820" y="738588"/>
                    <a:pt x="2918363" y="714582"/>
                  </a:cubicBezTo>
                  <a:close/>
                </a:path>
              </a:pathLst>
            </a:custGeom>
            <a:solidFill>
              <a:srgbClr val="9D9ACC"/>
            </a:solidFill>
            <a:ln w="6366" cap="flat">
              <a:noFill/>
              <a:prstDash val="solid"/>
              <a:miter/>
            </a:ln>
          </p:spPr>
          <p:txBody>
            <a:bodyPr rtlCol="0" anchor="ctr"/>
            <a:lstStyle/>
            <a:p>
              <a:endParaRPr lang="en-US"/>
            </a:p>
          </p:txBody>
        </p:sp>
        <p:sp>
          <p:nvSpPr>
            <p:cNvPr id="37" name="Graphic 57">
              <a:extLst>
                <a:ext uri="{FF2B5EF4-FFF2-40B4-BE49-F238E27FC236}">
                  <a16:creationId xmlns:a16="http://schemas.microsoft.com/office/drawing/2014/main" id="{0A86F732-EE8D-40A1-8835-F7E26B872C75}"/>
                </a:ext>
              </a:extLst>
            </p:cNvPr>
            <p:cNvSpPr/>
            <p:nvPr/>
          </p:nvSpPr>
          <p:spPr>
            <a:xfrm>
              <a:off x="8877235" y="2678682"/>
              <a:ext cx="983852" cy="1055510"/>
            </a:xfrm>
            <a:custGeom>
              <a:avLst/>
              <a:gdLst>
                <a:gd name="connsiteX0" fmla="*/ 510616 w 1702876"/>
                <a:gd name="connsiteY0" fmla="*/ 1679990 h 1826902"/>
                <a:gd name="connsiteX1" fmla="*/ 533476 w 1702876"/>
                <a:gd name="connsiteY1" fmla="*/ 1547415 h 1826902"/>
                <a:gd name="connsiteX2" fmla="*/ 526917 w 1702876"/>
                <a:gd name="connsiteY2" fmla="*/ 1420825 h 1826902"/>
                <a:gd name="connsiteX3" fmla="*/ 426308 w 1702876"/>
                <a:gd name="connsiteY3" fmla="*/ 1340083 h 1826902"/>
                <a:gd name="connsiteX4" fmla="*/ 198600 w 1702876"/>
                <a:gd name="connsiteY4" fmla="*/ 973177 h 1826902"/>
                <a:gd name="connsiteX5" fmla="*/ 181152 w 1702876"/>
                <a:gd name="connsiteY5" fmla="*/ 945796 h 1826902"/>
                <a:gd name="connsiteX6" fmla="*/ 63796 w 1702876"/>
                <a:gd name="connsiteY6" fmla="*/ 829713 h 1826902"/>
                <a:gd name="connsiteX7" fmla="*/ 6678 w 1702876"/>
                <a:gd name="connsiteY7" fmla="*/ 567109 h 1826902"/>
                <a:gd name="connsiteX8" fmla="*/ 109770 w 1702876"/>
                <a:gd name="connsiteY8" fmla="*/ 464080 h 1826902"/>
                <a:gd name="connsiteX9" fmla="*/ 132312 w 1702876"/>
                <a:gd name="connsiteY9" fmla="*/ 491652 h 1826902"/>
                <a:gd name="connsiteX10" fmla="*/ 239162 w 1702876"/>
                <a:gd name="connsiteY10" fmla="*/ 696501 h 1826902"/>
                <a:gd name="connsiteX11" fmla="*/ 259921 w 1702876"/>
                <a:gd name="connsiteY11" fmla="*/ 486813 h 1826902"/>
                <a:gd name="connsiteX12" fmla="*/ 459420 w 1702876"/>
                <a:gd name="connsiteY12" fmla="*/ 31396 h 1826902"/>
                <a:gd name="connsiteX13" fmla="*/ 495334 w 1702876"/>
                <a:gd name="connsiteY13" fmla="*/ 3250 h 1826902"/>
                <a:gd name="connsiteX14" fmla="*/ 487757 w 1702876"/>
                <a:gd name="connsiteY14" fmla="*/ 48652 h 1826902"/>
                <a:gd name="connsiteX15" fmla="*/ 428282 w 1702876"/>
                <a:gd name="connsiteY15" fmla="*/ 313866 h 1826902"/>
                <a:gd name="connsiteX16" fmla="*/ 619695 w 1702876"/>
                <a:gd name="connsiteY16" fmla="*/ 182246 h 1826902"/>
                <a:gd name="connsiteX17" fmla="*/ 803211 w 1702876"/>
                <a:gd name="connsiteY17" fmla="*/ 21335 h 1826902"/>
                <a:gd name="connsiteX18" fmla="*/ 815947 w 1702876"/>
                <a:gd name="connsiteY18" fmla="*/ 7135 h 1826902"/>
                <a:gd name="connsiteX19" fmla="*/ 832694 w 1702876"/>
                <a:gd name="connsiteY19" fmla="*/ 1086 h 1826902"/>
                <a:gd name="connsiteX20" fmla="*/ 835305 w 1702876"/>
                <a:gd name="connsiteY20" fmla="*/ 20698 h 1826902"/>
                <a:gd name="connsiteX21" fmla="*/ 816966 w 1702876"/>
                <a:gd name="connsiteY21" fmla="*/ 54065 h 1826902"/>
                <a:gd name="connsiteX22" fmla="*/ 737688 w 1702876"/>
                <a:gd name="connsiteY22" fmla="*/ 271521 h 1826902"/>
                <a:gd name="connsiteX23" fmla="*/ 706614 w 1702876"/>
                <a:gd name="connsiteY23" fmla="*/ 360542 h 1826902"/>
                <a:gd name="connsiteX24" fmla="*/ 953744 w 1702876"/>
                <a:gd name="connsiteY24" fmla="*/ 232678 h 1826902"/>
                <a:gd name="connsiteX25" fmla="*/ 1212208 w 1702876"/>
                <a:gd name="connsiteY25" fmla="*/ 53683 h 1826902"/>
                <a:gd name="connsiteX26" fmla="*/ 1252325 w 1702876"/>
                <a:gd name="connsiteY26" fmla="*/ 53046 h 1826902"/>
                <a:gd name="connsiteX27" fmla="*/ 1418394 w 1702876"/>
                <a:gd name="connsiteY27" fmla="*/ 288587 h 1826902"/>
                <a:gd name="connsiteX28" fmla="*/ 1535368 w 1702876"/>
                <a:gd name="connsiteY28" fmla="*/ 667591 h 1826902"/>
                <a:gd name="connsiteX29" fmla="*/ 1542691 w 1702876"/>
                <a:gd name="connsiteY29" fmla="*/ 688414 h 1826902"/>
                <a:gd name="connsiteX30" fmla="*/ 1579942 w 1702876"/>
                <a:gd name="connsiteY30" fmla="*/ 608626 h 1826902"/>
                <a:gd name="connsiteX31" fmla="*/ 1620632 w 1702876"/>
                <a:gd name="connsiteY31" fmla="*/ 501713 h 1826902"/>
                <a:gd name="connsiteX32" fmla="*/ 1637697 w 1702876"/>
                <a:gd name="connsiteY32" fmla="*/ 477006 h 1826902"/>
                <a:gd name="connsiteX33" fmla="*/ 1698063 w 1702876"/>
                <a:gd name="connsiteY33" fmla="*/ 672749 h 1826902"/>
                <a:gd name="connsiteX34" fmla="*/ 1577395 w 1702876"/>
                <a:gd name="connsiteY34" fmla="*/ 909181 h 1826902"/>
                <a:gd name="connsiteX35" fmla="*/ 1512445 w 1702876"/>
                <a:gd name="connsiteY35" fmla="*/ 947069 h 1826902"/>
                <a:gd name="connsiteX36" fmla="*/ 1489712 w 1702876"/>
                <a:gd name="connsiteY36" fmla="*/ 972094 h 1826902"/>
                <a:gd name="connsiteX37" fmla="*/ 1432848 w 1702876"/>
                <a:gd name="connsiteY37" fmla="*/ 1146633 h 1826902"/>
                <a:gd name="connsiteX38" fmla="*/ 1270536 w 1702876"/>
                <a:gd name="connsiteY38" fmla="*/ 1334097 h 1826902"/>
                <a:gd name="connsiteX39" fmla="*/ 1220422 w 1702876"/>
                <a:gd name="connsiteY39" fmla="*/ 1372622 h 1826902"/>
                <a:gd name="connsiteX40" fmla="*/ 1165088 w 1702876"/>
                <a:gd name="connsiteY40" fmla="*/ 1486985 h 1826902"/>
                <a:gd name="connsiteX41" fmla="*/ 1201702 w 1702876"/>
                <a:gd name="connsiteY41" fmla="*/ 1704697 h 1826902"/>
                <a:gd name="connsiteX42" fmla="*/ 1182599 w 1702876"/>
                <a:gd name="connsiteY42" fmla="*/ 1729531 h 1826902"/>
                <a:gd name="connsiteX43" fmla="*/ 900064 w 1702876"/>
                <a:gd name="connsiteY43" fmla="*/ 1823709 h 1826902"/>
                <a:gd name="connsiteX44" fmla="*/ 836005 w 1702876"/>
                <a:gd name="connsiteY44" fmla="*/ 1823709 h 1826902"/>
                <a:gd name="connsiteX45" fmla="*/ 534240 w 1702876"/>
                <a:gd name="connsiteY45" fmla="*/ 1709727 h 1826902"/>
                <a:gd name="connsiteX46" fmla="*/ 510616 w 1702876"/>
                <a:gd name="connsiteY46" fmla="*/ 1679990 h 1826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02876" h="1826902">
                  <a:moveTo>
                    <a:pt x="510616" y="1679990"/>
                  </a:moveTo>
                  <a:cubicBezTo>
                    <a:pt x="532648" y="1638345"/>
                    <a:pt x="531375" y="1591925"/>
                    <a:pt x="533476" y="1547415"/>
                  </a:cubicBezTo>
                  <a:cubicBezTo>
                    <a:pt x="535514" y="1505070"/>
                    <a:pt x="551560" y="1455911"/>
                    <a:pt x="526917" y="1420825"/>
                  </a:cubicBezTo>
                  <a:cubicBezTo>
                    <a:pt x="503102" y="1386949"/>
                    <a:pt x="462476" y="1363580"/>
                    <a:pt x="426308" y="1340083"/>
                  </a:cubicBezTo>
                  <a:cubicBezTo>
                    <a:pt x="292587" y="1253100"/>
                    <a:pt x="231966" y="1121671"/>
                    <a:pt x="198600" y="973177"/>
                  </a:cubicBezTo>
                  <a:cubicBezTo>
                    <a:pt x="195861" y="961015"/>
                    <a:pt x="193888" y="950826"/>
                    <a:pt x="181152" y="945796"/>
                  </a:cubicBezTo>
                  <a:cubicBezTo>
                    <a:pt x="125563" y="923764"/>
                    <a:pt x="93087" y="878171"/>
                    <a:pt x="63796" y="829713"/>
                  </a:cubicBezTo>
                  <a:cubicBezTo>
                    <a:pt x="14828" y="748779"/>
                    <a:pt x="-13763" y="663516"/>
                    <a:pt x="6678" y="567109"/>
                  </a:cubicBezTo>
                  <a:cubicBezTo>
                    <a:pt x="19349" y="507380"/>
                    <a:pt x="58766" y="466500"/>
                    <a:pt x="109770" y="464080"/>
                  </a:cubicBezTo>
                  <a:cubicBezTo>
                    <a:pt x="126199" y="465990"/>
                    <a:pt x="127027" y="480827"/>
                    <a:pt x="132312" y="491652"/>
                  </a:cubicBezTo>
                  <a:cubicBezTo>
                    <a:pt x="165106" y="559341"/>
                    <a:pt x="197836" y="627093"/>
                    <a:pt x="239162" y="696501"/>
                  </a:cubicBezTo>
                  <a:cubicBezTo>
                    <a:pt x="242027" y="623081"/>
                    <a:pt x="247949" y="554565"/>
                    <a:pt x="259921" y="486813"/>
                  </a:cubicBezTo>
                  <a:cubicBezTo>
                    <a:pt x="289531" y="318897"/>
                    <a:pt x="354990" y="166518"/>
                    <a:pt x="459420" y="31396"/>
                  </a:cubicBezTo>
                  <a:cubicBezTo>
                    <a:pt x="468972" y="19042"/>
                    <a:pt x="479670" y="-6110"/>
                    <a:pt x="495334" y="3250"/>
                  </a:cubicBezTo>
                  <a:cubicBezTo>
                    <a:pt x="510616" y="12420"/>
                    <a:pt x="493678" y="33879"/>
                    <a:pt x="487757" y="48652"/>
                  </a:cubicBezTo>
                  <a:cubicBezTo>
                    <a:pt x="453562" y="133661"/>
                    <a:pt x="428728" y="220643"/>
                    <a:pt x="428282" y="313866"/>
                  </a:cubicBezTo>
                  <a:cubicBezTo>
                    <a:pt x="488011" y="262734"/>
                    <a:pt x="554935" y="224082"/>
                    <a:pt x="619695" y="182246"/>
                  </a:cubicBezTo>
                  <a:cubicBezTo>
                    <a:pt x="688848" y="137609"/>
                    <a:pt x="747367" y="81064"/>
                    <a:pt x="803211" y="21335"/>
                  </a:cubicBezTo>
                  <a:cubicBezTo>
                    <a:pt x="807542" y="16686"/>
                    <a:pt x="811044" y="11210"/>
                    <a:pt x="815947" y="7135"/>
                  </a:cubicBezTo>
                  <a:cubicBezTo>
                    <a:pt x="820786" y="3123"/>
                    <a:pt x="826199" y="-2353"/>
                    <a:pt x="832694" y="1086"/>
                  </a:cubicBezTo>
                  <a:cubicBezTo>
                    <a:pt x="841418" y="5734"/>
                    <a:pt x="837852" y="13948"/>
                    <a:pt x="835305" y="20698"/>
                  </a:cubicBezTo>
                  <a:cubicBezTo>
                    <a:pt x="830784" y="32606"/>
                    <a:pt x="823334" y="43112"/>
                    <a:pt x="816966" y="54065"/>
                  </a:cubicBezTo>
                  <a:cubicBezTo>
                    <a:pt x="777423" y="121817"/>
                    <a:pt x="760230" y="197656"/>
                    <a:pt x="737688" y="271521"/>
                  </a:cubicBezTo>
                  <a:cubicBezTo>
                    <a:pt x="729028" y="299921"/>
                    <a:pt x="720686" y="328321"/>
                    <a:pt x="706614" y="360542"/>
                  </a:cubicBezTo>
                  <a:cubicBezTo>
                    <a:pt x="791623" y="316541"/>
                    <a:pt x="875103" y="279417"/>
                    <a:pt x="953744" y="232678"/>
                  </a:cubicBezTo>
                  <a:cubicBezTo>
                    <a:pt x="1044038" y="178999"/>
                    <a:pt x="1132867" y="123154"/>
                    <a:pt x="1212208" y="53683"/>
                  </a:cubicBezTo>
                  <a:cubicBezTo>
                    <a:pt x="1225581" y="41966"/>
                    <a:pt x="1239462" y="34452"/>
                    <a:pt x="1252325" y="53046"/>
                  </a:cubicBezTo>
                  <a:cubicBezTo>
                    <a:pt x="1307023" y="131941"/>
                    <a:pt x="1379870" y="197656"/>
                    <a:pt x="1418394" y="288587"/>
                  </a:cubicBezTo>
                  <a:cubicBezTo>
                    <a:pt x="1470291" y="411101"/>
                    <a:pt x="1507605" y="537818"/>
                    <a:pt x="1535368" y="667591"/>
                  </a:cubicBezTo>
                  <a:cubicBezTo>
                    <a:pt x="1536706" y="673704"/>
                    <a:pt x="1536578" y="680327"/>
                    <a:pt x="1542691" y="688414"/>
                  </a:cubicBezTo>
                  <a:cubicBezTo>
                    <a:pt x="1560075" y="663198"/>
                    <a:pt x="1568544" y="635053"/>
                    <a:pt x="1579942" y="608626"/>
                  </a:cubicBezTo>
                  <a:cubicBezTo>
                    <a:pt x="1595033" y="573668"/>
                    <a:pt x="1609807" y="538391"/>
                    <a:pt x="1620632" y="501713"/>
                  </a:cubicBezTo>
                  <a:cubicBezTo>
                    <a:pt x="1623561" y="491780"/>
                    <a:pt x="1625026" y="480445"/>
                    <a:pt x="1637697" y="477006"/>
                  </a:cubicBezTo>
                  <a:cubicBezTo>
                    <a:pt x="1705131" y="527566"/>
                    <a:pt x="1709334" y="600858"/>
                    <a:pt x="1698063" y="672749"/>
                  </a:cubicBezTo>
                  <a:cubicBezTo>
                    <a:pt x="1683863" y="762980"/>
                    <a:pt x="1642282" y="842767"/>
                    <a:pt x="1577395" y="909181"/>
                  </a:cubicBezTo>
                  <a:cubicBezTo>
                    <a:pt x="1558993" y="927966"/>
                    <a:pt x="1537279" y="941084"/>
                    <a:pt x="1512445" y="947069"/>
                  </a:cubicBezTo>
                  <a:cubicBezTo>
                    <a:pt x="1497099" y="950763"/>
                    <a:pt x="1493087" y="957831"/>
                    <a:pt x="1489712" y="972094"/>
                  </a:cubicBezTo>
                  <a:cubicBezTo>
                    <a:pt x="1475639" y="1031759"/>
                    <a:pt x="1455072" y="1089451"/>
                    <a:pt x="1432848" y="1146633"/>
                  </a:cubicBezTo>
                  <a:cubicBezTo>
                    <a:pt x="1400883" y="1228712"/>
                    <a:pt x="1333321" y="1279208"/>
                    <a:pt x="1270536" y="1334097"/>
                  </a:cubicBezTo>
                  <a:cubicBezTo>
                    <a:pt x="1254617" y="1347979"/>
                    <a:pt x="1238953" y="1363516"/>
                    <a:pt x="1220422" y="1372622"/>
                  </a:cubicBezTo>
                  <a:cubicBezTo>
                    <a:pt x="1171009" y="1396947"/>
                    <a:pt x="1161140" y="1435789"/>
                    <a:pt x="1165088" y="1486985"/>
                  </a:cubicBezTo>
                  <a:cubicBezTo>
                    <a:pt x="1170054" y="1551936"/>
                    <a:pt x="1176931" y="1642485"/>
                    <a:pt x="1201702" y="1704697"/>
                  </a:cubicBezTo>
                  <a:cubicBezTo>
                    <a:pt x="1205076" y="1720425"/>
                    <a:pt x="1192150" y="1724564"/>
                    <a:pt x="1182599" y="1729531"/>
                  </a:cubicBezTo>
                  <a:cubicBezTo>
                    <a:pt x="1118667" y="1762643"/>
                    <a:pt x="929674" y="1814476"/>
                    <a:pt x="900064" y="1823709"/>
                  </a:cubicBezTo>
                  <a:cubicBezTo>
                    <a:pt x="882744" y="1832496"/>
                    <a:pt x="853962" y="1819952"/>
                    <a:pt x="836005" y="1823709"/>
                  </a:cubicBezTo>
                  <a:cubicBezTo>
                    <a:pt x="731130" y="1797092"/>
                    <a:pt x="628036" y="1765572"/>
                    <a:pt x="534240" y="1709727"/>
                  </a:cubicBezTo>
                  <a:cubicBezTo>
                    <a:pt x="523288" y="1703232"/>
                    <a:pt x="508388" y="1697820"/>
                    <a:pt x="510616" y="1679990"/>
                  </a:cubicBezTo>
                  <a:close/>
                </a:path>
              </a:pathLst>
            </a:custGeom>
            <a:solidFill>
              <a:srgbClr val="F6D9B5"/>
            </a:solidFill>
            <a:ln w="6366" cap="flat">
              <a:noFill/>
              <a:prstDash val="solid"/>
              <a:miter/>
            </a:ln>
          </p:spPr>
          <p:txBody>
            <a:bodyPr rtlCol="0" anchor="ctr"/>
            <a:lstStyle/>
            <a:p>
              <a:endParaRPr lang="en-US"/>
            </a:p>
          </p:txBody>
        </p:sp>
        <p:sp>
          <p:nvSpPr>
            <p:cNvPr id="38" name="Graphic 57">
              <a:extLst>
                <a:ext uri="{FF2B5EF4-FFF2-40B4-BE49-F238E27FC236}">
                  <a16:creationId xmlns:a16="http://schemas.microsoft.com/office/drawing/2014/main" id="{E9E2D4EB-7424-42E0-8DD0-21B24F0A36DA}"/>
                </a:ext>
              </a:extLst>
            </p:cNvPr>
            <p:cNvSpPr/>
            <p:nvPr/>
          </p:nvSpPr>
          <p:spPr>
            <a:xfrm>
              <a:off x="8900140" y="2354573"/>
              <a:ext cx="941670" cy="741381"/>
            </a:xfrm>
            <a:custGeom>
              <a:avLst/>
              <a:gdLst>
                <a:gd name="connsiteX0" fmla="*/ 1598115 w 1629865"/>
                <a:gd name="connsiteY0" fmla="*/ 1037982 h 1283201"/>
                <a:gd name="connsiteX1" fmla="*/ 1499608 w 1629865"/>
                <a:gd name="connsiteY1" fmla="*/ 1275306 h 1283201"/>
                <a:gd name="connsiteX2" fmla="*/ 1444527 w 1629865"/>
                <a:gd name="connsiteY2" fmla="*/ 1059759 h 1283201"/>
                <a:gd name="connsiteX3" fmla="*/ 1333538 w 1629865"/>
                <a:gd name="connsiteY3" fmla="*/ 783656 h 1283201"/>
                <a:gd name="connsiteX4" fmla="*/ 1203764 w 1629865"/>
                <a:gd name="connsiteY4" fmla="*/ 615358 h 1283201"/>
                <a:gd name="connsiteX5" fmla="*/ 1181605 w 1629865"/>
                <a:gd name="connsiteY5" fmla="*/ 618542 h 1283201"/>
                <a:gd name="connsiteX6" fmla="*/ 660537 w 1629865"/>
                <a:gd name="connsiteY6" fmla="*/ 932597 h 1283201"/>
                <a:gd name="connsiteX7" fmla="*/ 653851 w 1629865"/>
                <a:gd name="connsiteY7" fmla="*/ 932660 h 1283201"/>
                <a:gd name="connsiteX8" fmla="*/ 793048 w 1629865"/>
                <a:gd name="connsiteY8" fmla="*/ 565372 h 1283201"/>
                <a:gd name="connsiteX9" fmla="*/ 380741 w 1629865"/>
                <a:gd name="connsiteY9" fmla="*/ 888023 h 1283201"/>
                <a:gd name="connsiteX10" fmla="*/ 454861 w 1629865"/>
                <a:gd name="connsiteY10" fmla="*/ 565817 h 1283201"/>
                <a:gd name="connsiteX11" fmla="*/ 209259 w 1629865"/>
                <a:gd name="connsiteY11" fmla="*/ 1283201 h 1283201"/>
                <a:gd name="connsiteX12" fmla="*/ 70062 w 1629865"/>
                <a:gd name="connsiteY12" fmla="*/ 1024992 h 1283201"/>
                <a:gd name="connsiteX13" fmla="*/ 23705 w 1629865"/>
                <a:gd name="connsiteY13" fmla="*/ 883502 h 1283201"/>
                <a:gd name="connsiteX14" fmla="*/ 20966 w 1629865"/>
                <a:gd name="connsiteY14" fmla="*/ 619688 h 1283201"/>
                <a:gd name="connsiteX15" fmla="*/ 749302 w 1629865"/>
                <a:gd name="connsiteY15" fmla="*/ 7817 h 1283201"/>
                <a:gd name="connsiteX16" fmla="*/ 1112643 w 1629865"/>
                <a:gd name="connsiteY16" fmla="*/ 40993 h 1283201"/>
                <a:gd name="connsiteX17" fmla="*/ 1320484 w 1629865"/>
                <a:gd name="connsiteY17" fmla="*/ 234889 h 1283201"/>
                <a:gd name="connsiteX18" fmla="*/ 1339141 w 1629865"/>
                <a:gd name="connsiteY18" fmla="*/ 254565 h 1283201"/>
                <a:gd name="connsiteX19" fmla="*/ 1475410 w 1629865"/>
                <a:gd name="connsiteY19" fmla="*/ 364153 h 1283201"/>
                <a:gd name="connsiteX20" fmla="*/ 1604865 w 1629865"/>
                <a:gd name="connsiteY20" fmla="*/ 1003915 h 1283201"/>
                <a:gd name="connsiteX21" fmla="*/ 1598115 w 1629865"/>
                <a:gd name="connsiteY21" fmla="*/ 1037982 h 1283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29865" h="1283201">
                  <a:moveTo>
                    <a:pt x="1598115" y="1037982"/>
                  </a:moveTo>
                  <a:cubicBezTo>
                    <a:pt x="1572326" y="1118278"/>
                    <a:pt x="1542462" y="1196856"/>
                    <a:pt x="1499608" y="1275306"/>
                  </a:cubicBezTo>
                  <a:cubicBezTo>
                    <a:pt x="1480504" y="1199912"/>
                    <a:pt x="1464139" y="1129422"/>
                    <a:pt x="1444527" y="1059759"/>
                  </a:cubicBezTo>
                  <a:cubicBezTo>
                    <a:pt x="1417592" y="963862"/>
                    <a:pt x="1383715" y="870639"/>
                    <a:pt x="1333538" y="783656"/>
                  </a:cubicBezTo>
                  <a:cubicBezTo>
                    <a:pt x="1297688" y="721508"/>
                    <a:pt x="1239423" y="677316"/>
                    <a:pt x="1203764" y="615358"/>
                  </a:cubicBezTo>
                  <a:cubicBezTo>
                    <a:pt x="1195041" y="600203"/>
                    <a:pt x="1187845" y="613257"/>
                    <a:pt x="1181605" y="618542"/>
                  </a:cubicBezTo>
                  <a:cubicBezTo>
                    <a:pt x="1024960" y="751499"/>
                    <a:pt x="845518" y="846696"/>
                    <a:pt x="660537" y="932597"/>
                  </a:cubicBezTo>
                  <a:cubicBezTo>
                    <a:pt x="658945" y="933297"/>
                    <a:pt x="656780" y="932660"/>
                    <a:pt x="653851" y="932660"/>
                  </a:cubicBezTo>
                  <a:cubicBezTo>
                    <a:pt x="705939" y="812629"/>
                    <a:pt x="717146" y="677698"/>
                    <a:pt x="793048" y="565372"/>
                  </a:cubicBezTo>
                  <a:cubicBezTo>
                    <a:pt x="682569" y="708008"/>
                    <a:pt x="520257" y="782701"/>
                    <a:pt x="380741" y="888023"/>
                  </a:cubicBezTo>
                  <a:cubicBezTo>
                    <a:pt x="377812" y="774550"/>
                    <a:pt x="412070" y="669356"/>
                    <a:pt x="454861" y="565817"/>
                  </a:cubicBezTo>
                  <a:cubicBezTo>
                    <a:pt x="281214" y="770348"/>
                    <a:pt x="209768" y="1010091"/>
                    <a:pt x="209259" y="1283201"/>
                  </a:cubicBezTo>
                  <a:cubicBezTo>
                    <a:pt x="148894" y="1198511"/>
                    <a:pt x="112470" y="1110128"/>
                    <a:pt x="70062" y="1024992"/>
                  </a:cubicBezTo>
                  <a:cubicBezTo>
                    <a:pt x="54779" y="977743"/>
                    <a:pt x="41407" y="929795"/>
                    <a:pt x="23705" y="883502"/>
                  </a:cubicBezTo>
                  <a:cubicBezTo>
                    <a:pt x="-9981" y="795437"/>
                    <a:pt x="-4886" y="708836"/>
                    <a:pt x="20966" y="619688"/>
                  </a:cubicBezTo>
                  <a:cubicBezTo>
                    <a:pt x="119602" y="279972"/>
                    <a:pt x="396596" y="46724"/>
                    <a:pt x="749302" y="7817"/>
                  </a:cubicBezTo>
                  <a:cubicBezTo>
                    <a:pt x="872899" y="-5810"/>
                    <a:pt x="994777" y="-5555"/>
                    <a:pt x="1112643" y="40993"/>
                  </a:cubicBezTo>
                  <a:cubicBezTo>
                    <a:pt x="1207331" y="78371"/>
                    <a:pt x="1279795" y="139692"/>
                    <a:pt x="1320484" y="234889"/>
                  </a:cubicBezTo>
                  <a:cubicBezTo>
                    <a:pt x="1324369" y="243931"/>
                    <a:pt x="1328508" y="251445"/>
                    <a:pt x="1339141" y="254565"/>
                  </a:cubicBezTo>
                  <a:cubicBezTo>
                    <a:pt x="1399571" y="272331"/>
                    <a:pt x="1440005" y="316204"/>
                    <a:pt x="1475410" y="364153"/>
                  </a:cubicBezTo>
                  <a:cubicBezTo>
                    <a:pt x="1617791" y="557030"/>
                    <a:pt x="1663766" y="770029"/>
                    <a:pt x="1604865" y="1003915"/>
                  </a:cubicBezTo>
                  <a:cubicBezTo>
                    <a:pt x="1602063" y="1015058"/>
                    <a:pt x="1600344" y="1026584"/>
                    <a:pt x="1598115" y="1037982"/>
                  </a:cubicBezTo>
                  <a:close/>
                </a:path>
              </a:pathLst>
            </a:custGeom>
            <a:solidFill>
              <a:srgbClr val="828889"/>
            </a:solidFill>
            <a:ln w="6366" cap="flat">
              <a:noFill/>
              <a:prstDash val="solid"/>
              <a:miter/>
            </a:ln>
          </p:spPr>
          <p:txBody>
            <a:bodyPr rtlCol="0" anchor="ctr"/>
            <a:lstStyle/>
            <a:p>
              <a:endParaRPr lang="en-US"/>
            </a:p>
          </p:txBody>
        </p:sp>
        <p:sp>
          <p:nvSpPr>
            <p:cNvPr id="39" name="Graphic 57">
              <a:extLst>
                <a:ext uri="{FF2B5EF4-FFF2-40B4-BE49-F238E27FC236}">
                  <a16:creationId xmlns:a16="http://schemas.microsoft.com/office/drawing/2014/main" id="{ECE885A9-0F05-46D2-BD9A-A78241B56D41}"/>
                </a:ext>
              </a:extLst>
            </p:cNvPr>
            <p:cNvSpPr/>
            <p:nvPr/>
          </p:nvSpPr>
          <p:spPr>
            <a:xfrm>
              <a:off x="9239538" y="3732189"/>
              <a:ext cx="258927" cy="394288"/>
            </a:xfrm>
            <a:custGeom>
              <a:avLst/>
              <a:gdLst>
                <a:gd name="connsiteX0" fmla="*/ 0 w 448157"/>
                <a:gd name="connsiteY0" fmla="*/ 681998 h 682443"/>
                <a:gd name="connsiteX1" fmla="*/ 104175 w 448157"/>
                <a:gd name="connsiteY1" fmla="*/ 341262 h 682443"/>
                <a:gd name="connsiteX2" fmla="*/ 131811 w 448157"/>
                <a:gd name="connsiteY2" fmla="*/ 282361 h 682443"/>
                <a:gd name="connsiteX3" fmla="*/ 100609 w 448157"/>
                <a:gd name="connsiteY3" fmla="*/ 202192 h 682443"/>
                <a:gd name="connsiteX4" fmla="*/ 81888 w 448157"/>
                <a:gd name="connsiteY4" fmla="*/ 158956 h 682443"/>
                <a:gd name="connsiteX5" fmla="*/ 208923 w 448157"/>
                <a:gd name="connsiteY5" fmla="*/ 209 h 682443"/>
                <a:gd name="connsiteX6" fmla="*/ 249040 w 448157"/>
                <a:gd name="connsiteY6" fmla="*/ 2947 h 682443"/>
                <a:gd name="connsiteX7" fmla="*/ 379259 w 448157"/>
                <a:gd name="connsiteY7" fmla="*/ 161885 h 682443"/>
                <a:gd name="connsiteX8" fmla="*/ 324561 w 448157"/>
                <a:gd name="connsiteY8" fmla="*/ 264978 h 682443"/>
                <a:gd name="connsiteX9" fmla="*/ 320867 w 448157"/>
                <a:gd name="connsiteY9" fmla="*/ 280706 h 682443"/>
                <a:gd name="connsiteX10" fmla="*/ 448158 w 448157"/>
                <a:gd name="connsiteY10" fmla="*/ 682443 h 682443"/>
                <a:gd name="connsiteX11" fmla="*/ 0 w 448157"/>
                <a:gd name="connsiteY11" fmla="*/ 681998 h 682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8157" h="682443">
                  <a:moveTo>
                    <a:pt x="0" y="681998"/>
                  </a:moveTo>
                  <a:cubicBezTo>
                    <a:pt x="10634" y="619467"/>
                    <a:pt x="86664" y="398762"/>
                    <a:pt x="104175" y="341262"/>
                  </a:cubicBezTo>
                  <a:cubicBezTo>
                    <a:pt x="105385" y="337251"/>
                    <a:pt x="129200" y="284781"/>
                    <a:pt x="131811" y="282361"/>
                  </a:cubicBezTo>
                  <a:cubicBezTo>
                    <a:pt x="155690" y="261666"/>
                    <a:pt x="118503" y="239061"/>
                    <a:pt x="100609" y="202192"/>
                  </a:cubicBezTo>
                  <a:cubicBezTo>
                    <a:pt x="95133" y="190858"/>
                    <a:pt x="86600" y="170672"/>
                    <a:pt x="81888" y="158956"/>
                  </a:cubicBezTo>
                  <a:cubicBezTo>
                    <a:pt x="110543" y="123933"/>
                    <a:pt x="188993" y="24088"/>
                    <a:pt x="208923" y="209"/>
                  </a:cubicBezTo>
                  <a:cubicBezTo>
                    <a:pt x="234458" y="-1192"/>
                    <a:pt x="229682" y="4985"/>
                    <a:pt x="249040" y="2947"/>
                  </a:cubicBezTo>
                  <a:cubicBezTo>
                    <a:pt x="258337" y="3711"/>
                    <a:pt x="356144" y="126353"/>
                    <a:pt x="379259" y="161885"/>
                  </a:cubicBezTo>
                  <a:cubicBezTo>
                    <a:pt x="361175" y="204484"/>
                    <a:pt x="355826" y="229191"/>
                    <a:pt x="324561" y="264978"/>
                  </a:cubicBezTo>
                  <a:cubicBezTo>
                    <a:pt x="320422" y="269753"/>
                    <a:pt x="315073" y="273319"/>
                    <a:pt x="320867" y="280706"/>
                  </a:cubicBezTo>
                  <a:cubicBezTo>
                    <a:pt x="355062" y="323688"/>
                    <a:pt x="448094" y="676267"/>
                    <a:pt x="448158" y="682443"/>
                  </a:cubicBezTo>
                  <a:cubicBezTo>
                    <a:pt x="298835" y="682316"/>
                    <a:pt x="149449" y="682188"/>
                    <a:pt x="0" y="681998"/>
                  </a:cubicBezTo>
                  <a:close/>
                </a:path>
              </a:pathLst>
            </a:custGeom>
            <a:solidFill>
              <a:srgbClr val="200C43"/>
            </a:solidFill>
            <a:ln w="6366" cap="flat">
              <a:noFill/>
              <a:prstDash val="solid"/>
              <a:miter/>
            </a:ln>
          </p:spPr>
          <p:txBody>
            <a:bodyPr rtlCol="0" anchor="ctr"/>
            <a:lstStyle/>
            <a:p>
              <a:endParaRPr lang="en-US"/>
            </a:p>
          </p:txBody>
        </p:sp>
        <p:sp>
          <p:nvSpPr>
            <p:cNvPr id="40" name="Graphic 57">
              <a:extLst>
                <a:ext uri="{FF2B5EF4-FFF2-40B4-BE49-F238E27FC236}">
                  <a16:creationId xmlns:a16="http://schemas.microsoft.com/office/drawing/2014/main" id="{B12424A1-76EC-4D98-8D71-7518789DFD5B}"/>
                </a:ext>
              </a:extLst>
            </p:cNvPr>
            <p:cNvSpPr/>
            <p:nvPr/>
          </p:nvSpPr>
          <p:spPr>
            <a:xfrm>
              <a:off x="9100099" y="3641568"/>
              <a:ext cx="266549" cy="247573"/>
            </a:xfrm>
            <a:custGeom>
              <a:avLst/>
              <a:gdLst>
                <a:gd name="connsiteX0" fmla="*/ 447402 w 461350"/>
                <a:gd name="connsiteY0" fmla="*/ 150945 h 428505"/>
                <a:gd name="connsiteX1" fmla="*/ 451478 w 461350"/>
                <a:gd name="connsiteY1" fmla="*/ 171831 h 428505"/>
                <a:gd name="connsiteX2" fmla="*/ 254142 w 461350"/>
                <a:gd name="connsiteY2" fmla="*/ 415458 h 428505"/>
                <a:gd name="connsiteX3" fmla="*/ 221349 w 461350"/>
                <a:gd name="connsiteY3" fmla="*/ 413294 h 428505"/>
                <a:gd name="connsiteX4" fmla="*/ 3192 w 461350"/>
                <a:gd name="connsiteY4" fmla="*/ 89433 h 428505"/>
                <a:gd name="connsiteX5" fmla="*/ 15036 w 461350"/>
                <a:gd name="connsiteY5" fmla="*/ 53392 h 428505"/>
                <a:gd name="connsiteX6" fmla="*/ 74129 w 461350"/>
                <a:gd name="connsiteY6" fmla="*/ 11938 h 428505"/>
                <a:gd name="connsiteX7" fmla="*/ 124879 w 461350"/>
                <a:gd name="connsiteY7" fmla="*/ 13402 h 428505"/>
                <a:gd name="connsiteX8" fmla="*/ 279804 w 461350"/>
                <a:gd name="connsiteY8" fmla="*/ 95100 h 428505"/>
                <a:gd name="connsiteX9" fmla="*/ 447402 w 461350"/>
                <a:gd name="connsiteY9" fmla="*/ 150945 h 42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1350" h="428505">
                  <a:moveTo>
                    <a:pt x="447402" y="150945"/>
                  </a:moveTo>
                  <a:cubicBezTo>
                    <a:pt x="471982" y="153301"/>
                    <a:pt x="457908" y="163871"/>
                    <a:pt x="451478" y="171831"/>
                  </a:cubicBezTo>
                  <a:cubicBezTo>
                    <a:pt x="410406" y="222708"/>
                    <a:pt x="277321" y="383938"/>
                    <a:pt x="254142" y="415458"/>
                  </a:cubicBezTo>
                  <a:cubicBezTo>
                    <a:pt x="239752" y="435007"/>
                    <a:pt x="233130" y="431187"/>
                    <a:pt x="221349" y="413294"/>
                  </a:cubicBezTo>
                  <a:cubicBezTo>
                    <a:pt x="153851" y="310646"/>
                    <a:pt x="7841" y="95164"/>
                    <a:pt x="3192" y="89433"/>
                  </a:cubicBezTo>
                  <a:cubicBezTo>
                    <a:pt x="-1711" y="74596"/>
                    <a:pt x="-3112" y="62943"/>
                    <a:pt x="15036" y="53392"/>
                  </a:cubicBezTo>
                  <a:cubicBezTo>
                    <a:pt x="36240" y="42248"/>
                    <a:pt x="56171" y="27793"/>
                    <a:pt x="74129" y="11938"/>
                  </a:cubicBezTo>
                  <a:cubicBezTo>
                    <a:pt x="92977" y="-4618"/>
                    <a:pt x="108450" y="-3790"/>
                    <a:pt x="124879" y="13402"/>
                  </a:cubicBezTo>
                  <a:cubicBezTo>
                    <a:pt x="167733" y="57212"/>
                    <a:pt x="224979" y="74469"/>
                    <a:pt x="279804" y="95100"/>
                  </a:cubicBezTo>
                  <a:cubicBezTo>
                    <a:pt x="334821" y="115795"/>
                    <a:pt x="391430" y="132478"/>
                    <a:pt x="447402" y="150945"/>
                  </a:cubicBezTo>
                  <a:close/>
                </a:path>
              </a:pathLst>
            </a:custGeom>
            <a:solidFill>
              <a:srgbClr val="EAEAEA"/>
            </a:solidFill>
            <a:ln w="6366" cap="flat">
              <a:noFill/>
              <a:prstDash val="solid"/>
              <a:miter/>
            </a:ln>
          </p:spPr>
          <p:txBody>
            <a:bodyPr rtlCol="0" anchor="ctr"/>
            <a:lstStyle/>
            <a:p>
              <a:endParaRPr lang="en-US"/>
            </a:p>
          </p:txBody>
        </p:sp>
        <p:sp>
          <p:nvSpPr>
            <p:cNvPr id="41" name="Graphic 57">
              <a:extLst>
                <a:ext uri="{FF2B5EF4-FFF2-40B4-BE49-F238E27FC236}">
                  <a16:creationId xmlns:a16="http://schemas.microsoft.com/office/drawing/2014/main" id="{64D4F7DB-F5A2-4C32-8EF2-7324936787C0}"/>
                </a:ext>
              </a:extLst>
            </p:cNvPr>
            <p:cNvSpPr/>
            <p:nvPr/>
          </p:nvSpPr>
          <p:spPr>
            <a:xfrm>
              <a:off x="9378969" y="3641568"/>
              <a:ext cx="266549" cy="247573"/>
            </a:xfrm>
            <a:custGeom>
              <a:avLst/>
              <a:gdLst>
                <a:gd name="connsiteX0" fmla="*/ 13948 w 461350"/>
                <a:gd name="connsiteY0" fmla="*/ 150945 h 428505"/>
                <a:gd name="connsiteX1" fmla="*/ 9873 w 461350"/>
                <a:gd name="connsiteY1" fmla="*/ 171831 h 428505"/>
                <a:gd name="connsiteX2" fmla="*/ 207207 w 461350"/>
                <a:gd name="connsiteY2" fmla="*/ 415458 h 428505"/>
                <a:gd name="connsiteX3" fmla="*/ 240001 w 461350"/>
                <a:gd name="connsiteY3" fmla="*/ 413294 h 428505"/>
                <a:gd name="connsiteX4" fmla="*/ 458158 w 461350"/>
                <a:gd name="connsiteY4" fmla="*/ 89433 h 428505"/>
                <a:gd name="connsiteX5" fmla="*/ 446314 w 461350"/>
                <a:gd name="connsiteY5" fmla="*/ 53392 h 428505"/>
                <a:gd name="connsiteX6" fmla="*/ 387222 w 461350"/>
                <a:gd name="connsiteY6" fmla="*/ 11938 h 428505"/>
                <a:gd name="connsiteX7" fmla="*/ 336472 w 461350"/>
                <a:gd name="connsiteY7" fmla="*/ 13402 h 428505"/>
                <a:gd name="connsiteX8" fmla="*/ 181545 w 461350"/>
                <a:gd name="connsiteY8" fmla="*/ 95100 h 428505"/>
                <a:gd name="connsiteX9" fmla="*/ 13948 w 461350"/>
                <a:gd name="connsiteY9" fmla="*/ 150945 h 42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1350" h="428505">
                  <a:moveTo>
                    <a:pt x="13948" y="150945"/>
                  </a:moveTo>
                  <a:cubicBezTo>
                    <a:pt x="-10631" y="153301"/>
                    <a:pt x="3441" y="163871"/>
                    <a:pt x="9873" y="171831"/>
                  </a:cubicBezTo>
                  <a:cubicBezTo>
                    <a:pt x="50944" y="222708"/>
                    <a:pt x="184029" y="383938"/>
                    <a:pt x="207207" y="415458"/>
                  </a:cubicBezTo>
                  <a:cubicBezTo>
                    <a:pt x="221598" y="435007"/>
                    <a:pt x="228221" y="431187"/>
                    <a:pt x="240001" y="413294"/>
                  </a:cubicBezTo>
                  <a:cubicBezTo>
                    <a:pt x="307498" y="310646"/>
                    <a:pt x="453510" y="95164"/>
                    <a:pt x="458158" y="89433"/>
                  </a:cubicBezTo>
                  <a:cubicBezTo>
                    <a:pt x="463061" y="74596"/>
                    <a:pt x="464462" y="62943"/>
                    <a:pt x="446314" y="53392"/>
                  </a:cubicBezTo>
                  <a:cubicBezTo>
                    <a:pt x="425109" y="42248"/>
                    <a:pt x="405179" y="27793"/>
                    <a:pt x="387222" y="11938"/>
                  </a:cubicBezTo>
                  <a:cubicBezTo>
                    <a:pt x="368374" y="-4618"/>
                    <a:pt x="352900" y="-3790"/>
                    <a:pt x="336472" y="13402"/>
                  </a:cubicBezTo>
                  <a:cubicBezTo>
                    <a:pt x="293617" y="57212"/>
                    <a:pt x="236371" y="74469"/>
                    <a:pt x="181545" y="95100"/>
                  </a:cubicBezTo>
                  <a:cubicBezTo>
                    <a:pt x="126465" y="115795"/>
                    <a:pt x="69920" y="132478"/>
                    <a:pt x="13948" y="150945"/>
                  </a:cubicBezTo>
                  <a:close/>
                </a:path>
              </a:pathLst>
            </a:custGeom>
            <a:solidFill>
              <a:srgbClr val="EAEAEA"/>
            </a:solidFill>
            <a:ln w="6366" cap="flat">
              <a:noFill/>
              <a:prstDash val="solid"/>
              <a:miter/>
            </a:ln>
          </p:spPr>
          <p:txBody>
            <a:bodyPr rtlCol="0" anchor="ctr"/>
            <a:lstStyle/>
            <a:p>
              <a:endParaRPr lang="en-US"/>
            </a:p>
          </p:txBody>
        </p:sp>
      </p:grpSp>
      <p:grpSp>
        <p:nvGrpSpPr>
          <p:cNvPr id="42" name="Group 88">
            <a:extLst>
              <a:ext uri="{FF2B5EF4-FFF2-40B4-BE49-F238E27FC236}">
                <a16:creationId xmlns:a16="http://schemas.microsoft.com/office/drawing/2014/main" id="{EC53956C-B23E-4FA6-A13C-20089E74A28D}"/>
              </a:ext>
            </a:extLst>
          </p:cNvPr>
          <p:cNvGrpSpPr/>
          <p:nvPr/>
        </p:nvGrpSpPr>
        <p:grpSpPr>
          <a:xfrm>
            <a:off x="4944713" y="5041440"/>
            <a:ext cx="1017909" cy="1240472"/>
            <a:chOff x="6897268" y="2370124"/>
            <a:chExt cx="1440927" cy="1755981"/>
          </a:xfrm>
        </p:grpSpPr>
        <p:sp>
          <p:nvSpPr>
            <p:cNvPr id="43" name="Graphic 57">
              <a:extLst>
                <a:ext uri="{FF2B5EF4-FFF2-40B4-BE49-F238E27FC236}">
                  <a16:creationId xmlns:a16="http://schemas.microsoft.com/office/drawing/2014/main" id="{E610369A-C766-478A-A66D-F0A1683CFB64}"/>
                </a:ext>
              </a:extLst>
            </p:cNvPr>
            <p:cNvSpPr/>
            <p:nvPr/>
          </p:nvSpPr>
          <p:spPr>
            <a:xfrm>
              <a:off x="7015881" y="2370124"/>
              <a:ext cx="1206139" cy="1486510"/>
            </a:xfrm>
            <a:custGeom>
              <a:avLst/>
              <a:gdLst>
                <a:gd name="connsiteX0" fmla="*/ 2086373 w 2087615"/>
                <a:gd name="connsiteY0" fmla="*/ 1611793 h 2572889"/>
                <a:gd name="connsiteX1" fmla="*/ 2050523 w 2087615"/>
                <a:gd name="connsiteY1" fmla="*/ 952610 h 2572889"/>
                <a:gd name="connsiteX2" fmla="*/ 1974938 w 2087615"/>
                <a:gd name="connsiteY2" fmla="*/ 545141 h 2572889"/>
                <a:gd name="connsiteX3" fmla="*/ 1235968 w 2087615"/>
                <a:gd name="connsiteY3" fmla="*/ 768 h 2572889"/>
                <a:gd name="connsiteX4" fmla="*/ 937642 w 2087615"/>
                <a:gd name="connsiteY4" fmla="*/ 13376 h 2572889"/>
                <a:gd name="connsiteX5" fmla="*/ 524124 w 2087615"/>
                <a:gd name="connsiteY5" fmla="*/ 130605 h 2572889"/>
                <a:gd name="connsiteX6" fmla="*/ 155881 w 2087615"/>
                <a:gd name="connsiteY6" fmla="*/ 589142 h 2572889"/>
                <a:gd name="connsiteX7" fmla="*/ 123852 w 2087615"/>
                <a:gd name="connsiteY7" fmla="*/ 866264 h 2572889"/>
                <a:gd name="connsiteX8" fmla="*/ 123151 w 2087615"/>
                <a:gd name="connsiteY8" fmla="*/ 1272204 h 2572889"/>
                <a:gd name="connsiteX9" fmla="*/ 194660 w 2087615"/>
                <a:gd name="connsiteY9" fmla="*/ 1693936 h 2572889"/>
                <a:gd name="connsiteX10" fmla="*/ 199882 w 2087615"/>
                <a:gd name="connsiteY10" fmla="*/ 2053201 h 2572889"/>
                <a:gd name="connsiteX11" fmla="*/ 53488 w 2087615"/>
                <a:gd name="connsiteY11" fmla="*/ 2447615 h 2572889"/>
                <a:gd name="connsiteX12" fmla="*/ 0 w 2087615"/>
                <a:gd name="connsiteY12" fmla="*/ 2572104 h 2572889"/>
                <a:gd name="connsiteX13" fmla="*/ 26299 w 2087615"/>
                <a:gd name="connsiteY13" fmla="*/ 2564081 h 2572889"/>
                <a:gd name="connsiteX14" fmla="*/ 1914318 w 2087615"/>
                <a:gd name="connsiteY14" fmla="*/ 2480600 h 2572889"/>
                <a:gd name="connsiteX15" fmla="*/ 2021741 w 2087615"/>
                <a:gd name="connsiteY15" fmla="*/ 2158713 h 2572889"/>
                <a:gd name="connsiteX16" fmla="*/ 2086373 w 2087615"/>
                <a:gd name="connsiteY16" fmla="*/ 1611793 h 257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87615" h="2572889">
                  <a:moveTo>
                    <a:pt x="2086373" y="1611793"/>
                  </a:moveTo>
                  <a:cubicBezTo>
                    <a:pt x="2077458" y="1391916"/>
                    <a:pt x="2061412" y="1172359"/>
                    <a:pt x="2050523" y="952610"/>
                  </a:cubicBezTo>
                  <a:cubicBezTo>
                    <a:pt x="2043582" y="813157"/>
                    <a:pt x="2019894" y="677462"/>
                    <a:pt x="1974938" y="545141"/>
                  </a:cubicBezTo>
                  <a:cubicBezTo>
                    <a:pt x="1857837" y="200267"/>
                    <a:pt x="1600136" y="10192"/>
                    <a:pt x="1235968" y="768"/>
                  </a:cubicBezTo>
                  <a:cubicBezTo>
                    <a:pt x="1136187" y="-1843"/>
                    <a:pt x="1036723" y="2168"/>
                    <a:pt x="937642" y="13376"/>
                  </a:cubicBezTo>
                  <a:cubicBezTo>
                    <a:pt x="793414" y="29677"/>
                    <a:pt x="653770" y="63680"/>
                    <a:pt x="524124" y="130605"/>
                  </a:cubicBezTo>
                  <a:cubicBezTo>
                    <a:pt x="333858" y="228795"/>
                    <a:pt x="199500" y="373214"/>
                    <a:pt x="155881" y="589142"/>
                  </a:cubicBezTo>
                  <a:cubicBezTo>
                    <a:pt x="137415" y="680518"/>
                    <a:pt x="131938" y="773614"/>
                    <a:pt x="123852" y="866264"/>
                  </a:cubicBezTo>
                  <a:cubicBezTo>
                    <a:pt x="112071" y="1001577"/>
                    <a:pt x="110861" y="1136954"/>
                    <a:pt x="123151" y="1272204"/>
                  </a:cubicBezTo>
                  <a:cubicBezTo>
                    <a:pt x="136077" y="1414585"/>
                    <a:pt x="168553" y="1553720"/>
                    <a:pt x="194660" y="1693936"/>
                  </a:cubicBezTo>
                  <a:cubicBezTo>
                    <a:pt x="216883" y="1813266"/>
                    <a:pt x="224143" y="1932597"/>
                    <a:pt x="199882" y="2053201"/>
                  </a:cubicBezTo>
                  <a:cubicBezTo>
                    <a:pt x="171864" y="2192717"/>
                    <a:pt x="114809" y="2320644"/>
                    <a:pt x="53488" y="2447615"/>
                  </a:cubicBezTo>
                  <a:cubicBezTo>
                    <a:pt x="33876" y="2488178"/>
                    <a:pt x="8150" y="2526511"/>
                    <a:pt x="0" y="2572104"/>
                  </a:cubicBezTo>
                  <a:cubicBezTo>
                    <a:pt x="10443" y="2574842"/>
                    <a:pt x="18912" y="2570002"/>
                    <a:pt x="26299" y="2564081"/>
                  </a:cubicBezTo>
                  <a:cubicBezTo>
                    <a:pt x="92650" y="2511038"/>
                    <a:pt x="1903620" y="2490279"/>
                    <a:pt x="1914318" y="2480600"/>
                  </a:cubicBezTo>
                  <a:cubicBezTo>
                    <a:pt x="1962076" y="2377316"/>
                    <a:pt x="1994233" y="2268811"/>
                    <a:pt x="2021741" y="2158713"/>
                  </a:cubicBezTo>
                  <a:cubicBezTo>
                    <a:pt x="2066697" y="1979017"/>
                    <a:pt x="2093887" y="1796965"/>
                    <a:pt x="2086373" y="1611793"/>
                  </a:cubicBezTo>
                  <a:close/>
                </a:path>
              </a:pathLst>
            </a:custGeom>
            <a:solidFill>
              <a:srgbClr val="FBD770"/>
            </a:solidFill>
            <a:ln w="6366" cap="flat">
              <a:noFill/>
              <a:prstDash val="solid"/>
              <a:miter/>
            </a:ln>
          </p:spPr>
          <p:txBody>
            <a:bodyPr rtlCol="0" anchor="ctr"/>
            <a:lstStyle/>
            <a:p>
              <a:endParaRPr lang="en-US"/>
            </a:p>
          </p:txBody>
        </p:sp>
        <p:sp>
          <p:nvSpPr>
            <p:cNvPr id="44" name="Graphic 57">
              <a:extLst>
                <a:ext uri="{FF2B5EF4-FFF2-40B4-BE49-F238E27FC236}">
                  <a16:creationId xmlns:a16="http://schemas.microsoft.com/office/drawing/2014/main" id="{7051CB80-2C84-4274-87B9-5EE16EF96C62}"/>
                </a:ext>
              </a:extLst>
            </p:cNvPr>
            <p:cNvSpPr/>
            <p:nvPr/>
          </p:nvSpPr>
          <p:spPr>
            <a:xfrm>
              <a:off x="7537195" y="3861222"/>
              <a:ext cx="24281" cy="27519"/>
            </a:xfrm>
            <a:custGeom>
              <a:avLst/>
              <a:gdLst>
                <a:gd name="connsiteX0" fmla="*/ 38906 w 42026"/>
                <a:gd name="connsiteY0" fmla="*/ 47630 h 47630"/>
                <a:gd name="connsiteX1" fmla="*/ 0 w 42026"/>
                <a:gd name="connsiteY1" fmla="*/ 0 h 47630"/>
                <a:gd name="connsiteX2" fmla="*/ 42027 w 42026"/>
                <a:gd name="connsiteY2" fmla="*/ 44765 h 47630"/>
                <a:gd name="connsiteX3" fmla="*/ 38906 w 42026"/>
                <a:gd name="connsiteY3" fmla="*/ 47630 h 47630"/>
              </a:gdLst>
              <a:ahLst/>
              <a:cxnLst>
                <a:cxn ang="0">
                  <a:pos x="connsiteX0" y="connsiteY0"/>
                </a:cxn>
                <a:cxn ang="0">
                  <a:pos x="connsiteX1" y="connsiteY1"/>
                </a:cxn>
                <a:cxn ang="0">
                  <a:pos x="connsiteX2" y="connsiteY2"/>
                </a:cxn>
                <a:cxn ang="0">
                  <a:pos x="connsiteX3" y="connsiteY3"/>
                </a:cxn>
              </a:cxnLst>
              <a:rect l="l" t="t" r="r" b="b"/>
              <a:pathLst>
                <a:path w="42026" h="47630">
                  <a:moveTo>
                    <a:pt x="38906" y="47630"/>
                  </a:moveTo>
                  <a:cubicBezTo>
                    <a:pt x="25917" y="31775"/>
                    <a:pt x="12926" y="15919"/>
                    <a:pt x="0" y="0"/>
                  </a:cubicBezTo>
                  <a:cubicBezTo>
                    <a:pt x="21204" y="9042"/>
                    <a:pt x="32730" y="25917"/>
                    <a:pt x="42027" y="44765"/>
                  </a:cubicBezTo>
                  <a:cubicBezTo>
                    <a:pt x="40944" y="45720"/>
                    <a:pt x="39925" y="46675"/>
                    <a:pt x="38906" y="47630"/>
                  </a:cubicBezTo>
                  <a:close/>
                </a:path>
              </a:pathLst>
            </a:custGeom>
            <a:solidFill>
              <a:srgbClr val="49122C"/>
            </a:solidFill>
            <a:ln w="6366" cap="flat">
              <a:noFill/>
              <a:prstDash val="solid"/>
              <a:miter/>
            </a:ln>
          </p:spPr>
          <p:txBody>
            <a:bodyPr rtlCol="0" anchor="ctr"/>
            <a:lstStyle/>
            <a:p>
              <a:endParaRPr lang="en-US"/>
            </a:p>
          </p:txBody>
        </p:sp>
        <p:sp>
          <p:nvSpPr>
            <p:cNvPr id="45" name="Graphic 57">
              <a:extLst>
                <a:ext uri="{FF2B5EF4-FFF2-40B4-BE49-F238E27FC236}">
                  <a16:creationId xmlns:a16="http://schemas.microsoft.com/office/drawing/2014/main" id="{1AD2454C-D2F3-451F-A43C-2BB024B6D71C}"/>
                </a:ext>
              </a:extLst>
            </p:cNvPr>
            <p:cNvSpPr/>
            <p:nvPr/>
          </p:nvSpPr>
          <p:spPr>
            <a:xfrm>
              <a:off x="6897268" y="3651174"/>
              <a:ext cx="1440927" cy="474931"/>
            </a:xfrm>
            <a:custGeom>
              <a:avLst/>
              <a:gdLst>
                <a:gd name="connsiteX0" fmla="*/ 2493783 w 2493991"/>
                <a:gd name="connsiteY0" fmla="*/ 798978 h 822022"/>
                <a:gd name="connsiteX1" fmla="*/ 2378400 w 2493991"/>
                <a:gd name="connsiteY1" fmla="*/ 453786 h 822022"/>
                <a:gd name="connsiteX2" fmla="*/ 2119745 w 2493991"/>
                <a:gd name="connsiteY2" fmla="*/ 263265 h 822022"/>
                <a:gd name="connsiteX3" fmla="*/ 1818744 w 2493991"/>
                <a:gd name="connsiteY3" fmla="*/ 170488 h 822022"/>
                <a:gd name="connsiteX4" fmla="*/ 1573715 w 2493991"/>
                <a:gd name="connsiteY4" fmla="*/ 91656 h 822022"/>
                <a:gd name="connsiteX5" fmla="*/ 1559325 w 2493991"/>
                <a:gd name="connsiteY5" fmla="*/ 83314 h 822022"/>
                <a:gd name="connsiteX6" fmla="*/ 1521182 w 2493991"/>
                <a:gd name="connsiteY6" fmla="*/ 19828 h 822022"/>
                <a:gd name="connsiteX7" fmla="*/ 1500933 w 2493991"/>
                <a:gd name="connsiteY7" fmla="*/ 1298 h 822022"/>
                <a:gd name="connsiteX8" fmla="*/ 989544 w 2493991"/>
                <a:gd name="connsiteY8" fmla="*/ 2572 h 822022"/>
                <a:gd name="connsiteX9" fmla="*/ 972351 w 2493991"/>
                <a:gd name="connsiteY9" fmla="*/ 23903 h 822022"/>
                <a:gd name="connsiteX10" fmla="*/ 906637 w 2493991"/>
                <a:gd name="connsiteY10" fmla="*/ 95285 h 822022"/>
                <a:gd name="connsiteX11" fmla="*/ 881802 w 2493991"/>
                <a:gd name="connsiteY11" fmla="*/ 104263 h 822022"/>
                <a:gd name="connsiteX12" fmla="*/ 502925 w 2493991"/>
                <a:gd name="connsiteY12" fmla="*/ 225186 h 822022"/>
                <a:gd name="connsiteX13" fmla="*/ 205490 w 2493991"/>
                <a:gd name="connsiteY13" fmla="*/ 354705 h 822022"/>
                <a:gd name="connsiteX14" fmla="*/ 198995 w 2493991"/>
                <a:gd name="connsiteY14" fmla="*/ 364256 h 822022"/>
                <a:gd name="connsiteX15" fmla="*/ 198995 w 2493991"/>
                <a:gd name="connsiteY15" fmla="*/ 364256 h 822022"/>
                <a:gd name="connsiteX16" fmla="*/ 8792 w 2493991"/>
                <a:gd name="connsiteY16" fmla="*/ 741542 h 822022"/>
                <a:gd name="connsiteX17" fmla="*/ 7455 w 2493991"/>
                <a:gd name="connsiteY17" fmla="*/ 817126 h 822022"/>
                <a:gd name="connsiteX18" fmla="*/ 7455 w 2493991"/>
                <a:gd name="connsiteY18" fmla="*/ 817126 h 822022"/>
                <a:gd name="connsiteX19" fmla="*/ 44642 w 2493991"/>
                <a:gd name="connsiteY19" fmla="*/ 821138 h 822022"/>
                <a:gd name="connsiteX20" fmla="*/ 1498386 w 2493991"/>
                <a:gd name="connsiteY20" fmla="*/ 821329 h 822022"/>
                <a:gd name="connsiteX21" fmla="*/ 2449591 w 2493991"/>
                <a:gd name="connsiteY21" fmla="*/ 821329 h 822022"/>
                <a:gd name="connsiteX22" fmla="*/ 2475062 w 2493991"/>
                <a:gd name="connsiteY22" fmla="*/ 821138 h 822022"/>
                <a:gd name="connsiteX23" fmla="*/ 2493783 w 2493991"/>
                <a:gd name="connsiteY23" fmla="*/ 798978 h 822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93991" h="822022">
                  <a:moveTo>
                    <a:pt x="2493783" y="798978"/>
                  </a:moveTo>
                  <a:cubicBezTo>
                    <a:pt x="2482321" y="674809"/>
                    <a:pt x="2451756" y="557324"/>
                    <a:pt x="2378400" y="453786"/>
                  </a:cubicBezTo>
                  <a:cubicBezTo>
                    <a:pt x="2313132" y="361709"/>
                    <a:pt x="2224939" y="301025"/>
                    <a:pt x="2119745" y="263265"/>
                  </a:cubicBezTo>
                  <a:cubicBezTo>
                    <a:pt x="2019390" y="232381"/>
                    <a:pt x="1918908" y="202008"/>
                    <a:pt x="1818744" y="170488"/>
                  </a:cubicBezTo>
                  <a:cubicBezTo>
                    <a:pt x="1736919" y="144698"/>
                    <a:pt x="1653566" y="123494"/>
                    <a:pt x="1573715" y="91656"/>
                  </a:cubicBezTo>
                  <a:cubicBezTo>
                    <a:pt x="1567539" y="88854"/>
                    <a:pt x="1563081" y="88026"/>
                    <a:pt x="1559325" y="83314"/>
                  </a:cubicBezTo>
                  <a:cubicBezTo>
                    <a:pt x="1544679" y="61473"/>
                    <a:pt x="1529460" y="45681"/>
                    <a:pt x="1521182" y="19828"/>
                  </a:cubicBezTo>
                  <a:cubicBezTo>
                    <a:pt x="1518189" y="10468"/>
                    <a:pt x="1510930" y="3845"/>
                    <a:pt x="1500933" y="1298"/>
                  </a:cubicBezTo>
                  <a:cubicBezTo>
                    <a:pt x="1424839" y="88"/>
                    <a:pt x="1001961" y="-1376"/>
                    <a:pt x="989544" y="2572"/>
                  </a:cubicBezTo>
                  <a:cubicBezTo>
                    <a:pt x="979355" y="6138"/>
                    <a:pt x="974962" y="14734"/>
                    <a:pt x="972351" y="23903"/>
                  </a:cubicBezTo>
                  <a:cubicBezTo>
                    <a:pt x="961972" y="59626"/>
                    <a:pt x="939494" y="80576"/>
                    <a:pt x="906637" y="95285"/>
                  </a:cubicBezTo>
                  <a:cubicBezTo>
                    <a:pt x="898995" y="98724"/>
                    <a:pt x="892882" y="100443"/>
                    <a:pt x="881802" y="104263"/>
                  </a:cubicBezTo>
                  <a:cubicBezTo>
                    <a:pt x="755531" y="144571"/>
                    <a:pt x="629323" y="185197"/>
                    <a:pt x="502925" y="225186"/>
                  </a:cubicBezTo>
                  <a:cubicBezTo>
                    <a:pt x="399196" y="257980"/>
                    <a:pt x="291518" y="281540"/>
                    <a:pt x="205490" y="354705"/>
                  </a:cubicBezTo>
                  <a:cubicBezTo>
                    <a:pt x="203325" y="357889"/>
                    <a:pt x="201160" y="361072"/>
                    <a:pt x="198995" y="364256"/>
                  </a:cubicBezTo>
                  <a:lnTo>
                    <a:pt x="198995" y="364256"/>
                  </a:lnTo>
                  <a:cubicBezTo>
                    <a:pt x="83358" y="463720"/>
                    <a:pt x="30952" y="595340"/>
                    <a:pt x="8792" y="741542"/>
                  </a:cubicBezTo>
                  <a:cubicBezTo>
                    <a:pt x="5099" y="766121"/>
                    <a:pt x="-8209" y="791783"/>
                    <a:pt x="7455" y="817126"/>
                  </a:cubicBezTo>
                  <a:cubicBezTo>
                    <a:pt x="7455" y="817126"/>
                    <a:pt x="7455" y="817126"/>
                    <a:pt x="7455" y="817126"/>
                  </a:cubicBezTo>
                  <a:cubicBezTo>
                    <a:pt x="19108" y="824831"/>
                    <a:pt x="32225" y="821138"/>
                    <a:pt x="44642" y="821138"/>
                  </a:cubicBezTo>
                  <a:cubicBezTo>
                    <a:pt x="529224" y="821329"/>
                    <a:pt x="1013804" y="821329"/>
                    <a:pt x="1498386" y="821329"/>
                  </a:cubicBezTo>
                  <a:cubicBezTo>
                    <a:pt x="1815433" y="821329"/>
                    <a:pt x="2132544" y="821329"/>
                    <a:pt x="2449591" y="821329"/>
                  </a:cubicBezTo>
                  <a:cubicBezTo>
                    <a:pt x="2458060" y="821329"/>
                    <a:pt x="2466593" y="821520"/>
                    <a:pt x="2475062" y="821138"/>
                  </a:cubicBezTo>
                  <a:cubicBezTo>
                    <a:pt x="2489007" y="820565"/>
                    <a:pt x="2495247" y="814643"/>
                    <a:pt x="2493783" y="798978"/>
                  </a:cubicBezTo>
                  <a:close/>
                </a:path>
              </a:pathLst>
            </a:custGeom>
            <a:solidFill>
              <a:srgbClr val="D6529E"/>
            </a:solidFill>
            <a:ln w="6366" cap="flat">
              <a:noFill/>
              <a:prstDash val="solid"/>
              <a:miter/>
            </a:ln>
          </p:spPr>
          <p:txBody>
            <a:bodyPr rtlCol="0" anchor="ctr"/>
            <a:lstStyle/>
            <a:p>
              <a:endParaRPr lang="en-US"/>
            </a:p>
          </p:txBody>
        </p:sp>
        <p:sp>
          <p:nvSpPr>
            <p:cNvPr id="46" name="Graphic 57">
              <a:extLst>
                <a:ext uri="{FF2B5EF4-FFF2-40B4-BE49-F238E27FC236}">
                  <a16:creationId xmlns:a16="http://schemas.microsoft.com/office/drawing/2014/main" id="{8A45D3B8-D780-4E03-A214-9D9FF2CC1F45}"/>
                </a:ext>
              </a:extLst>
            </p:cNvPr>
            <p:cNvSpPr/>
            <p:nvPr/>
          </p:nvSpPr>
          <p:spPr>
            <a:xfrm>
              <a:off x="7463284" y="3623632"/>
              <a:ext cx="309918" cy="502157"/>
            </a:xfrm>
            <a:custGeom>
              <a:avLst/>
              <a:gdLst>
                <a:gd name="connsiteX0" fmla="*/ 536414 w 536413"/>
                <a:gd name="connsiteY0" fmla="*/ 58201 h 869146"/>
                <a:gd name="connsiteX1" fmla="*/ 295142 w 536413"/>
                <a:gd name="connsiteY1" fmla="*/ 62594 h 869146"/>
                <a:gd name="connsiteX2" fmla="*/ 272028 w 536413"/>
                <a:gd name="connsiteY2" fmla="*/ 86028 h 869146"/>
                <a:gd name="connsiteX3" fmla="*/ 271455 w 536413"/>
                <a:gd name="connsiteY3" fmla="*/ 869062 h 869146"/>
                <a:gd name="connsiteX4" fmla="*/ 265278 w 536413"/>
                <a:gd name="connsiteY4" fmla="*/ 869062 h 869146"/>
                <a:gd name="connsiteX5" fmla="*/ 264387 w 536413"/>
                <a:gd name="connsiteY5" fmla="*/ 90421 h 869146"/>
                <a:gd name="connsiteX6" fmla="*/ 236369 w 536413"/>
                <a:gd name="connsiteY6" fmla="*/ 62467 h 869146"/>
                <a:gd name="connsiteX7" fmla="*/ 0 w 536413"/>
                <a:gd name="connsiteY7" fmla="*/ 56991 h 869146"/>
                <a:gd name="connsiteX8" fmla="*/ 10825 w 536413"/>
                <a:gd name="connsiteY8" fmla="*/ 0 h 869146"/>
                <a:gd name="connsiteX9" fmla="*/ 523297 w 536413"/>
                <a:gd name="connsiteY9" fmla="*/ 0 h 869146"/>
                <a:gd name="connsiteX10" fmla="*/ 536414 w 536413"/>
                <a:gd name="connsiteY10" fmla="*/ 58201 h 869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413" h="869146">
                  <a:moveTo>
                    <a:pt x="536414" y="58201"/>
                  </a:moveTo>
                  <a:cubicBezTo>
                    <a:pt x="458219" y="60366"/>
                    <a:pt x="373338" y="61512"/>
                    <a:pt x="295142" y="62594"/>
                  </a:cubicBezTo>
                  <a:cubicBezTo>
                    <a:pt x="277058" y="62849"/>
                    <a:pt x="271900" y="68071"/>
                    <a:pt x="272028" y="86028"/>
                  </a:cubicBezTo>
                  <a:cubicBezTo>
                    <a:pt x="272664" y="212999"/>
                    <a:pt x="271773" y="776858"/>
                    <a:pt x="271455" y="869062"/>
                  </a:cubicBezTo>
                  <a:cubicBezTo>
                    <a:pt x="269481" y="869253"/>
                    <a:pt x="266551" y="869062"/>
                    <a:pt x="265278" y="869062"/>
                  </a:cubicBezTo>
                  <a:cubicBezTo>
                    <a:pt x="265278" y="756163"/>
                    <a:pt x="263113" y="191031"/>
                    <a:pt x="264387" y="90421"/>
                  </a:cubicBezTo>
                  <a:cubicBezTo>
                    <a:pt x="264705" y="67943"/>
                    <a:pt x="258528" y="62658"/>
                    <a:pt x="236369" y="62467"/>
                  </a:cubicBezTo>
                  <a:cubicBezTo>
                    <a:pt x="159128" y="61894"/>
                    <a:pt x="77176" y="59156"/>
                    <a:pt x="0" y="56991"/>
                  </a:cubicBezTo>
                  <a:cubicBezTo>
                    <a:pt x="2038" y="38142"/>
                    <a:pt x="8787" y="18848"/>
                    <a:pt x="10825" y="0"/>
                  </a:cubicBezTo>
                  <a:cubicBezTo>
                    <a:pt x="181670" y="15283"/>
                    <a:pt x="352515" y="15346"/>
                    <a:pt x="523297" y="0"/>
                  </a:cubicBezTo>
                  <a:cubicBezTo>
                    <a:pt x="529601" y="22414"/>
                    <a:pt x="534376" y="39671"/>
                    <a:pt x="536414" y="58201"/>
                  </a:cubicBezTo>
                  <a:close/>
                </a:path>
              </a:pathLst>
            </a:custGeom>
            <a:solidFill>
              <a:srgbClr val="1E1E11"/>
            </a:solidFill>
            <a:ln w="6366" cap="flat">
              <a:noFill/>
              <a:prstDash val="solid"/>
              <a:miter/>
            </a:ln>
          </p:spPr>
          <p:txBody>
            <a:bodyPr rtlCol="0" anchor="ctr"/>
            <a:lstStyle/>
            <a:p>
              <a:endParaRPr lang="en-US"/>
            </a:p>
          </p:txBody>
        </p:sp>
        <p:sp>
          <p:nvSpPr>
            <p:cNvPr id="47" name="Graphic 57">
              <a:extLst>
                <a:ext uri="{FF2B5EF4-FFF2-40B4-BE49-F238E27FC236}">
                  <a16:creationId xmlns:a16="http://schemas.microsoft.com/office/drawing/2014/main" id="{643830A8-4243-49D4-B7C9-A3E7CDBE4AFB}"/>
                </a:ext>
              </a:extLst>
            </p:cNvPr>
            <p:cNvSpPr/>
            <p:nvPr/>
          </p:nvSpPr>
          <p:spPr>
            <a:xfrm>
              <a:off x="7119420" y="2692687"/>
              <a:ext cx="996163" cy="943904"/>
            </a:xfrm>
            <a:custGeom>
              <a:avLst/>
              <a:gdLst>
                <a:gd name="connsiteX0" fmla="*/ 1724095 w 1724184"/>
                <a:gd name="connsiteY0" fmla="*/ 585914 h 1633733"/>
                <a:gd name="connsiteX1" fmla="*/ 1631254 w 1724184"/>
                <a:gd name="connsiteY1" fmla="*/ 461107 h 1633733"/>
                <a:gd name="connsiteX2" fmla="*/ 1597378 w 1724184"/>
                <a:gd name="connsiteY2" fmla="*/ 420481 h 1633733"/>
                <a:gd name="connsiteX3" fmla="*/ 1587381 w 1724184"/>
                <a:gd name="connsiteY3" fmla="*/ 364382 h 1633733"/>
                <a:gd name="connsiteX4" fmla="*/ 1268232 w 1724184"/>
                <a:gd name="connsiteY4" fmla="*/ 71086 h 1633733"/>
                <a:gd name="connsiteX5" fmla="*/ 787726 w 1724184"/>
                <a:gd name="connsiteY5" fmla="*/ 3716 h 1633733"/>
                <a:gd name="connsiteX6" fmla="*/ 384015 w 1724184"/>
                <a:gd name="connsiteY6" fmla="*/ 117952 h 1633733"/>
                <a:gd name="connsiteX7" fmla="*/ 129944 w 1724184"/>
                <a:gd name="connsiteY7" fmla="*/ 407300 h 1633733"/>
                <a:gd name="connsiteX8" fmla="*/ 125933 w 1724184"/>
                <a:gd name="connsiteY8" fmla="*/ 453084 h 1633733"/>
                <a:gd name="connsiteX9" fmla="*/ 50794 w 1724184"/>
                <a:gd name="connsiteY9" fmla="*/ 480656 h 1633733"/>
                <a:gd name="connsiteX10" fmla="*/ 1635 w 1724184"/>
                <a:gd name="connsiteY10" fmla="*/ 624884 h 1633733"/>
                <a:gd name="connsiteX11" fmla="*/ 215717 w 1724184"/>
                <a:gd name="connsiteY11" fmla="*/ 917925 h 1633733"/>
                <a:gd name="connsiteX12" fmla="*/ 479785 w 1724184"/>
                <a:gd name="connsiteY12" fmla="*/ 1300496 h 1633733"/>
                <a:gd name="connsiteX13" fmla="*/ 592939 w 1724184"/>
                <a:gd name="connsiteY13" fmla="*/ 1357677 h 1633733"/>
                <a:gd name="connsiteX14" fmla="*/ 610641 w 1724184"/>
                <a:gd name="connsiteY14" fmla="*/ 1380410 h 1633733"/>
                <a:gd name="connsiteX15" fmla="*/ 611214 w 1724184"/>
                <a:gd name="connsiteY15" fmla="*/ 1617479 h 1633733"/>
                <a:gd name="connsiteX16" fmla="*/ 654451 w 1724184"/>
                <a:gd name="connsiteY16" fmla="*/ 1626458 h 1633733"/>
                <a:gd name="connsiteX17" fmla="*/ 1068924 w 1724184"/>
                <a:gd name="connsiteY17" fmla="*/ 1626585 h 1633733"/>
                <a:gd name="connsiteX18" fmla="*/ 1113052 w 1724184"/>
                <a:gd name="connsiteY18" fmla="*/ 1617607 h 1633733"/>
                <a:gd name="connsiteX19" fmla="*/ 1118719 w 1724184"/>
                <a:gd name="connsiteY19" fmla="*/ 1611303 h 1633733"/>
                <a:gd name="connsiteX20" fmla="*/ 1111014 w 1724184"/>
                <a:gd name="connsiteY20" fmla="*/ 1376908 h 1633733"/>
                <a:gd name="connsiteX21" fmla="*/ 1128971 w 1724184"/>
                <a:gd name="connsiteY21" fmla="*/ 1353348 h 1633733"/>
                <a:gd name="connsiteX22" fmla="*/ 1318218 w 1724184"/>
                <a:gd name="connsiteY22" fmla="*/ 1244142 h 1633733"/>
                <a:gd name="connsiteX23" fmla="*/ 1501162 w 1724184"/>
                <a:gd name="connsiteY23" fmla="*/ 996439 h 1633733"/>
                <a:gd name="connsiteX24" fmla="*/ 1514598 w 1724184"/>
                <a:gd name="connsiteY24" fmla="*/ 889716 h 1633733"/>
                <a:gd name="connsiteX25" fmla="*/ 1514598 w 1724184"/>
                <a:gd name="connsiteY25" fmla="*/ 889716 h 1633733"/>
                <a:gd name="connsiteX26" fmla="*/ 1519246 w 1724184"/>
                <a:gd name="connsiteY26" fmla="*/ 889334 h 1633733"/>
                <a:gd name="connsiteX27" fmla="*/ 1521030 w 1724184"/>
                <a:gd name="connsiteY27" fmla="*/ 892900 h 1633733"/>
                <a:gd name="connsiteX28" fmla="*/ 1571334 w 1724184"/>
                <a:gd name="connsiteY28" fmla="*/ 875771 h 1633733"/>
                <a:gd name="connsiteX29" fmla="*/ 1724095 w 1724184"/>
                <a:gd name="connsiteY29" fmla="*/ 585914 h 163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4184" h="1633733">
                  <a:moveTo>
                    <a:pt x="1724095" y="585914"/>
                  </a:moveTo>
                  <a:cubicBezTo>
                    <a:pt x="1722758" y="524975"/>
                    <a:pt x="1678884" y="464227"/>
                    <a:pt x="1631254" y="461107"/>
                  </a:cubicBezTo>
                  <a:cubicBezTo>
                    <a:pt x="1599607" y="459006"/>
                    <a:pt x="1593175" y="446971"/>
                    <a:pt x="1597378" y="420481"/>
                  </a:cubicBezTo>
                  <a:cubicBezTo>
                    <a:pt x="1610559" y="398958"/>
                    <a:pt x="1594895" y="381575"/>
                    <a:pt x="1587381" y="364382"/>
                  </a:cubicBezTo>
                  <a:cubicBezTo>
                    <a:pt x="1524150" y="220090"/>
                    <a:pt x="1411696" y="127249"/>
                    <a:pt x="1268232" y="71086"/>
                  </a:cubicBezTo>
                  <a:cubicBezTo>
                    <a:pt x="1113943" y="10657"/>
                    <a:pt x="953286" y="-9083"/>
                    <a:pt x="787726" y="3716"/>
                  </a:cubicBezTo>
                  <a:cubicBezTo>
                    <a:pt x="645027" y="14732"/>
                    <a:pt x="509586" y="48608"/>
                    <a:pt x="384015" y="117952"/>
                  </a:cubicBezTo>
                  <a:cubicBezTo>
                    <a:pt x="264812" y="183794"/>
                    <a:pt x="175728" y="276826"/>
                    <a:pt x="129944" y="407300"/>
                  </a:cubicBezTo>
                  <a:cubicBezTo>
                    <a:pt x="124786" y="422009"/>
                    <a:pt x="116763" y="436910"/>
                    <a:pt x="125933" y="453084"/>
                  </a:cubicBezTo>
                  <a:cubicBezTo>
                    <a:pt x="101290" y="463145"/>
                    <a:pt x="72699" y="460407"/>
                    <a:pt x="50794" y="480656"/>
                  </a:cubicBezTo>
                  <a:cubicBezTo>
                    <a:pt x="7940" y="520326"/>
                    <a:pt x="-4987" y="571141"/>
                    <a:pt x="1635" y="624884"/>
                  </a:cubicBezTo>
                  <a:cubicBezTo>
                    <a:pt x="13734" y="722946"/>
                    <a:pt x="152422" y="939448"/>
                    <a:pt x="215717" y="917925"/>
                  </a:cubicBezTo>
                  <a:cubicBezTo>
                    <a:pt x="253923" y="1134044"/>
                    <a:pt x="345300" y="1226503"/>
                    <a:pt x="479785" y="1300496"/>
                  </a:cubicBezTo>
                  <a:cubicBezTo>
                    <a:pt x="516845" y="1320872"/>
                    <a:pt x="553459" y="1342140"/>
                    <a:pt x="592939" y="1357677"/>
                  </a:cubicBezTo>
                  <a:cubicBezTo>
                    <a:pt x="603318" y="1361753"/>
                    <a:pt x="610705" y="1366974"/>
                    <a:pt x="610641" y="1380410"/>
                  </a:cubicBezTo>
                  <a:cubicBezTo>
                    <a:pt x="610195" y="1450073"/>
                    <a:pt x="598224" y="1611112"/>
                    <a:pt x="611214" y="1617479"/>
                  </a:cubicBezTo>
                  <a:cubicBezTo>
                    <a:pt x="625032" y="1623146"/>
                    <a:pt x="639678" y="1625439"/>
                    <a:pt x="654451" y="1626458"/>
                  </a:cubicBezTo>
                  <a:cubicBezTo>
                    <a:pt x="792630" y="1636009"/>
                    <a:pt x="930809" y="1636264"/>
                    <a:pt x="1068924" y="1626585"/>
                  </a:cubicBezTo>
                  <a:cubicBezTo>
                    <a:pt x="1083951" y="1625502"/>
                    <a:pt x="1098915" y="1623338"/>
                    <a:pt x="1113052" y="1617607"/>
                  </a:cubicBezTo>
                  <a:cubicBezTo>
                    <a:pt x="1112797" y="1615505"/>
                    <a:pt x="1118974" y="1613404"/>
                    <a:pt x="1118719" y="1611303"/>
                  </a:cubicBezTo>
                  <a:cubicBezTo>
                    <a:pt x="1108658" y="1533426"/>
                    <a:pt x="1117700" y="1454848"/>
                    <a:pt x="1111014" y="1376908"/>
                  </a:cubicBezTo>
                  <a:cubicBezTo>
                    <a:pt x="1109358" y="1357487"/>
                    <a:pt x="1118974" y="1357550"/>
                    <a:pt x="1128971" y="1353348"/>
                  </a:cubicBezTo>
                  <a:cubicBezTo>
                    <a:pt x="1196660" y="1324820"/>
                    <a:pt x="1258744" y="1286996"/>
                    <a:pt x="1318218" y="1244142"/>
                  </a:cubicBezTo>
                  <a:cubicBezTo>
                    <a:pt x="1415071" y="1174288"/>
                    <a:pt x="1454296" y="1137738"/>
                    <a:pt x="1501162" y="996439"/>
                  </a:cubicBezTo>
                  <a:cubicBezTo>
                    <a:pt x="1513516" y="968039"/>
                    <a:pt x="1514916" y="919135"/>
                    <a:pt x="1514598" y="889716"/>
                  </a:cubicBezTo>
                  <a:cubicBezTo>
                    <a:pt x="1514598" y="889716"/>
                    <a:pt x="1514598" y="889716"/>
                    <a:pt x="1514598" y="889716"/>
                  </a:cubicBezTo>
                  <a:cubicBezTo>
                    <a:pt x="1516190" y="889716"/>
                    <a:pt x="1517718" y="889525"/>
                    <a:pt x="1519246" y="889334"/>
                  </a:cubicBezTo>
                  <a:cubicBezTo>
                    <a:pt x="1519820" y="890544"/>
                    <a:pt x="1520393" y="891690"/>
                    <a:pt x="1521030" y="892900"/>
                  </a:cubicBezTo>
                  <a:cubicBezTo>
                    <a:pt x="1539241" y="891308"/>
                    <a:pt x="1557070" y="886660"/>
                    <a:pt x="1571334" y="875771"/>
                  </a:cubicBezTo>
                  <a:cubicBezTo>
                    <a:pt x="1666849" y="802670"/>
                    <a:pt x="1726833" y="710084"/>
                    <a:pt x="1724095" y="585914"/>
                  </a:cubicBezTo>
                  <a:close/>
                </a:path>
              </a:pathLst>
            </a:custGeom>
            <a:solidFill>
              <a:srgbClr val="FCD4B4"/>
            </a:solidFill>
            <a:ln w="6366" cap="flat">
              <a:noFill/>
              <a:prstDash val="solid"/>
              <a:miter/>
            </a:ln>
          </p:spPr>
          <p:txBody>
            <a:bodyPr rtlCol="0" anchor="ctr"/>
            <a:lstStyle/>
            <a:p>
              <a:endParaRPr lang="en-US"/>
            </a:p>
          </p:txBody>
        </p:sp>
        <p:sp>
          <p:nvSpPr>
            <p:cNvPr id="48" name="Graphic 57">
              <a:extLst>
                <a:ext uri="{FF2B5EF4-FFF2-40B4-BE49-F238E27FC236}">
                  <a16:creationId xmlns:a16="http://schemas.microsoft.com/office/drawing/2014/main" id="{36F1204E-C06D-4C0A-9C0D-E197E630C174}"/>
                </a:ext>
              </a:extLst>
            </p:cNvPr>
            <p:cNvSpPr/>
            <p:nvPr/>
          </p:nvSpPr>
          <p:spPr>
            <a:xfrm>
              <a:off x="7174539" y="2457776"/>
              <a:ext cx="891339" cy="496648"/>
            </a:xfrm>
            <a:custGeom>
              <a:avLst/>
              <a:gdLst>
                <a:gd name="connsiteX0" fmla="*/ 1502040 w 1542752"/>
                <a:gd name="connsiteY0" fmla="*/ 827072 h 859610"/>
                <a:gd name="connsiteX1" fmla="*/ 1281654 w 1542752"/>
                <a:gd name="connsiteY1" fmla="*/ 542373 h 859610"/>
                <a:gd name="connsiteX2" fmla="*/ 913475 w 1542752"/>
                <a:gd name="connsiteY2" fmla="*/ 422978 h 859610"/>
                <a:gd name="connsiteX3" fmla="*/ 374322 w 1542752"/>
                <a:gd name="connsiteY3" fmla="*/ 492259 h 859610"/>
                <a:gd name="connsiteX4" fmla="*/ 41229 w 1542752"/>
                <a:gd name="connsiteY4" fmla="*/ 820004 h 859610"/>
                <a:gd name="connsiteX5" fmla="*/ 30658 w 1542752"/>
                <a:gd name="connsiteY5" fmla="*/ 859611 h 859610"/>
                <a:gd name="connsiteX6" fmla="*/ 30 w 1542752"/>
                <a:gd name="connsiteY6" fmla="*/ 747985 h 859610"/>
                <a:gd name="connsiteX7" fmla="*/ 325864 w 1542752"/>
                <a:gd name="connsiteY7" fmla="*/ 138215 h 859610"/>
                <a:gd name="connsiteX8" fmla="*/ 1460141 w 1542752"/>
                <a:gd name="connsiteY8" fmla="*/ 411262 h 859610"/>
                <a:gd name="connsiteX9" fmla="*/ 1542729 w 1542752"/>
                <a:gd name="connsiteY9" fmla="*/ 737478 h 859610"/>
                <a:gd name="connsiteX10" fmla="*/ 1518596 w 1542752"/>
                <a:gd name="connsiteY10" fmla="*/ 858910 h 859610"/>
                <a:gd name="connsiteX11" fmla="*/ 1502040 w 1542752"/>
                <a:gd name="connsiteY11" fmla="*/ 827072 h 859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42752" h="859610">
                  <a:moveTo>
                    <a:pt x="1502040" y="827072"/>
                  </a:moveTo>
                  <a:cubicBezTo>
                    <a:pt x="1466381" y="702966"/>
                    <a:pt x="1388695" y="610952"/>
                    <a:pt x="1281654" y="542373"/>
                  </a:cubicBezTo>
                  <a:cubicBezTo>
                    <a:pt x="1169519" y="470609"/>
                    <a:pt x="1043757" y="438133"/>
                    <a:pt x="913475" y="422978"/>
                  </a:cubicBezTo>
                  <a:cubicBezTo>
                    <a:pt x="728366" y="401392"/>
                    <a:pt x="547333" y="420941"/>
                    <a:pt x="374322" y="492259"/>
                  </a:cubicBezTo>
                  <a:cubicBezTo>
                    <a:pt x="219588" y="556063"/>
                    <a:pt x="98601" y="656418"/>
                    <a:pt x="41229" y="820004"/>
                  </a:cubicBezTo>
                  <a:cubicBezTo>
                    <a:pt x="36708" y="832867"/>
                    <a:pt x="34160" y="846366"/>
                    <a:pt x="30658" y="859611"/>
                  </a:cubicBezTo>
                  <a:cubicBezTo>
                    <a:pt x="2577" y="827327"/>
                    <a:pt x="-352" y="786382"/>
                    <a:pt x="30" y="747985"/>
                  </a:cubicBezTo>
                  <a:cubicBezTo>
                    <a:pt x="2832" y="488884"/>
                    <a:pt x="114839" y="285500"/>
                    <a:pt x="325864" y="138215"/>
                  </a:cubicBezTo>
                  <a:cubicBezTo>
                    <a:pt x="705760" y="-126935"/>
                    <a:pt x="1242238" y="3093"/>
                    <a:pt x="1460141" y="411262"/>
                  </a:cubicBezTo>
                  <a:cubicBezTo>
                    <a:pt x="1514457" y="513017"/>
                    <a:pt x="1541074" y="622223"/>
                    <a:pt x="1542729" y="737478"/>
                  </a:cubicBezTo>
                  <a:cubicBezTo>
                    <a:pt x="1543303" y="779378"/>
                    <a:pt x="1533114" y="819176"/>
                    <a:pt x="1518596" y="858910"/>
                  </a:cubicBezTo>
                  <a:cubicBezTo>
                    <a:pt x="1503313" y="852797"/>
                    <a:pt x="1503313" y="852797"/>
                    <a:pt x="1502040" y="827072"/>
                  </a:cubicBezTo>
                  <a:close/>
                </a:path>
              </a:pathLst>
            </a:custGeom>
            <a:solidFill>
              <a:srgbClr val="17110C"/>
            </a:solidFill>
            <a:ln w="6366" cap="flat">
              <a:noFill/>
              <a:prstDash val="solid"/>
              <a:miter/>
            </a:ln>
          </p:spPr>
          <p:txBody>
            <a:bodyPr rtlCol="0" anchor="ctr"/>
            <a:lstStyle/>
            <a:p>
              <a:endParaRPr lang="en-US"/>
            </a:p>
          </p:txBody>
        </p:sp>
      </p:grpSp>
    </p:spTree>
    <p:extLst>
      <p:ext uri="{BB962C8B-B14F-4D97-AF65-F5344CB8AC3E}">
        <p14:creationId xmlns:p14="http://schemas.microsoft.com/office/powerpoint/2010/main" val="755529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smtClean="0">
                <a:solidFill>
                  <a:srgbClr val="0070C0"/>
                </a:solidFill>
              </a:rPr>
              <a:t>1. Introduction</a:t>
            </a:r>
            <a:endParaRPr lang="vi-VN" dirty="0">
              <a:solidFill>
                <a:srgbClr val="0070C0"/>
              </a:solidFill>
            </a:endParaRPr>
          </a:p>
        </p:txBody>
      </p:sp>
      <p:grpSp>
        <p:nvGrpSpPr>
          <p:cNvPr id="3" name="그룹 2">
            <a:extLst>
              <a:ext uri="{FF2B5EF4-FFF2-40B4-BE49-F238E27FC236}">
                <a16:creationId xmlns:a16="http://schemas.microsoft.com/office/drawing/2014/main" id="{4816FC6A-BFC8-4DF0-BFB7-A60EBD88F8D4}"/>
              </a:ext>
            </a:extLst>
          </p:cNvPr>
          <p:cNvGrpSpPr/>
          <p:nvPr/>
        </p:nvGrpSpPr>
        <p:grpSpPr>
          <a:xfrm>
            <a:off x="7649146" y="1216677"/>
            <a:ext cx="4542854" cy="4964929"/>
            <a:chOff x="6110127" y="1553562"/>
            <a:chExt cx="4542854" cy="4964929"/>
          </a:xfrm>
        </p:grpSpPr>
        <p:grpSp>
          <p:nvGrpSpPr>
            <p:cNvPr id="21" name="그룹 20">
              <a:extLst>
                <a:ext uri="{FF2B5EF4-FFF2-40B4-BE49-F238E27FC236}">
                  <a16:creationId xmlns:a16="http://schemas.microsoft.com/office/drawing/2014/main" id="{49B7200E-54A0-4F41-98D3-F51C8B6F3045}"/>
                </a:ext>
              </a:extLst>
            </p:cNvPr>
            <p:cNvGrpSpPr/>
            <p:nvPr/>
          </p:nvGrpSpPr>
          <p:grpSpPr>
            <a:xfrm>
              <a:off x="7313348" y="1982974"/>
              <a:ext cx="3339633" cy="3337920"/>
              <a:chOff x="7280365" y="2348193"/>
              <a:chExt cx="3168977" cy="3167352"/>
            </a:xfrm>
          </p:grpSpPr>
          <p:sp>
            <p:nvSpPr>
              <p:cNvPr id="4" name="Freeform: Shape 3">
                <a:extLst>
                  <a:ext uri="{FF2B5EF4-FFF2-40B4-BE49-F238E27FC236}">
                    <a16:creationId xmlns:a16="http://schemas.microsoft.com/office/drawing/2014/main" id="{44709A09-2D61-43C1-B6BE-EC4F66399188}"/>
                  </a:ext>
                </a:extLst>
              </p:cNvPr>
              <p:cNvSpPr/>
              <p:nvPr/>
            </p:nvSpPr>
            <p:spPr>
              <a:xfrm>
                <a:off x="7281177" y="2348193"/>
                <a:ext cx="3167351" cy="3167352"/>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accent5">
                  <a:lumMod val="20000"/>
                  <a:lumOff val="8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5" name="Freeform: Shape 4">
                <a:extLst>
                  <a:ext uri="{FF2B5EF4-FFF2-40B4-BE49-F238E27FC236}">
                    <a16:creationId xmlns:a16="http://schemas.microsoft.com/office/drawing/2014/main" id="{F9FF9090-90C9-4039-BE8F-F3216F53DE05}"/>
                  </a:ext>
                </a:extLst>
              </p:cNvPr>
              <p:cNvSpPr/>
              <p:nvPr/>
            </p:nvSpPr>
            <p:spPr>
              <a:xfrm>
                <a:off x="7280365" y="2357762"/>
                <a:ext cx="3168977" cy="3100025"/>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4">
                  <a:lumMod val="40000"/>
                  <a:lumOff val="60000"/>
                </a:schemeClr>
              </a:solidFill>
              <a:ln w="9525" cap="flat">
                <a:noFill/>
                <a:prstDash val="solid"/>
                <a:miter/>
              </a:ln>
            </p:spPr>
            <p:txBody>
              <a:bodyPr rtlCol="0" anchor="ctr"/>
              <a:lstStyle/>
              <a:p>
                <a:endParaRPr lang="en-US" dirty="0"/>
              </a:p>
            </p:txBody>
          </p:sp>
        </p:grpSp>
        <p:grpSp>
          <p:nvGrpSpPr>
            <p:cNvPr id="22" name="그룹 21">
              <a:extLst>
                <a:ext uri="{FF2B5EF4-FFF2-40B4-BE49-F238E27FC236}">
                  <a16:creationId xmlns:a16="http://schemas.microsoft.com/office/drawing/2014/main" id="{B1830DF5-8308-492A-91F6-7B4F9174CFD3}"/>
                </a:ext>
              </a:extLst>
            </p:cNvPr>
            <p:cNvGrpSpPr/>
            <p:nvPr/>
          </p:nvGrpSpPr>
          <p:grpSpPr>
            <a:xfrm>
              <a:off x="7504991" y="1553562"/>
              <a:ext cx="2943855" cy="1040245"/>
              <a:chOff x="7389382" y="1763600"/>
              <a:chExt cx="2943855" cy="1040245"/>
            </a:xfrm>
          </p:grpSpPr>
          <p:sp>
            <p:nvSpPr>
              <p:cNvPr id="9" name="자유형: 도형 8">
                <a:extLst>
                  <a:ext uri="{FF2B5EF4-FFF2-40B4-BE49-F238E27FC236}">
                    <a16:creationId xmlns:a16="http://schemas.microsoft.com/office/drawing/2014/main" id="{C62A16A2-A4A0-44E8-8BEC-D27AA6E652EB}"/>
                  </a:ext>
                </a:extLst>
              </p:cNvPr>
              <p:cNvSpPr/>
              <p:nvPr/>
            </p:nvSpPr>
            <p:spPr>
              <a:xfrm>
                <a:off x="7389382" y="1763600"/>
                <a:ext cx="2943855" cy="478089"/>
              </a:xfrm>
              <a:custGeom>
                <a:avLst/>
                <a:gdLst>
                  <a:gd name="connsiteX0" fmla="*/ 40989 w 4186687"/>
                  <a:gd name="connsiteY0" fmla="*/ 590150 h 679928"/>
                  <a:gd name="connsiteX1" fmla="*/ 89 w 4186687"/>
                  <a:gd name="connsiteY1" fmla="*/ 548754 h 679928"/>
                  <a:gd name="connsiteX2" fmla="*/ 12235 w 4186687"/>
                  <a:gd name="connsiteY2" fmla="*/ 41840 h 679928"/>
                  <a:gd name="connsiteX3" fmla="*/ 60984 w 4186687"/>
                  <a:gd name="connsiteY3" fmla="*/ 114 h 679928"/>
                  <a:gd name="connsiteX4" fmla="*/ 4125713 w 4186687"/>
                  <a:gd name="connsiteY4" fmla="*/ 87285 h 679928"/>
                  <a:gd name="connsiteX5" fmla="*/ 4186195 w 4186687"/>
                  <a:gd name="connsiteY5" fmla="*/ 151155 h 679928"/>
                  <a:gd name="connsiteX6" fmla="*/ 4174214 w 4186687"/>
                  <a:gd name="connsiteY6" fmla="*/ 641544 h 679928"/>
                  <a:gd name="connsiteX7" fmla="*/ 4134554 w 4186687"/>
                  <a:gd name="connsiteY7" fmla="*/ 679882 h 679928"/>
                  <a:gd name="connsiteX8" fmla="*/ 40989 w 4186687"/>
                  <a:gd name="connsiteY8" fmla="*/ 590150 h 6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6687" h="679928">
                    <a:moveTo>
                      <a:pt x="40989" y="590150"/>
                    </a:moveTo>
                    <a:cubicBezTo>
                      <a:pt x="8930" y="589654"/>
                      <a:pt x="-1068" y="581805"/>
                      <a:pt x="89" y="548754"/>
                    </a:cubicBezTo>
                    <a:cubicBezTo>
                      <a:pt x="5872" y="379865"/>
                      <a:pt x="10830" y="210812"/>
                      <a:pt x="12235" y="41840"/>
                    </a:cubicBezTo>
                    <a:cubicBezTo>
                      <a:pt x="12565" y="1105"/>
                      <a:pt x="29338" y="-630"/>
                      <a:pt x="60984" y="114"/>
                    </a:cubicBezTo>
                    <a:cubicBezTo>
                      <a:pt x="458500" y="9451"/>
                      <a:pt x="3875354" y="81666"/>
                      <a:pt x="4125713" y="87285"/>
                    </a:cubicBezTo>
                    <a:cubicBezTo>
                      <a:pt x="4188509" y="88690"/>
                      <a:pt x="4187930" y="88937"/>
                      <a:pt x="4186195" y="151155"/>
                    </a:cubicBezTo>
                    <a:cubicBezTo>
                      <a:pt x="4181651" y="314590"/>
                      <a:pt x="4176776" y="478108"/>
                      <a:pt x="4174214" y="641544"/>
                    </a:cubicBezTo>
                    <a:cubicBezTo>
                      <a:pt x="4173719" y="672528"/>
                      <a:pt x="4165291" y="680626"/>
                      <a:pt x="4134554" y="679882"/>
                    </a:cubicBezTo>
                    <a:cubicBezTo>
                      <a:pt x="3877255" y="673190"/>
                      <a:pt x="301014" y="594364"/>
                      <a:pt x="40989" y="590150"/>
                    </a:cubicBezTo>
                    <a:close/>
                  </a:path>
                </a:pathLst>
              </a:custGeom>
              <a:solidFill>
                <a:srgbClr val="474343"/>
              </a:solidFill>
              <a:ln w="8261" cap="flat">
                <a:noFill/>
                <a:prstDash val="solid"/>
                <a:miter/>
              </a:ln>
            </p:spPr>
            <p:txBody>
              <a:bodyPr rtlCol="0" anchor="ctr"/>
              <a:lstStyle/>
              <a:p>
                <a:endParaRPr lang="ko-KR" altLang="en-US"/>
              </a:p>
            </p:txBody>
          </p:sp>
          <p:sp>
            <p:nvSpPr>
              <p:cNvPr id="10" name="자유형: 도형 9">
                <a:extLst>
                  <a:ext uri="{FF2B5EF4-FFF2-40B4-BE49-F238E27FC236}">
                    <a16:creationId xmlns:a16="http://schemas.microsoft.com/office/drawing/2014/main" id="{FC26EA02-CC61-405A-986B-B17E3C06B5FB}"/>
                  </a:ext>
                </a:extLst>
              </p:cNvPr>
              <p:cNvSpPr/>
              <p:nvPr/>
            </p:nvSpPr>
            <p:spPr>
              <a:xfrm>
                <a:off x="7951352" y="2175695"/>
                <a:ext cx="1832403" cy="628150"/>
              </a:xfrm>
              <a:custGeom>
                <a:avLst/>
                <a:gdLst>
                  <a:gd name="connsiteX0" fmla="*/ 61173 w 2606003"/>
                  <a:gd name="connsiteY0" fmla="*/ 2337 h 893342"/>
                  <a:gd name="connsiteX1" fmla="*/ 2563599 w 2606003"/>
                  <a:gd name="connsiteY1" fmla="*/ 51912 h 893342"/>
                  <a:gd name="connsiteX2" fmla="*/ 2548975 w 2606003"/>
                  <a:gd name="connsiteY2" fmla="*/ 676238 h 893342"/>
                  <a:gd name="connsiteX3" fmla="*/ 2564343 w 2606003"/>
                  <a:gd name="connsiteY3" fmla="*/ 722261 h 893342"/>
                  <a:gd name="connsiteX4" fmla="*/ 2581199 w 2606003"/>
                  <a:gd name="connsiteY4" fmla="*/ 833890 h 893342"/>
                  <a:gd name="connsiteX5" fmla="*/ 2351910 w 2606003"/>
                  <a:gd name="connsiteY5" fmla="*/ 876360 h 893342"/>
                  <a:gd name="connsiteX6" fmla="*/ 1700566 w 2606003"/>
                  <a:gd name="connsiteY6" fmla="*/ 893050 h 893342"/>
                  <a:gd name="connsiteX7" fmla="*/ 1264050 w 2606003"/>
                  <a:gd name="connsiteY7" fmla="*/ 885118 h 893342"/>
                  <a:gd name="connsiteX8" fmla="*/ 355571 w 2606003"/>
                  <a:gd name="connsiteY8" fmla="*/ 834633 h 893342"/>
                  <a:gd name="connsiteX9" fmla="*/ 70840 w 2606003"/>
                  <a:gd name="connsiteY9" fmla="*/ 799765 h 893342"/>
                  <a:gd name="connsiteX10" fmla="*/ 17050 w 2606003"/>
                  <a:gd name="connsiteY10" fmla="*/ 761261 h 893342"/>
                  <a:gd name="connsiteX11" fmla="*/ 33245 w 2606003"/>
                  <a:gd name="connsiteY11" fmla="*/ 662275 h 893342"/>
                  <a:gd name="connsiteX12" fmla="*/ 47374 w 2606003"/>
                  <a:gd name="connsiteY12" fmla="*/ 618152 h 893342"/>
                  <a:gd name="connsiteX13" fmla="*/ 61173 w 2606003"/>
                  <a:gd name="connsiteY13" fmla="*/ 2337 h 893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6003" h="893342">
                    <a:moveTo>
                      <a:pt x="61173" y="2337"/>
                    </a:moveTo>
                    <a:cubicBezTo>
                      <a:pt x="83647" y="-12701"/>
                      <a:pt x="2486757" y="49682"/>
                      <a:pt x="2563599" y="51912"/>
                    </a:cubicBezTo>
                    <a:cubicBezTo>
                      <a:pt x="2558642" y="260049"/>
                      <a:pt x="2553602" y="468102"/>
                      <a:pt x="2548975" y="676238"/>
                    </a:cubicBezTo>
                    <a:cubicBezTo>
                      <a:pt x="2548644" y="692599"/>
                      <a:pt x="2543191" y="708711"/>
                      <a:pt x="2564343" y="722261"/>
                    </a:cubicBezTo>
                    <a:cubicBezTo>
                      <a:pt x="2615076" y="754734"/>
                      <a:pt x="2617968" y="784810"/>
                      <a:pt x="2581199" y="833890"/>
                    </a:cubicBezTo>
                    <a:cubicBezTo>
                      <a:pt x="2508735" y="869419"/>
                      <a:pt x="2429497" y="870493"/>
                      <a:pt x="2351910" y="876360"/>
                    </a:cubicBezTo>
                    <a:cubicBezTo>
                      <a:pt x="2135098" y="892555"/>
                      <a:pt x="1917873" y="894207"/>
                      <a:pt x="1700566" y="893050"/>
                    </a:cubicBezTo>
                    <a:cubicBezTo>
                      <a:pt x="1690981" y="892968"/>
                      <a:pt x="1399970" y="888671"/>
                      <a:pt x="1264050" y="885118"/>
                    </a:cubicBezTo>
                    <a:cubicBezTo>
                      <a:pt x="960728" y="877269"/>
                      <a:pt x="657819" y="862065"/>
                      <a:pt x="355571" y="834633"/>
                    </a:cubicBezTo>
                    <a:cubicBezTo>
                      <a:pt x="331031" y="832403"/>
                      <a:pt x="129505" y="817612"/>
                      <a:pt x="70840" y="799765"/>
                    </a:cubicBezTo>
                    <a:cubicBezTo>
                      <a:pt x="49027" y="793155"/>
                      <a:pt x="25644" y="787123"/>
                      <a:pt x="17050" y="761261"/>
                    </a:cubicBezTo>
                    <a:cubicBezTo>
                      <a:pt x="-8564" y="714742"/>
                      <a:pt x="-6994" y="696234"/>
                      <a:pt x="33245" y="662275"/>
                    </a:cubicBezTo>
                    <a:cubicBezTo>
                      <a:pt x="49357" y="648724"/>
                      <a:pt x="46961" y="633603"/>
                      <a:pt x="47374" y="618152"/>
                    </a:cubicBezTo>
                    <a:cubicBezTo>
                      <a:pt x="52332" y="412825"/>
                      <a:pt x="56629" y="207581"/>
                      <a:pt x="61173" y="2337"/>
                    </a:cubicBezTo>
                    <a:close/>
                  </a:path>
                </a:pathLst>
              </a:custGeom>
              <a:solidFill>
                <a:srgbClr val="000000"/>
              </a:solidFill>
              <a:ln w="8261" cap="flat">
                <a:noFill/>
                <a:prstDash val="solid"/>
                <a:miter/>
              </a:ln>
            </p:spPr>
            <p:txBody>
              <a:bodyPr rtlCol="0" anchor="ctr"/>
              <a:lstStyle/>
              <a:p>
                <a:endParaRPr lang="ko-KR" altLang="en-US"/>
              </a:p>
            </p:txBody>
          </p:sp>
        </p:grpSp>
        <p:grpSp>
          <p:nvGrpSpPr>
            <p:cNvPr id="20" name="그룹 19">
              <a:extLst>
                <a:ext uri="{FF2B5EF4-FFF2-40B4-BE49-F238E27FC236}">
                  <a16:creationId xmlns:a16="http://schemas.microsoft.com/office/drawing/2014/main" id="{D48887BF-57C8-40DA-852B-38B03BFF1F63}"/>
                </a:ext>
              </a:extLst>
            </p:cNvPr>
            <p:cNvGrpSpPr/>
            <p:nvPr/>
          </p:nvGrpSpPr>
          <p:grpSpPr>
            <a:xfrm flipH="1">
              <a:off x="6110127" y="3895561"/>
              <a:ext cx="4542854" cy="2622930"/>
              <a:chOff x="7422723" y="4330492"/>
              <a:chExt cx="3910228" cy="2257668"/>
            </a:xfrm>
          </p:grpSpPr>
          <p:sp>
            <p:nvSpPr>
              <p:cNvPr id="7" name="자유형: 도형 6">
                <a:extLst>
                  <a:ext uri="{FF2B5EF4-FFF2-40B4-BE49-F238E27FC236}">
                    <a16:creationId xmlns:a16="http://schemas.microsoft.com/office/drawing/2014/main" id="{A2736757-018B-4BAE-8AD3-45161ABC5CCA}"/>
                  </a:ext>
                </a:extLst>
              </p:cNvPr>
              <p:cNvSpPr/>
              <p:nvPr/>
            </p:nvSpPr>
            <p:spPr>
              <a:xfrm>
                <a:off x="10676438" y="4771152"/>
                <a:ext cx="656513" cy="947007"/>
              </a:xfrm>
              <a:custGeom>
                <a:avLst/>
                <a:gdLst>
                  <a:gd name="connsiteX0" fmla="*/ 933680 w 933679"/>
                  <a:gd name="connsiteY0" fmla="*/ 673406 h 1346812"/>
                  <a:gd name="connsiteX1" fmla="*/ 466840 w 933679"/>
                  <a:gd name="connsiteY1" fmla="*/ 1346812 h 1346812"/>
                  <a:gd name="connsiteX2" fmla="*/ 0 w 933679"/>
                  <a:gd name="connsiteY2" fmla="*/ 673406 h 1346812"/>
                  <a:gd name="connsiteX3" fmla="*/ 466840 w 933679"/>
                  <a:gd name="connsiteY3" fmla="*/ 0 h 1346812"/>
                  <a:gd name="connsiteX4" fmla="*/ 933680 w 933679"/>
                  <a:gd name="connsiteY4" fmla="*/ 673406 h 134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679" h="1346812">
                    <a:moveTo>
                      <a:pt x="933680" y="673406"/>
                    </a:moveTo>
                    <a:cubicBezTo>
                      <a:pt x="933680" y="1045318"/>
                      <a:pt x="724669" y="1346812"/>
                      <a:pt x="466840" y="1346812"/>
                    </a:cubicBezTo>
                    <a:cubicBezTo>
                      <a:pt x="209011" y="1346812"/>
                      <a:pt x="0" y="1045318"/>
                      <a:pt x="0" y="673406"/>
                    </a:cubicBezTo>
                    <a:cubicBezTo>
                      <a:pt x="0" y="301494"/>
                      <a:pt x="209011" y="0"/>
                      <a:pt x="466840" y="0"/>
                    </a:cubicBezTo>
                    <a:cubicBezTo>
                      <a:pt x="724669" y="0"/>
                      <a:pt x="933680" y="301494"/>
                      <a:pt x="933680" y="673406"/>
                    </a:cubicBezTo>
                    <a:close/>
                  </a:path>
                </a:pathLst>
              </a:custGeom>
              <a:solidFill>
                <a:schemeClr val="accent2"/>
              </a:solidFill>
              <a:ln w="8261" cap="flat">
                <a:noFill/>
                <a:prstDash val="solid"/>
                <a:miter/>
              </a:ln>
            </p:spPr>
            <p:txBody>
              <a:bodyPr rtlCol="0" anchor="ctr"/>
              <a:lstStyle/>
              <a:p>
                <a:endParaRPr lang="ko-KR" altLang="en-US"/>
              </a:p>
            </p:txBody>
          </p:sp>
          <p:sp>
            <p:nvSpPr>
              <p:cNvPr id="8" name="자유형: 도형 7">
                <a:extLst>
                  <a:ext uri="{FF2B5EF4-FFF2-40B4-BE49-F238E27FC236}">
                    <a16:creationId xmlns:a16="http://schemas.microsoft.com/office/drawing/2014/main" id="{95EF7A2C-A606-436C-A5EB-1D863830CF4C}"/>
                  </a:ext>
                </a:extLst>
              </p:cNvPr>
              <p:cNvSpPr/>
              <p:nvPr/>
            </p:nvSpPr>
            <p:spPr>
              <a:xfrm>
                <a:off x="10972683" y="5049965"/>
                <a:ext cx="63966" cy="255691"/>
              </a:xfrm>
              <a:custGeom>
                <a:avLst/>
                <a:gdLst>
                  <a:gd name="connsiteX0" fmla="*/ 67175 w 90971"/>
                  <a:gd name="connsiteY0" fmla="*/ 363639 h 363639"/>
                  <a:gd name="connsiteX1" fmla="*/ 23796 w 90971"/>
                  <a:gd name="connsiteY1" fmla="*/ 363639 h 363639"/>
                  <a:gd name="connsiteX2" fmla="*/ 0 w 90971"/>
                  <a:gd name="connsiteY2" fmla="*/ 339843 h 363639"/>
                  <a:gd name="connsiteX3" fmla="*/ 0 w 90971"/>
                  <a:gd name="connsiteY3" fmla="*/ 23796 h 363639"/>
                  <a:gd name="connsiteX4" fmla="*/ 23796 w 90971"/>
                  <a:gd name="connsiteY4" fmla="*/ 0 h 363639"/>
                  <a:gd name="connsiteX5" fmla="*/ 67175 w 90971"/>
                  <a:gd name="connsiteY5" fmla="*/ 0 h 363639"/>
                  <a:gd name="connsiteX6" fmla="*/ 90972 w 90971"/>
                  <a:gd name="connsiteY6" fmla="*/ 23796 h 363639"/>
                  <a:gd name="connsiteX7" fmla="*/ 90972 w 90971"/>
                  <a:gd name="connsiteY7" fmla="*/ 339843 h 363639"/>
                  <a:gd name="connsiteX8" fmla="*/ 67175 w 90971"/>
                  <a:gd name="connsiteY8" fmla="*/ 363639 h 3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71" h="363639">
                    <a:moveTo>
                      <a:pt x="67175" y="363639"/>
                    </a:moveTo>
                    <a:lnTo>
                      <a:pt x="23796" y="363639"/>
                    </a:lnTo>
                    <a:cubicBezTo>
                      <a:pt x="10659" y="363639"/>
                      <a:pt x="0" y="352981"/>
                      <a:pt x="0" y="339843"/>
                    </a:cubicBezTo>
                    <a:lnTo>
                      <a:pt x="0" y="23796"/>
                    </a:lnTo>
                    <a:cubicBezTo>
                      <a:pt x="0" y="10659"/>
                      <a:pt x="10659" y="0"/>
                      <a:pt x="23796" y="0"/>
                    </a:cubicBezTo>
                    <a:lnTo>
                      <a:pt x="67175" y="0"/>
                    </a:lnTo>
                    <a:cubicBezTo>
                      <a:pt x="80313" y="0"/>
                      <a:pt x="90972" y="10659"/>
                      <a:pt x="90972" y="23796"/>
                    </a:cubicBezTo>
                    <a:lnTo>
                      <a:pt x="90972" y="339843"/>
                    </a:lnTo>
                    <a:cubicBezTo>
                      <a:pt x="90972" y="353063"/>
                      <a:pt x="80313" y="363639"/>
                      <a:pt x="67175" y="363639"/>
                    </a:cubicBezTo>
                    <a:close/>
                  </a:path>
                </a:pathLst>
              </a:custGeom>
              <a:solidFill>
                <a:srgbClr val="010101"/>
              </a:solidFill>
              <a:ln w="8261" cap="flat">
                <a:noFill/>
                <a:prstDash val="solid"/>
                <a:miter/>
              </a:ln>
            </p:spPr>
            <p:txBody>
              <a:bodyPr rtlCol="0" anchor="ctr"/>
              <a:lstStyle/>
              <a:p>
                <a:endParaRPr lang="ko-KR" altLang="en-US"/>
              </a:p>
            </p:txBody>
          </p:sp>
          <p:sp>
            <p:nvSpPr>
              <p:cNvPr id="11" name="자유형: 도형 10">
                <a:extLst>
                  <a:ext uri="{FF2B5EF4-FFF2-40B4-BE49-F238E27FC236}">
                    <a16:creationId xmlns:a16="http://schemas.microsoft.com/office/drawing/2014/main" id="{5E4F7E5B-1864-401C-8139-9DD6DC72821D}"/>
                  </a:ext>
                </a:extLst>
              </p:cNvPr>
              <p:cNvSpPr/>
              <p:nvPr/>
            </p:nvSpPr>
            <p:spPr>
              <a:xfrm>
                <a:off x="10672712" y="5025797"/>
                <a:ext cx="200041" cy="546765"/>
              </a:xfrm>
              <a:custGeom>
                <a:avLst/>
                <a:gdLst>
                  <a:gd name="connsiteX0" fmla="*/ 55287 w 284493"/>
                  <a:gd name="connsiteY0" fmla="*/ 0 h 777597"/>
                  <a:gd name="connsiteX1" fmla="*/ 284493 w 284493"/>
                  <a:gd name="connsiteY1" fmla="*/ 0 h 777597"/>
                  <a:gd name="connsiteX2" fmla="*/ 142458 w 284493"/>
                  <a:gd name="connsiteY2" fmla="*/ 160956 h 777597"/>
                  <a:gd name="connsiteX3" fmla="*/ 68177 w 284493"/>
                  <a:gd name="connsiteY3" fmla="*/ 516581 h 777597"/>
                  <a:gd name="connsiteX4" fmla="*/ 137005 w 284493"/>
                  <a:gd name="connsiteY4" fmla="*/ 777598 h 777597"/>
                  <a:gd name="connsiteX5" fmla="*/ 31573 w 284493"/>
                  <a:gd name="connsiteY5" fmla="*/ 552358 h 777597"/>
                  <a:gd name="connsiteX6" fmla="*/ 176 w 284493"/>
                  <a:gd name="connsiteY6" fmla="*/ 317451 h 777597"/>
                  <a:gd name="connsiteX7" fmla="*/ 55287 w 284493"/>
                  <a:gd name="connsiteY7" fmla="*/ 0 h 77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493" h="777597">
                    <a:moveTo>
                      <a:pt x="55287" y="0"/>
                    </a:moveTo>
                    <a:cubicBezTo>
                      <a:pt x="130064" y="0"/>
                      <a:pt x="204841" y="0"/>
                      <a:pt x="284493" y="0"/>
                    </a:cubicBezTo>
                    <a:cubicBezTo>
                      <a:pt x="241610" y="63705"/>
                      <a:pt x="186911" y="107827"/>
                      <a:pt x="142458" y="160956"/>
                    </a:cubicBezTo>
                    <a:cubicBezTo>
                      <a:pt x="53965" y="266884"/>
                      <a:pt x="43719" y="386857"/>
                      <a:pt x="68177" y="516581"/>
                    </a:cubicBezTo>
                    <a:cubicBezTo>
                      <a:pt x="84950" y="605405"/>
                      <a:pt x="116679" y="689931"/>
                      <a:pt x="137005" y="777598"/>
                    </a:cubicBezTo>
                    <a:cubicBezTo>
                      <a:pt x="79744" y="712902"/>
                      <a:pt x="56774" y="631845"/>
                      <a:pt x="31573" y="552358"/>
                    </a:cubicBezTo>
                    <a:cubicBezTo>
                      <a:pt x="7446" y="476177"/>
                      <a:pt x="-1394" y="395863"/>
                      <a:pt x="176" y="317451"/>
                    </a:cubicBezTo>
                    <a:cubicBezTo>
                      <a:pt x="2158" y="209872"/>
                      <a:pt x="11247" y="101300"/>
                      <a:pt x="55287"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2" name="자유형: 도형 11">
                <a:extLst>
                  <a:ext uri="{FF2B5EF4-FFF2-40B4-BE49-F238E27FC236}">
                    <a16:creationId xmlns:a16="http://schemas.microsoft.com/office/drawing/2014/main" id="{FC5E3A68-AEF2-4886-899E-5072462E81ED}"/>
                  </a:ext>
                </a:extLst>
              </p:cNvPr>
              <p:cNvSpPr/>
              <p:nvPr/>
            </p:nvSpPr>
            <p:spPr>
              <a:xfrm>
                <a:off x="10721697" y="4782015"/>
                <a:ext cx="221537" cy="221614"/>
              </a:xfrm>
              <a:custGeom>
                <a:avLst/>
                <a:gdLst>
                  <a:gd name="connsiteX0" fmla="*/ 314642 w 315065"/>
                  <a:gd name="connsiteY0" fmla="*/ 0 h 315176"/>
                  <a:gd name="connsiteX1" fmla="*/ 272750 w 315065"/>
                  <a:gd name="connsiteY1" fmla="*/ 264405 h 315176"/>
                  <a:gd name="connsiteX2" fmla="*/ 200865 w 315065"/>
                  <a:gd name="connsiteY2" fmla="*/ 314890 h 315176"/>
                  <a:gd name="connsiteX3" fmla="*/ 0 w 315065"/>
                  <a:gd name="connsiteY3" fmla="*/ 312080 h 315176"/>
                  <a:gd name="connsiteX4" fmla="*/ 314642 w 315065"/>
                  <a:gd name="connsiteY4" fmla="*/ 0 h 31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065" h="315176">
                    <a:moveTo>
                      <a:pt x="314642" y="0"/>
                    </a:moveTo>
                    <a:cubicBezTo>
                      <a:pt x="317616" y="90807"/>
                      <a:pt x="305057" y="179134"/>
                      <a:pt x="272750" y="264405"/>
                    </a:cubicBezTo>
                    <a:cubicBezTo>
                      <a:pt x="260191" y="297455"/>
                      <a:pt x="242757" y="317864"/>
                      <a:pt x="200865" y="314890"/>
                    </a:cubicBezTo>
                    <a:cubicBezTo>
                      <a:pt x="134185" y="310180"/>
                      <a:pt x="67010" y="312659"/>
                      <a:pt x="0" y="312080"/>
                    </a:cubicBezTo>
                    <a:cubicBezTo>
                      <a:pt x="61887" y="164757"/>
                      <a:pt x="149058" y="42883"/>
                      <a:pt x="314642"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3" name="자유형: 도형 12">
                <a:extLst>
                  <a:ext uri="{FF2B5EF4-FFF2-40B4-BE49-F238E27FC236}">
                    <a16:creationId xmlns:a16="http://schemas.microsoft.com/office/drawing/2014/main" id="{82F29F07-96AE-4BDB-9807-CAD0EDDC0106}"/>
                  </a:ext>
                </a:extLst>
              </p:cNvPr>
              <p:cNvSpPr/>
              <p:nvPr/>
            </p:nvSpPr>
            <p:spPr>
              <a:xfrm>
                <a:off x="10969839" y="4723395"/>
                <a:ext cx="62439" cy="264407"/>
              </a:xfrm>
              <a:custGeom>
                <a:avLst/>
                <a:gdLst>
                  <a:gd name="connsiteX0" fmla="*/ 82951 w 88800"/>
                  <a:gd name="connsiteY0" fmla="*/ 67340 h 376033"/>
                  <a:gd name="connsiteX1" fmla="*/ 57750 w 88800"/>
                  <a:gd name="connsiteY1" fmla="*/ 97086 h 376033"/>
                  <a:gd name="connsiteX2" fmla="*/ 57667 w 88800"/>
                  <a:gd name="connsiteY2" fmla="*/ 347857 h 376033"/>
                  <a:gd name="connsiteX3" fmla="*/ 46017 w 88800"/>
                  <a:gd name="connsiteY3" fmla="*/ 376033 h 376033"/>
                  <a:gd name="connsiteX4" fmla="*/ 37589 w 88800"/>
                  <a:gd name="connsiteY4" fmla="*/ 348766 h 376033"/>
                  <a:gd name="connsiteX5" fmla="*/ 36763 w 88800"/>
                  <a:gd name="connsiteY5" fmla="*/ 97995 h 376033"/>
                  <a:gd name="connsiteX6" fmla="*/ 18090 w 88800"/>
                  <a:gd name="connsiteY6" fmla="*/ 69737 h 376033"/>
                  <a:gd name="connsiteX7" fmla="*/ 20568 w 88800"/>
                  <a:gd name="connsiteY7" fmla="*/ 1570 h 376033"/>
                  <a:gd name="connsiteX8" fmla="*/ 63286 w 88800"/>
                  <a:gd name="connsiteY8" fmla="*/ 0 h 376033"/>
                  <a:gd name="connsiteX9" fmla="*/ 82951 w 88800"/>
                  <a:gd name="connsiteY9" fmla="*/ 67340 h 37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00" h="376033">
                    <a:moveTo>
                      <a:pt x="82951" y="67340"/>
                    </a:moveTo>
                    <a:cubicBezTo>
                      <a:pt x="61964" y="76181"/>
                      <a:pt x="57667" y="78743"/>
                      <a:pt x="57750" y="97086"/>
                    </a:cubicBezTo>
                    <a:cubicBezTo>
                      <a:pt x="58329" y="180704"/>
                      <a:pt x="58246" y="264322"/>
                      <a:pt x="57667" y="347857"/>
                    </a:cubicBezTo>
                    <a:cubicBezTo>
                      <a:pt x="57585" y="358268"/>
                      <a:pt x="61964" y="373637"/>
                      <a:pt x="46017" y="376033"/>
                    </a:cubicBezTo>
                    <a:cubicBezTo>
                      <a:pt x="28914" y="373637"/>
                      <a:pt x="37672" y="358351"/>
                      <a:pt x="37589" y="348766"/>
                    </a:cubicBezTo>
                    <a:cubicBezTo>
                      <a:pt x="37011" y="265148"/>
                      <a:pt x="37589" y="181530"/>
                      <a:pt x="36763" y="97995"/>
                    </a:cubicBezTo>
                    <a:cubicBezTo>
                      <a:pt x="36681" y="86510"/>
                      <a:pt x="37094" y="76181"/>
                      <a:pt x="18090" y="69737"/>
                    </a:cubicBezTo>
                    <a:cubicBezTo>
                      <a:pt x="-7029" y="50319"/>
                      <a:pt x="-5790" y="16360"/>
                      <a:pt x="20568" y="1570"/>
                    </a:cubicBezTo>
                    <a:cubicBezTo>
                      <a:pt x="34780" y="1074"/>
                      <a:pt x="49075" y="578"/>
                      <a:pt x="63286" y="0"/>
                    </a:cubicBezTo>
                    <a:cubicBezTo>
                      <a:pt x="101129" y="13385"/>
                      <a:pt x="86752" y="59656"/>
                      <a:pt x="82951" y="67340"/>
                    </a:cubicBezTo>
                    <a:close/>
                  </a:path>
                </a:pathLst>
              </a:custGeom>
              <a:solidFill>
                <a:srgbClr val="151616"/>
              </a:solidFill>
              <a:ln w="8261" cap="flat">
                <a:noFill/>
                <a:prstDash val="solid"/>
                <a:miter/>
              </a:ln>
            </p:spPr>
            <p:txBody>
              <a:bodyPr rtlCol="0" anchor="ctr"/>
              <a:lstStyle/>
              <a:p>
                <a:endParaRPr lang="ko-KR" altLang="en-US"/>
              </a:p>
            </p:txBody>
          </p:sp>
          <p:sp>
            <p:nvSpPr>
              <p:cNvPr id="14" name="자유형: 도형 13">
                <a:extLst>
                  <a:ext uri="{FF2B5EF4-FFF2-40B4-BE49-F238E27FC236}">
                    <a16:creationId xmlns:a16="http://schemas.microsoft.com/office/drawing/2014/main" id="{E4BC1F87-1C60-45C9-A538-330870AB105C}"/>
                  </a:ext>
                </a:extLst>
              </p:cNvPr>
              <p:cNvSpPr/>
              <p:nvPr/>
            </p:nvSpPr>
            <p:spPr>
              <a:xfrm>
                <a:off x="10715945" y="5014421"/>
                <a:ext cx="576164" cy="5334"/>
              </a:xfrm>
              <a:custGeom>
                <a:avLst/>
                <a:gdLst>
                  <a:gd name="connsiteX0" fmla="*/ 819242 w 819408"/>
                  <a:gd name="connsiteY0" fmla="*/ 7586 h 7585"/>
                  <a:gd name="connsiteX1" fmla="*/ 0 w 819408"/>
                  <a:gd name="connsiteY1" fmla="*/ 7503 h 7585"/>
                  <a:gd name="connsiteX2" fmla="*/ 1653 w 819408"/>
                  <a:gd name="connsiteY2" fmla="*/ 1058 h 7585"/>
                  <a:gd name="connsiteX3" fmla="*/ 814945 w 819408"/>
                  <a:gd name="connsiteY3" fmla="*/ 66 h 7585"/>
                  <a:gd name="connsiteX4" fmla="*/ 819242 w 819408"/>
                  <a:gd name="connsiteY4" fmla="*/ 7586 h 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408" h="7585">
                    <a:moveTo>
                      <a:pt x="819242" y="7586"/>
                    </a:moveTo>
                    <a:cubicBezTo>
                      <a:pt x="546161" y="7586"/>
                      <a:pt x="273081" y="7503"/>
                      <a:pt x="0" y="7503"/>
                    </a:cubicBezTo>
                    <a:cubicBezTo>
                      <a:pt x="1653" y="1058"/>
                      <a:pt x="-1570" y="10312"/>
                      <a:pt x="1653" y="1058"/>
                    </a:cubicBezTo>
                    <a:cubicBezTo>
                      <a:pt x="255151" y="728"/>
                      <a:pt x="561447" y="-264"/>
                      <a:pt x="814945" y="66"/>
                    </a:cubicBezTo>
                    <a:cubicBezTo>
                      <a:pt x="819655" y="9321"/>
                      <a:pt x="819655" y="1058"/>
                      <a:pt x="819242" y="7586"/>
                    </a:cubicBezTo>
                    <a:close/>
                  </a:path>
                </a:pathLst>
              </a:custGeom>
              <a:solidFill>
                <a:srgbClr val="151515"/>
              </a:solidFill>
              <a:ln w="8261" cap="flat">
                <a:noFill/>
                <a:prstDash val="solid"/>
                <a:miter/>
              </a:ln>
            </p:spPr>
            <p:txBody>
              <a:bodyPr rtlCol="0" anchor="ctr"/>
              <a:lstStyle/>
              <a:p>
                <a:endParaRPr lang="ko-KR" altLang="en-US"/>
              </a:p>
            </p:txBody>
          </p:sp>
          <p:sp>
            <p:nvSpPr>
              <p:cNvPr id="15" name="자유형: 도형 14">
                <a:extLst>
                  <a:ext uri="{FF2B5EF4-FFF2-40B4-BE49-F238E27FC236}">
                    <a16:creationId xmlns:a16="http://schemas.microsoft.com/office/drawing/2014/main" id="{AFA5E6D1-8FA0-453D-B8BD-ED6B39F523A7}"/>
                  </a:ext>
                </a:extLst>
              </p:cNvPr>
              <p:cNvSpPr/>
              <p:nvPr/>
            </p:nvSpPr>
            <p:spPr>
              <a:xfrm>
                <a:off x="7422723" y="4330492"/>
                <a:ext cx="3591631" cy="2257668"/>
              </a:xfrm>
              <a:custGeom>
                <a:avLst/>
                <a:gdLst>
                  <a:gd name="connsiteX0" fmla="*/ 5089246 w 5107940"/>
                  <a:gd name="connsiteY0" fmla="*/ 329157 h 3210806"/>
                  <a:gd name="connsiteX1" fmla="*/ 4955722 w 5107940"/>
                  <a:gd name="connsiteY1" fmla="*/ 71693 h 3210806"/>
                  <a:gd name="connsiteX2" fmla="*/ 4446578 w 5107940"/>
                  <a:gd name="connsiteY2" fmla="*/ 110362 h 3210806"/>
                  <a:gd name="connsiteX3" fmla="*/ 4309087 w 5107940"/>
                  <a:gd name="connsiteY3" fmla="*/ 567700 h 3210806"/>
                  <a:gd name="connsiteX4" fmla="*/ 4400720 w 5107940"/>
                  <a:gd name="connsiteY4" fmla="*/ 998019 h 3210806"/>
                  <a:gd name="connsiteX5" fmla="*/ 4581093 w 5107940"/>
                  <a:gd name="connsiteY5" fmla="*/ 1900135 h 3210806"/>
                  <a:gd name="connsiteX6" fmla="*/ 4490617 w 5107940"/>
                  <a:gd name="connsiteY6" fmla="*/ 2381187 h 3210806"/>
                  <a:gd name="connsiteX7" fmla="*/ 4044930 w 5107940"/>
                  <a:gd name="connsiteY7" fmla="*/ 2811919 h 3210806"/>
                  <a:gd name="connsiteX8" fmla="*/ 3219656 w 5107940"/>
                  <a:gd name="connsiteY8" fmla="*/ 3076736 h 3210806"/>
                  <a:gd name="connsiteX9" fmla="*/ 2458170 w 5107940"/>
                  <a:gd name="connsiteY9" fmla="*/ 3162916 h 3210806"/>
                  <a:gd name="connsiteX10" fmla="*/ 1493093 w 5107940"/>
                  <a:gd name="connsiteY10" fmla="*/ 3100698 h 3210806"/>
                  <a:gd name="connsiteX11" fmla="*/ 1110450 w 5107940"/>
                  <a:gd name="connsiteY11" fmla="*/ 2954862 h 3210806"/>
                  <a:gd name="connsiteX12" fmla="*/ 997912 w 5107940"/>
                  <a:gd name="connsiteY12" fmla="*/ 2663687 h 3210806"/>
                  <a:gd name="connsiteX13" fmla="*/ 1098303 w 5107940"/>
                  <a:gd name="connsiteY13" fmla="*/ 2443818 h 3210806"/>
                  <a:gd name="connsiteX14" fmla="*/ 1584230 w 5107940"/>
                  <a:gd name="connsiteY14" fmla="*/ 1906414 h 3210806"/>
                  <a:gd name="connsiteX15" fmla="*/ 1697676 w 5107940"/>
                  <a:gd name="connsiteY15" fmla="*/ 1865018 h 3210806"/>
                  <a:gd name="connsiteX16" fmla="*/ 1821368 w 5107940"/>
                  <a:gd name="connsiteY16" fmla="*/ 1869894 h 3210806"/>
                  <a:gd name="connsiteX17" fmla="*/ 3578916 w 5107940"/>
                  <a:gd name="connsiteY17" fmla="*/ 1821227 h 3210806"/>
                  <a:gd name="connsiteX18" fmla="*/ 4089879 w 5107940"/>
                  <a:gd name="connsiteY18" fmla="*/ 1755704 h 3210806"/>
                  <a:gd name="connsiteX19" fmla="*/ 4255462 w 5107940"/>
                  <a:gd name="connsiteY19" fmla="*/ 1706541 h 3210806"/>
                  <a:gd name="connsiteX20" fmla="*/ 4305286 w 5107940"/>
                  <a:gd name="connsiteY20" fmla="*/ 1652751 h 3210806"/>
                  <a:gd name="connsiteX21" fmla="*/ 4254058 w 5107940"/>
                  <a:gd name="connsiteY21" fmla="*/ 1599953 h 3210806"/>
                  <a:gd name="connsiteX22" fmla="*/ 4184403 w 5107940"/>
                  <a:gd name="connsiteY22" fmla="*/ 1574752 h 3210806"/>
                  <a:gd name="connsiteX23" fmla="*/ 3745739 w 5107940"/>
                  <a:gd name="connsiteY23" fmla="*/ 1501627 h 3210806"/>
                  <a:gd name="connsiteX24" fmla="*/ 3124388 w 5107940"/>
                  <a:gd name="connsiteY24" fmla="*/ 1456844 h 3210806"/>
                  <a:gd name="connsiteX25" fmla="*/ 3073738 w 5107940"/>
                  <a:gd name="connsiteY25" fmla="*/ 1483449 h 3210806"/>
                  <a:gd name="connsiteX26" fmla="*/ 3081422 w 5107940"/>
                  <a:gd name="connsiteY26" fmla="*/ 1498074 h 3210806"/>
                  <a:gd name="connsiteX27" fmla="*/ 3649479 w 5107940"/>
                  <a:gd name="connsiteY27" fmla="*/ 1534512 h 3210806"/>
                  <a:gd name="connsiteX28" fmla="*/ 4171266 w 5107940"/>
                  <a:gd name="connsiteY28" fmla="*/ 1608629 h 3210806"/>
                  <a:gd name="connsiteX29" fmla="*/ 4218281 w 5107940"/>
                  <a:gd name="connsiteY29" fmla="*/ 1623584 h 3210806"/>
                  <a:gd name="connsiteX30" fmla="*/ 4259759 w 5107940"/>
                  <a:gd name="connsiteY30" fmla="*/ 1652586 h 3210806"/>
                  <a:gd name="connsiteX31" fmla="*/ 4216215 w 5107940"/>
                  <a:gd name="connsiteY31" fmla="*/ 1683984 h 3210806"/>
                  <a:gd name="connsiteX32" fmla="*/ 4048152 w 5107940"/>
                  <a:gd name="connsiteY32" fmla="*/ 1723893 h 3210806"/>
                  <a:gd name="connsiteX33" fmla="*/ 3256425 w 5107940"/>
                  <a:gd name="connsiteY33" fmla="*/ 1799496 h 3210806"/>
                  <a:gd name="connsiteX34" fmla="*/ 1965221 w 5107940"/>
                  <a:gd name="connsiteY34" fmla="*/ 1829242 h 3210806"/>
                  <a:gd name="connsiteX35" fmla="*/ 1684043 w 5107940"/>
                  <a:gd name="connsiteY35" fmla="*/ 1829159 h 3210806"/>
                  <a:gd name="connsiteX36" fmla="*/ 1749979 w 5107940"/>
                  <a:gd name="connsiteY36" fmla="*/ 1789002 h 3210806"/>
                  <a:gd name="connsiteX37" fmla="*/ 2270030 w 5107940"/>
                  <a:gd name="connsiteY37" fmla="*/ 1794869 h 3210806"/>
                  <a:gd name="connsiteX38" fmla="*/ 3122818 w 5107940"/>
                  <a:gd name="connsiteY38" fmla="*/ 1755456 h 3210806"/>
                  <a:gd name="connsiteX39" fmla="*/ 3406557 w 5107940"/>
                  <a:gd name="connsiteY39" fmla="*/ 1706128 h 3210806"/>
                  <a:gd name="connsiteX40" fmla="*/ 3471667 w 5107940"/>
                  <a:gd name="connsiteY40" fmla="*/ 1653578 h 3210806"/>
                  <a:gd name="connsiteX41" fmla="*/ 3406971 w 5107940"/>
                  <a:gd name="connsiteY41" fmla="*/ 1600696 h 3210806"/>
                  <a:gd name="connsiteX42" fmla="*/ 2975165 w 5107940"/>
                  <a:gd name="connsiteY42" fmla="*/ 1539553 h 3210806"/>
                  <a:gd name="connsiteX43" fmla="*/ 2975165 w 5107940"/>
                  <a:gd name="connsiteY43" fmla="*/ 1539553 h 3210806"/>
                  <a:gd name="connsiteX44" fmla="*/ 2975165 w 5107940"/>
                  <a:gd name="connsiteY44" fmla="*/ 1539553 h 3210806"/>
                  <a:gd name="connsiteX45" fmla="*/ 2891299 w 5107940"/>
                  <a:gd name="connsiteY45" fmla="*/ 1575495 h 3210806"/>
                  <a:gd name="connsiteX46" fmla="*/ 3165371 w 5107940"/>
                  <a:gd name="connsiteY46" fmla="*/ 1600366 h 3210806"/>
                  <a:gd name="connsiteX47" fmla="*/ 3425396 w 5107940"/>
                  <a:gd name="connsiteY47" fmla="*/ 1650933 h 3210806"/>
                  <a:gd name="connsiteX48" fmla="*/ 3289310 w 5107940"/>
                  <a:gd name="connsiteY48" fmla="*/ 1690016 h 3210806"/>
                  <a:gd name="connsiteX49" fmla="*/ 2896091 w 5107940"/>
                  <a:gd name="connsiteY49" fmla="*/ 1729842 h 3210806"/>
                  <a:gd name="connsiteX50" fmla="*/ 2187321 w 5107940"/>
                  <a:gd name="connsiteY50" fmla="*/ 1749011 h 3210806"/>
                  <a:gd name="connsiteX51" fmla="*/ 2187321 w 5107940"/>
                  <a:gd name="connsiteY51" fmla="*/ 1749011 h 3210806"/>
                  <a:gd name="connsiteX52" fmla="*/ 2187238 w 5107940"/>
                  <a:gd name="connsiteY52" fmla="*/ 1749011 h 3210806"/>
                  <a:gd name="connsiteX53" fmla="*/ 1680572 w 5107940"/>
                  <a:gd name="connsiteY53" fmla="*/ 1741905 h 3210806"/>
                  <a:gd name="connsiteX54" fmla="*/ 976347 w 5107940"/>
                  <a:gd name="connsiteY54" fmla="*/ 1682084 h 3210806"/>
                  <a:gd name="connsiteX55" fmla="*/ 882566 w 5107940"/>
                  <a:gd name="connsiteY55" fmla="*/ 1651595 h 3210806"/>
                  <a:gd name="connsiteX56" fmla="*/ 1191093 w 5107940"/>
                  <a:gd name="connsiteY56" fmla="*/ 1592434 h 3210806"/>
                  <a:gd name="connsiteX57" fmla="*/ 1191093 w 5107940"/>
                  <a:gd name="connsiteY57" fmla="*/ 1592434 h 3210806"/>
                  <a:gd name="connsiteX58" fmla="*/ 1110202 w 5107940"/>
                  <a:gd name="connsiteY58" fmla="*/ 1559053 h 3210806"/>
                  <a:gd name="connsiteX59" fmla="*/ 916029 w 5107940"/>
                  <a:gd name="connsiteY59" fmla="*/ 1596069 h 3210806"/>
                  <a:gd name="connsiteX60" fmla="*/ 865792 w 5107940"/>
                  <a:gd name="connsiteY60" fmla="*/ 1614330 h 3210806"/>
                  <a:gd name="connsiteX61" fmla="*/ 834642 w 5107940"/>
                  <a:gd name="connsiteY61" fmla="*/ 1653578 h 3210806"/>
                  <a:gd name="connsiteX62" fmla="*/ 866371 w 5107940"/>
                  <a:gd name="connsiteY62" fmla="*/ 1692577 h 3210806"/>
                  <a:gd name="connsiteX63" fmla="*/ 1066162 w 5107940"/>
                  <a:gd name="connsiteY63" fmla="*/ 1739922 h 3210806"/>
                  <a:gd name="connsiteX64" fmla="*/ 1650496 w 5107940"/>
                  <a:gd name="connsiteY64" fmla="*/ 1784706 h 3210806"/>
                  <a:gd name="connsiteX65" fmla="*/ 1586874 w 5107940"/>
                  <a:gd name="connsiteY65" fmla="*/ 1822466 h 3210806"/>
                  <a:gd name="connsiteX66" fmla="*/ 705332 w 5107940"/>
                  <a:gd name="connsiteY66" fmla="*/ 1775534 h 3210806"/>
                  <a:gd name="connsiteX67" fmla="*/ 174209 w 5107940"/>
                  <a:gd name="connsiteY67" fmla="*/ 1707037 h 3210806"/>
                  <a:gd name="connsiteX68" fmla="*/ 94970 w 5107940"/>
                  <a:gd name="connsiteY68" fmla="*/ 1684645 h 3210806"/>
                  <a:gd name="connsiteX69" fmla="*/ 47790 w 5107940"/>
                  <a:gd name="connsiteY69" fmla="*/ 1652338 h 3210806"/>
                  <a:gd name="connsiteX70" fmla="*/ 93235 w 5107940"/>
                  <a:gd name="connsiteY70" fmla="*/ 1622427 h 3210806"/>
                  <a:gd name="connsiteX71" fmla="*/ 310212 w 5107940"/>
                  <a:gd name="connsiteY71" fmla="*/ 1574752 h 3210806"/>
                  <a:gd name="connsiteX72" fmla="*/ 1007745 w 5107940"/>
                  <a:gd name="connsiteY72" fmla="*/ 1507824 h 3210806"/>
                  <a:gd name="connsiteX73" fmla="*/ 1007745 w 5107940"/>
                  <a:gd name="connsiteY73" fmla="*/ 1507824 h 3210806"/>
                  <a:gd name="connsiteX74" fmla="*/ 935281 w 5107940"/>
                  <a:gd name="connsiteY74" fmla="*/ 1468411 h 3210806"/>
                  <a:gd name="connsiteX75" fmla="*/ 912146 w 5107940"/>
                  <a:gd name="connsiteY75" fmla="*/ 1475600 h 3210806"/>
                  <a:gd name="connsiteX76" fmla="*/ 260553 w 5107940"/>
                  <a:gd name="connsiteY76" fmla="*/ 1543436 h 3210806"/>
                  <a:gd name="connsiteX77" fmla="*/ 32587 w 5107940"/>
                  <a:gd name="connsiteY77" fmla="*/ 1611273 h 3210806"/>
                  <a:gd name="connsiteX78" fmla="*/ 33165 w 5107940"/>
                  <a:gd name="connsiteY78" fmla="*/ 1695634 h 3210806"/>
                  <a:gd name="connsiteX79" fmla="*/ 112652 w 5107940"/>
                  <a:gd name="connsiteY79" fmla="*/ 1729098 h 3210806"/>
                  <a:gd name="connsiteX80" fmla="*/ 485380 w 5107940"/>
                  <a:gd name="connsiteY80" fmla="*/ 1796687 h 3210806"/>
                  <a:gd name="connsiteX81" fmla="*/ 1395098 w 5107940"/>
                  <a:gd name="connsiteY81" fmla="*/ 1857747 h 3210806"/>
                  <a:gd name="connsiteX82" fmla="*/ 1557789 w 5107940"/>
                  <a:gd name="connsiteY82" fmla="*/ 1865432 h 3210806"/>
                  <a:gd name="connsiteX83" fmla="*/ 1528292 w 5107940"/>
                  <a:gd name="connsiteY83" fmla="*/ 1901457 h 3210806"/>
                  <a:gd name="connsiteX84" fmla="*/ 1199769 w 5107940"/>
                  <a:gd name="connsiteY84" fmla="*/ 2237829 h 3210806"/>
                  <a:gd name="connsiteX85" fmla="*/ 964531 w 5107940"/>
                  <a:gd name="connsiteY85" fmla="*/ 2621960 h 3210806"/>
                  <a:gd name="connsiteX86" fmla="*/ 1104005 w 5107940"/>
                  <a:gd name="connsiteY86" fmla="*/ 3002786 h 3210806"/>
                  <a:gd name="connsiteX87" fmla="*/ 1232406 w 5107940"/>
                  <a:gd name="connsiteY87" fmla="*/ 3068143 h 3210806"/>
                  <a:gd name="connsiteX88" fmla="*/ 1802860 w 5107940"/>
                  <a:gd name="connsiteY88" fmla="*/ 3191092 h 3210806"/>
                  <a:gd name="connsiteX89" fmla="*/ 2524520 w 5107940"/>
                  <a:gd name="connsiteY89" fmla="*/ 3202494 h 3210806"/>
                  <a:gd name="connsiteX90" fmla="*/ 3389536 w 5107940"/>
                  <a:gd name="connsiteY90" fmla="*/ 3084834 h 3210806"/>
                  <a:gd name="connsiteX91" fmla="*/ 4158211 w 5107940"/>
                  <a:gd name="connsiteY91" fmla="*/ 2796302 h 3210806"/>
                  <a:gd name="connsiteX92" fmla="*/ 4605385 w 5107940"/>
                  <a:gd name="connsiteY92" fmla="*/ 2159086 h 3210806"/>
                  <a:gd name="connsiteX93" fmla="*/ 4580515 w 5107940"/>
                  <a:gd name="connsiteY93" fmla="*/ 1533025 h 3210806"/>
                  <a:gd name="connsiteX94" fmla="*/ 4415262 w 5107940"/>
                  <a:gd name="connsiteY94" fmla="*/ 887051 h 3210806"/>
                  <a:gd name="connsiteX95" fmla="*/ 4353457 w 5107940"/>
                  <a:gd name="connsiteY95" fmla="*/ 399803 h 3210806"/>
                  <a:gd name="connsiteX96" fmla="*/ 4642816 w 5107940"/>
                  <a:gd name="connsiteY96" fmla="*/ 54424 h 3210806"/>
                  <a:gd name="connsiteX97" fmla="*/ 5034630 w 5107940"/>
                  <a:gd name="connsiteY97" fmla="*/ 282804 h 3210806"/>
                  <a:gd name="connsiteX98" fmla="*/ 5065119 w 5107940"/>
                  <a:gd name="connsiteY98" fmla="*/ 560346 h 3210806"/>
                  <a:gd name="connsiteX99" fmla="*/ 5107837 w 5107940"/>
                  <a:gd name="connsiteY99" fmla="*/ 558776 h 3210806"/>
                  <a:gd name="connsiteX100" fmla="*/ 5089246 w 5107940"/>
                  <a:gd name="connsiteY100" fmla="*/ 329157 h 3210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7940" h="3210806">
                    <a:moveTo>
                      <a:pt x="5089246" y="329157"/>
                    </a:moveTo>
                    <a:cubicBezTo>
                      <a:pt x="5070242" y="230253"/>
                      <a:pt x="5039010" y="137051"/>
                      <a:pt x="4955722" y="71693"/>
                    </a:cubicBezTo>
                    <a:cubicBezTo>
                      <a:pt x="4816496" y="-37457"/>
                      <a:pt x="4580185" y="-19940"/>
                      <a:pt x="4446578" y="110362"/>
                    </a:cubicBezTo>
                    <a:cubicBezTo>
                      <a:pt x="4316771" y="237029"/>
                      <a:pt x="4295619" y="397985"/>
                      <a:pt x="4309087" y="567700"/>
                    </a:cubicBezTo>
                    <a:cubicBezTo>
                      <a:pt x="4320820" y="714858"/>
                      <a:pt x="4362216" y="856232"/>
                      <a:pt x="4400720" y="998019"/>
                    </a:cubicBezTo>
                    <a:cubicBezTo>
                      <a:pt x="4481281" y="1294648"/>
                      <a:pt x="4572831" y="1589046"/>
                      <a:pt x="4581093" y="1900135"/>
                    </a:cubicBezTo>
                    <a:cubicBezTo>
                      <a:pt x="4585473" y="2067123"/>
                      <a:pt x="4563163" y="2228989"/>
                      <a:pt x="4490617" y="2381187"/>
                    </a:cubicBezTo>
                    <a:cubicBezTo>
                      <a:pt x="4395845" y="2580069"/>
                      <a:pt x="4236128" y="2712519"/>
                      <a:pt x="4044930" y="2811919"/>
                    </a:cubicBezTo>
                    <a:cubicBezTo>
                      <a:pt x="3784987" y="2947013"/>
                      <a:pt x="3505461" y="3022203"/>
                      <a:pt x="3219656" y="3076736"/>
                    </a:cubicBezTo>
                    <a:cubicBezTo>
                      <a:pt x="2968141" y="3124825"/>
                      <a:pt x="2714230" y="3152257"/>
                      <a:pt x="2458170" y="3162916"/>
                    </a:cubicBezTo>
                    <a:cubicBezTo>
                      <a:pt x="2134109" y="3176384"/>
                      <a:pt x="1811618" y="3166551"/>
                      <a:pt x="1493093" y="3100698"/>
                    </a:cubicBezTo>
                    <a:cubicBezTo>
                      <a:pt x="1358164" y="3072771"/>
                      <a:pt x="1225466" y="3035754"/>
                      <a:pt x="1110450" y="2954862"/>
                    </a:cubicBezTo>
                    <a:cubicBezTo>
                      <a:pt x="1007580" y="2882481"/>
                      <a:pt x="971141" y="2786139"/>
                      <a:pt x="997912" y="2663687"/>
                    </a:cubicBezTo>
                    <a:cubicBezTo>
                      <a:pt x="1015512" y="2583043"/>
                      <a:pt x="1053685" y="2511902"/>
                      <a:pt x="1098303" y="2443818"/>
                    </a:cubicBezTo>
                    <a:cubicBezTo>
                      <a:pt x="1232158" y="2239317"/>
                      <a:pt x="1409144" y="2073816"/>
                      <a:pt x="1584230" y="1906414"/>
                    </a:cubicBezTo>
                    <a:cubicBezTo>
                      <a:pt x="1617776" y="1874355"/>
                      <a:pt x="1651653" y="1859731"/>
                      <a:pt x="1697676" y="1865018"/>
                    </a:cubicBezTo>
                    <a:cubicBezTo>
                      <a:pt x="1738576" y="1869728"/>
                      <a:pt x="1780137" y="1869398"/>
                      <a:pt x="1821368" y="1869894"/>
                    </a:cubicBezTo>
                    <a:cubicBezTo>
                      <a:pt x="2407851" y="1876256"/>
                      <a:pt x="2994003" y="1867415"/>
                      <a:pt x="3578916" y="1821227"/>
                    </a:cubicBezTo>
                    <a:cubicBezTo>
                      <a:pt x="3750201" y="1807676"/>
                      <a:pt x="3921155" y="1789416"/>
                      <a:pt x="4089879" y="1755704"/>
                    </a:cubicBezTo>
                    <a:cubicBezTo>
                      <a:pt x="4146478" y="1744384"/>
                      <a:pt x="4202912" y="1731329"/>
                      <a:pt x="4255462" y="1706541"/>
                    </a:cubicBezTo>
                    <a:cubicBezTo>
                      <a:pt x="4278598" y="1695634"/>
                      <a:pt x="4305947" y="1685389"/>
                      <a:pt x="4305286" y="1652751"/>
                    </a:cubicBezTo>
                    <a:cubicBezTo>
                      <a:pt x="4304625" y="1620527"/>
                      <a:pt x="4277276" y="1610777"/>
                      <a:pt x="4254058" y="1599953"/>
                    </a:cubicBezTo>
                    <a:cubicBezTo>
                      <a:pt x="4231749" y="1589625"/>
                      <a:pt x="4208117" y="1581527"/>
                      <a:pt x="4184403" y="1574752"/>
                    </a:cubicBezTo>
                    <a:cubicBezTo>
                      <a:pt x="4040964" y="1533934"/>
                      <a:pt x="3893310" y="1517409"/>
                      <a:pt x="3745739" y="1501627"/>
                    </a:cubicBezTo>
                    <a:cubicBezTo>
                      <a:pt x="3539173" y="1479566"/>
                      <a:pt x="3331946" y="1466015"/>
                      <a:pt x="3124388" y="1456844"/>
                    </a:cubicBezTo>
                    <a:cubicBezTo>
                      <a:pt x="3107367" y="1465602"/>
                      <a:pt x="3089107" y="1472543"/>
                      <a:pt x="3073738" y="1483449"/>
                    </a:cubicBezTo>
                    <a:cubicBezTo>
                      <a:pt x="3050768" y="1499810"/>
                      <a:pt x="3083240" y="1490721"/>
                      <a:pt x="3081422" y="1498074"/>
                    </a:cubicBezTo>
                    <a:cubicBezTo>
                      <a:pt x="3271050" y="1505759"/>
                      <a:pt x="3460513" y="1516996"/>
                      <a:pt x="3649479" y="1534512"/>
                    </a:cubicBezTo>
                    <a:cubicBezTo>
                      <a:pt x="3824482" y="1550707"/>
                      <a:pt x="3999816" y="1566572"/>
                      <a:pt x="4171266" y="1608629"/>
                    </a:cubicBezTo>
                    <a:cubicBezTo>
                      <a:pt x="4187213" y="1612512"/>
                      <a:pt x="4202994" y="1617717"/>
                      <a:pt x="4218281" y="1623584"/>
                    </a:cubicBezTo>
                    <a:cubicBezTo>
                      <a:pt x="4234723" y="1629864"/>
                      <a:pt x="4259759" y="1634904"/>
                      <a:pt x="4259759" y="1652586"/>
                    </a:cubicBezTo>
                    <a:cubicBezTo>
                      <a:pt x="4259759" y="1673325"/>
                      <a:pt x="4233649" y="1677457"/>
                      <a:pt x="4216215" y="1683984"/>
                    </a:cubicBezTo>
                    <a:cubicBezTo>
                      <a:pt x="4161929" y="1704228"/>
                      <a:pt x="4105082" y="1714721"/>
                      <a:pt x="4048152" y="1723893"/>
                    </a:cubicBezTo>
                    <a:cubicBezTo>
                      <a:pt x="3785896" y="1765867"/>
                      <a:pt x="3521408" y="1784623"/>
                      <a:pt x="3256425" y="1799496"/>
                    </a:cubicBezTo>
                    <a:cubicBezTo>
                      <a:pt x="2826354" y="1823705"/>
                      <a:pt x="2395870" y="1831225"/>
                      <a:pt x="1965221" y="1829242"/>
                    </a:cubicBezTo>
                    <a:cubicBezTo>
                      <a:pt x="1873671" y="1828828"/>
                      <a:pt x="1782120" y="1829159"/>
                      <a:pt x="1684043" y="1829159"/>
                    </a:cubicBezTo>
                    <a:cubicBezTo>
                      <a:pt x="1702386" y="1793960"/>
                      <a:pt x="1723208" y="1788589"/>
                      <a:pt x="1749979" y="1789002"/>
                    </a:cubicBezTo>
                    <a:cubicBezTo>
                      <a:pt x="1923329" y="1791894"/>
                      <a:pt x="2096679" y="1796687"/>
                      <a:pt x="2270030" y="1794869"/>
                    </a:cubicBezTo>
                    <a:cubicBezTo>
                      <a:pt x="2554678" y="1791894"/>
                      <a:pt x="2839409" y="1784458"/>
                      <a:pt x="3122818" y="1755456"/>
                    </a:cubicBezTo>
                    <a:cubicBezTo>
                      <a:pt x="3218417" y="1745706"/>
                      <a:pt x="3314181" y="1734469"/>
                      <a:pt x="3406557" y="1706128"/>
                    </a:cubicBezTo>
                    <a:cubicBezTo>
                      <a:pt x="3434237" y="1697618"/>
                      <a:pt x="3471419" y="1692412"/>
                      <a:pt x="3471667" y="1653578"/>
                    </a:cubicBezTo>
                    <a:cubicBezTo>
                      <a:pt x="3471915" y="1614660"/>
                      <a:pt x="3434733" y="1608298"/>
                      <a:pt x="3406971" y="1600696"/>
                    </a:cubicBezTo>
                    <a:cubicBezTo>
                      <a:pt x="3265845" y="1561614"/>
                      <a:pt x="3120587" y="1549881"/>
                      <a:pt x="2975165" y="1539553"/>
                    </a:cubicBezTo>
                    <a:cubicBezTo>
                      <a:pt x="2975165" y="1539553"/>
                      <a:pt x="2975165" y="1539553"/>
                      <a:pt x="2975165" y="1539553"/>
                    </a:cubicBezTo>
                    <a:cubicBezTo>
                      <a:pt x="2975165" y="1539553"/>
                      <a:pt x="2975165" y="1539553"/>
                      <a:pt x="2975165" y="1539553"/>
                    </a:cubicBezTo>
                    <a:cubicBezTo>
                      <a:pt x="2944675" y="1545667"/>
                      <a:pt x="2917904" y="1560457"/>
                      <a:pt x="2891299" y="1575495"/>
                    </a:cubicBezTo>
                    <a:cubicBezTo>
                      <a:pt x="2982684" y="1583675"/>
                      <a:pt x="3074234" y="1590451"/>
                      <a:pt x="3165371" y="1600366"/>
                    </a:cubicBezTo>
                    <a:cubicBezTo>
                      <a:pt x="3250889" y="1609703"/>
                      <a:pt x="3336986" y="1617800"/>
                      <a:pt x="3425396" y="1650933"/>
                    </a:cubicBezTo>
                    <a:cubicBezTo>
                      <a:pt x="3379704" y="1679440"/>
                      <a:pt x="3333516" y="1682744"/>
                      <a:pt x="3289310" y="1690016"/>
                    </a:cubicBezTo>
                    <a:cubicBezTo>
                      <a:pt x="3159174" y="1711581"/>
                      <a:pt x="3027632" y="1722075"/>
                      <a:pt x="2896091" y="1729842"/>
                    </a:cubicBezTo>
                    <a:cubicBezTo>
                      <a:pt x="2660110" y="1743888"/>
                      <a:pt x="2423880" y="1752894"/>
                      <a:pt x="2187321" y="1749011"/>
                    </a:cubicBezTo>
                    <a:cubicBezTo>
                      <a:pt x="2187321" y="1749011"/>
                      <a:pt x="2187321" y="1749011"/>
                      <a:pt x="2187321" y="1749011"/>
                    </a:cubicBezTo>
                    <a:cubicBezTo>
                      <a:pt x="2187321" y="1749011"/>
                      <a:pt x="2187238" y="1749011"/>
                      <a:pt x="2187238" y="1749011"/>
                    </a:cubicBezTo>
                    <a:cubicBezTo>
                      <a:pt x="2125599" y="1747937"/>
                      <a:pt x="1692553" y="1742318"/>
                      <a:pt x="1680572" y="1741905"/>
                    </a:cubicBezTo>
                    <a:cubicBezTo>
                      <a:pt x="1444839" y="1733643"/>
                      <a:pt x="1209271" y="1722736"/>
                      <a:pt x="976347" y="1682084"/>
                    </a:cubicBezTo>
                    <a:cubicBezTo>
                      <a:pt x="945775" y="1676713"/>
                      <a:pt x="914377" y="1672333"/>
                      <a:pt x="882566" y="1651595"/>
                    </a:cubicBezTo>
                    <a:cubicBezTo>
                      <a:pt x="984361" y="1610199"/>
                      <a:pt x="1089710" y="1611025"/>
                      <a:pt x="1191093" y="1592434"/>
                    </a:cubicBezTo>
                    <a:lnTo>
                      <a:pt x="1191093" y="1592434"/>
                    </a:lnTo>
                    <a:cubicBezTo>
                      <a:pt x="1165231" y="1578553"/>
                      <a:pt x="1139947" y="1563432"/>
                      <a:pt x="1110202" y="1559053"/>
                    </a:cubicBezTo>
                    <a:cubicBezTo>
                      <a:pt x="1045257" y="1570455"/>
                      <a:pt x="979569" y="1577891"/>
                      <a:pt x="916029" y="1596069"/>
                    </a:cubicBezTo>
                    <a:cubicBezTo>
                      <a:pt x="898926" y="1600944"/>
                      <a:pt x="882070" y="1607306"/>
                      <a:pt x="865792" y="1614330"/>
                    </a:cubicBezTo>
                    <a:cubicBezTo>
                      <a:pt x="848854" y="1621684"/>
                      <a:pt x="834477" y="1632177"/>
                      <a:pt x="834642" y="1653578"/>
                    </a:cubicBezTo>
                    <a:cubicBezTo>
                      <a:pt x="834807" y="1674978"/>
                      <a:pt x="849432" y="1685141"/>
                      <a:pt x="866371" y="1692577"/>
                    </a:cubicBezTo>
                    <a:cubicBezTo>
                      <a:pt x="930076" y="1720422"/>
                      <a:pt x="998160" y="1730420"/>
                      <a:pt x="1066162" y="1739922"/>
                    </a:cubicBezTo>
                    <a:cubicBezTo>
                      <a:pt x="1258268" y="1766776"/>
                      <a:pt x="1451614" y="1778096"/>
                      <a:pt x="1650496" y="1784706"/>
                    </a:cubicBezTo>
                    <a:cubicBezTo>
                      <a:pt x="1632980" y="1809659"/>
                      <a:pt x="1616537" y="1823540"/>
                      <a:pt x="1586874" y="1822466"/>
                    </a:cubicBezTo>
                    <a:cubicBezTo>
                      <a:pt x="1292724" y="1811972"/>
                      <a:pt x="998656" y="1801314"/>
                      <a:pt x="705332" y="1775534"/>
                    </a:cubicBezTo>
                    <a:cubicBezTo>
                      <a:pt x="527272" y="1759918"/>
                      <a:pt x="349459" y="1743558"/>
                      <a:pt x="174209" y="1707037"/>
                    </a:cubicBezTo>
                    <a:cubicBezTo>
                      <a:pt x="147355" y="1701418"/>
                      <a:pt x="120997" y="1693321"/>
                      <a:pt x="94970" y="1684645"/>
                    </a:cubicBezTo>
                    <a:cubicBezTo>
                      <a:pt x="76048" y="1678365"/>
                      <a:pt x="47625" y="1674317"/>
                      <a:pt x="47790" y="1652338"/>
                    </a:cubicBezTo>
                    <a:cubicBezTo>
                      <a:pt x="47873" y="1633912"/>
                      <a:pt x="75139" y="1628872"/>
                      <a:pt x="93235" y="1622427"/>
                    </a:cubicBezTo>
                    <a:cubicBezTo>
                      <a:pt x="163550" y="1597392"/>
                      <a:pt x="236839" y="1585989"/>
                      <a:pt x="310212" y="1574752"/>
                    </a:cubicBezTo>
                    <a:cubicBezTo>
                      <a:pt x="541483" y="1539470"/>
                      <a:pt x="774738" y="1525011"/>
                      <a:pt x="1007745" y="1507824"/>
                    </a:cubicBezTo>
                    <a:cubicBezTo>
                      <a:pt x="1007745" y="1507824"/>
                      <a:pt x="1007745" y="1507824"/>
                      <a:pt x="1007745" y="1507824"/>
                    </a:cubicBezTo>
                    <a:cubicBezTo>
                      <a:pt x="986262" y="1489729"/>
                      <a:pt x="959739" y="1480971"/>
                      <a:pt x="935281" y="1468411"/>
                    </a:cubicBezTo>
                    <a:cubicBezTo>
                      <a:pt x="927597" y="1470890"/>
                      <a:pt x="919913" y="1475352"/>
                      <a:pt x="912146" y="1475600"/>
                    </a:cubicBezTo>
                    <a:cubicBezTo>
                      <a:pt x="693268" y="1482292"/>
                      <a:pt x="476208" y="1506915"/>
                      <a:pt x="260553" y="1543436"/>
                    </a:cubicBezTo>
                    <a:cubicBezTo>
                      <a:pt x="182141" y="1556739"/>
                      <a:pt x="102819" y="1570455"/>
                      <a:pt x="32587" y="1611273"/>
                    </a:cubicBezTo>
                    <a:cubicBezTo>
                      <a:pt x="-11123" y="1636639"/>
                      <a:pt x="-10792" y="1670599"/>
                      <a:pt x="33165" y="1695634"/>
                    </a:cubicBezTo>
                    <a:cubicBezTo>
                      <a:pt x="58036" y="1709763"/>
                      <a:pt x="85220" y="1720918"/>
                      <a:pt x="112652" y="1729098"/>
                    </a:cubicBezTo>
                    <a:cubicBezTo>
                      <a:pt x="234278" y="1765288"/>
                      <a:pt x="359788" y="1782475"/>
                      <a:pt x="485380" y="1796687"/>
                    </a:cubicBezTo>
                    <a:cubicBezTo>
                      <a:pt x="787628" y="1830894"/>
                      <a:pt x="1091032" y="1849072"/>
                      <a:pt x="1395098" y="1857747"/>
                    </a:cubicBezTo>
                    <a:cubicBezTo>
                      <a:pt x="1449383" y="1859317"/>
                      <a:pt x="1503586" y="1862788"/>
                      <a:pt x="1557789" y="1865432"/>
                    </a:cubicBezTo>
                    <a:cubicBezTo>
                      <a:pt x="1551179" y="1882949"/>
                      <a:pt x="1539116" y="1891542"/>
                      <a:pt x="1528292" y="1901457"/>
                    </a:cubicBezTo>
                    <a:cubicBezTo>
                      <a:pt x="1412780" y="2007715"/>
                      <a:pt x="1300821" y="2117525"/>
                      <a:pt x="1199769" y="2237829"/>
                    </a:cubicBezTo>
                    <a:cubicBezTo>
                      <a:pt x="1102104" y="2354002"/>
                      <a:pt x="1010058" y="2474224"/>
                      <a:pt x="964531" y="2621960"/>
                    </a:cubicBezTo>
                    <a:cubicBezTo>
                      <a:pt x="914790" y="2783247"/>
                      <a:pt x="962300" y="2910575"/>
                      <a:pt x="1104005" y="3002786"/>
                    </a:cubicBezTo>
                    <a:cubicBezTo>
                      <a:pt x="1144492" y="3029061"/>
                      <a:pt x="1187623" y="3050379"/>
                      <a:pt x="1232406" y="3068143"/>
                    </a:cubicBezTo>
                    <a:cubicBezTo>
                      <a:pt x="1415672" y="3141020"/>
                      <a:pt x="1608274" y="3172005"/>
                      <a:pt x="1802860" y="3191092"/>
                    </a:cubicBezTo>
                    <a:cubicBezTo>
                      <a:pt x="2042972" y="3214640"/>
                      <a:pt x="2283581" y="3215301"/>
                      <a:pt x="2524520" y="3202494"/>
                    </a:cubicBezTo>
                    <a:cubicBezTo>
                      <a:pt x="2816191" y="3186960"/>
                      <a:pt x="3104888" y="3150356"/>
                      <a:pt x="3389536" y="3084834"/>
                    </a:cubicBezTo>
                    <a:cubicBezTo>
                      <a:pt x="3658403" y="3022947"/>
                      <a:pt x="3920494" y="2941477"/>
                      <a:pt x="4158211" y="2796302"/>
                    </a:cubicBezTo>
                    <a:cubicBezTo>
                      <a:pt x="4399646" y="2648814"/>
                      <a:pt x="4554653" y="2440925"/>
                      <a:pt x="4605385" y="2159086"/>
                    </a:cubicBezTo>
                    <a:cubicBezTo>
                      <a:pt x="4643394" y="1948223"/>
                      <a:pt x="4620341" y="1740335"/>
                      <a:pt x="4580515" y="1533025"/>
                    </a:cubicBezTo>
                    <a:cubicBezTo>
                      <a:pt x="4538458" y="1314396"/>
                      <a:pt x="4470787" y="1102211"/>
                      <a:pt x="4415262" y="887051"/>
                    </a:cubicBezTo>
                    <a:cubicBezTo>
                      <a:pt x="4374114" y="727417"/>
                      <a:pt x="4334288" y="567948"/>
                      <a:pt x="4353457" y="399803"/>
                    </a:cubicBezTo>
                    <a:cubicBezTo>
                      <a:pt x="4373453" y="224883"/>
                      <a:pt x="4478223" y="93258"/>
                      <a:pt x="4642816" y="54424"/>
                    </a:cubicBezTo>
                    <a:cubicBezTo>
                      <a:pt x="4803689" y="16416"/>
                      <a:pt x="4982410" y="66983"/>
                      <a:pt x="5034630" y="282804"/>
                    </a:cubicBezTo>
                    <a:cubicBezTo>
                      <a:pt x="5056774" y="374271"/>
                      <a:pt x="5066607" y="466565"/>
                      <a:pt x="5065119" y="560346"/>
                    </a:cubicBezTo>
                    <a:cubicBezTo>
                      <a:pt x="5079827" y="572079"/>
                      <a:pt x="5094039" y="572740"/>
                      <a:pt x="5107837" y="558776"/>
                    </a:cubicBezTo>
                    <a:cubicBezTo>
                      <a:pt x="5108746" y="481686"/>
                      <a:pt x="5103789" y="405008"/>
                      <a:pt x="5089246" y="329157"/>
                    </a:cubicBezTo>
                    <a:close/>
                  </a:path>
                </a:pathLst>
              </a:custGeom>
              <a:solidFill>
                <a:srgbClr val="3B434C"/>
              </a:solidFill>
              <a:ln w="8261" cap="flat">
                <a:noFill/>
                <a:prstDash val="solid"/>
                <a:miter/>
              </a:ln>
            </p:spPr>
            <p:txBody>
              <a:bodyPr rtlCol="0" anchor="ctr"/>
              <a:lstStyle/>
              <a:p>
                <a:endParaRPr lang="ko-KR" altLang="en-US"/>
              </a:p>
            </p:txBody>
          </p:sp>
          <p:sp>
            <p:nvSpPr>
              <p:cNvPr id="16" name="자유형: 도형 15">
                <a:extLst>
                  <a:ext uri="{FF2B5EF4-FFF2-40B4-BE49-F238E27FC236}">
                    <a16:creationId xmlns:a16="http://schemas.microsoft.com/office/drawing/2014/main" id="{138FFCFD-FB5D-490C-A165-09AD6BDBBF9E}"/>
                  </a:ext>
                </a:extLst>
              </p:cNvPr>
              <p:cNvSpPr/>
              <p:nvPr/>
            </p:nvSpPr>
            <p:spPr>
              <a:xfrm>
                <a:off x="10989705" y="5072377"/>
                <a:ext cx="27890" cy="192464"/>
              </a:xfrm>
              <a:custGeom>
                <a:avLst/>
                <a:gdLst>
                  <a:gd name="connsiteX0" fmla="*/ 39661 w 39664"/>
                  <a:gd name="connsiteY0" fmla="*/ 248726 h 273718"/>
                  <a:gd name="connsiteX1" fmla="*/ 20987 w 39664"/>
                  <a:gd name="connsiteY1" fmla="*/ 273679 h 273718"/>
                  <a:gd name="connsiteX2" fmla="*/ 0 w 39664"/>
                  <a:gd name="connsiteY2" fmla="*/ 247404 h 273718"/>
                  <a:gd name="connsiteX3" fmla="*/ 83 w 39664"/>
                  <a:gd name="connsiteY3" fmla="*/ 24973 h 273718"/>
                  <a:gd name="connsiteX4" fmla="*/ 18178 w 39664"/>
                  <a:gd name="connsiteY4" fmla="*/ 21 h 273718"/>
                  <a:gd name="connsiteX5" fmla="*/ 39661 w 39664"/>
                  <a:gd name="connsiteY5" fmla="*/ 26296 h 273718"/>
                  <a:gd name="connsiteX6" fmla="*/ 39661 w 39664"/>
                  <a:gd name="connsiteY6" fmla="*/ 248726 h 27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64" h="273718">
                    <a:moveTo>
                      <a:pt x="39661" y="248726"/>
                    </a:moveTo>
                    <a:cubicBezTo>
                      <a:pt x="39661" y="261781"/>
                      <a:pt x="39413" y="272853"/>
                      <a:pt x="20987" y="273679"/>
                    </a:cubicBezTo>
                    <a:cubicBezTo>
                      <a:pt x="83" y="274506"/>
                      <a:pt x="0" y="262277"/>
                      <a:pt x="0" y="247404"/>
                    </a:cubicBezTo>
                    <a:cubicBezTo>
                      <a:pt x="248" y="173288"/>
                      <a:pt x="165" y="99090"/>
                      <a:pt x="83" y="24973"/>
                    </a:cubicBezTo>
                    <a:cubicBezTo>
                      <a:pt x="83" y="12249"/>
                      <a:pt x="-826" y="516"/>
                      <a:pt x="18178" y="21"/>
                    </a:cubicBezTo>
                    <a:cubicBezTo>
                      <a:pt x="38752" y="-558"/>
                      <a:pt x="39743" y="11175"/>
                      <a:pt x="39661" y="26296"/>
                    </a:cubicBezTo>
                    <a:cubicBezTo>
                      <a:pt x="39413" y="63312"/>
                      <a:pt x="39578" y="211627"/>
                      <a:pt x="39661" y="248726"/>
                    </a:cubicBezTo>
                    <a:close/>
                  </a:path>
                </a:pathLst>
              </a:custGeom>
              <a:solidFill>
                <a:srgbClr val="7A8892"/>
              </a:solidFill>
              <a:ln w="8261" cap="flat">
                <a:noFill/>
                <a:prstDash val="solid"/>
                <a:miter/>
              </a:ln>
            </p:spPr>
            <p:txBody>
              <a:bodyPr rtlCol="0" anchor="ctr"/>
              <a:lstStyle/>
              <a:p>
                <a:endParaRPr lang="ko-KR" altLang="en-US"/>
              </a:p>
            </p:txBody>
          </p:sp>
        </p:grpSp>
      </p:grpSp>
      <p:sp>
        <p:nvSpPr>
          <p:cNvPr id="50" name="TextBox 49">
            <a:extLst>
              <a:ext uri="{FF2B5EF4-FFF2-40B4-BE49-F238E27FC236}">
                <a16:creationId xmlns:a16="http://schemas.microsoft.com/office/drawing/2014/main" id="{27F2E21B-3533-4920-ADF7-8DB4EDEB6E08}"/>
              </a:ext>
            </a:extLst>
          </p:cNvPr>
          <p:cNvSpPr txBox="1"/>
          <p:nvPr/>
        </p:nvSpPr>
        <p:spPr>
          <a:xfrm>
            <a:off x="1018572" y="894479"/>
            <a:ext cx="6858718" cy="5755422"/>
          </a:xfrm>
          <a:prstGeom prst="rect">
            <a:avLst/>
          </a:prstGeom>
          <a:noFill/>
        </p:spPr>
        <p:txBody>
          <a:bodyPr wrap="square" lIns="36000" tIns="0" rIns="36000" bIns="0" rtlCol="0" anchor="ctr">
            <a:spAutoFit/>
          </a:bodyPr>
          <a:lstStyle/>
          <a:p>
            <a:pPr algn="just"/>
            <a:r>
              <a:rPr lang="en-US" sz="2200" dirty="0"/>
              <a:t>Writing is an essential skill for communication </a:t>
            </a:r>
            <a:r>
              <a:rPr lang="en-US" sz="2200" dirty="0" smtClean="0"/>
              <a:t>&amp; </a:t>
            </a:r>
            <a:r>
              <a:rPr lang="en-US" sz="2200" dirty="0"/>
              <a:t>success across various academic </a:t>
            </a:r>
            <a:r>
              <a:rPr lang="en-US" sz="2200" dirty="0" smtClean="0"/>
              <a:t>disciplines </a:t>
            </a:r>
            <a:r>
              <a:rPr lang="en-US" sz="2200" dirty="0" smtClean="0">
                <a:sym typeface="Wingdings" panose="05000000000000000000" pitchFamily="2" charset="2"/>
              </a:rPr>
              <a:t></a:t>
            </a:r>
            <a:r>
              <a:rPr lang="en-US" sz="2200" dirty="0" smtClean="0"/>
              <a:t> </a:t>
            </a:r>
            <a:r>
              <a:rPr lang="en-US" sz="2200" dirty="0"/>
              <a:t>learners often find it challenging. </a:t>
            </a:r>
            <a:endParaRPr lang="en-US" sz="2200" dirty="0" smtClean="0"/>
          </a:p>
          <a:p>
            <a:pPr algn="just"/>
            <a:r>
              <a:rPr lang="en-US" sz="2200" dirty="0" err="1" smtClean="0"/>
              <a:t>Ss</a:t>
            </a:r>
            <a:r>
              <a:rPr lang="en-US" sz="2200" dirty="0" smtClean="0"/>
              <a:t> </a:t>
            </a:r>
            <a:r>
              <a:rPr lang="en-US" sz="2200" dirty="0"/>
              <a:t>usually need content, organization, vocabulary, and grammar to produce a standard academic text. </a:t>
            </a:r>
            <a:endParaRPr lang="en-US" sz="2200" dirty="0" smtClean="0"/>
          </a:p>
          <a:p>
            <a:pPr algn="just"/>
            <a:r>
              <a:rPr lang="en-US" sz="2200" dirty="0" smtClean="0"/>
              <a:t>Lee </a:t>
            </a:r>
            <a:r>
              <a:rPr lang="en-US" sz="2200" dirty="0"/>
              <a:t>(2017) argues that these challenges can discourage </a:t>
            </a:r>
            <a:r>
              <a:rPr lang="en-US" sz="2200" dirty="0" err="1" smtClean="0"/>
              <a:t>ss</a:t>
            </a:r>
            <a:r>
              <a:rPr lang="en-US" sz="2200" dirty="0" smtClean="0"/>
              <a:t> </a:t>
            </a:r>
            <a:r>
              <a:rPr lang="en-US" sz="2200" dirty="0"/>
              <a:t>and reduce the time and effort </a:t>
            </a:r>
            <a:r>
              <a:rPr lang="en-US" sz="2200" dirty="0" smtClean="0"/>
              <a:t>dedicated </a:t>
            </a:r>
            <a:r>
              <a:rPr lang="en-US" sz="2200" dirty="0"/>
              <a:t>to writing. </a:t>
            </a:r>
            <a:endParaRPr lang="en-US" sz="2200" dirty="0" smtClean="0"/>
          </a:p>
          <a:p>
            <a:pPr algn="just"/>
            <a:r>
              <a:rPr lang="en-US" sz="2200" dirty="0" err="1"/>
              <a:t>S</a:t>
            </a:r>
            <a:r>
              <a:rPr lang="en-US" sz="2200" dirty="0" err="1" smtClean="0"/>
              <a:t>s</a:t>
            </a:r>
            <a:r>
              <a:rPr lang="en-US" sz="2200" dirty="0" smtClean="0"/>
              <a:t> </a:t>
            </a:r>
            <a:r>
              <a:rPr lang="en-US" sz="2200" dirty="0"/>
              <a:t>frequently use Artificial Intelligence (AI) to generate suggestions and enhance their writing. </a:t>
            </a:r>
            <a:endParaRPr lang="en-US" sz="2200" dirty="0" smtClean="0"/>
          </a:p>
          <a:p>
            <a:pPr algn="just"/>
            <a:r>
              <a:rPr lang="en-US" sz="2200" dirty="0" smtClean="0"/>
              <a:t>AI defined </a:t>
            </a:r>
            <a:r>
              <a:rPr lang="en-US" sz="2200" dirty="0"/>
              <a:t>by John McCarthy as “the science and engineering of making intelligent machines” (</a:t>
            </a:r>
            <a:r>
              <a:rPr lang="en-US" sz="2200" dirty="0" err="1"/>
              <a:t>McCorduck</a:t>
            </a:r>
            <a:r>
              <a:rPr lang="en-US" sz="2200" dirty="0"/>
              <a:t>, 2004). </a:t>
            </a:r>
            <a:endParaRPr lang="vi-VN" sz="2200" dirty="0"/>
          </a:p>
          <a:p>
            <a:pPr algn="just"/>
            <a:r>
              <a:rPr lang="en-US" sz="2200" dirty="0"/>
              <a:t>AI </a:t>
            </a:r>
            <a:r>
              <a:rPr lang="en-US" sz="2200" dirty="0" smtClean="0"/>
              <a:t>&amp; </a:t>
            </a:r>
            <a:r>
              <a:rPr lang="en-US" sz="2200" dirty="0" err="1"/>
              <a:t>ChatGPT</a:t>
            </a:r>
            <a:r>
              <a:rPr lang="en-US" sz="2200" dirty="0"/>
              <a:t> are becoming widely used tools in supporting writing skills. </a:t>
            </a:r>
            <a:endParaRPr lang="en-US" sz="2200" dirty="0" smtClean="0"/>
          </a:p>
          <a:p>
            <a:pPr algn="just"/>
            <a:r>
              <a:rPr lang="en-US" sz="2200" dirty="0" smtClean="0"/>
              <a:t>Until </a:t>
            </a:r>
            <a:r>
              <a:rPr lang="en-US" sz="2200" dirty="0"/>
              <a:t>now, no research has investigated how English-majored </a:t>
            </a:r>
            <a:r>
              <a:rPr lang="en-US" sz="2200" dirty="0" err="1" smtClean="0"/>
              <a:t>ss</a:t>
            </a:r>
            <a:r>
              <a:rPr lang="en-US" sz="2200" dirty="0" smtClean="0"/>
              <a:t> </a:t>
            </a:r>
            <a:r>
              <a:rPr lang="en-US" sz="2200" dirty="0"/>
              <a:t>use </a:t>
            </a:r>
            <a:r>
              <a:rPr lang="en-US" sz="2200" dirty="0" err="1"/>
              <a:t>ChatGPT</a:t>
            </a:r>
            <a:r>
              <a:rPr lang="en-US" sz="2200" dirty="0"/>
              <a:t> for writing purposes at </a:t>
            </a:r>
            <a:r>
              <a:rPr lang="en-US" sz="2200" dirty="0" err="1"/>
              <a:t>Nha</a:t>
            </a:r>
            <a:r>
              <a:rPr lang="en-US" sz="2200" dirty="0"/>
              <a:t> </a:t>
            </a:r>
            <a:r>
              <a:rPr lang="en-US" sz="2200" dirty="0" err="1"/>
              <a:t>Trang</a:t>
            </a:r>
            <a:r>
              <a:rPr lang="en-US" sz="2200" dirty="0"/>
              <a:t> University. </a:t>
            </a:r>
            <a:endParaRPr lang="vi-VN" sz="2200" dirty="0"/>
          </a:p>
        </p:txBody>
      </p:sp>
    </p:spTree>
    <p:extLst>
      <p:ext uri="{BB962C8B-B14F-4D97-AF65-F5344CB8AC3E}">
        <p14:creationId xmlns:p14="http://schemas.microsoft.com/office/powerpoint/2010/main" val="295725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a:solidFill>
                  <a:srgbClr val="0070C0"/>
                </a:solidFill>
              </a:rPr>
              <a:t>Research Objectives and Questions</a:t>
            </a:r>
            <a:endParaRPr lang="vi-VN" dirty="0">
              <a:solidFill>
                <a:srgbClr val="0070C0"/>
              </a:solidFill>
            </a:endParaRPr>
          </a:p>
        </p:txBody>
      </p:sp>
      <p:grpSp>
        <p:nvGrpSpPr>
          <p:cNvPr id="62" name="Group 7">
            <a:extLst>
              <a:ext uri="{FF2B5EF4-FFF2-40B4-BE49-F238E27FC236}">
                <a16:creationId xmlns:a16="http://schemas.microsoft.com/office/drawing/2014/main" id="{22C45766-9AAE-4BC9-B06C-4DAE15594605}"/>
              </a:ext>
            </a:extLst>
          </p:cNvPr>
          <p:cNvGrpSpPr/>
          <p:nvPr/>
        </p:nvGrpSpPr>
        <p:grpSpPr>
          <a:xfrm>
            <a:off x="4611661" y="3359970"/>
            <a:ext cx="1869058" cy="2735861"/>
            <a:chOff x="-475010" y="1096619"/>
            <a:chExt cx="3859356" cy="1359882"/>
          </a:xfrm>
        </p:grpSpPr>
        <p:sp>
          <p:nvSpPr>
            <p:cNvPr id="63" name="TextBox 62">
              <a:extLst>
                <a:ext uri="{FF2B5EF4-FFF2-40B4-BE49-F238E27FC236}">
                  <a16:creationId xmlns:a16="http://schemas.microsoft.com/office/drawing/2014/main" id="{83F351ED-572C-452D-BE7E-776F159382B1}"/>
                </a:ext>
              </a:extLst>
            </p:cNvPr>
            <p:cNvSpPr txBox="1"/>
            <p:nvPr/>
          </p:nvSpPr>
          <p:spPr>
            <a:xfrm>
              <a:off x="-475010" y="1096619"/>
              <a:ext cx="3859356" cy="198878"/>
            </a:xfrm>
            <a:prstGeom prst="rect">
              <a:avLst/>
            </a:prstGeom>
            <a:noFill/>
          </p:spPr>
          <p:txBody>
            <a:bodyPr wrap="square" rtlCol="0" anchor="ctr">
              <a:spAutoFit/>
            </a:bodyPr>
            <a:lstStyle/>
            <a:p>
              <a:r>
                <a:rPr lang="en-US" altLang="ko-KR" sz="2000" b="1" dirty="0" smtClean="0">
                  <a:solidFill>
                    <a:schemeClr val="accent1"/>
                  </a:solidFill>
                  <a:cs typeface="Arial" pitchFamily="34" charset="0"/>
                </a:rPr>
                <a:t>1. </a:t>
              </a:r>
              <a:endParaRPr lang="ko-KR" altLang="en-US" sz="2000" b="1" dirty="0">
                <a:solidFill>
                  <a:schemeClr val="accent1"/>
                </a:solidFill>
                <a:cs typeface="Arial" pitchFamily="34" charset="0"/>
              </a:endParaRPr>
            </a:p>
          </p:txBody>
        </p:sp>
        <p:sp>
          <p:nvSpPr>
            <p:cNvPr id="64" name="TextBox 63">
              <a:extLst>
                <a:ext uri="{FF2B5EF4-FFF2-40B4-BE49-F238E27FC236}">
                  <a16:creationId xmlns:a16="http://schemas.microsoft.com/office/drawing/2014/main" id="{376477F0-4D77-45A8-9BA5-7010A1106C97}"/>
                </a:ext>
              </a:extLst>
            </p:cNvPr>
            <p:cNvSpPr txBox="1"/>
            <p:nvPr/>
          </p:nvSpPr>
          <p:spPr>
            <a:xfrm>
              <a:off x="-460973" y="1339726"/>
              <a:ext cx="3845319" cy="1116775"/>
            </a:xfrm>
            <a:prstGeom prst="rect">
              <a:avLst/>
            </a:prstGeom>
            <a:noFill/>
          </p:spPr>
          <p:txBody>
            <a:bodyPr wrap="square" rtlCol="0">
              <a:spAutoFit/>
            </a:bodyPr>
            <a:lstStyle/>
            <a:p>
              <a:r>
                <a:rPr lang="en-US" sz="2000" dirty="0" smtClean="0"/>
                <a:t>What are students' attitudes towards using </a:t>
              </a:r>
              <a:r>
                <a:rPr lang="en-US" sz="2000" dirty="0" err="1" smtClean="0"/>
                <a:t>ChatGPT</a:t>
              </a:r>
              <a:r>
                <a:rPr lang="en-US" sz="2000" dirty="0" smtClean="0"/>
                <a:t> in writing activities?</a:t>
              </a:r>
              <a:endParaRPr lang="en-US" sz="2000" dirty="0"/>
            </a:p>
          </p:txBody>
        </p:sp>
      </p:grpSp>
      <p:grpSp>
        <p:nvGrpSpPr>
          <p:cNvPr id="65" name="Group 10">
            <a:extLst>
              <a:ext uri="{FF2B5EF4-FFF2-40B4-BE49-F238E27FC236}">
                <a16:creationId xmlns:a16="http://schemas.microsoft.com/office/drawing/2014/main" id="{FDCB82A0-6F7C-4CE8-9D4D-113FA4470F12}"/>
              </a:ext>
            </a:extLst>
          </p:cNvPr>
          <p:cNvGrpSpPr/>
          <p:nvPr/>
        </p:nvGrpSpPr>
        <p:grpSpPr>
          <a:xfrm>
            <a:off x="7154092" y="3325644"/>
            <a:ext cx="1869058" cy="2770187"/>
            <a:chOff x="-978425" y="631511"/>
            <a:chExt cx="3859356" cy="2770187"/>
          </a:xfrm>
        </p:grpSpPr>
        <p:sp>
          <p:nvSpPr>
            <p:cNvPr id="66" name="TextBox 65">
              <a:extLst>
                <a:ext uri="{FF2B5EF4-FFF2-40B4-BE49-F238E27FC236}">
                  <a16:creationId xmlns:a16="http://schemas.microsoft.com/office/drawing/2014/main" id="{0331906C-4827-49DE-9CB6-61D5423A2EEE}"/>
                </a:ext>
              </a:extLst>
            </p:cNvPr>
            <p:cNvSpPr txBox="1"/>
            <p:nvPr/>
          </p:nvSpPr>
          <p:spPr>
            <a:xfrm>
              <a:off x="-978425" y="631511"/>
              <a:ext cx="3859356" cy="400110"/>
            </a:xfrm>
            <a:prstGeom prst="rect">
              <a:avLst/>
            </a:prstGeom>
            <a:noFill/>
          </p:spPr>
          <p:txBody>
            <a:bodyPr wrap="square" rtlCol="0" anchor="ctr">
              <a:spAutoFit/>
            </a:bodyPr>
            <a:lstStyle/>
            <a:p>
              <a:r>
                <a:rPr lang="en-US" altLang="ko-KR" sz="2000" b="1" dirty="0" smtClean="0">
                  <a:solidFill>
                    <a:schemeClr val="accent2"/>
                  </a:solidFill>
                  <a:cs typeface="Arial" pitchFamily="34" charset="0"/>
                </a:rPr>
                <a:t>2</a:t>
              </a:r>
              <a:endParaRPr lang="ko-KR" altLang="en-US" sz="2000" b="1" dirty="0">
                <a:solidFill>
                  <a:schemeClr val="accent2"/>
                </a:solidFill>
                <a:cs typeface="Arial" pitchFamily="34" charset="0"/>
              </a:endParaRPr>
            </a:p>
          </p:txBody>
        </p:sp>
        <p:sp>
          <p:nvSpPr>
            <p:cNvPr id="67" name="TextBox 66">
              <a:extLst>
                <a:ext uri="{FF2B5EF4-FFF2-40B4-BE49-F238E27FC236}">
                  <a16:creationId xmlns:a16="http://schemas.microsoft.com/office/drawing/2014/main" id="{284FB7B7-42FE-4EBF-A54E-1C3A6DF7EB92}"/>
                </a:ext>
              </a:extLst>
            </p:cNvPr>
            <p:cNvSpPr txBox="1"/>
            <p:nvPr/>
          </p:nvSpPr>
          <p:spPr>
            <a:xfrm>
              <a:off x="-978425" y="1154929"/>
              <a:ext cx="3845319" cy="2246769"/>
            </a:xfrm>
            <a:prstGeom prst="rect">
              <a:avLst/>
            </a:prstGeom>
            <a:noFill/>
          </p:spPr>
          <p:txBody>
            <a:bodyPr wrap="square" rtlCol="0">
              <a:spAutoFit/>
            </a:bodyPr>
            <a:lstStyle/>
            <a:p>
              <a:pPr lvl="0"/>
              <a:r>
                <a:rPr lang="en-US" sz="2000" dirty="0">
                  <a:solidFill>
                    <a:srgbClr val="7030A0"/>
                  </a:solidFill>
                </a:rPr>
                <a:t>What are the advantages and challenges students face when using </a:t>
              </a:r>
              <a:r>
                <a:rPr lang="en-US" sz="2000" dirty="0" err="1">
                  <a:solidFill>
                    <a:srgbClr val="7030A0"/>
                  </a:solidFill>
                </a:rPr>
                <a:t>ChatGPT</a:t>
              </a:r>
              <a:r>
                <a:rPr lang="en-US" sz="2000" dirty="0">
                  <a:solidFill>
                    <a:srgbClr val="7030A0"/>
                  </a:solidFill>
                </a:rPr>
                <a:t> for writing skills?</a:t>
              </a:r>
              <a:endParaRPr lang="vi-VN" sz="2000" dirty="0">
                <a:solidFill>
                  <a:srgbClr val="7030A0"/>
                </a:solidFill>
              </a:endParaRPr>
            </a:p>
          </p:txBody>
        </p:sp>
      </p:grpSp>
      <p:grpSp>
        <p:nvGrpSpPr>
          <p:cNvPr id="68" name="Group 13">
            <a:extLst>
              <a:ext uri="{FF2B5EF4-FFF2-40B4-BE49-F238E27FC236}">
                <a16:creationId xmlns:a16="http://schemas.microsoft.com/office/drawing/2014/main" id="{6FCE461D-0F7F-457B-8D22-6B5CDB6F5F66}"/>
              </a:ext>
            </a:extLst>
          </p:cNvPr>
          <p:cNvGrpSpPr/>
          <p:nvPr/>
        </p:nvGrpSpPr>
        <p:grpSpPr>
          <a:xfrm>
            <a:off x="9608600" y="3359970"/>
            <a:ext cx="1943385" cy="1843600"/>
            <a:chOff x="-656560" y="665837"/>
            <a:chExt cx="4012832" cy="1843600"/>
          </a:xfrm>
        </p:grpSpPr>
        <p:sp>
          <p:nvSpPr>
            <p:cNvPr id="69" name="TextBox 68">
              <a:extLst>
                <a:ext uri="{FF2B5EF4-FFF2-40B4-BE49-F238E27FC236}">
                  <a16:creationId xmlns:a16="http://schemas.microsoft.com/office/drawing/2014/main" id="{A011895D-F6B2-49D7-9E45-31D58205AE6F}"/>
                </a:ext>
              </a:extLst>
            </p:cNvPr>
            <p:cNvSpPr txBox="1"/>
            <p:nvPr/>
          </p:nvSpPr>
          <p:spPr>
            <a:xfrm>
              <a:off x="-656560" y="665837"/>
              <a:ext cx="3859356" cy="400110"/>
            </a:xfrm>
            <a:prstGeom prst="rect">
              <a:avLst/>
            </a:prstGeom>
            <a:noFill/>
          </p:spPr>
          <p:txBody>
            <a:bodyPr wrap="square" rtlCol="0" anchor="ctr">
              <a:spAutoFit/>
            </a:bodyPr>
            <a:lstStyle/>
            <a:p>
              <a:r>
                <a:rPr lang="en-US" altLang="ko-KR" sz="2000" b="1" dirty="0" smtClean="0">
                  <a:solidFill>
                    <a:schemeClr val="accent3"/>
                  </a:solidFill>
                  <a:cs typeface="Arial" pitchFamily="34" charset="0"/>
                </a:rPr>
                <a:t>3</a:t>
              </a:r>
              <a:endParaRPr lang="ko-KR" altLang="en-US" sz="2000" b="1" dirty="0">
                <a:solidFill>
                  <a:schemeClr val="accent3"/>
                </a:solidFill>
                <a:cs typeface="Arial" pitchFamily="34" charset="0"/>
              </a:endParaRPr>
            </a:p>
          </p:txBody>
        </p:sp>
        <p:sp>
          <p:nvSpPr>
            <p:cNvPr id="70" name="TextBox 69">
              <a:extLst>
                <a:ext uri="{FF2B5EF4-FFF2-40B4-BE49-F238E27FC236}">
                  <a16:creationId xmlns:a16="http://schemas.microsoft.com/office/drawing/2014/main" id="{DDA8C6CB-BE93-48F7-B6C6-F99AEEF27084}"/>
                </a:ext>
              </a:extLst>
            </p:cNvPr>
            <p:cNvSpPr txBox="1"/>
            <p:nvPr/>
          </p:nvSpPr>
          <p:spPr>
            <a:xfrm>
              <a:off x="-489048" y="1185998"/>
              <a:ext cx="3845320" cy="1323439"/>
            </a:xfrm>
            <a:prstGeom prst="rect">
              <a:avLst/>
            </a:prstGeom>
            <a:noFill/>
          </p:spPr>
          <p:txBody>
            <a:bodyPr wrap="square" rtlCol="0">
              <a:spAutoFit/>
            </a:bodyPr>
            <a:lstStyle/>
            <a:p>
              <a:pPr lvl="0"/>
              <a:r>
                <a:rPr lang="en-US" sz="2000" dirty="0">
                  <a:solidFill>
                    <a:srgbClr val="C00000"/>
                  </a:solidFill>
                </a:rPr>
                <a:t>How do the students use </a:t>
              </a:r>
              <a:r>
                <a:rPr lang="en-US" sz="2000" dirty="0" err="1">
                  <a:solidFill>
                    <a:srgbClr val="C00000"/>
                  </a:solidFill>
                </a:rPr>
                <a:t>ChatGPT</a:t>
              </a:r>
              <a:r>
                <a:rPr lang="en-US" sz="2000" dirty="0">
                  <a:solidFill>
                    <a:srgbClr val="C00000"/>
                  </a:solidFill>
                </a:rPr>
                <a:t> for writing skills?</a:t>
              </a:r>
              <a:endParaRPr lang="vi-VN" sz="2000" dirty="0">
                <a:solidFill>
                  <a:srgbClr val="C00000"/>
                </a:solidFill>
              </a:endParaRPr>
            </a:p>
          </p:txBody>
        </p:sp>
      </p:grpSp>
      <p:sp>
        <p:nvSpPr>
          <p:cNvPr id="71" name="TextBox 70">
            <a:extLst>
              <a:ext uri="{FF2B5EF4-FFF2-40B4-BE49-F238E27FC236}">
                <a16:creationId xmlns:a16="http://schemas.microsoft.com/office/drawing/2014/main" id="{F08F0FB4-45A6-4F35-A05C-574184989ECD}"/>
              </a:ext>
            </a:extLst>
          </p:cNvPr>
          <p:cNvSpPr txBox="1"/>
          <p:nvPr/>
        </p:nvSpPr>
        <p:spPr>
          <a:xfrm>
            <a:off x="4508369" y="1443011"/>
            <a:ext cx="7057212" cy="1477328"/>
          </a:xfrm>
          <a:prstGeom prst="rect">
            <a:avLst/>
          </a:prstGeom>
          <a:noFill/>
        </p:spPr>
        <p:txBody>
          <a:bodyPr wrap="square" rtlCol="0">
            <a:spAutoFit/>
          </a:bodyPr>
          <a:lstStyle/>
          <a:p>
            <a:r>
              <a:rPr lang="en-US" sz="3000" dirty="0" smtClean="0"/>
              <a:t>Our research aimed to explore student attitudes and practical use of </a:t>
            </a:r>
            <a:r>
              <a:rPr lang="en-US" sz="3000" dirty="0" err="1" smtClean="0"/>
              <a:t>ChatGPT</a:t>
            </a:r>
            <a:r>
              <a:rPr lang="en-US" sz="3000" dirty="0" smtClean="0"/>
              <a:t> in writing. We addressed the three questions:</a:t>
            </a:r>
            <a:endParaRPr lang="en-US" sz="3000" dirty="0"/>
          </a:p>
        </p:txBody>
      </p:sp>
      <p:grpSp>
        <p:nvGrpSpPr>
          <p:cNvPr id="72" name="그룹 71">
            <a:extLst>
              <a:ext uri="{FF2B5EF4-FFF2-40B4-BE49-F238E27FC236}">
                <a16:creationId xmlns:a16="http://schemas.microsoft.com/office/drawing/2014/main" id="{E4B8A81A-ACB7-4388-81EA-A86F5D8E2182}"/>
              </a:ext>
            </a:extLst>
          </p:cNvPr>
          <p:cNvGrpSpPr/>
          <p:nvPr/>
        </p:nvGrpSpPr>
        <p:grpSpPr>
          <a:xfrm>
            <a:off x="335393" y="2603223"/>
            <a:ext cx="3113660" cy="3350807"/>
            <a:chOff x="0" y="0"/>
            <a:chExt cx="7934952" cy="6857020"/>
          </a:xfrm>
        </p:grpSpPr>
        <p:grpSp>
          <p:nvGrpSpPr>
            <p:cNvPr id="73" name="그룹 72">
              <a:extLst>
                <a:ext uri="{FF2B5EF4-FFF2-40B4-BE49-F238E27FC236}">
                  <a16:creationId xmlns:a16="http://schemas.microsoft.com/office/drawing/2014/main" id="{5817A262-32AA-44CD-A775-F5A750ECDE56}"/>
                </a:ext>
              </a:extLst>
            </p:cNvPr>
            <p:cNvGrpSpPr/>
            <p:nvPr/>
          </p:nvGrpSpPr>
          <p:grpSpPr>
            <a:xfrm>
              <a:off x="3259917" y="0"/>
              <a:ext cx="4144327" cy="5931604"/>
              <a:chOff x="3259917" y="0"/>
              <a:chExt cx="4144327" cy="5931604"/>
            </a:xfrm>
          </p:grpSpPr>
          <p:sp>
            <p:nvSpPr>
              <p:cNvPr id="84" name="자유형: 도형 83">
                <a:extLst>
                  <a:ext uri="{FF2B5EF4-FFF2-40B4-BE49-F238E27FC236}">
                    <a16:creationId xmlns:a16="http://schemas.microsoft.com/office/drawing/2014/main" id="{26D317A4-41CF-4D90-BFEB-973D3F423EFB}"/>
                  </a:ext>
                </a:extLst>
              </p:cNvPr>
              <p:cNvSpPr/>
              <p:nvPr/>
            </p:nvSpPr>
            <p:spPr>
              <a:xfrm>
                <a:off x="3493537" y="3918148"/>
                <a:ext cx="3823851" cy="2013456"/>
              </a:xfrm>
              <a:custGeom>
                <a:avLst/>
                <a:gdLst>
                  <a:gd name="connsiteX0" fmla="*/ 3823851 w 3823851"/>
                  <a:gd name="connsiteY0" fmla="*/ 1995749 h 2013456"/>
                  <a:gd name="connsiteX1" fmla="*/ 3724061 w 3823851"/>
                  <a:gd name="connsiteY1" fmla="*/ 1540267 h 2013456"/>
                  <a:gd name="connsiteX2" fmla="*/ 3456907 w 3823851"/>
                  <a:gd name="connsiteY2" fmla="*/ 901904 h 2013456"/>
                  <a:gd name="connsiteX3" fmla="*/ 2927278 w 3823851"/>
                  <a:gd name="connsiteY3" fmla="*/ 186907 h 2013456"/>
                  <a:gd name="connsiteX4" fmla="*/ 2686181 w 3823851"/>
                  <a:gd name="connsiteY4" fmla="*/ 2369 h 2013456"/>
                  <a:gd name="connsiteX5" fmla="*/ 2668948 w 3823851"/>
                  <a:gd name="connsiteY5" fmla="*/ 20254 h 2013456"/>
                  <a:gd name="connsiteX6" fmla="*/ 2644430 w 3823851"/>
                  <a:gd name="connsiteY6" fmla="*/ 68995 h 2013456"/>
                  <a:gd name="connsiteX7" fmla="*/ 2549495 w 3823851"/>
                  <a:gd name="connsiteY7" fmla="*/ 0 h 2013456"/>
                  <a:gd name="connsiteX8" fmla="*/ 1593343 w 3823851"/>
                  <a:gd name="connsiteY8" fmla="*/ 240267 h 2013456"/>
                  <a:gd name="connsiteX9" fmla="*/ 1473654 w 3823851"/>
                  <a:gd name="connsiteY9" fmla="*/ 245952 h 2013456"/>
                  <a:gd name="connsiteX10" fmla="*/ 1400395 w 3823851"/>
                  <a:gd name="connsiteY10" fmla="*/ 283263 h 2013456"/>
                  <a:gd name="connsiteX11" fmla="*/ 1241204 w 3823851"/>
                  <a:gd name="connsiteY11" fmla="*/ 441210 h 2013456"/>
                  <a:gd name="connsiteX12" fmla="*/ 1073426 w 3823851"/>
                  <a:gd name="connsiteY12" fmla="*/ 658025 h 2013456"/>
                  <a:gd name="connsiteX13" fmla="*/ 1021665 w 3823851"/>
                  <a:gd name="connsiteY13" fmla="*/ 525247 h 2013456"/>
                  <a:gd name="connsiteX14" fmla="*/ 996614 w 3823851"/>
                  <a:gd name="connsiteY14" fmla="*/ 516364 h 2013456"/>
                  <a:gd name="connsiteX15" fmla="*/ 642166 w 3823851"/>
                  <a:gd name="connsiteY15" fmla="*/ 424805 h 2013456"/>
                  <a:gd name="connsiteX16" fmla="*/ 595616 w 3823851"/>
                  <a:gd name="connsiteY16" fmla="*/ 427648 h 2013456"/>
                  <a:gd name="connsiteX17" fmla="*/ 479362 w 3823851"/>
                  <a:gd name="connsiteY17" fmla="*/ 511330 h 2013456"/>
                  <a:gd name="connsiteX18" fmla="*/ 435893 w 3823851"/>
                  <a:gd name="connsiteY18" fmla="*/ 588379 h 2013456"/>
                  <a:gd name="connsiteX19" fmla="*/ 169627 w 3823851"/>
                  <a:gd name="connsiteY19" fmla="*/ 1071104 h 2013456"/>
                  <a:gd name="connsiteX20" fmla="*/ 168679 w 3823851"/>
                  <a:gd name="connsiteY20" fmla="*/ 1995690 h 2013456"/>
                  <a:gd name="connsiteX21" fmla="*/ 895817 w 3823851"/>
                  <a:gd name="connsiteY21" fmla="*/ 1714678 h 2013456"/>
                  <a:gd name="connsiteX22" fmla="*/ 1023501 w 3823851"/>
                  <a:gd name="connsiteY22" fmla="*/ 1629160 h 2013456"/>
                  <a:gd name="connsiteX23" fmla="*/ 1304751 w 3823851"/>
                  <a:gd name="connsiteY23" fmla="*/ 1394223 h 2013456"/>
                  <a:gd name="connsiteX24" fmla="*/ 1427105 w 3823851"/>
                  <a:gd name="connsiteY24" fmla="*/ 1306870 h 2013456"/>
                  <a:gd name="connsiteX25" fmla="*/ 1465600 w 3823851"/>
                  <a:gd name="connsiteY25" fmla="*/ 1336540 h 2013456"/>
                  <a:gd name="connsiteX26" fmla="*/ 1454525 w 3823851"/>
                  <a:gd name="connsiteY26" fmla="*/ 2013457 h 2013456"/>
                  <a:gd name="connsiteX27" fmla="*/ 3823851 w 3823851"/>
                  <a:gd name="connsiteY27" fmla="*/ 1995749 h 201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823851" h="2013456">
                    <a:moveTo>
                      <a:pt x="3823851" y="1995749"/>
                    </a:moveTo>
                    <a:cubicBezTo>
                      <a:pt x="3823851" y="1995749"/>
                      <a:pt x="3726963" y="1551756"/>
                      <a:pt x="3724061" y="1540267"/>
                    </a:cubicBezTo>
                    <a:cubicBezTo>
                      <a:pt x="3666674" y="1314213"/>
                      <a:pt x="3570378" y="1104268"/>
                      <a:pt x="3456907" y="901904"/>
                    </a:cubicBezTo>
                    <a:cubicBezTo>
                      <a:pt x="3310745" y="641205"/>
                      <a:pt x="3143145" y="395964"/>
                      <a:pt x="2927278" y="186907"/>
                    </a:cubicBezTo>
                    <a:cubicBezTo>
                      <a:pt x="2854256" y="116136"/>
                      <a:pt x="2776260" y="51169"/>
                      <a:pt x="2686181" y="2369"/>
                    </a:cubicBezTo>
                    <a:cubicBezTo>
                      <a:pt x="2674752" y="2843"/>
                      <a:pt x="2672797" y="12614"/>
                      <a:pt x="2668948" y="20254"/>
                    </a:cubicBezTo>
                    <a:cubicBezTo>
                      <a:pt x="2660775" y="36481"/>
                      <a:pt x="2653135" y="53004"/>
                      <a:pt x="2644430" y="68995"/>
                    </a:cubicBezTo>
                    <a:lnTo>
                      <a:pt x="2549495" y="0"/>
                    </a:lnTo>
                    <a:lnTo>
                      <a:pt x="1593343" y="240267"/>
                    </a:lnTo>
                    <a:cubicBezTo>
                      <a:pt x="1553486" y="243051"/>
                      <a:pt x="1513629" y="244886"/>
                      <a:pt x="1473654" y="245952"/>
                    </a:cubicBezTo>
                    <a:cubicBezTo>
                      <a:pt x="1445878" y="251875"/>
                      <a:pt x="1422308" y="266384"/>
                      <a:pt x="1400395" y="283263"/>
                    </a:cubicBezTo>
                    <a:cubicBezTo>
                      <a:pt x="1340758" y="329220"/>
                      <a:pt x="1289412" y="383823"/>
                      <a:pt x="1241204" y="441210"/>
                    </a:cubicBezTo>
                    <a:cubicBezTo>
                      <a:pt x="1180975" y="512929"/>
                      <a:pt x="1120035" y="584292"/>
                      <a:pt x="1073426" y="658025"/>
                    </a:cubicBezTo>
                    <a:cubicBezTo>
                      <a:pt x="1106295" y="599986"/>
                      <a:pt x="1089416" y="551542"/>
                      <a:pt x="1021665" y="525247"/>
                    </a:cubicBezTo>
                    <a:cubicBezTo>
                      <a:pt x="1013374" y="522049"/>
                      <a:pt x="1004906" y="519384"/>
                      <a:pt x="996614" y="516364"/>
                    </a:cubicBezTo>
                    <a:cubicBezTo>
                      <a:pt x="880538" y="477987"/>
                      <a:pt x="761263" y="451692"/>
                      <a:pt x="642166" y="424805"/>
                    </a:cubicBezTo>
                    <a:cubicBezTo>
                      <a:pt x="626768" y="421311"/>
                      <a:pt x="610837" y="421311"/>
                      <a:pt x="595616" y="427648"/>
                    </a:cubicBezTo>
                    <a:cubicBezTo>
                      <a:pt x="543974" y="437657"/>
                      <a:pt x="506486" y="467801"/>
                      <a:pt x="479362" y="511330"/>
                    </a:cubicBezTo>
                    <a:cubicBezTo>
                      <a:pt x="463787" y="536322"/>
                      <a:pt x="448863" y="561965"/>
                      <a:pt x="435893" y="588379"/>
                    </a:cubicBezTo>
                    <a:cubicBezTo>
                      <a:pt x="354995" y="753669"/>
                      <a:pt x="245136" y="902911"/>
                      <a:pt x="169627" y="1071104"/>
                    </a:cubicBezTo>
                    <a:cubicBezTo>
                      <a:pt x="-139279" y="1652198"/>
                      <a:pt x="44312" y="1995690"/>
                      <a:pt x="168679" y="1995690"/>
                    </a:cubicBezTo>
                    <a:cubicBezTo>
                      <a:pt x="512646" y="1995690"/>
                      <a:pt x="883617" y="1719652"/>
                      <a:pt x="895817" y="1714678"/>
                    </a:cubicBezTo>
                    <a:cubicBezTo>
                      <a:pt x="941656" y="1691048"/>
                      <a:pt x="982045" y="1659245"/>
                      <a:pt x="1023501" y="1629160"/>
                    </a:cubicBezTo>
                    <a:cubicBezTo>
                      <a:pt x="1122522" y="1557204"/>
                      <a:pt x="1212718" y="1474530"/>
                      <a:pt x="1304751" y="1394223"/>
                    </a:cubicBezTo>
                    <a:cubicBezTo>
                      <a:pt x="1342890" y="1360940"/>
                      <a:pt x="1386893" y="1336718"/>
                      <a:pt x="1427105" y="1306870"/>
                    </a:cubicBezTo>
                    <a:cubicBezTo>
                      <a:pt x="1435100" y="1296683"/>
                      <a:pt x="1471403" y="1317115"/>
                      <a:pt x="1465600" y="1336540"/>
                    </a:cubicBezTo>
                    <a:cubicBezTo>
                      <a:pt x="1472825" y="1449005"/>
                      <a:pt x="1454525" y="2013457"/>
                      <a:pt x="1454525" y="2013457"/>
                    </a:cubicBezTo>
                    <a:lnTo>
                      <a:pt x="3823851" y="1995749"/>
                    </a:lnTo>
                    <a:close/>
                  </a:path>
                </a:pathLst>
              </a:custGeom>
              <a:solidFill>
                <a:schemeClr val="accent5">
                  <a:lumMod val="75000"/>
                </a:schemeClr>
              </a:solidFill>
              <a:ln w="5921" cap="flat">
                <a:noFill/>
                <a:prstDash val="solid"/>
                <a:miter/>
              </a:ln>
            </p:spPr>
            <p:txBody>
              <a:bodyPr rtlCol="0" anchor="ctr"/>
              <a:lstStyle/>
              <a:p>
                <a:endParaRPr lang="ko-KR" altLang="en-US"/>
              </a:p>
            </p:txBody>
          </p:sp>
          <p:sp>
            <p:nvSpPr>
              <p:cNvPr id="85" name="자유형: 도형 84">
                <a:extLst>
                  <a:ext uri="{FF2B5EF4-FFF2-40B4-BE49-F238E27FC236}">
                    <a16:creationId xmlns:a16="http://schemas.microsoft.com/office/drawing/2014/main" id="{D962EF98-8AA6-4DF1-98E5-FBFD5871DD77}"/>
                  </a:ext>
                </a:extLst>
              </p:cNvPr>
              <p:cNvSpPr/>
              <p:nvPr/>
            </p:nvSpPr>
            <p:spPr>
              <a:xfrm>
                <a:off x="5699748" y="4458189"/>
                <a:ext cx="390758" cy="833175"/>
              </a:xfrm>
              <a:custGeom>
                <a:avLst/>
                <a:gdLst>
                  <a:gd name="connsiteX0" fmla="*/ 10630 w 390758"/>
                  <a:gd name="connsiteY0" fmla="*/ 39276 h 833175"/>
                  <a:gd name="connsiteX1" fmla="*/ 1569 w 390758"/>
                  <a:gd name="connsiteY1" fmla="*/ 5578 h 833175"/>
                  <a:gd name="connsiteX2" fmla="*/ 11045 w 390758"/>
                  <a:gd name="connsiteY2" fmla="*/ 4275 h 833175"/>
                  <a:gd name="connsiteX3" fmla="*/ 43617 w 390758"/>
                  <a:gd name="connsiteY3" fmla="*/ 18963 h 833175"/>
                  <a:gd name="connsiteX4" fmla="*/ 173256 w 390758"/>
                  <a:gd name="connsiteY4" fmla="*/ 314662 h 833175"/>
                  <a:gd name="connsiteX5" fmla="*/ 207013 w 390758"/>
                  <a:gd name="connsiteY5" fmla="*/ 131071 h 833175"/>
                  <a:gd name="connsiteX6" fmla="*/ 213054 w 390758"/>
                  <a:gd name="connsiteY6" fmla="*/ 90385 h 833175"/>
                  <a:gd name="connsiteX7" fmla="*/ 242073 w 390758"/>
                  <a:gd name="connsiteY7" fmla="*/ 60063 h 833175"/>
                  <a:gd name="connsiteX8" fmla="*/ 253562 w 390758"/>
                  <a:gd name="connsiteY8" fmla="*/ 94768 h 833175"/>
                  <a:gd name="connsiteX9" fmla="*/ 216252 w 390758"/>
                  <a:gd name="connsiteY9" fmla="*/ 270363 h 833175"/>
                  <a:gd name="connsiteX10" fmla="*/ 202038 w 390758"/>
                  <a:gd name="connsiteY10" fmla="*/ 336515 h 833175"/>
                  <a:gd name="connsiteX11" fmla="*/ 225964 w 390758"/>
                  <a:gd name="connsiteY11" fmla="*/ 420079 h 833175"/>
                  <a:gd name="connsiteX12" fmla="*/ 385629 w 390758"/>
                  <a:gd name="connsiteY12" fmla="*/ 788444 h 833175"/>
                  <a:gd name="connsiteX13" fmla="*/ 390130 w 390758"/>
                  <a:gd name="connsiteY13" fmla="*/ 802362 h 833175"/>
                  <a:gd name="connsiteX14" fmla="*/ 378286 w 390758"/>
                  <a:gd name="connsiteY14" fmla="*/ 832092 h 833175"/>
                  <a:gd name="connsiteX15" fmla="*/ 351694 w 390758"/>
                  <a:gd name="connsiteY15" fmla="*/ 814858 h 833175"/>
                  <a:gd name="connsiteX16" fmla="*/ 302776 w 390758"/>
                  <a:gd name="connsiteY16" fmla="*/ 704111 h 833175"/>
                  <a:gd name="connsiteX17" fmla="*/ 154127 w 390758"/>
                  <a:gd name="connsiteY17" fmla="*/ 366364 h 833175"/>
                  <a:gd name="connsiteX18" fmla="*/ 10630 w 390758"/>
                  <a:gd name="connsiteY18" fmla="*/ 39276 h 83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90758" h="833175">
                    <a:moveTo>
                      <a:pt x="10630" y="39276"/>
                    </a:moveTo>
                    <a:cubicBezTo>
                      <a:pt x="5359" y="28675"/>
                      <a:pt x="-3642" y="19022"/>
                      <a:pt x="1569" y="5578"/>
                    </a:cubicBezTo>
                    <a:cubicBezTo>
                      <a:pt x="4708" y="5164"/>
                      <a:pt x="7847" y="4749"/>
                      <a:pt x="11045" y="4275"/>
                    </a:cubicBezTo>
                    <a:cubicBezTo>
                      <a:pt x="28279" y="-4904"/>
                      <a:pt x="35978" y="1018"/>
                      <a:pt x="43617" y="18963"/>
                    </a:cubicBezTo>
                    <a:cubicBezTo>
                      <a:pt x="84836" y="115614"/>
                      <a:pt x="127773" y="211496"/>
                      <a:pt x="173256" y="314662"/>
                    </a:cubicBezTo>
                    <a:cubicBezTo>
                      <a:pt x="185397" y="248747"/>
                      <a:pt x="196294" y="189939"/>
                      <a:pt x="207013" y="131071"/>
                    </a:cubicBezTo>
                    <a:cubicBezTo>
                      <a:pt x="209441" y="117569"/>
                      <a:pt x="211218" y="103948"/>
                      <a:pt x="213054" y="90385"/>
                    </a:cubicBezTo>
                    <a:cubicBezTo>
                      <a:pt x="215363" y="72974"/>
                      <a:pt x="224365" y="57576"/>
                      <a:pt x="242073" y="60063"/>
                    </a:cubicBezTo>
                    <a:cubicBezTo>
                      <a:pt x="260669" y="62669"/>
                      <a:pt x="255931" y="82627"/>
                      <a:pt x="253562" y="94768"/>
                    </a:cubicBezTo>
                    <a:cubicBezTo>
                      <a:pt x="242132" y="153517"/>
                      <a:pt x="228866" y="211851"/>
                      <a:pt x="216252" y="270363"/>
                    </a:cubicBezTo>
                    <a:cubicBezTo>
                      <a:pt x="211514" y="292394"/>
                      <a:pt x="206954" y="314485"/>
                      <a:pt x="202038" y="336515"/>
                    </a:cubicBezTo>
                    <a:cubicBezTo>
                      <a:pt x="194872" y="368673"/>
                      <a:pt x="214712" y="393606"/>
                      <a:pt x="225964" y="420079"/>
                    </a:cubicBezTo>
                    <a:cubicBezTo>
                      <a:pt x="278199" y="543262"/>
                      <a:pt x="332269" y="665735"/>
                      <a:pt x="385629" y="788444"/>
                    </a:cubicBezTo>
                    <a:cubicBezTo>
                      <a:pt x="387583" y="792945"/>
                      <a:pt x="389893" y="797683"/>
                      <a:pt x="390130" y="802362"/>
                    </a:cubicBezTo>
                    <a:cubicBezTo>
                      <a:pt x="390663" y="813851"/>
                      <a:pt x="393861" y="827413"/>
                      <a:pt x="378286" y="832092"/>
                    </a:cubicBezTo>
                    <a:cubicBezTo>
                      <a:pt x="363420" y="836593"/>
                      <a:pt x="356787" y="826347"/>
                      <a:pt x="351694" y="814858"/>
                    </a:cubicBezTo>
                    <a:cubicBezTo>
                      <a:pt x="335349" y="777962"/>
                      <a:pt x="319062" y="741066"/>
                      <a:pt x="302776" y="704111"/>
                    </a:cubicBezTo>
                    <a:cubicBezTo>
                      <a:pt x="253207" y="591529"/>
                      <a:pt x="203578" y="479005"/>
                      <a:pt x="154127" y="366364"/>
                    </a:cubicBezTo>
                    <a:cubicBezTo>
                      <a:pt x="106156" y="257394"/>
                      <a:pt x="58423" y="148305"/>
                      <a:pt x="10630" y="39276"/>
                    </a:cubicBezTo>
                    <a:close/>
                  </a:path>
                </a:pathLst>
              </a:custGeom>
              <a:solidFill>
                <a:srgbClr val="212F99"/>
              </a:solidFill>
              <a:ln w="5921" cap="flat">
                <a:noFill/>
                <a:prstDash val="solid"/>
                <a:miter/>
              </a:ln>
            </p:spPr>
            <p:txBody>
              <a:bodyPr rtlCol="0" anchor="ctr"/>
              <a:lstStyle/>
              <a:p>
                <a:endParaRPr lang="ko-KR" altLang="en-US"/>
              </a:p>
            </p:txBody>
          </p:sp>
          <p:sp>
            <p:nvSpPr>
              <p:cNvPr id="86" name="자유형: 도형 85">
                <a:extLst>
                  <a:ext uri="{FF2B5EF4-FFF2-40B4-BE49-F238E27FC236}">
                    <a16:creationId xmlns:a16="http://schemas.microsoft.com/office/drawing/2014/main" id="{3306A52C-FC60-4D4E-9864-DF2165325C03}"/>
                  </a:ext>
                </a:extLst>
              </p:cNvPr>
              <p:cNvSpPr/>
              <p:nvPr/>
            </p:nvSpPr>
            <p:spPr>
              <a:xfrm>
                <a:off x="4335640" y="4608271"/>
                <a:ext cx="2323335" cy="1014093"/>
              </a:xfrm>
              <a:custGeom>
                <a:avLst/>
                <a:gdLst>
                  <a:gd name="connsiteX0" fmla="*/ 177195 w 2323335"/>
                  <a:gd name="connsiteY0" fmla="*/ 68284 h 1014093"/>
                  <a:gd name="connsiteX1" fmla="*/ 0 w 2323335"/>
                  <a:gd name="connsiteY1" fmla="*/ 648667 h 1014093"/>
                  <a:gd name="connsiteX2" fmla="*/ 177195 w 2323335"/>
                  <a:gd name="connsiteY2" fmla="*/ 68284 h 1014093"/>
                  <a:gd name="connsiteX3" fmla="*/ 703389 w 2323335"/>
                  <a:gd name="connsiteY3" fmla="*/ 62243 h 1014093"/>
                  <a:gd name="connsiteX4" fmla="*/ 630545 w 2323335"/>
                  <a:gd name="connsiteY4" fmla="*/ 641619 h 1014093"/>
                  <a:gd name="connsiteX5" fmla="*/ 576652 w 2323335"/>
                  <a:gd name="connsiteY5" fmla="*/ 617990 h 1014093"/>
                  <a:gd name="connsiteX6" fmla="*/ 677271 w 2323335"/>
                  <a:gd name="connsiteY6" fmla="*/ 274201 h 1014093"/>
                  <a:gd name="connsiteX7" fmla="*/ 703389 w 2323335"/>
                  <a:gd name="connsiteY7" fmla="*/ 62243 h 1014093"/>
                  <a:gd name="connsiteX8" fmla="*/ 2308385 w 2323335"/>
                  <a:gd name="connsiteY8" fmla="*/ 60052 h 1014093"/>
                  <a:gd name="connsiteX9" fmla="*/ 2322777 w 2323335"/>
                  <a:gd name="connsiteY9" fmla="*/ 90196 h 1014093"/>
                  <a:gd name="connsiteX10" fmla="*/ 2246379 w 2323335"/>
                  <a:gd name="connsiteY10" fmla="*/ 615562 h 1014093"/>
                  <a:gd name="connsiteX11" fmla="*/ 2139127 w 2323335"/>
                  <a:gd name="connsiteY11" fmla="*/ 902556 h 1014093"/>
                  <a:gd name="connsiteX12" fmla="*/ 2104185 w 2323335"/>
                  <a:gd name="connsiteY12" fmla="*/ 914518 h 1014093"/>
                  <a:gd name="connsiteX13" fmla="*/ 2308385 w 2323335"/>
                  <a:gd name="connsiteY13" fmla="*/ 60052 h 1014093"/>
                  <a:gd name="connsiteX14" fmla="*/ 851386 w 2323335"/>
                  <a:gd name="connsiteY14" fmla="*/ 0 h 1014093"/>
                  <a:gd name="connsiteX15" fmla="*/ 883722 w 2323335"/>
                  <a:gd name="connsiteY15" fmla="*/ 2310 h 1014093"/>
                  <a:gd name="connsiteX16" fmla="*/ 869331 w 2323335"/>
                  <a:gd name="connsiteY16" fmla="*/ 216341 h 1014093"/>
                  <a:gd name="connsiteX17" fmla="*/ 1070689 w 2323335"/>
                  <a:gd name="connsiteY17" fmla="*/ 738804 h 1014093"/>
                  <a:gd name="connsiteX18" fmla="*/ 1178356 w 2323335"/>
                  <a:gd name="connsiteY18" fmla="*/ 994232 h 1014093"/>
                  <a:gd name="connsiteX19" fmla="*/ 1180132 w 2323335"/>
                  <a:gd name="connsiteY19" fmla="*/ 1014072 h 1014093"/>
                  <a:gd name="connsiteX20" fmla="*/ 1152653 w 2323335"/>
                  <a:gd name="connsiteY20" fmla="*/ 987422 h 1014093"/>
                  <a:gd name="connsiteX21" fmla="*/ 829060 w 2323335"/>
                  <a:gd name="connsiteY21" fmla="*/ 282493 h 1014093"/>
                  <a:gd name="connsiteX22" fmla="*/ 790269 w 2323335"/>
                  <a:gd name="connsiteY22" fmla="*/ 116491 h 1014093"/>
                  <a:gd name="connsiteX23" fmla="*/ 798441 w 2323335"/>
                  <a:gd name="connsiteY23" fmla="*/ 43766 h 1014093"/>
                  <a:gd name="connsiteX24" fmla="*/ 841970 w 2323335"/>
                  <a:gd name="connsiteY24" fmla="*/ 3850 h 1014093"/>
                  <a:gd name="connsiteX25" fmla="*/ 851386 w 2323335"/>
                  <a:gd name="connsiteY25" fmla="*/ 0 h 10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23335" h="1014093">
                    <a:moveTo>
                      <a:pt x="177195" y="68284"/>
                    </a:moveTo>
                    <a:cubicBezTo>
                      <a:pt x="188802" y="283263"/>
                      <a:pt x="129046" y="476507"/>
                      <a:pt x="0" y="648667"/>
                    </a:cubicBezTo>
                    <a:cubicBezTo>
                      <a:pt x="76753" y="460635"/>
                      <a:pt x="136686" y="267450"/>
                      <a:pt x="177195" y="68284"/>
                    </a:cubicBezTo>
                    <a:close/>
                    <a:moveTo>
                      <a:pt x="703389" y="62243"/>
                    </a:moveTo>
                    <a:cubicBezTo>
                      <a:pt x="720800" y="260639"/>
                      <a:pt x="718609" y="456607"/>
                      <a:pt x="630545" y="641619"/>
                    </a:cubicBezTo>
                    <a:cubicBezTo>
                      <a:pt x="618759" y="619707"/>
                      <a:pt x="599630" y="614496"/>
                      <a:pt x="576652" y="617990"/>
                    </a:cubicBezTo>
                    <a:cubicBezTo>
                      <a:pt x="627228" y="508368"/>
                      <a:pt x="656662" y="392647"/>
                      <a:pt x="677271" y="274201"/>
                    </a:cubicBezTo>
                    <a:cubicBezTo>
                      <a:pt x="689471" y="203963"/>
                      <a:pt x="693854" y="132777"/>
                      <a:pt x="703389" y="62243"/>
                    </a:cubicBezTo>
                    <a:close/>
                    <a:moveTo>
                      <a:pt x="2308385" y="60052"/>
                    </a:moveTo>
                    <a:cubicBezTo>
                      <a:pt x="2327573" y="70712"/>
                      <a:pt x="2322836" y="81668"/>
                      <a:pt x="2322777" y="90196"/>
                    </a:cubicBezTo>
                    <a:cubicBezTo>
                      <a:pt x="2321532" y="268812"/>
                      <a:pt x="2295238" y="443697"/>
                      <a:pt x="2246379" y="615562"/>
                    </a:cubicBezTo>
                    <a:cubicBezTo>
                      <a:pt x="2218367" y="714286"/>
                      <a:pt x="2177147" y="807740"/>
                      <a:pt x="2139127" y="902556"/>
                    </a:cubicBezTo>
                    <a:cubicBezTo>
                      <a:pt x="2127993" y="908004"/>
                      <a:pt x="2117451" y="915348"/>
                      <a:pt x="2104185" y="914518"/>
                    </a:cubicBezTo>
                    <a:cubicBezTo>
                      <a:pt x="2192723" y="635934"/>
                      <a:pt x="2241641" y="347460"/>
                      <a:pt x="2308385" y="60052"/>
                    </a:cubicBezTo>
                    <a:close/>
                    <a:moveTo>
                      <a:pt x="851386" y="0"/>
                    </a:moveTo>
                    <a:cubicBezTo>
                      <a:pt x="861869" y="4797"/>
                      <a:pt x="872944" y="1658"/>
                      <a:pt x="883722" y="2310"/>
                    </a:cubicBezTo>
                    <a:cubicBezTo>
                      <a:pt x="834686" y="70712"/>
                      <a:pt x="846530" y="142075"/>
                      <a:pt x="869331" y="216341"/>
                    </a:cubicBezTo>
                    <a:cubicBezTo>
                      <a:pt x="924231" y="395312"/>
                      <a:pt x="986947" y="570789"/>
                      <a:pt x="1070689" y="738804"/>
                    </a:cubicBezTo>
                    <a:cubicBezTo>
                      <a:pt x="1111789" y="821361"/>
                      <a:pt x="1143059" y="908833"/>
                      <a:pt x="1178356" y="994232"/>
                    </a:cubicBezTo>
                    <a:cubicBezTo>
                      <a:pt x="1180725" y="999977"/>
                      <a:pt x="1184752" y="1006669"/>
                      <a:pt x="1180132" y="1014072"/>
                    </a:cubicBezTo>
                    <a:cubicBezTo>
                      <a:pt x="1161714" y="1014783"/>
                      <a:pt x="1158220" y="997963"/>
                      <a:pt x="1152653" y="987422"/>
                    </a:cubicBezTo>
                    <a:cubicBezTo>
                      <a:pt x="1031602" y="758526"/>
                      <a:pt x="912623" y="528564"/>
                      <a:pt x="829060" y="282493"/>
                    </a:cubicBezTo>
                    <a:cubicBezTo>
                      <a:pt x="810700" y="228482"/>
                      <a:pt x="798441" y="172871"/>
                      <a:pt x="790269" y="116491"/>
                    </a:cubicBezTo>
                    <a:cubicBezTo>
                      <a:pt x="786715" y="91795"/>
                      <a:pt x="791275" y="67632"/>
                      <a:pt x="798441" y="43766"/>
                    </a:cubicBezTo>
                    <a:cubicBezTo>
                      <a:pt x="805133" y="21498"/>
                      <a:pt x="821953" y="11134"/>
                      <a:pt x="841970" y="3850"/>
                    </a:cubicBezTo>
                    <a:cubicBezTo>
                      <a:pt x="845109" y="2547"/>
                      <a:pt x="848248" y="1303"/>
                      <a:pt x="851386" y="0"/>
                    </a:cubicBezTo>
                    <a:close/>
                  </a:path>
                </a:pathLst>
              </a:custGeom>
              <a:solidFill>
                <a:srgbClr val="212F99"/>
              </a:solidFill>
              <a:ln w="5921" cap="flat">
                <a:noFill/>
                <a:prstDash val="solid"/>
                <a:miter/>
              </a:ln>
            </p:spPr>
            <p:txBody>
              <a:bodyPr rtlCol="0" anchor="ctr"/>
              <a:lstStyle/>
              <a:p>
                <a:endParaRPr lang="ko-KR" altLang="en-US"/>
              </a:p>
            </p:txBody>
          </p:sp>
          <p:sp>
            <p:nvSpPr>
              <p:cNvPr id="87" name="자유형: 도형 86">
                <a:extLst>
                  <a:ext uri="{FF2B5EF4-FFF2-40B4-BE49-F238E27FC236}">
                    <a16:creationId xmlns:a16="http://schemas.microsoft.com/office/drawing/2014/main" id="{59A61F4C-203C-4CE2-805A-E324863B83D3}"/>
                  </a:ext>
                </a:extLst>
              </p:cNvPr>
              <p:cNvSpPr/>
              <p:nvPr/>
            </p:nvSpPr>
            <p:spPr>
              <a:xfrm>
                <a:off x="3259917" y="0"/>
                <a:ext cx="4144327" cy="4617073"/>
              </a:xfrm>
              <a:custGeom>
                <a:avLst/>
                <a:gdLst>
                  <a:gd name="connsiteX0" fmla="*/ 4113438 w 4144327"/>
                  <a:gd name="connsiteY0" fmla="*/ 1843337 h 4617073"/>
                  <a:gd name="connsiteX1" fmla="*/ 4046635 w 4144327"/>
                  <a:gd name="connsiteY1" fmla="*/ 1551072 h 4617073"/>
                  <a:gd name="connsiteX2" fmla="*/ 3703202 w 4144327"/>
                  <a:gd name="connsiteY2" fmla="*/ 1060944 h 4617073"/>
                  <a:gd name="connsiteX3" fmla="*/ 3297466 w 4144327"/>
                  <a:gd name="connsiteY3" fmla="*/ 717215 h 4617073"/>
                  <a:gd name="connsiteX4" fmla="*/ 3363144 w 4144327"/>
                  <a:gd name="connsiteY4" fmla="*/ 333215 h 4617073"/>
                  <a:gd name="connsiteX5" fmla="*/ 3362671 w 4144327"/>
                  <a:gd name="connsiteY5" fmla="*/ 447159 h 4617073"/>
                  <a:gd name="connsiteX6" fmla="*/ 3327788 w 4144327"/>
                  <a:gd name="connsiteY6" fmla="*/ 620031 h 4617073"/>
                  <a:gd name="connsiteX7" fmla="*/ 3270934 w 4144327"/>
                  <a:gd name="connsiteY7" fmla="*/ 689203 h 4617073"/>
                  <a:gd name="connsiteX8" fmla="*/ 3177244 w 4144327"/>
                  <a:gd name="connsiteY8" fmla="*/ 684228 h 4617073"/>
                  <a:gd name="connsiteX9" fmla="*/ 3169486 w 4144327"/>
                  <a:gd name="connsiteY9" fmla="*/ 630276 h 4617073"/>
                  <a:gd name="connsiteX10" fmla="*/ 3126371 w 4144327"/>
                  <a:gd name="connsiteY10" fmla="*/ 312960 h 4617073"/>
                  <a:gd name="connsiteX11" fmla="*/ 2692742 w 4144327"/>
                  <a:gd name="connsiteY11" fmla="*/ 86 h 4617073"/>
                  <a:gd name="connsiteX12" fmla="*/ 2874320 w 4144327"/>
                  <a:gd name="connsiteY12" fmla="*/ 124513 h 4617073"/>
                  <a:gd name="connsiteX13" fmla="*/ 3081303 w 4144327"/>
                  <a:gd name="connsiteY13" fmla="*/ 385212 h 4617073"/>
                  <a:gd name="connsiteX14" fmla="*/ 3081007 w 4144327"/>
                  <a:gd name="connsiteY14" fmla="*/ 630513 h 4617073"/>
                  <a:gd name="connsiteX15" fmla="*/ 2788505 w 4144327"/>
                  <a:gd name="connsiteY15" fmla="*/ 380830 h 4617073"/>
                  <a:gd name="connsiteX16" fmla="*/ 1909580 w 4144327"/>
                  <a:gd name="connsiteY16" fmla="*/ 207721 h 4617073"/>
                  <a:gd name="connsiteX17" fmla="*/ 1712427 w 4144327"/>
                  <a:gd name="connsiteY17" fmla="*/ 222468 h 4617073"/>
                  <a:gd name="connsiteX18" fmla="*/ 1473404 w 4144327"/>
                  <a:gd name="connsiteY18" fmla="*/ 344645 h 4617073"/>
                  <a:gd name="connsiteX19" fmla="*/ 1489749 w 4144327"/>
                  <a:gd name="connsiteY19" fmla="*/ 343401 h 4617073"/>
                  <a:gd name="connsiteX20" fmla="*/ 1962347 w 4144327"/>
                  <a:gd name="connsiteY20" fmla="*/ 238458 h 4617073"/>
                  <a:gd name="connsiteX21" fmla="*/ 2309334 w 4144327"/>
                  <a:gd name="connsiteY21" fmla="*/ 264694 h 4617073"/>
                  <a:gd name="connsiteX22" fmla="*/ 2414099 w 4144327"/>
                  <a:gd name="connsiteY22" fmla="*/ 319889 h 4617073"/>
                  <a:gd name="connsiteX23" fmla="*/ 2403143 w 4144327"/>
                  <a:gd name="connsiteY23" fmla="*/ 319830 h 4617073"/>
                  <a:gd name="connsiteX24" fmla="*/ 2043068 w 4144327"/>
                  <a:gd name="connsiteY24" fmla="*/ 321962 h 4617073"/>
                  <a:gd name="connsiteX25" fmla="*/ 1789772 w 4144327"/>
                  <a:gd name="connsiteY25" fmla="*/ 364188 h 4617073"/>
                  <a:gd name="connsiteX26" fmla="*/ 1356380 w 4144327"/>
                  <a:gd name="connsiteY26" fmla="*/ 463919 h 4617073"/>
                  <a:gd name="connsiteX27" fmla="*/ 1188898 w 4144327"/>
                  <a:gd name="connsiteY27" fmla="*/ 528235 h 4617073"/>
                  <a:gd name="connsiteX28" fmla="*/ 817807 w 4144327"/>
                  <a:gd name="connsiteY28" fmla="*/ 440585 h 4617073"/>
                  <a:gd name="connsiteX29" fmla="*/ 784347 w 4144327"/>
                  <a:gd name="connsiteY29" fmla="*/ 411981 h 4617073"/>
                  <a:gd name="connsiteX30" fmla="*/ 875609 w 4144327"/>
                  <a:gd name="connsiteY30" fmla="*/ 556781 h 4617073"/>
                  <a:gd name="connsiteX31" fmla="*/ 1033556 w 4144327"/>
                  <a:gd name="connsiteY31" fmla="*/ 603152 h 4617073"/>
                  <a:gd name="connsiteX32" fmla="*/ 1000214 w 4144327"/>
                  <a:gd name="connsiteY32" fmla="*/ 642891 h 4617073"/>
                  <a:gd name="connsiteX33" fmla="*/ 497827 w 4144327"/>
                  <a:gd name="connsiteY33" fmla="*/ 927456 h 4617073"/>
                  <a:gd name="connsiteX34" fmla="*/ 247255 w 4144327"/>
                  <a:gd name="connsiteY34" fmla="*/ 1167901 h 4617073"/>
                  <a:gd name="connsiteX35" fmla="*/ 166712 w 4144327"/>
                  <a:gd name="connsiteY35" fmla="*/ 1401357 h 4617073"/>
                  <a:gd name="connsiteX36" fmla="*/ 392588 w 4144327"/>
                  <a:gd name="connsiteY36" fmla="*/ 1087535 h 4617073"/>
                  <a:gd name="connsiteX37" fmla="*/ 372689 w 4144327"/>
                  <a:gd name="connsiteY37" fmla="*/ 1108796 h 4617073"/>
                  <a:gd name="connsiteX38" fmla="*/ 265081 w 4144327"/>
                  <a:gd name="connsiteY38" fmla="*/ 1324249 h 4617073"/>
                  <a:gd name="connsiteX39" fmla="*/ 221197 w 4144327"/>
                  <a:gd name="connsiteY39" fmla="*/ 1619297 h 4617073"/>
                  <a:gd name="connsiteX40" fmla="*/ 109740 w 4144327"/>
                  <a:gd name="connsiteY40" fmla="*/ 1746034 h 4617073"/>
                  <a:gd name="connsiteX41" fmla="*/ 0 w 4144327"/>
                  <a:gd name="connsiteY41" fmla="*/ 1758411 h 4617073"/>
                  <a:gd name="connsiteX42" fmla="*/ 126855 w 4144327"/>
                  <a:gd name="connsiteY42" fmla="*/ 1797617 h 4617073"/>
                  <a:gd name="connsiteX43" fmla="*/ 237128 w 4144327"/>
                  <a:gd name="connsiteY43" fmla="*/ 1747870 h 4617073"/>
                  <a:gd name="connsiteX44" fmla="*/ 383823 w 4144327"/>
                  <a:gd name="connsiteY44" fmla="*/ 2452206 h 4617073"/>
                  <a:gd name="connsiteX45" fmla="*/ 438900 w 4144327"/>
                  <a:gd name="connsiteY45" fmla="*/ 1968593 h 4617073"/>
                  <a:gd name="connsiteX46" fmla="*/ 425634 w 4144327"/>
                  <a:gd name="connsiteY46" fmla="*/ 2176583 h 4617073"/>
                  <a:gd name="connsiteX47" fmla="*/ 532413 w 4144327"/>
                  <a:gd name="connsiteY47" fmla="*/ 2479212 h 4617073"/>
                  <a:gd name="connsiteX48" fmla="*/ 532413 w 4144327"/>
                  <a:gd name="connsiteY48" fmla="*/ 2479212 h 4617073"/>
                  <a:gd name="connsiteX49" fmla="*/ 526728 w 4144327"/>
                  <a:gd name="connsiteY49" fmla="*/ 2573258 h 4617073"/>
                  <a:gd name="connsiteX50" fmla="*/ 337985 w 4144327"/>
                  <a:gd name="connsiteY50" fmla="*/ 2976328 h 4617073"/>
                  <a:gd name="connsiteX51" fmla="*/ 669277 w 4144327"/>
                  <a:gd name="connsiteY51" fmla="*/ 3279194 h 4617073"/>
                  <a:gd name="connsiteX52" fmla="*/ 669277 w 4144327"/>
                  <a:gd name="connsiteY52" fmla="*/ 3279194 h 4617073"/>
                  <a:gd name="connsiteX53" fmla="*/ 715411 w 4144327"/>
                  <a:gd name="connsiteY53" fmla="*/ 3392487 h 4617073"/>
                  <a:gd name="connsiteX54" fmla="*/ 686451 w 4144327"/>
                  <a:gd name="connsiteY54" fmla="*/ 3402318 h 4617073"/>
                  <a:gd name="connsiteX55" fmla="*/ 604073 w 4144327"/>
                  <a:gd name="connsiteY55" fmla="*/ 3509393 h 4617073"/>
                  <a:gd name="connsiteX56" fmla="*/ 666967 w 4144327"/>
                  <a:gd name="connsiteY56" fmla="*/ 3810067 h 4617073"/>
                  <a:gd name="connsiteX57" fmla="*/ 862284 w 4144327"/>
                  <a:gd name="connsiteY57" fmla="*/ 4173043 h 4617073"/>
                  <a:gd name="connsiteX58" fmla="*/ 860744 w 4144327"/>
                  <a:gd name="connsiteY58" fmla="*/ 4299484 h 4617073"/>
                  <a:gd name="connsiteX59" fmla="*/ 829415 w 4144327"/>
                  <a:gd name="connsiteY59" fmla="*/ 4345856 h 4617073"/>
                  <a:gd name="connsiteX60" fmla="*/ 887750 w 4144327"/>
                  <a:gd name="connsiteY60" fmla="*/ 4354384 h 4617073"/>
                  <a:gd name="connsiteX61" fmla="*/ 1230709 w 4144327"/>
                  <a:gd name="connsiteY61" fmla="*/ 4442625 h 4617073"/>
                  <a:gd name="connsiteX62" fmla="*/ 1248535 w 4144327"/>
                  <a:gd name="connsiteY62" fmla="*/ 4423793 h 4617073"/>
                  <a:gd name="connsiteX63" fmla="*/ 1334526 w 4144327"/>
                  <a:gd name="connsiteY63" fmla="*/ 4341414 h 4617073"/>
                  <a:gd name="connsiteX64" fmla="*/ 1482110 w 4144327"/>
                  <a:gd name="connsiteY64" fmla="*/ 4174346 h 4617073"/>
                  <a:gd name="connsiteX65" fmla="*/ 1489157 w 4144327"/>
                  <a:gd name="connsiteY65" fmla="*/ 4147933 h 4617073"/>
                  <a:gd name="connsiteX66" fmla="*/ 1489572 w 4144327"/>
                  <a:gd name="connsiteY66" fmla="*/ 4148051 h 4617073"/>
                  <a:gd name="connsiteX67" fmla="*/ 1700050 w 4144327"/>
                  <a:gd name="connsiteY67" fmla="*/ 4171918 h 4617073"/>
                  <a:gd name="connsiteX68" fmla="*/ 1960038 w 4144327"/>
                  <a:gd name="connsiteY68" fmla="*/ 4155276 h 4617073"/>
                  <a:gd name="connsiteX69" fmla="*/ 1948845 w 4144327"/>
                  <a:gd name="connsiteY69" fmla="*/ 4175886 h 4617073"/>
                  <a:gd name="connsiteX70" fmla="*/ 1917634 w 4144327"/>
                  <a:gd name="connsiteY70" fmla="*/ 4612299 h 4617073"/>
                  <a:gd name="connsiteX71" fmla="*/ 1926695 w 4144327"/>
                  <a:gd name="connsiteY71" fmla="*/ 4607561 h 4617073"/>
                  <a:gd name="connsiteX72" fmla="*/ 1927051 w 4144327"/>
                  <a:gd name="connsiteY72" fmla="*/ 4608390 h 4617073"/>
                  <a:gd name="connsiteX73" fmla="*/ 1959386 w 4144327"/>
                  <a:gd name="connsiteY73" fmla="*/ 4610700 h 4617073"/>
                  <a:gd name="connsiteX74" fmla="*/ 2247031 w 4144327"/>
                  <a:gd name="connsiteY74" fmla="*/ 4545377 h 4617073"/>
                  <a:gd name="connsiteX75" fmla="*/ 2450343 w 4144327"/>
                  <a:gd name="connsiteY75" fmla="*/ 4497584 h 4617073"/>
                  <a:gd name="connsiteX76" fmla="*/ 2442467 w 4144327"/>
                  <a:gd name="connsiteY76" fmla="*/ 4465604 h 4617073"/>
                  <a:gd name="connsiteX77" fmla="*/ 2450758 w 4144327"/>
                  <a:gd name="connsiteY77" fmla="*/ 4462584 h 4617073"/>
                  <a:gd name="connsiteX78" fmla="*/ 2440631 w 4144327"/>
                  <a:gd name="connsiteY78" fmla="*/ 4444639 h 4617073"/>
                  <a:gd name="connsiteX79" fmla="*/ 2478830 w 4144327"/>
                  <a:gd name="connsiteY79" fmla="*/ 4348994 h 4617073"/>
                  <a:gd name="connsiteX80" fmla="*/ 2569914 w 4144327"/>
                  <a:gd name="connsiteY80" fmla="*/ 4307893 h 4617073"/>
                  <a:gd name="connsiteX81" fmla="*/ 2919743 w 4144327"/>
                  <a:gd name="connsiteY81" fmla="*/ 3920576 h 4617073"/>
                  <a:gd name="connsiteX82" fmla="*/ 2938872 w 4144327"/>
                  <a:gd name="connsiteY82" fmla="*/ 3796860 h 4617073"/>
                  <a:gd name="connsiteX83" fmla="*/ 2951131 w 4144327"/>
                  <a:gd name="connsiteY83" fmla="*/ 3717146 h 4617073"/>
                  <a:gd name="connsiteX84" fmla="*/ 2961318 w 4144327"/>
                  <a:gd name="connsiteY84" fmla="*/ 3639090 h 4617073"/>
                  <a:gd name="connsiteX85" fmla="*/ 2971563 w 4144327"/>
                  <a:gd name="connsiteY85" fmla="*/ 3487362 h 4617073"/>
                  <a:gd name="connsiteX86" fmla="*/ 2971563 w 4144327"/>
                  <a:gd name="connsiteY86" fmla="*/ 3487362 h 4617073"/>
                  <a:gd name="connsiteX87" fmla="*/ 2985362 w 4144327"/>
                  <a:gd name="connsiteY87" fmla="*/ 3461777 h 4617073"/>
                  <a:gd name="connsiteX88" fmla="*/ 3043697 w 4144327"/>
                  <a:gd name="connsiteY88" fmla="*/ 3349373 h 4617073"/>
                  <a:gd name="connsiteX89" fmla="*/ 3202236 w 4144327"/>
                  <a:gd name="connsiteY89" fmla="*/ 3283694 h 4617073"/>
                  <a:gd name="connsiteX90" fmla="*/ 3467495 w 4144327"/>
                  <a:gd name="connsiteY90" fmla="*/ 3246325 h 4617073"/>
                  <a:gd name="connsiteX91" fmla="*/ 3654106 w 4144327"/>
                  <a:gd name="connsiteY91" fmla="*/ 2988765 h 4617073"/>
                  <a:gd name="connsiteX92" fmla="*/ 3654106 w 4144327"/>
                  <a:gd name="connsiteY92" fmla="*/ 2988765 h 4617073"/>
                  <a:gd name="connsiteX93" fmla="*/ 3718896 w 4144327"/>
                  <a:gd name="connsiteY93" fmla="*/ 2957318 h 4617073"/>
                  <a:gd name="connsiteX94" fmla="*/ 3771249 w 4144327"/>
                  <a:gd name="connsiteY94" fmla="*/ 2886132 h 4617073"/>
                  <a:gd name="connsiteX95" fmla="*/ 3865827 w 4144327"/>
                  <a:gd name="connsiteY95" fmla="*/ 2673877 h 4617073"/>
                  <a:gd name="connsiteX96" fmla="*/ 3902605 w 4144327"/>
                  <a:gd name="connsiteY96" fmla="*/ 2571363 h 4617073"/>
                  <a:gd name="connsiteX97" fmla="*/ 3940389 w 4144327"/>
                  <a:gd name="connsiteY97" fmla="*/ 2465768 h 4617073"/>
                  <a:gd name="connsiteX98" fmla="*/ 3906395 w 4144327"/>
                  <a:gd name="connsiteY98" fmla="*/ 2758092 h 4617073"/>
                  <a:gd name="connsiteX99" fmla="*/ 3915220 w 4144327"/>
                  <a:gd name="connsiteY99" fmla="*/ 2758566 h 4617073"/>
                  <a:gd name="connsiteX100" fmla="*/ 4103074 w 4144327"/>
                  <a:gd name="connsiteY100" fmla="*/ 2576870 h 4617073"/>
                  <a:gd name="connsiteX101" fmla="*/ 4143879 w 4144327"/>
                  <a:gd name="connsiteY101" fmla="*/ 2306400 h 4617073"/>
                  <a:gd name="connsiteX102" fmla="*/ 4113438 w 4144327"/>
                  <a:gd name="connsiteY102" fmla="*/ 1843337 h 4617073"/>
                  <a:gd name="connsiteX103" fmla="*/ 262712 w 4144327"/>
                  <a:gd name="connsiteY103" fmla="*/ 1656015 h 4617073"/>
                  <a:gd name="connsiteX104" fmla="*/ 275327 w 4144327"/>
                  <a:gd name="connsiteY104" fmla="*/ 1491790 h 4617073"/>
                  <a:gd name="connsiteX105" fmla="*/ 484087 w 4144327"/>
                  <a:gd name="connsiteY105" fmla="*/ 1170329 h 4617073"/>
                  <a:gd name="connsiteX106" fmla="*/ 602592 w 4144327"/>
                  <a:gd name="connsiteY106" fmla="*/ 1070361 h 4617073"/>
                  <a:gd name="connsiteX107" fmla="*/ 262712 w 4144327"/>
                  <a:gd name="connsiteY107" fmla="*/ 1656015 h 4617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4144327" h="4617073">
                    <a:moveTo>
                      <a:pt x="4113438" y="1843337"/>
                    </a:moveTo>
                    <a:cubicBezTo>
                      <a:pt x="4102778" y="1743250"/>
                      <a:pt x="4085011" y="1645000"/>
                      <a:pt x="4046635" y="1551072"/>
                    </a:cubicBezTo>
                    <a:cubicBezTo>
                      <a:pt x="3969290" y="1361500"/>
                      <a:pt x="3845514" y="1204737"/>
                      <a:pt x="3703202" y="1060944"/>
                    </a:cubicBezTo>
                    <a:cubicBezTo>
                      <a:pt x="3578123" y="934504"/>
                      <a:pt x="3440489" y="822869"/>
                      <a:pt x="3297466" y="717215"/>
                    </a:cubicBezTo>
                    <a:cubicBezTo>
                      <a:pt x="3462698" y="596223"/>
                      <a:pt x="3425032" y="441652"/>
                      <a:pt x="3363144" y="333215"/>
                    </a:cubicBezTo>
                    <a:cubicBezTo>
                      <a:pt x="3363144" y="376566"/>
                      <a:pt x="3365158" y="412040"/>
                      <a:pt x="3362671" y="447159"/>
                    </a:cubicBezTo>
                    <a:cubicBezTo>
                      <a:pt x="3358585" y="506145"/>
                      <a:pt x="3350945" y="564776"/>
                      <a:pt x="3327788" y="620031"/>
                    </a:cubicBezTo>
                    <a:cubicBezTo>
                      <a:pt x="3315825" y="648635"/>
                      <a:pt x="3300131" y="675049"/>
                      <a:pt x="3270934" y="689203"/>
                    </a:cubicBezTo>
                    <a:cubicBezTo>
                      <a:pt x="3239191" y="704601"/>
                      <a:pt x="3206381" y="700574"/>
                      <a:pt x="3177244" y="684228"/>
                    </a:cubicBezTo>
                    <a:cubicBezTo>
                      <a:pt x="3155924" y="672265"/>
                      <a:pt x="3169308" y="648221"/>
                      <a:pt x="3169486" y="630276"/>
                    </a:cubicBezTo>
                    <a:cubicBezTo>
                      <a:pt x="3170552" y="522313"/>
                      <a:pt x="3163031" y="415712"/>
                      <a:pt x="3126371" y="312960"/>
                    </a:cubicBezTo>
                    <a:cubicBezTo>
                      <a:pt x="3062352" y="133456"/>
                      <a:pt x="2873372" y="-3941"/>
                      <a:pt x="2692742" y="86"/>
                    </a:cubicBezTo>
                    <a:cubicBezTo>
                      <a:pt x="2757236" y="38877"/>
                      <a:pt x="2818117" y="78438"/>
                      <a:pt x="2874320" y="124513"/>
                    </a:cubicBezTo>
                    <a:cubicBezTo>
                      <a:pt x="2962087" y="196410"/>
                      <a:pt x="3039906" y="276420"/>
                      <a:pt x="3081303" y="385212"/>
                    </a:cubicBezTo>
                    <a:cubicBezTo>
                      <a:pt x="3112276" y="466644"/>
                      <a:pt x="3112099" y="569750"/>
                      <a:pt x="3081007" y="630513"/>
                    </a:cubicBezTo>
                    <a:cubicBezTo>
                      <a:pt x="2980269" y="497795"/>
                      <a:pt x="2923415" y="448107"/>
                      <a:pt x="2788505" y="380830"/>
                    </a:cubicBezTo>
                    <a:cubicBezTo>
                      <a:pt x="2511521" y="242544"/>
                      <a:pt x="2217124" y="189777"/>
                      <a:pt x="1909580" y="207721"/>
                    </a:cubicBezTo>
                    <a:cubicBezTo>
                      <a:pt x="1843902" y="211571"/>
                      <a:pt x="1777572" y="205708"/>
                      <a:pt x="1712427" y="222468"/>
                    </a:cubicBezTo>
                    <a:cubicBezTo>
                      <a:pt x="1623593" y="245269"/>
                      <a:pt x="1545656" y="287198"/>
                      <a:pt x="1473404" y="344645"/>
                    </a:cubicBezTo>
                    <a:cubicBezTo>
                      <a:pt x="1481221" y="348612"/>
                      <a:pt x="1485189" y="344941"/>
                      <a:pt x="1489749" y="343401"/>
                    </a:cubicBezTo>
                    <a:cubicBezTo>
                      <a:pt x="1643729" y="292588"/>
                      <a:pt x="1796761" y="237688"/>
                      <a:pt x="1962347" y="238458"/>
                    </a:cubicBezTo>
                    <a:cubicBezTo>
                      <a:pt x="2078661" y="238991"/>
                      <a:pt x="2195211" y="236563"/>
                      <a:pt x="2309334" y="264694"/>
                    </a:cubicBezTo>
                    <a:cubicBezTo>
                      <a:pt x="2347236" y="274051"/>
                      <a:pt x="2384369" y="286310"/>
                      <a:pt x="2414099" y="319889"/>
                    </a:cubicBezTo>
                    <a:cubicBezTo>
                      <a:pt x="2407999" y="319889"/>
                      <a:pt x="2405512" y="320126"/>
                      <a:pt x="2403143" y="319830"/>
                    </a:cubicBezTo>
                    <a:cubicBezTo>
                      <a:pt x="2283039" y="306801"/>
                      <a:pt x="2163172" y="308282"/>
                      <a:pt x="2043068" y="321962"/>
                    </a:cubicBezTo>
                    <a:cubicBezTo>
                      <a:pt x="1957787" y="331675"/>
                      <a:pt x="1874342" y="351041"/>
                      <a:pt x="1789772" y="364188"/>
                    </a:cubicBezTo>
                    <a:cubicBezTo>
                      <a:pt x="1642781" y="387048"/>
                      <a:pt x="1497626" y="416186"/>
                      <a:pt x="1356380" y="463919"/>
                    </a:cubicBezTo>
                    <a:cubicBezTo>
                      <a:pt x="1299526" y="483167"/>
                      <a:pt x="1246699" y="515384"/>
                      <a:pt x="1188898" y="528235"/>
                    </a:cubicBezTo>
                    <a:cubicBezTo>
                      <a:pt x="1052804" y="558498"/>
                      <a:pt x="926896" y="531611"/>
                      <a:pt x="817807" y="440585"/>
                    </a:cubicBezTo>
                    <a:cubicBezTo>
                      <a:pt x="808509" y="432827"/>
                      <a:pt x="799389" y="424832"/>
                      <a:pt x="784347" y="411981"/>
                    </a:cubicBezTo>
                    <a:cubicBezTo>
                      <a:pt x="799034" y="476948"/>
                      <a:pt x="825980" y="523971"/>
                      <a:pt x="875609" y="556781"/>
                    </a:cubicBezTo>
                    <a:cubicBezTo>
                      <a:pt x="923461" y="588465"/>
                      <a:pt x="978479" y="596282"/>
                      <a:pt x="1033556" y="603152"/>
                    </a:cubicBezTo>
                    <a:cubicBezTo>
                      <a:pt x="1029233" y="624058"/>
                      <a:pt x="1017566" y="634718"/>
                      <a:pt x="1000214" y="642891"/>
                    </a:cubicBezTo>
                    <a:cubicBezTo>
                      <a:pt x="825684" y="725269"/>
                      <a:pt x="655063" y="814637"/>
                      <a:pt x="497827" y="927456"/>
                    </a:cubicBezTo>
                    <a:cubicBezTo>
                      <a:pt x="402893" y="995562"/>
                      <a:pt x="314355" y="1070598"/>
                      <a:pt x="247255" y="1167901"/>
                    </a:cubicBezTo>
                    <a:cubicBezTo>
                      <a:pt x="199936" y="1236481"/>
                      <a:pt x="170976" y="1311398"/>
                      <a:pt x="166712" y="1401357"/>
                    </a:cubicBezTo>
                    <a:cubicBezTo>
                      <a:pt x="203549" y="1259459"/>
                      <a:pt x="290251" y="1139237"/>
                      <a:pt x="392588" y="1087535"/>
                    </a:cubicBezTo>
                    <a:cubicBezTo>
                      <a:pt x="384178" y="1096478"/>
                      <a:pt x="378375" y="1102637"/>
                      <a:pt x="372689" y="1108796"/>
                    </a:cubicBezTo>
                    <a:cubicBezTo>
                      <a:pt x="316131" y="1170270"/>
                      <a:pt x="276689" y="1239856"/>
                      <a:pt x="265081" y="1324249"/>
                    </a:cubicBezTo>
                    <a:cubicBezTo>
                      <a:pt x="251460" y="1422736"/>
                      <a:pt x="234167" y="1520750"/>
                      <a:pt x="221197" y="1619297"/>
                    </a:cubicBezTo>
                    <a:cubicBezTo>
                      <a:pt x="212136" y="1687936"/>
                      <a:pt x="171154" y="1724891"/>
                      <a:pt x="109740" y="1746034"/>
                    </a:cubicBezTo>
                    <a:cubicBezTo>
                      <a:pt x="76160" y="1757582"/>
                      <a:pt x="41219" y="1757286"/>
                      <a:pt x="0" y="1758411"/>
                    </a:cubicBezTo>
                    <a:cubicBezTo>
                      <a:pt x="42403" y="1786957"/>
                      <a:pt x="82557" y="1800637"/>
                      <a:pt x="126855" y="1797617"/>
                    </a:cubicBezTo>
                    <a:cubicBezTo>
                      <a:pt x="168666" y="1794774"/>
                      <a:pt x="213084" y="1795189"/>
                      <a:pt x="237128" y="1747870"/>
                    </a:cubicBezTo>
                    <a:cubicBezTo>
                      <a:pt x="176365" y="2005193"/>
                      <a:pt x="217999" y="2239241"/>
                      <a:pt x="383823" y="2452206"/>
                    </a:cubicBezTo>
                    <a:cubicBezTo>
                      <a:pt x="308669" y="2183868"/>
                      <a:pt x="366707" y="2056006"/>
                      <a:pt x="438900" y="1968593"/>
                    </a:cubicBezTo>
                    <a:cubicBezTo>
                      <a:pt x="426641" y="2038831"/>
                      <a:pt x="423621" y="2107530"/>
                      <a:pt x="425634" y="2176583"/>
                    </a:cubicBezTo>
                    <a:cubicBezTo>
                      <a:pt x="428891" y="2288929"/>
                      <a:pt x="458681" y="2391799"/>
                      <a:pt x="532413" y="2479212"/>
                    </a:cubicBezTo>
                    <a:cubicBezTo>
                      <a:pt x="532413" y="2479212"/>
                      <a:pt x="532413" y="2479212"/>
                      <a:pt x="532413" y="2479212"/>
                    </a:cubicBezTo>
                    <a:cubicBezTo>
                      <a:pt x="520746" y="2509949"/>
                      <a:pt x="533005" y="2542166"/>
                      <a:pt x="526728" y="2573258"/>
                    </a:cubicBezTo>
                    <a:cubicBezTo>
                      <a:pt x="378611" y="2660967"/>
                      <a:pt x="305708" y="2816723"/>
                      <a:pt x="337985" y="2976328"/>
                    </a:cubicBezTo>
                    <a:cubicBezTo>
                      <a:pt x="368188" y="3125747"/>
                      <a:pt x="514113" y="3259117"/>
                      <a:pt x="669277" y="3279194"/>
                    </a:cubicBezTo>
                    <a:cubicBezTo>
                      <a:pt x="669277" y="3279194"/>
                      <a:pt x="669277" y="3279194"/>
                      <a:pt x="669277" y="3279194"/>
                    </a:cubicBezTo>
                    <a:cubicBezTo>
                      <a:pt x="684675" y="3317096"/>
                      <a:pt x="700132" y="3354999"/>
                      <a:pt x="715411" y="3392487"/>
                    </a:cubicBezTo>
                    <a:cubicBezTo>
                      <a:pt x="705758" y="3400008"/>
                      <a:pt x="693913" y="3394145"/>
                      <a:pt x="686451" y="3402318"/>
                    </a:cubicBezTo>
                    <a:cubicBezTo>
                      <a:pt x="634631" y="3413392"/>
                      <a:pt x="607211" y="3449518"/>
                      <a:pt x="604073" y="3509393"/>
                    </a:cubicBezTo>
                    <a:cubicBezTo>
                      <a:pt x="598565" y="3615224"/>
                      <a:pt x="630427" y="3713297"/>
                      <a:pt x="666967" y="3810067"/>
                    </a:cubicBezTo>
                    <a:cubicBezTo>
                      <a:pt x="715885" y="3939646"/>
                      <a:pt x="788433" y="4056789"/>
                      <a:pt x="862284" y="4173043"/>
                    </a:cubicBezTo>
                    <a:cubicBezTo>
                      <a:pt x="889941" y="4216631"/>
                      <a:pt x="889112" y="4257673"/>
                      <a:pt x="860744" y="4299484"/>
                    </a:cubicBezTo>
                    <a:cubicBezTo>
                      <a:pt x="850262" y="4314941"/>
                      <a:pt x="839839" y="4330398"/>
                      <a:pt x="829415" y="4345856"/>
                    </a:cubicBezTo>
                    <a:cubicBezTo>
                      <a:pt x="848899" y="4348639"/>
                      <a:pt x="868621" y="4350119"/>
                      <a:pt x="887750" y="4354384"/>
                    </a:cubicBezTo>
                    <a:cubicBezTo>
                      <a:pt x="1003057" y="4379909"/>
                      <a:pt x="1117534" y="4408750"/>
                      <a:pt x="1230709" y="4442625"/>
                    </a:cubicBezTo>
                    <a:cubicBezTo>
                      <a:pt x="1239355" y="4438895"/>
                      <a:pt x="1244153" y="4431551"/>
                      <a:pt x="1248535" y="4423793"/>
                    </a:cubicBezTo>
                    <a:cubicBezTo>
                      <a:pt x="1268967" y="4387726"/>
                      <a:pt x="1299289" y="4361549"/>
                      <a:pt x="1334526" y="4341414"/>
                    </a:cubicBezTo>
                    <a:cubicBezTo>
                      <a:pt x="1402810" y="4302327"/>
                      <a:pt x="1447168" y="4242571"/>
                      <a:pt x="1482110" y="4174346"/>
                    </a:cubicBezTo>
                    <a:cubicBezTo>
                      <a:pt x="1486314" y="4166114"/>
                      <a:pt x="1492296" y="4157764"/>
                      <a:pt x="1489157" y="4147933"/>
                    </a:cubicBezTo>
                    <a:cubicBezTo>
                      <a:pt x="1489276" y="4147992"/>
                      <a:pt x="1489453" y="4147992"/>
                      <a:pt x="1489572" y="4148051"/>
                    </a:cubicBezTo>
                    <a:cubicBezTo>
                      <a:pt x="1559218" y="4160370"/>
                      <a:pt x="1627739" y="4182933"/>
                      <a:pt x="1700050" y="4171918"/>
                    </a:cubicBezTo>
                    <a:cubicBezTo>
                      <a:pt x="1786989" y="4170970"/>
                      <a:pt x="1873809" y="4167476"/>
                      <a:pt x="1960038" y="4155276"/>
                    </a:cubicBezTo>
                    <a:cubicBezTo>
                      <a:pt x="1956307" y="4162146"/>
                      <a:pt x="1952398" y="4168898"/>
                      <a:pt x="1948845" y="4175886"/>
                    </a:cubicBezTo>
                    <a:cubicBezTo>
                      <a:pt x="1876593" y="4316895"/>
                      <a:pt x="1855924" y="4461636"/>
                      <a:pt x="1917634" y="4612299"/>
                    </a:cubicBezTo>
                    <a:cubicBezTo>
                      <a:pt x="1922194" y="4612832"/>
                      <a:pt x="1924978" y="4610878"/>
                      <a:pt x="1926695" y="4607561"/>
                    </a:cubicBezTo>
                    <a:cubicBezTo>
                      <a:pt x="1926814" y="4607857"/>
                      <a:pt x="1926932" y="4608153"/>
                      <a:pt x="1927051" y="4608390"/>
                    </a:cubicBezTo>
                    <a:cubicBezTo>
                      <a:pt x="1937000" y="4620827"/>
                      <a:pt x="1948016" y="4618340"/>
                      <a:pt x="1959386" y="4610700"/>
                    </a:cubicBezTo>
                    <a:cubicBezTo>
                      <a:pt x="2055268" y="4589024"/>
                      <a:pt x="2151328" y="4567882"/>
                      <a:pt x="2247031" y="4545377"/>
                    </a:cubicBezTo>
                    <a:cubicBezTo>
                      <a:pt x="2314782" y="4529446"/>
                      <a:pt x="2384073" y="4519852"/>
                      <a:pt x="2450343" y="4497584"/>
                    </a:cubicBezTo>
                    <a:cubicBezTo>
                      <a:pt x="2455851" y="4484733"/>
                      <a:pt x="2449040" y="4475198"/>
                      <a:pt x="2442467" y="4465604"/>
                    </a:cubicBezTo>
                    <a:cubicBezTo>
                      <a:pt x="2445369" y="4465663"/>
                      <a:pt x="2448152" y="4464834"/>
                      <a:pt x="2450758" y="4462584"/>
                    </a:cubicBezTo>
                    <a:cubicBezTo>
                      <a:pt x="2447382" y="4456602"/>
                      <a:pt x="2444125" y="4450561"/>
                      <a:pt x="2440631" y="4444639"/>
                    </a:cubicBezTo>
                    <a:cubicBezTo>
                      <a:pt x="2405452" y="4385298"/>
                      <a:pt x="2413092" y="4366465"/>
                      <a:pt x="2478830" y="4348994"/>
                    </a:cubicBezTo>
                    <a:cubicBezTo>
                      <a:pt x="2511402" y="4340348"/>
                      <a:pt x="2542613" y="4327674"/>
                      <a:pt x="2569914" y="4307893"/>
                    </a:cubicBezTo>
                    <a:cubicBezTo>
                      <a:pt x="2714003" y="4203721"/>
                      <a:pt x="2849150" y="4091257"/>
                      <a:pt x="2919743" y="3920576"/>
                    </a:cubicBezTo>
                    <a:cubicBezTo>
                      <a:pt x="2929456" y="3879831"/>
                      <a:pt x="2942129" y="3839027"/>
                      <a:pt x="2938872" y="3796860"/>
                    </a:cubicBezTo>
                    <a:cubicBezTo>
                      <a:pt x="2936681" y="3768552"/>
                      <a:pt x="2942129" y="3742967"/>
                      <a:pt x="2951131" y="3717146"/>
                    </a:cubicBezTo>
                    <a:cubicBezTo>
                      <a:pt x="2959956" y="3691799"/>
                      <a:pt x="2960785" y="3665622"/>
                      <a:pt x="2961318" y="3639090"/>
                    </a:cubicBezTo>
                    <a:cubicBezTo>
                      <a:pt x="2962384" y="3588396"/>
                      <a:pt x="2963568" y="3537642"/>
                      <a:pt x="2971563" y="3487362"/>
                    </a:cubicBezTo>
                    <a:cubicBezTo>
                      <a:pt x="2971563" y="3487362"/>
                      <a:pt x="2971563" y="3487362"/>
                      <a:pt x="2971563" y="3487362"/>
                    </a:cubicBezTo>
                    <a:cubicBezTo>
                      <a:pt x="2979499" y="3480610"/>
                      <a:pt x="2981868" y="3471016"/>
                      <a:pt x="2985362" y="3461777"/>
                    </a:cubicBezTo>
                    <a:cubicBezTo>
                      <a:pt x="3000227" y="3421980"/>
                      <a:pt x="3017106" y="3382952"/>
                      <a:pt x="3043697" y="3349373"/>
                    </a:cubicBezTo>
                    <a:cubicBezTo>
                      <a:pt x="3084146" y="3298322"/>
                      <a:pt x="3133064" y="3266520"/>
                      <a:pt x="3202236" y="3283694"/>
                    </a:cubicBezTo>
                    <a:cubicBezTo>
                      <a:pt x="3295571" y="3306910"/>
                      <a:pt x="3383991" y="3291512"/>
                      <a:pt x="3467495" y="3246325"/>
                    </a:cubicBezTo>
                    <a:cubicBezTo>
                      <a:pt x="3570602" y="3190537"/>
                      <a:pt x="3636695" y="3107092"/>
                      <a:pt x="3654106" y="2988765"/>
                    </a:cubicBezTo>
                    <a:cubicBezTo>
                      <a:pt x="3654106" y="2988765"/>
                      <a:pt x="3654106" y="2988765"/>
                      <a:pt x="3654106" y="2988765"/>
                    </a:cubicBezTo>
                    <a:cubicBezTo>
                      <a:pt x="3680164" y="2987462"/>
                      <a:pt x="3700892" y="2975262"/>
                      <a:pt x="3718896" y="2957318"/>
                    </a:cubicBezTo>
                    <a:cubicBezTo>
                      <a:pt x="3740038" y="2936294"/>
                      <a:pt x="3756443" y="2911834"/>
                      <a:pt x="3771249" y="2886132"/>
                    </a:cubicBezTo>
                    <a:cubicBezTo>
                      <a:pt x="3810040" y="2818618"/>
                      <a:pt x="3838348" y="2746366"/>
                      <a:pt x="3865827" y="2673877"/>
                    </a:cubicBezTo>
                    <a:cubicBezTo>
                      <a:pt x="3878679" y="2639943"/>
                      <a:pt x="3890405" y="2605534"/>
                      <a:pt x="3902605" y="2571363"/>
                    </a:cubicBezTo>
                    <a:cubicBezTo>
                      <a:pt x="3914805" y="2537250"/>
                      <a:pt x="3927005" y="2503138"/>
                      <a:pt x="3940389" y="2465768"/>
                    </a:cubicBezTo>
                    <a:cubicBezTo>
                      <a:pt x="4004231" y="2574265"/>
                      <a:pt x="3976219" y="2668429"/>
                      <a:pt x="3906395" y="2758092"/>
                    </a:cubicBezTo>
                    <a:cubicBezTo>
                      <a:pt x="3911606" y="2758447"/>
                      <a:pt x="3913502" y="2758980"/>
                      <a:pt x="3915220" y="2758566"/>
                    </a:cubicBezTo>
                    <a:cubicBezTo>
                      <a:pt x="4015602" y="2737068"/>
                      <a:pt x="4070324" y="2668073"/>
                      <a:pt x="4103074" y="2576870"/>
                    </a:cubicBezTo>
                    <a:cubicBezTo>
                      <a:pt x="4134403" y="2489457"/>
                      <a:pt x="4141806" y="2398136"/>
                      <a:pt x="4143879" y="2306400"/>
                    </a:cubicBezTo>
                    <a:cubicBezTo>
                      <a:pt x="4147373" y="2151236"/>
                      <a:pt x="4129843" y="1997316"/>
                      <a:pt x="4113438" y="1843337"/>
                    </a:cubicBezTo>
                    <a:close/>
                    <a:moveTo>
                      <a:pt x="262712" y="1656015"/>
                    </a:moveTo>
                    <a:cubicBezTo>
                      <a:pt x="274202" y="1601826"/>
                      <a:pt x="261410" y="1546453"/>
                      <a:pt x="275327" y="1491790"/>
                    </a:cubicBezTo>
                    <a:cubicBezTo>
                      <a:pt x="308728" y="1360434"/>
                      <a:pt x="385896" y="1258689"/>
                      <a:pt x="484087" y="1170329"/>
                    </a:cubicBezTo>
                    <a:cubicBezTo>
                      <a:pt x="520568" y="1137519"/>
                      <a:pt x="559063" y="1106960"/>
                      <a:pt x="602592" y="1070361"/>
                    </a:cubicBezTo>
                    <a:cubicBezTo>
                      <a:pt x="492023" y="1273317"/>
                      <a:pt x="339347" y="1442517"/>
                      <a:pt x="262712" y="1656015"/>
                    </a:cubicBezTo>
                    <a:close/>
                  </a:path>
                </a:pathLst>
              </a:custGeom>
              <a:solidFill>
                <a:srgbClr val="000000"/>
              </a:solidFill>
              <a:ln w="5921" cap="flat">
                <a:noFill/>
                <a:prstDash val="solid"/>
                <a:miter/>
              </a:ln>
            </p:spPr>
            <p:txBody>
              <a:bodyPr rtlCol="0" anchor="ctr"/>
              <a:lstStyle/>
              <a:p>
                <a:endParaRPr lang="ko-KR" altLang="en-US"/>
              </a:p>
            </p:txBody>
          </p:sp>
          <p:sp>
            <p:nvSpPr>
              <p:cNvPr id="88" name="자유형: 도형 87">
                <a:extLst>
                  <a:ext uri="{FF2B5EF4-FFF2-40B4-BE49-F238E27FC236}">
                    <a16:creationId xmlns:a16="http://schemas.microsoft.com/office/drawing/2014/main" id="{46E680CE-7871-4C94-8C80-846A40D0E2E2}"/>
                  </a:ext>
                </a:extLst>
              </p:cNvPr>
              <p:cNvSpPr/>
              <p:nvPr/>
            </p:nvSpPr>
            <p:spPr>
              <a:xfrm>
                <a:off x="3783291" y="2073713"/>
                <a:ext cx="3130671" cy="2100345"/>
              </a:xfrm>
              <a:custGeom>
                <a:avLst/>
                <a:gdLst>
                  <a:gd name="connsiteX0" fmla="*/ 1436485 w 3130671"/>
                  <a:gd name="connsiteY0" fmla="*/ 2080734 h 2100345"/>
                  <a:gd name="connsiteX1" fmla="*/ 1176497 w 3130671"/>
                  <a:gd name="connsiteY1" fmla="*/ 2097375 h 2100345"/>
                  <a:gd name="connsiteX2" fmla="*/ 966019 w 3130671"/>
                  <a:gd name="connsiteY2" fmla="*/ 2073509 h 2100345"/>
                  <a:gd name="connsiteX3" fmla="*/ 636504 w 3130671"/>
                  <a:gd name="connsiteY3" fmla="*/ 1911179 h 2100345"/>
                  <a:gd name="connsiteX4" fmla="*/ 270981 w 3130671"/>
                  <a:gd name="connsiteY4" fmla="*/ 1490401 h 2100345"/>
                  <a:gd name="connsiteX5" fmla="*/ 215963 w 3130671"/>
                  <a:gd name="connsiteY5" fmla="*/ 1385813 h 2100345"/>
                  <a:gd name="connsiteX6" fmla="*/ 162840 w 3130671"/>
                  <a:gd name="connsiteY6" fmla="*/ 1327716 h 2100345"/>
                  <a:gd name="connsiteX7" fmla="*/ 191800 w 3130671"/>
                  <a:gd name="connsiteY7" fmla="*/ 1317885 h 2100345"/>
                  <a:gd name="connsiteX8" fmla="*/ 145665 w 3130671"/>
                  <a:gd name="connsiteY8" fmla="*/ 1204592 h 2100345"/>
                  <a:gd name="connsiteX9" fmla="*/ 124641 w 3130671"/>
                  <a:gd name="connsiteY9" fmla="*/ 1173500 h 2100345"/>
                  <a:gd name="connsiteX10" fmla="*/ 5248 w 3130671"/>
                  <a:gd name="connsiteY10" fmla="*/ 622372 h 2100345"/>
                  <a:gd name="connsiteX11" fmla="*/ 3057 w 3130671"/>
                  <a:gd name="connsiteY11" fmla="*/ 498597 h 2100345"/>
                  <a:gd name="connsiteX12" fmla="*/ 8742 w 3130671"/>
                  <a:gd name="connsiteY12" fmla="*/ 404551 h 2100345"/>
                  <a:gd name="connsiteX13" fmla="*/ 36577 w 3130671"/>
                  <a:gd name="connsiteY13" fmla="*/ 461405 h 2100345"/>
                  <a:gd name="connsiteX14" fmla="*/ 36044 w 3130671"/>
                  <a:gd name="connsiteY14" fmla="*/ 592761 h 2100345"/>
                  <a:gd name="connsiteX15" fmla="*/ 104091 w 3130671"/>
                  <a:gd name="connsiteY15" fmla="*/ 504282 h 2100345"/>
                  <a:gd name="connsiteX16" fmla="*/ 104091 w 3130671"/>
                  <a:gd name="connsiteY16" fmla="*/ 714108 h 2100345"/>
                  <a:gd name="connsiteX17" fmla="*/ 110309 w 3130671"/>
                  <a:gd name="connsiteY17" fmla="*/ 716418 h 2100345"/>
                  <a:gd name="connsiteX18" fmla="*/ 161123 w 3130671"/>
                  <a:gd name="connsiteY18" fmla="*/ 632618 h 2100345"/>
                  <a:gd name="connsiteX19" fmla="*/ 195827 w 3130671"/>
                  <a:gd name="connsiteY19" fmla="*/ 727019 h 2100345"/>
                  <a:gd name="connsiteX20" fmla="*/ 199617 w 3130671"/>
                  <a:gd name="connsiteY20" fmla="*/ 726486 h 2100345"/>
                  <a:gd name="connsiteX21" fmla="*/ 203940 w 3130671"/>
                  <a:gd name="connsiteY21" fmla="*/ 633625 h 2100345"/>
                  <a:gd name="connsiteX22" fmla="*/ 209744 w 3130671"/>
                  <a:gd name="connsiteY22" fmla="*/ 432445 h 2100345"/>
                  <a:gd name="connsiteX23" fmla="*/ 202519 w 3130671"/>
                  <a:gd name="connsiteY23" fmla="*/ 353856 h 2100345"/>
                  <a:gd name="connsiteX24" fmla="*/ 225498 w 3130671"/>
                  <a:gd name="connsiteY24" fmla="*/ 278288 h 2100345"/>
                  <a:gd name="connsiteX25" fmla="*/ 327953 w 3130671"/>
                  <a:gd name="connsiteY25" fmla="*/ 209649 h 2100345"/>
                  <a:gd name="connsiteX26" fmla="*/ 291827 w 3130671"/>
                  <a:gd name="connsiteY26" fmla="*/ 368958 h 2100345"/>
                  <a:gd name="connsiteX27" fmla="*/ 760161 w 3130671"/>
                  <a:gd name="connsiteY27" fmla="*/ 0 h 2100345"/>
                  <a:gd name="connsiteX28" fmla="*/ 642545 w 3130671"/>
                  <a:gd name="connsiteY28" fmla="*/ 225935 h 2100345"/>
                  <a:gd name="connsiteX29" fmla="*/ 410154 w 3130671"/>
                  <a:gd name="connsiteY29" fmla="*/ 341005 h 2100345"/>
                  <a:gd name="connsiteX30" fmla="*/ 671682 w 3130671"/>
                  <a:gd name="connsiteY30" fmla="*/ 278584 h 2100345"/>
                  <a:gd name="connsiteX31" fmla="*/ 599489 w 3130671"/>
                  <a:gd name="connsiteY31" fmla="*/ 378078 h 2100345"/>
                  <a:gd name="connsiteX32" fmla="*/ 780711 w 3130671"/>
                  <a:gd name="connsiteY32" fmla="*/ 408874 h 2100345"/>
                  <a:gd name="connsiteX33" fmla="*/ 1031520 w 3130671"/>
                  <a:gd name="connsiteY33" fmla="*/ 397385 h 2100345"/>
                  <a:gd name="connsiteX34" fmla="*/ 1130185 w 3130671"/>
                  <a:gd name="connsiteY34" fmla="*/ 346513 h 2100345"/>
                  <a:gd name="connsiteX35" fmla="*/ 1294410 w 3130671"/>
                  <a:gd name="connsiteY35" fmla="*/ 168903 h 2100345"/>
                  <a:gd name="connsiteX36" fmla="*/ 1315553 w 3130671"/>
                  <a:gd name="connsiteY36" fmla="*/ 148768 h 2100345"/>
                  <a:gd name="connsiteX37" fmla="*/ 1128231 w 3130671"/>
                  <a:gd name="connsiteY37" fmla="*/ 412783 h 2100345"/>
                  <a:gd name="connsiteX38" fmla="*/ 1519989 w 3130671"/>
                  <a:gd name="connsiteY38" fmla="*/ 440085 h 2100345"/>
                  <a:gd name="connsiteX39" fmla="*/ 1699079 w 3130671"/>
                  <a:gd name="connsiteY39" fmla="*/ 425042 h 2100345"/>
                  <a:gd name="connsiteX40" fmla="*/ 1983467 w 3130671"/>
                  <a:gd name="connsiteY40" fmla="*/ 218473 h 2100345"/>
                  <a:gd name="connsiteX41" fmla="*/ 2052343 w 3130671"/>
                  <a:gd name="connsiteY41" fmla="*/ 121762 h 2100345"/>
                  <a:gd name="connsiteX42" fmla="*/ 1575422 w 3130671"/>
                  <a:gd name="connsiteY42" fmla="*/ 498656 h 2100345"/>
                  <a:gd name="connsiteX43" fmla="*/ 1751847 w 3130671"/>
                  <a:gd name="connsiteY43" fmla="*/ 485982 h 2100345"/>
                  <a:gd name="connsiteX44" fmla="*/ 1933365 w 3130671"/>
                  <a:gd name="connsiteY44" fmla="*/ 461642 h 2100345"/>
                  <a:gd name="connsiteX45" fmla="*/ 2114409 w 3130671"/>
                  <a:gd name="connsiteY45" fmla="*/ 426759 h 2100345"/>
                  <a:gd name="connsiteX46" fmla="*/ 1907958 w 3130671"/>
                  <a:gd name="connsiteY46" fmla="*/ 518732 h 2100345"/>
                  <a:gd name="connsiteX47" fmla="*/ 2440015 w 3130671"/>
                  <a:gd name="connsiteY47" fmla="*/ 281723 h 2100345"/>
                  <a:gd name="connsiteX48" fmla="*/ 2214021 w 3130671"/>
                  <a:gd name="connsiteY48" fmla="*/ 787663 h 2100345"/>
                  <a:gd name="connsiteX49" fmla="*/ 2326249 w 3130671"/>
                  <a:gd name="connsiteY49" fmla="*/ 781859 h 2100345"/>
                  <a:gd name="connsiteX50" fmla="*/ 2423611 w 3130671"/>
                  <a:gd name="connsiteY50" fmla="*/ 775226 h 2100345"/>
                  <a:gd name="connsiteX51" fmla="*/ 2444102 w 3130671"/>
                  <a:gd name="connsiteY51" fmla="*/ 795658 h 2100345"/>
                  <a:gd name="connsiteX52" fmla="*/ 2443806 w 3130671"/>
                  <a:gd name="connsiteY52" fmla="*/ 963969 h 2100345"/>
                  <a:gd name="connsiteX53" fmla="*/ 2626627 w 3130671"/>
                  <a:gd name="connsiteY53" fmla="*/ 779846 h 2100345"/>
                  <a:gd name="connsiteX54" fmla="*/ 2757924 w 3130671"/>
                  <a:gd name="connsiteY54" fmla="*/ 705521 h 2100345"/>
                  <a:gd name="connsiteX55" fmla="*/ 2963072 w 3130671"/>
                  <a:gd name="connsiteY55" fmla="*/ 749583 h 2100345"/>
                  <a:gd name="connsiteX56" fmla="*/ 3063632 w 3130671"/>
                  <a:gd name="connsiteY56" fmla="*/ 865127 h 2100345"/>
                  <a:gd name="connsiteX57" fmla="*/ 3130672 w 3130671"/>
                  <a:gd name="connsiteY57" fmla="*/ 914282 h 2100345"/>
                  <a:gd name="connsiteX58" fmla="*/ 2944061 w 3130671"/>
                  <a:gd name="connsiteY58" fmla="*/ 1171842 h 2100345"/>
                  <a:gd name="connsiteX59" fmla="*/ 2678802 w 3130671"/>
                  <a:gd name="connsiteY59" fmla="*/ 1209211 h 2100345"/>
                  <a:gd name="connsiteX60" fmla="*/ 2520263 w 3130671"/>
                  <a:gd name="connsiteY60" fmla="*/ 1274889 h 2100345"/>
                  <a:gd name="connsiteX61" fmla="*/ 2461928 w 3130671"/>
                  <a:gd name="connsiteY61" fmla="*/ 1387294 h 2100345"/>
                  <a:gd name="connsiteX62" fmla="*/ 2448129 w 3130671"/>
                  <a:gd name="connsiteY62" fmla="*/ 1412878 h 2100345"/>
                  <a:gd name="connsiteX63" fmla="*/ 2435219 w 3130671"/>
                  <a:gd name="connsiteY63" fmla="*/ 1389367 h 2100345"/>
                  <a:gd name="connsiteX64" fmla="*/ 2399507 w 3130671"/>
                  <a:gd name="connsiteY64" fmla="*/ 1317056 h 2100345"/>
                  <a:gd name="connsiteX65" fmla="*/ 2279285 w 3130671"/>
                  <a:gd name="connsiteY65" fmla="*/ 1351168 h 2100345"/>
                  <a:gd name="connsiteX66" fmla="*/ 2267500 w 3130671"/>
                  <a:gd name="connsiteY66" fmla="*/ 1369409 h 2100345"/>
                  <a:gd name="connsiteX67" fmla="*/ 2249259 w 3130671"/>
                  <a:gd name="connsiteY67" fmla="*/ 1356261 h 2100345"/>
                  <a:gd name="connsiteX68" fmla="*/ 2227465 w 3130671"/>
                  <a:gd name="connsiteY68" fmla="*/ 1328308 h 2100345"/>
                  <a:gd name="connsiteX69" fmla="*/ 2164097 w 3130671"/>
                  <a:gd name="connsiteY69" fmla="*/ 1332809 h 2100345"/>
                  <a:gd name="connsiteX70" fmla="*/ 2146330 w 3130671"/>
                  <a:gd name="connsiteY70" fmla="*/ 1370060 h 2100345"/>
                  <a:gd name="connsiteX71" fmla="*/ 2107006 w 3130671"/>
                  <a:gd name="connsiteY71" fmla="*/ 1379122 h 2100345"/>
                  <a:gd name="connsiteX72" fmla="*/ 2100432 w 3130671"/>
                  <a:gd name="connsiteY72" fmla="*/ 1373199 h 2100345"/>
                  <a:gd name="connsiteX73" fmla="*/ 2047309 w 3130671"/>
                  <a:gd name="connsiteY73" fmla="*/ 1358571 h 2100345"/>
                  <a:gd name="connsiteX74" fmla="*/ 2013671 w 3130671"/>
                  <a:gd name="connsiteY74" fmla="*/ 1410806 h 2100345"/>
                  <a:gd name="connsiteX75" fmla="*/ 2014796 w 3130671"/>
                  <a:gd name="connsiteY75" fmla="*/ 1452084 h 2100345"/>
                  <a:gd name="connsiteX76" fmla="*/ 2013848 w 3130671"/>
                  <a:gd name="connsiteY76" fmla="*/ 1522263 h 2100345"/>
                  <a:gd name="connsiteX77" fmla="*/ 1830672 w 3130671"/>
                  <a:gd name="connsiteY77" fmla="*/ 1801735 h 2100345"/>
                  <a:gd name="connsiteX78" fmla="*/ 1570151 w 3130671"/>
                  <a:gd name="connsiteY78" fmla="*/ 1965131 h 2100345"/>
                  <a:gd name="connsiteX79" fmla="*/ 1458813 w 3130671"/>
                  <a:gd name="connsiteY79" fmla="*/ 2064270 h 2100345"/>
                  <a:gd name="connsiteX80" fmla="*/ 1436485 w 3130671"/>
                  <a:gd name="connsiteY80" fmla="*/ 2080734 h 2100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3130671" h="2100345">
                    <a:moveTo>
                      <a:pt x="1436485" y="2080734"/>
                    </a:moveTo>
                    <a:cubicBezTo>
                      <a:pt x="1350257" y="2092934"/>
                      <a:pt x="1263436" y="2096428"/>
                      <a:pt x="1176497" y="2097375"/>
                    </a:cubicBezTo>
                    <a:cubicBezTo>
                      <a:pt x="1104186" y="2108450"/>
                      <a:pt x="1035666" y="2085886"/>
                      <a:pt x="966019" y="2073509"/>
                    </a:cubicBezTo>
                    <a:cubicBezTo>
                      <a:pt x="847396" y="2037264"/>
                      <a:pt x="736590" y="1985385"/>
                      <a:pt x="636504" y="1911179"/>
                    </a:cubicBezTo>
                    <a:cubicBezTo>
                      <a:pt x="483590" y="1797767"/>
                      <a:pt x="366270" y="1653738"/>
                      <a:pt x="270981" y="1490401"/>
                    </a:cubicBezTo>
                    <a:cubicBezTo>
                      <a:pt x="251082" y="1456348"/>
                      <a:pt x="232427" y="1421643"/>
                      <a:pt x="215963" y="1385813"/>
                    </a:cubicBezTo>
                    <a:cubicBezTo>
                      <a:pt x="204296" y="1360407"/>
                      <a:pt x="192037" y="1336599"/>
                      <a:pt x="162840" y="1327716"/>
                    </a:cubicBezTo>
                    <a:cubicBezTo>
                      <a:pt x="170243" y="1319543"/>
                      <a:pt x="182147" y="1325406"/>
                      <a:pt x="191800" y="1317885"/>
                    </a:cubicBezTo>
                    <a:cubicBezTo>
                      <a:pt x="176520" y="1280397"/>
                      <a:pt x="161123" y="1242494"/>
                      <a:pt x="145665" y="1204592"/>
                    </a:cubicBezTo>
                    <a:cubicBezTo>
                      <a:pt x="133939" y="1197426"/>
                      <a:pt x="128964" y="1185877"/>
                      <a:pt x="124641" y="1173500"/>
                    </a:cubicBezTo>
                    <a:cubicBezTo>
                      <a:pt x="62339" y="994647"/>
                      <a:pt x="21830" y="811175"/>
                      <a:pt x="5248" y="622372"/>
                    </a:cubicBezTo>
                    <a:cubicBezTo>
                      <a:pt x="1635" y="581035"/>
                      <a:pt x="-3280" y="539993"/>
                      <a:pt x="3057" y="498597"/>
                    </a:cubicBezTo>
                    <a:cubicBezTo>
                      <a:pt x="9334" y="467505"/>
                      <a:pt x="-2925" y="435288"/>
                      <a:pt x="8742" y="404551"/>
                    </a:cubicBezTo>
                    <a:cubicBezTo>
                      <a:pt x="30062" y="417639"/>
                      <a:pt x="37821" y="435939"/>
                      <a:pt x="36577" y="461405"/>
                    </a:cubicBezTo>
                    <a:cubicBezTo>
                      <a:pt x="34563" y="502446"/>
                      <a:pt x="36044" y="543606"/>
                      <a:pt x="36044" y="592761"/>
                    </a:cubicBezTo>
                    <a:cubicBezTo>
                      <a:pt x="60740" y="560662"/>
                      <a:pt x="81172" y="534130"/>
                      <a:pt x="104091" y="504282"/>
                    </a:cubicBezTo>
                    <a:cubicBezTo>
                      <a:pt x="104091" y="576238"/>
                      <a:pt x="104091" y="645173"/>
                      <a:pt x="104091" y="714108"/>
                    </a:cubicBezTo>
                    <a:cubicBezTo>
                      <a:pt x="106164" y="714878"/>
                      <a:pt x="108236" y="715648"/>
                      <a:pt x="110309" y="716418"/>
                    </a:cubicBezTo>
                    <a:cubicBezTo>
                      <a:pt x="126536" y="689649"/>
                      <a:pt x="142763" y="662940"/>
                      <a:pt x="161123" y="632618"/>
                    </a:cubicBezTo>
                    <a:cubicBezTo>
                      <a:pt x="173500" y="666257"/>
                      <a:pt x="184634" y="696638"/>
                      <a:pt x="195827" y="727019"/>
                    </a:cubicBezTo>
                    <a:cubicBezTo>
                      <a:pt x="197070" y="726841"/>
                      <a:pt x="198314" y="726664"/>
                      <a:pt x="199617" y="726486"/>
                    </a:cubicBezTo>
                    <a:cubicBezTo>
                      <a:pt x="201098" y="695513"/>
                      <a:pt x="202934" y="664598"/>
                      <a:pt x="203940" y="633625"/>
                    </a:cubicBezTo>
                    <a:cubicBezTo>
                      <a:pt x="206072" y="566584"/>
                      <a:pt x="207731" y="499544"/>
                      <a:pt x="209744" y="432445"/>
                    </a:cubicBezTo>
                    <a:cubicBezTo>
                      <a:pt x="210573" y="405913"/>
                      <a:pt x="210929" y="379974"/>
                      <a:pt x="202519" y="353856"/>
                    </a:cubicBezTo>
                    <a:cubicBezTo>
                      <a:pt x="193162" y="324719"/>
                      <a:pt x="206546" y="299786"/>
                      <a:pt x="225498" y="278288"/>
                    </a:cubicBezTo>
                    <a:cubicBezTo>
                      <a:pt x="253273" y="246781"/>
                      <a:pt x="289518" y="227475"/>
                      <a:pt x="327953" y="209649"/>
                    </a:cubicBezTo>
                    <a:cubicBezTo>
                      <a:pt x="285135" y="253947"/>
                      <a:pt x="272994" y="305175"/>
                      <a:pt x="291827" y="368958"/>
                    </a:cubicBezTo>
                    <a:cubicBezTo>
                      <a:pt x="412878" y="201180"/>
                      <a:pt x="558567" y="68047"/>
                      <a:pt x="760161" y="0"/>
                    </a:cubicBezTo>
                    <a:cubicBezTo>
                      <a:pt x="737538" y="86643"/>
                      <a:pt x="703011" y="162803"/>
                      <a:pt x="642545" y="225935"/>
                    </a:cubicBezTo>
                    <a:cubicBezTo>
                      <a:pt x="580953" y="290310"/>
                      <a:pt x="503371" y="323297"/>
                      <a:pt x="410154" y="341005"/>
                    </a:cubicBezTo>
                    <a:cubicBezTo>
                      <a:pt x="512550" y="366411"/>
                      <a:pt x="595107" y="341479"/>
                      <a:pt x="671682" y="278584"/>
                    </a:cubicBezTo>
                    <a:cubicBezTo>
                      <a:pt x="664220" y="325252"/>
                      <a:pt x="634194" y="351369"/>
                      <a:pt x="599489" y="378078"/>
                    </a:cubicBezTo>
                    <a:cubicBezTo>
                      <a:pt x="660430" y="398747"/>
                      <a:pt x="720541" y="404966"/>
                      <a:pt x="780711" y="408874"/>
                    </a:cubicBezTo>
                    <a:cubicBezTo>
                      <a:pt x="864630" y="414323"/>
                      <a:pt x="948430" y="408756"/>
                      <a:pt x="1031520" y="397385"/>
                    </a:cubicBezTo>
                    <a:cubicBezTo>
                      <a:pt x="1069363" y="392233"/>
                      <a:pt x="1100515" y="369550"/>
                      <a:pt x="1130185" y="346513"/>
                    </a:cubicBezTo>
                    <a:cubicBezTo>
                      <a:pt x="1194797" y="296469"/>
                      <a:pt x="1245373" y="233397"/>
                      <a:pt x="1294410" y="168903"/>
                    </a:cubicBezTo>
                    <a:cubicBezTo>
                      <a:pt x="1299325" y="162448"/>
                      <a:pt x="1301813" y="153505"/>
                      <a:pt x="1315553" y="148768"/>
                    </a:cubicBezTo>
                    <a:cubicBezTo>
                      <a:pt x="1265568" y="247255"/>
                      <a:pt x="1200364" y="330049"/>
                      <a:pt x="1128231" y="412783"/>
                    </a:cubicBezTo>
                    <a:cubicBezTo>
                      <a:pt x="1260949" y="434222"/>
                      <a:pt x="1390055" y="442631"/>
                      <a:pt x="1519989" y="440085"/>
                    </a:cubicBezTo>
                    <a:cubicBezTo>
                      <a:pt x="1579982" y="438900"/>
                      <a:pt x="1640508" y="442276"/>
                      <a:pt x="1699079" y="425042"/>
                    </a:cubicBezTo>
                    <a:cubicBezTo>
                      <a:pt x="1818295" y="389982"/>
                      <a:pt x="1908787" y="314769"/>
                      <a:pt x="1983467" y="218473"/>
                    </a:cubicBezTo>
                    <a:cubicBezTo>
                      <a:pt x="2008104" y="186670"/>
                      <a:pt x="2030194" y="152972"/>
                      <a:pt x="2052343" y="121762"/>
                    </a:cubicBezTo>
                    <a:cubicBezTo>
                      <a:pt x="1977367" y="323120"/>
                      <a:pt x="1826171" y="463300"/>
                      <a:pt x="1575422" y="498656"/>
                    </a:cubicBezTo>
                    <a:cubicBezTo>
                      <a:pt x="1634230" y="494570"/>
                      <a:pt x="1693216" y="492023"/>
                      <a:pt x="1751847" y="485982"/>
                    </a:cubicBezTo>
                    <a:cubicBezTo>
                      <a:pt x="1812550" y="479764"/>
                      <a:pt x="1873135" y="471532"/>
                      <a:pt x="1933365" y="461642"/>
                    </a:cubicBezTo>
                    <a:cubicBezTo>
                      <a:pt x="1992350" y="451988"/>
                      <a:pt x="2050863" y="439137"/>
                      <a:pt x="2114409" y="426759"/>
                    </a:cubicBezTo>
                    <a:cubicBezTo>
                      <a:pt x="2065846" y="511744"/>
                      <a:pt x="1985895" y="513402"/>
                      <a:pt x="1907958" y="518732"/>
                    </a:cubicBezTo>
                    <a:cubicBezTo>
                      <a:pt x="2047842" y="558590"/>
                      <a:pt x="2252635" y="516541"/>
                      <a:pt x="2440015" y="281723"/>
                    </a:cubicBezTo>
                    <a:cubicBezTo>
                      <a:pt x="2454644" y="373992"/>
                      <a:pt x="2409161" y="572684"/>
                      <a:pt x="2214021" y="787663"/>
                    </a:cubicBezTo>
                    <a:cubicBezTo>
                      <a:pt x="2253582" y="785650"/>
                      <a:pt x="2289945" y="783932"/>
                      <a:pt x="2326249" y="781859"/>
                    </a:cubicBezTo>
                    <a:cubicBezTo>
                      <a:pt x="2358762" y="780023"/>
                      <a:pt x="2391335" y="779076"/>
                      <a:pt x="2423611" y="775226"/>
                    </a:cubicBezTo>
                    <a:cubicBezTo>
                      <a:pt x="2442147" y="773035"/>
                      <a:pt x="2444339" y="779905"/>
                      <a:pt x="2444102" y="795658"/>
                    </a:cubicBezTo>
                    <a:cubicBezTo>
                      <a:pt x="2443273" y="849492"/>
                      <a:pt x="2443806" y="903325"/>
                      <a:pt x="2443806" y="963969"/>
                    </a:cubicBezTo>
                    <a:cubicBezTo>
                      <a:pt x="2507945" y="899713"/>
                      <a:pt x="2569062" y="841437"/>
                      <a:pt x="2626627" y="779846"/>
                    </a:cubicBezTo>
                    <a:cubicBezTo>
                      <a:pt x="2663345" y="740581"/>
                      <a:pt x="2707703" y="719083"/>
                      <a:pt x="2757924" y="705521"/>
                    </a:cubicBezTo>
                    <a:cubicBezTo>
                      <a:pt x="2833966" y="685030"/>
                      <a:pt x="2902072" y="700783"/>
                      <a:pt x="2963072" y="749583"/>
                    </a:cubicBezTo>
                    <a:cubicBezTo>
                      <a:pt x="3003580" y="781978"/>
                      <a:pt x="3035620" y="822012"/>
                      <a:pt x="3063632" y="865127"/>
                    </a:cubicBezTo>
                    <a:cubicBezTo>
                      <a:pt x="3080096" y="890474"/>
                      <a:pt x="3101120" y="907708"/>
                      <a:pt x="3130672" y="914282"/>
                    </a:cubicBezTo>
                    <a:cubicBezTo>
                      <a:pt x="3113261" y="1032609"/>
                      <a:pt x="3047108" y="1116054"/>
                      <a:pt x="2944061" y="1171842"/>
                    </a:cubicBezTo>
                    <a:cubicBezTo>
                      <a:pt x="2860616" y="1217028"/>
                      <a:pt x="2772197" y="1232427"/>
                      <a:pt x="2678802" y="1209211"/>
                    </a:cubicBezTo>
                    <a:cubicBezTo>
                      <a:pt x="2609630" y="1192037"/>
                      <a:pt x="2560712" y="1223780"/>
                      <a:pt x="2520263" y="1274889"/>
                    </a:cubicBezTo>
                    <a:cubicBezTo>
                      <a:pt x="2493672" y="1308468"/>
                      <a:pt x="2476853" y="1347496"/>
                      <a:pt x="2461928" y="1387294"/>
                    </a:cubicBezTo>
                    <a:cubicBezTo>
                      <a:pt x="2458493" y="1396533"/>
                      <a:pt x="2456065" y="1406127"/>
                      <a:pt x="2448129" y="1412878"/>
                    </a:cubicBezTo>
                    <a:cubicBezTo>
                      <a:pt x="2434982" y="1409976"/>
                      <a:pt x="2435692" y="1398842"/>
                      <a:pt x="2435219" y="1389367"/>
                    </a:cubicBezTo>
                    <a:cubicBezTo>
                      <a:pt x="2433738" y="1359992"/>
                      <a:pt x="2420176" y="1336599"/>
                      <a:pt x="2399507" y="1317056"/>
                    </a:cubicBezTo>
                    <a:cubicBezTo>
                      <a:pt x="2356689" y="1276606"/>
                      <a:pt x="2295216" y="1294196"/>
                      <a:pt x="2279285" y="1351168"/>
                    </a:cubicBezTo>
                    <a:cubicBezTo>
                      <a:pt x="2277212" y="1358571"/>
                      <a:pt x="2277390" y="1368284"/>
                      <a:pt x="2267500" y="1369409"/>
                    </a:cubicBezTo>
                    <a:cubicBezTo>
                      <a:pt x="2258676" y="1370356"/>
                      <a:pt x="2254175" y="1362361"/>
                      <a:pt x="2249259" y="1356261"/>
                    </a:cubicBezTo>
                    <a:cubicBezTo>
                      <a:pt x="2241856" y="1347082"/>
                      <a:pt x="2236053" y="1336718"/>
                      <a:pt x="2227465" y="1328308"/>
                    </a:cubicBezTo>
                    <a:cubicBezTo>
                      <a:pt x="2202888" y="1304264"/>
                      <a:pt x="2184233" y="1305270"/>
                      <a:pt x="2164097" y="1332809"/>
                    </a:cubicBezTo>
                    <a:cubicBezTo>
                      <a:pt x="2155865" y="1344061"/>
                      <a:pt x="2151482" y="1357209"/>
                      <a:pt x="2146330" y="1370060"/>
                    </a:cubicBezTo>
                    <a:cubicBezTo>
                      <a:pt x="2136440" y="1394460"/>
                      <a:pt x="2128089" y="1396059"/>
                      <a:pt x="2107006" y="1379122"/>
                    </a:cubicBezTo>
                    <a:cubicBezTo>
                      <a:pt x="2104696" y="1377285"/>
                      <a:pt x="2102742" y="1374976"/>
                      <a:pt x="2100432" y="1373199"/>
                    </a:cubicBezTo>
                    <a:cubicBezTo>
                      <a:pt x="2084738" y="1360940"/>
                      <a:pt x="2069281" y="1347437"/>
                      <a:pt x="2047309" y="1358571"/>
                    </a:cubicBezTo>
                    <a:cubicBezTo>
                      <a:pt x="2026048" y="1369350"/>
                      <a:pt x="2016040" y="1388064"/>
                      <a:pt x="2013671" y="1410806"/>
                    </a:cubicBezTo>
                    <a:cubicBezTo>
                      <a:pt x="2012249" y="1424486"/>
                      <a:pt x="2011420" y="1438640"/>
                      <a:pt x="2014796" y="1452084"/>
                    </a:cubicBezTo>
                    <a:cubicBezTo>
                      <a:pt x="2020777" y="1475714"/>
                      <a:pt x="2019238" y="1498692"/>
                      <a:pt x="2013848" y="1522263"/>
                    </a:cubicBezTo>
                    <a:cubicBezTo>
                      <a:pt x="1987317" y="1638162"/>
                      <a:pt x="1931943" y="1734458"/>
                      <a:pt x="1830672" y="1801735"/>
                    </a:cubicBezTo>
                    <a:cubicBezTo>
                      <a:pt x="1745214" y="1858470"/>
                      <a:pt x="1659696" y="1914969"/>
                      <a:pt x="1570151" y="1965131"/>
                    </a:cubicBezTo>
                    <a:cubicBezTo>
                      <a:pt x="1525616" y="1990123"/>
                      <a:pt x="1487121" y="2021156"/>
                      <a:pt x="1458813" y="2064270"/>
                    </a:cubicBezTo>
                    <a:cubicBezTo>
                      <a:pt x="1453601" y="2071969"/>
                      <a:pt x="1449159" y="2082570"/>
                      <a:pt x="1436485" y="2080734"/>
                    </a:cubicBezTo>
                    <a:close/>
                  </a:path>
                </a:pathLst>
              </a:custGeom>
              <a:solidFill>
                <a:srgbClr val="FDAAB4"/>
              </a:solidFill>
              <a:ln w="5921" cap="flat">
                <a:noFill/>
                <a:prstDash val="solid"/>
                <a:miter/>
              </a:ln>
            </p:spPr>
            <p:txBody>
              <a:bodyPr rtlCol="0" anchor="ctr"/>
              <a:lstStyle/>
              <a:p>
                <a:endParaRPr lang="ko-KR" altLang="en-US"/>
              </a:p>
            </p:txBody>
          </p:sp>
          <p:sp>
            <p:nvSpPr>
              <p:cNvPr id="89" name="자유형: 도형 88">
                <a:extLst>
                  <a:ext uri="{FF2B5EF4-FFF2-40B4-BE49-F238E27FC236}">
                    <a16:creationId xmlns:a16="http://schemas.microsoft.com/office/drawing/2014/main" id="{EA81CA5B-3284-458F-97F1-65BB990011A6}"/>
                  </a:ext>
                </a:extLst>
              </p:cNvPr>
              <p:cNvSpPr/>
              <p:nvPr/>
            </p:nvSpPr>
            <p:spPr>
              <a:xfrm>
                <a:off x="3590033" y="2575742"/>
                <a:ext cx="3160120" cy="1860131"/>
              </a:xfrm>
              <a:custGeom>
                <a:avLst/>
                <a:gdLst>
                  <a:gd name="connsiteX0" fmla="*/ 356097 w 3160120"/>
                  <a:gd name="connsiteY0" fmla="*/ 819823 h 1860131"/>
                  <a:gd name="connsiteX1" fmla="*/ 405015 w 3160120"/>
                  <a:gd name="connsiteY1" fmla="*/ 850442 h 1860131"/>
                  <a:gd name="connsiteX2" fmla="*/ 609511 w 3160120"/>
                  <a:gd name="connsiteY2" fmla="*/ 1180609 h 1860131"/>
                  <a:gd name="connsiteX3" fmla="*/ 948858 w 3160120"/>
                  <a:gd name="connsiteY3" fmla="*/ 1469438 h 1860131"/>
                  <a:gd name="connsiteX4" fmla="*/ 1138904 w 3160120"/>
                  <a:gd name="connsiteY4" fmla="*/ 1548501 h 1860131"/>
                  <a:gd name="connsiteX5" fmla="*/ 1157263 w 3160120"/>
                  <a:gd name="connsiteY5" fmla="*/ 1561648 h 1860131"/>
                  <a:gd name="connsiteX6" fmla="*/ 1151814 w 3160120"/>
                  <a:gd name="connsiteY6" fmla="*/ 1591852 h 1860131"/>
                  <a:gd name="connsiteX7" fmla="*/ 1004231 w 3160120"/>
                  <a:gd name="connsiteY7" fmla="*/ 1758919 h 1860131"/>
                  <a:gd name="connsiteX8" fmla="*/ 918240 w 3160120"/>
                  <a:gd name="connsiteY8" fmla="*/ 1841299 h 1860131"/>
                  <a:gd name="connsiteX9" fmla="*/ 900414 w 3160120"/>
                  <a:gd name="connsiteY9" fmla="*/ 1860131 h 1860131"/>
                  <a:gd name="connsiteX10" fmla="*/ 557455 w 3160120"/>
                  <a:gd name="connsiteY10" fmla="*/ 1771889 h 1860131"/>
                  <a:gd name="connsiteX11" fmla="*/ 499120 w 3160120"/>
                  <a:gd name="connsiteY11" fmla="*/ 1763361 h 1860131"/>
                  <a:gd name="connsiteX12" fmla="*/ 530449 w 3160120"/>
                  <a:gd name="connsiteY12" fmla="*/ 1716990 h 1860131"/>
                  <a:gd name="connsiteX13" fmla="*/ 531989 w 3160120"/>
                  <a:gd name="connsiteY13" fmla="*/ 1590549 h 1860131"/>
                  <a:gd name="connsiteX14" fmla="*/ 336672 w 3160120"/>
                  <a:gd name="connsiteY14" fmla="*/ 1227573 h 1860131"/>
                  <a:gd name="connsiteX15" fmla="*/ 273777 w 3160120"/>
                  <a:gd name="connsiteY15" fmla="*/ 926898 h 1860131"/>
                  <a:gd name="connsiteX16" fmla="*/ 356097 w 3160120"/>
                  <a:gd name="connsiteY16" fmla="*/ 819823 h 1860131"/>
                  <a:gd name="connsiteX17" fmla="*/ 2979540 w 3160120"/>
                  <a:gd name="connsiteY17" fmla="*/ 264066 h 1860131"/>
                  <a:gd name="connsiteX18" fmla="*/ 3160120 w 3160120"/>
                  <a:gd name="connsiteY18" fmla="*/ 336389 h 1860131"/>
                  <a:gd name="connsiteX19" fmla="*/ 2918491 w 3160120"/>
                  <a:gd name="connsiteY19" fmla="*/ 281844 h 1860131"/>
                  <a:gd name="connsiteX20" fmla="*/ 2979540 w 3160120"/>
                  <a:gd name="connsiteY20" fmla="*/ 264066 h 1860131"/>
                  <a:gd name="connsiteX21" fmla="*/ 196314 w 3160120"/>
                  <a:gd name="connsiteY21" fmla="*/ 0 h 1860131"/>
                  <a:gd name="connsiteX22" fmla="*/ 202533 w 3160120"/>
                  <a:gd name="connsiteY22" fmla="*/ 27657 h 1860131"/>
                  <a:gd name="connsiteX23" fmla="*/ 284734 w 3160120"/>
                  <a:gd name="connsiteY23" fmla="*/ 537506 h 1860131"/>
                  <a:gd name="connsiteX24" fmla="*/ 338804 w 3160120"/>
                  <a:gd name="connsiteY24" fmla="*/ 705995 h 1860131"/>
                  <a:gd name="connsiteX25" fmla="*/ 7512 w 3160120"/>
                  <a:gd name="connsiteY25" fmla="*/ 403130 h 1860131"/>
                  <a:gd name="connsiteX26" fmla="*/ 196314 w 3160120"/>
                  <a:gd name="connsiteY26" fmla="*/ 0 h 1860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160120" h="1860131">
                    <a:moveTo>
                      <a:pt x="356097" y="819823"/>
                    </a:moveTo>
                    <a:cubicBezTo>
                      <a:pt x="381030" y="816330"/>
                      <a:pt x="394355" y="826990"/>
                      <a:pt x="405015" y="850442"/>
                    </a:cubicBezTo>
                    <a:cubicBezTo>
                      <a:pt x="458848" y="969243"/>
                      <a:pt x="527073" y="1079930"/>
                      <a:pt x="609511" y="1180609"/>
                    </a:cubicBezTo>
                    <a:cubicBezTo>
                      <a:pt x="704801" y="1296982"/>
                      <a:pt x="815192" y="1396890"/>
                      <a:pt x="948858" y="1469438"/>
                    </a:cubicBezTo>
                    <a:cubicBezTo>
                      <a:pt x="1009739" y="1502426"/>
                      <a:pt x="1072515" y="1529550"/>
                      <a:pt x="1138904" y="1548501"/>
                    </a:cubicBezTo>
                    <a:cubicBezTo>
                      <a:pt x="1147077" y="1550810"/>
                      <a:pt x="1153473" y="1553949"/>
                      <a:pt x="1157263" y="1561648"/>
                    </a:cubicBezTo>
                    <a:cubicBezTo>
                      <a:pt x="1163600" y="1573197"/>
                      <a:pt x="1156552" y="1582613"/>
                      <a:pt x="1151814" y="1591852"/>
                    </a:cubicBezTo>
                    <a:cubicBezTo>
                      <a:pt x="1116873" y="1660077"/>
                      <a:pt x="1072515" y="1719833"/>
                      <a:pt x="1004231" y="1758919"/>
                    </a:cubicBezTo>
                    <a:cubicBezTo>
                      <a:pt x="968994" y="1779115"/>
                      <a:pt x="938672" y="1805291"/>
                      <a:pt x="918240" y="1841299"/>
                    </a:cubicBezTo>
                    <a:cubicBezTo>
                      <a:pt x="913857" y="1849057"/>
                      <a:pt x="909060" y="1856400"/>
                      <a:pt x="900414" y="1860131"/>
                    </a:cubicBezTo>
                    <a:cubicBezTo>
                      <a:pt x="787239" y="1826315"/>
                      <a:pt x="672761" y="1797414"/>
                      <a:pt x="557455" y="1771889"/>
                    </a:cubicBezTo>
                    <a:cubicBezTo>
                      <a:pt x="538326" y="1767625"/>
                      <a:pt x="518545" y="1766145"/>
                      <a:pt x="499120" y="1763361"/>
                    </a:cubicBezTo>
                    <a:cubicBezTo>
                      <a:pt x="509543" y="1747904"/>
                      <a:pt x="519966" y="1732388"/>
                      <a:pt x="530449" y="1716990"/>
                    </a:cubicBezTo>
                    <a:cubicBezTo>
                      <a:pt x="558876" y="1675178"/>
                      <a:pt x="559705" y="1634137"/>
                      <a:pt x="531989" y="1590549"/>
                    </a:cubicBezTo>
                    <a:cubicBezTo>
                      <a:pt x="458197" y="1474295"/>
                      <a:pt x="385590" y="1357093"/>
                      <a:pt x="336672" y="1227573"/>
                    </a:cubicBezTo>
                    <a:cubicBezTo>
                      <a:pt x="300131" y="1130802"/>
                      <a:pt x="268210" y="1032670"/>
                      <a:pt x="273777" y="926898"/>
                    </a:cubicBezTo>
                    <a:cubicBezTo>
                      <a:pt x="276857" y="866965"/>
                      <a:pt x="304277" y="830839"/>
                      <a:pt x="356097" y="819823"/>
                    </a:cubicBezTo>
                    <a:close/>
                    <a:moveTo>
                      <a:pt x="2979540" y="264066"/>
                    </a:moveTo>
                    <a:cubicBezTo>
                      <a:pt x="3045180" y="257426"/>
                      <a:pt x="3119790" y="283532"/>
                      <a:pt x="3160120" y="336389"/>
                    </a:cubicBezTo>
                    <a:lnTo>
                      <a:pt x="2918491" y="281844"/>
                    </a:lnTo>
                    <a:cubicBezTo>
                      <a:pt x="2936776" y="272132"/>
                      <a:pt x="2957660" y="266280"/>
                      <a:pt x="2979540" y="264066"/>
                    </a:cubicBezTo>
                    <a:close/>
                    <a:moveTo>
                      <a:pt x="196314" y="0"/>
                    </a:moveTo>
                    <a:cubicBezTo>
                      <a:pt x="205375" y="7640"/>
                      <a:pt x="202296" y="18122"/>
                      <a:pt x="202533" y="27657"/>
                    </a:cubicBezTo>
                    <a:cubicBezTo>
                      <a:pt x="207093" y="201298"/>
                      <a:pt x="238007" y="370794"/>
                      <a:pt x="284734" y="537506"/>
                    </a:cubicBezTo>
                    <a:cubicBezTo>
                      <a:pt x="300665" y="594242"/>
                      <a:pt x="320682" y="649852"/>
                      <a:pt x="338804" y="705995"/>
                    </a:cubicBezTo>
                    <a:cubicBezTo>
                      <a:pt x="183581" y="685919"/>
                      <a:pt x="37716" y="552549"/>
                      <a:pt x="7512" y="403130"/>
                    </a:cubicBezTo>
                    <a:cubicBezTo>
                      <a:pt x="-24705" y="243406"/>
                      <a:pt x="48257" y="87650"/>
                      <a:pt x="196314" y="0"/>
                    </a:cubicBezTo>
                    <a:close/>
                  </a:path>
                </a:pathLst>
              </a:custGeom>
              <a:solidFill>
                <a:srgbClr val="FC8393"/>
              </a:solidFill>
              <a:ln w="5921" cap="flat">
                <a:noFill/>
                <a:prstDash val="solid"/>
                <a:miter/>
              </a:ln>
            </p:spPr>
            <p:txBody>
              <a:bodyPr rtlCol="0" anchor="ctr"/>
              <a:lstStyle/>
              <a:p>
                <a:endParaRPr lang="ko-KR" altLang="en-US"/>
              </a:p>
            </p:txBody>
          </p:sp>
          <p:sp>
            <p:nvSpPr>
              <p:cNvPr id="90" name="자유형: 도형 89">
                <a:extLst>
                  <a:ext uri="{FF2B5EF4-FFF2-40B4-BE49-F238E27FC236}">
                    <a16:creationId xmlns:a16="http://schemas.microsoft.com/office/drawing/2014/main" id="{558799B5-F8AC-439B-ACC5-A1F7166A47F5}"/>
                  </a:ext>
                </a:extLst>
              </p:cNvPr>
              <p:cNvSpPr/>
              <p:nvPr/>
            </p:nvSpPr>
            <p:spPr>
              <a:xfrm>
                <a:off x="5167795" y="3389530"/>
                <a:ext cx="1068683" cy="1244480"/>
              </a:xfrm>
              <a:custGeom>
                <a:avLst/>
                <a:gdLst>
                  <a:gd name="connsiteX0" fmla="*/ 36762 w 1068683"/>
                  <a:gd name="connsiteY0" fmla="*/ 1235797 h 1244480"/>
                  <a:gd name="connsiteX1" fmla="*/ 31491 w 1068683"/>
                  <a:gd name="connsiteY1" fmla="*/ 887567 h 1244480"/>
                  <a:gd name="connsiteX2" fmla="*/ 222070 w 1068683"/>
                  <a:gd name="connsiteY2" fmla="*/ 657131 h 1244480"/>
                  <a:gd name="connsiteX3" fmla="*/ 492363 w 1068683"/>
                  <a:gd name="connsiteY3" fmla="*/ 483075 h 1244480"/>
                  <a:gd name="connsiteX4" fmla="*/ 649718 w 1068683"/>
                  <a:gd name="connsiteY4" fmla="*/ 144202 h 1244480"/>
                  <a:gd name="connsiteX5" fmla="*/ 655403 w 1068683"/>
                  <a:gd name="connsiteY5" fmla="*/ 86164 h 1244480"/>
                  <a:gd name="connsiteX6" fmla="*/ 724931 w 1068683"/>
                  <a:gd name="connsiteY6" fmla="*/ 69996 h 1244480"/>
                  <a:gd name="connsiteX7" fmla="*/ 758332 w 1068683"/>
                  <a:gd name="connsiteY7" fmla="*/ 133660 h 1244480"/>
                  <a:gd name="connsiteX8" fmla="*/ 689516 w 1068683"/>
                  <a:gd name="connsiteY8" fmla="*/ 459386 h 1244480"/>
                  <a:gd name="connsiteX9" fmla="*/ 785753 w 1068683"/>
                  <a:gd name="connsiteY9" fmla="*/ 307183 h 1244480"/>
                  <a:gd name="connsiteX10" fmla="*/ 783916 w 1068683"/>
                  <a:gd name="connsiteY10" fmla="*/ 109142 h 1244480"/>
                  <a:gd name="connsiteX11" fmla="*/ 803875 w 1068683"/>
                  <a:gd name="connsiteY11" fmla="*/ 28185 h 1244480"/>
                  <a:gd name="connsiteX12" fmla="*/ 855991 w 1068683"/>
                  <a:gd name="connsiteY12" fmla="*/ 27356 h 1244480"/>
                  <a:gd name="connsiteX13" fmla="*/ 905323 w 1068683"/>
                  <a:gd name="connsiteY13" fmla="*/ 140057 h 1244480"/>
                  <a:gd name="connsiteX14" fmla="*/ 868961 w 1068683"/>
                  <a:gd name="connsiteY14" fmla="*/ 431374 h 1244480"/>
                  <a:gd name="connsiteX15" fmla="*/ 866769 w 1068683"/>
                  <a:gd name="connsiteY15" fmla="*/ 458557 h 1244480"/>
                  <a:gd name="connsiteX16" fmla="*/ 940087 w 1068683"/>
                  <a:gd name="connsiteY16" fmla="*/ 293325 h 1244480"/>
                  <a:gd name="connsiteX17" fmla="*/ 920010 w 1068683"/>
                  <a:gd name="connsiteY17" fmla="*/ 90250 h 1244480"/>
                  <a:gd name="connsiteX18" fmla="*/ 936593 w 1068683"/>
                  <a:gd name="connsiteY18" fmla="*/ 13853 h 1244480"/>
                  <a:gd name="connsiteX19" fmla="*/ 1032534 w 1068683"/>
                  <a:gd name="connsiteY19" fmla="*/ 18058 h 1244480"/>
                  <a:gd name="connsiteX20" fmla="*/ 1068601 w 1068683"/>
                  <a:gd name="connsiteY20" fmla="*/ 93448 h 1244480"/>
                  <a:gd name="connsiteX21" fmla="*/ 1050300 w 1068683"/>
                  <a:gd name="connsiteY21" fmla="*/ 346093 h 1244480"/>
                  <a:gd name="connsiteX22" fmla="*/ 979529 w 1068683"/>
                  <a:gd name="connsiteY22" fmla="*/ 501020 h 1244480"/>
                  <a:gd name="connsiteX23" fmla="*/ 968099 w 1068683"/>
                  <a:gd name="connsiteY23" fmla="*/ 526722 h 1244480"/>
                  <a:gd name="connsiteX24" fmla="*/ 1038634 w 1068683"/>
                  <a:gd name="connsiteY24" fmla="*/ 414495 h 1244480"/>
                  <a:gd name="connsiteX25" fmla="*/ 982787 w 1068683"/>
                  <a:gd name="connsiteY25" fmla="*/ 621183 h 1244480"/>
                  <a:gd name="connsiteX26" fmla="*/ 752943 w 1068683"/>
                  <a:gd name="connsiteY26" fmla="*/ 869208 h 1244480"/>
                  <a:gd name="connsiteX27" fmla="*/ 563667 w 1068683"/>
                  <a:gd name="connsiteY27" fmla="*/ 973499 h 1244480"/>
                  <a:gd name="connsiteX28" fmla="*/ 529377 w 1068683"/>
                  <a:gd name="connsiteY28" fmla="*/ 1052917 h 1244480"/>
                  <a:gd name="connsiteX29" fmla="*/ 551230 w 1068683"/>
                  <a:gd name="connsiteY29" fmla="*/ 1091352 h 1244480"/>
                  <a:gd name="connsiteX30" fmla="*/ 560291 w 1068683"/>
                  <a:gd name="connsiteY30" fmla="*/ 1124991 h 1244480"/>
                  <a:gd name="connsiteX31" fmla="*/ 356979 w 1068683"/>
                  <a:gd name="connsiteY31" fmla="*/ 1172784 h 1244480"/>
                  <a:gd name="connsiteX32" fmla="*/ 69334 w 1068683"/>
                  <a:gd name="connsiteY32" fmla="*/ 1238107 h 1244480"/>
                  <a:gd name="connsiteX33" fmla="*/ 36762 w 1068683"/>
                  <a:gd name="connsiteY33" fmla="*/ 1235797 h 124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68683" h="1244480">
                    <a:moveTo>
                      <a:pt x="36762" y="1235797"/>
                    </a:moveTo>
                    <a:cubicBezTo>
                      <a:pt x="-15828" y="1120490"/>
                      <a:pt x="-6886" y="1003229"/>
                      <a:pt x="31491" y="887567"/>
                    </a:cubicBezTo>
                    <a:cubicBezTo>
                      <a:pt x="64715" y="787362"/>
                      <a:pt x="125418" y="708359"/>
                      <a:pt x="222070" y="657131"/>
                    </a:cubicBezTo>
                    <a:cubicBezTo>
                      <a:pt x="316826" y="606910"/>
                      <a:pt x="408029" y="549701"/>
                      <a:pt x="492363" y="483075"/>
                    </a:cubicBezTo>
                    <a:cubicBezTo>
                      <a:pt x="601155" y="397143"/>
                      <a:pt x="655818" y="284382"/>
                      <a:pt x="649718" y="144202"/>
                    </a:cubicBezTo>
                    <a:cubicBezTo>
                      <a:pt x="648888" y="124659"/>
                      <a:pt x="646105" y="104878"/>
                      <a:pt x="655403" y="86164"/>
                    </a:cubicBezTo>
                    <a:cubicBezTo>
                      <a:pt x="670979" y="54835"/>
                      <a:pt x="696918" y="49268"/>
                      <a:pt x="724931" y="69996"/>
                    </a:cubicBezTo>
                    <a:cubicBezTo>
                      <a:pt x="746843" y="86164"/>
                      <a:pt x="756437" y="104997"/>
                      <a:pt x="758332" y="133660"/>
                    </a:cubicBezTo>
                    <a:cubicBezTo>
                      <a:pt x="765676" y="247901"/>
                      <a:pt x="755608" y="357641"/>
                      <a:pt x="689516" y="459386"/>
                    </a:cubicBezTo>
                    <a:cubicBezTo>
                      <a:pt x="727003" y="434216"/>
                      <a:pt x="767986" y="368301"/>
                      <a:pt x="785753" y="307183"/>
                    </a:cubicBezTo>
                    <a:cubicBezTo>
                      <a:pt x="804941" y="241031"/>
                      <a:pt x="804881" y="174465"/>
                      <a:pt x="783916" y="109142"/>
                    </a:cubicBezTo>
                    <a:cubicBezTo>
                      <a:pt x="773375" y="76273"/>
                      <a:pt x="784153" y="51459"/>
                      <a:pt x="803875" y="28185"/>
                    </a:cubicBezTo>
                    <a:cubicBezTo>
                      <a:pt x="821819" y="6983"/>
                      <a:pt x="836151" y="7042"/>
                      <a:pt x="855991" y="27356"/>
                    </a:cubicBezTo>
                    <a:cubicBezTo>
                      <a:pt x="886550" y="58566"/>
                      <a:pt x="902658" y="95107"/>
                      <a:pt x="905323" y="140057"/>
                    </a:cubicBezTo>
                    <a:cubicBezTo>
                      <a:pt x="911186" y="239729"/>
                      <a:pt x="900289" y="336617"/>
                      <a:pt x="868961" y="431374"/>
                    </a:cubicBezTo>
                    <a:cubicBezTo>
                      <a:pt x="866414" y="439132"/>
                      <a:pt x="859485" y="446712"/>
                      <a:pt x="866769" y="458557"/>
                    </a:cubicBezTo>
                    <a:cubicBezTo>
                      <a:pt x="908581" y="410113"/>
                      <a:pt x="928242" y="353377"/>
                      <a:pt x="940087" y="293325"/>
                    </a:cubicBezTo>
                    <a:cubicBezTo>
                      <a:pt x="953827" y="223738"/>
                      <a:pt x="944706" y="156165"/>
                      <a:pt x="920010" y="90250"/>
                    </a:cubicBezTo>
                    <a:cubicBezTo>
                      <a:pt x="906863" y="55072"/>
                      <a:pt x="912607" y="29665"/>
                      <a:pt x="936593" y="13853"/>
                    </a:cubicBezTo>
                    <a:cubicBezTo>
                      <a:pt x="966796" y="-6046"/>
                      <a:pt x="1008430" y="-4388"/>
                      <a:pt x="1032534" y="18058"/>
                    </a:cubicBezTo>
                    <a:cubicBezTo>
                      <a:pt x="1054387" y="38430"/>
                      <a:pt x="1069963" y="65317"/>
                      <a:pt x="1068601" y="93448"/>
                    </a:cubicBezTo>
                    <a:cubicBezTo>
                      <a:pt x="1064395" y="177781"/>
                      <a:pt x="1072924" y="263654"/>
                      <a:pt x="1050300" y="346093"/>
                    </a:cubicBezTo>
                    <a:cubicBezTo>
                      <a:pt x="1035258" y="400874"/>
                      <a:pt x="1008727" y="451924"/>
                      <a:pt x="979529" y="501020"/>
                    </a:cubicBezTo>
                    <a:cubicBezTo>
                      <a:pt x="974791" y="509015"/>
                      <a:pt x="970054" y="517010"/>
                      <a:pt x="968099" y="526722"/>
                    </a:cubicBezTo>
                    <a:cubicBezTo>
                      <a:pt x="1002508" y="496400"/>
                      <a:pt x="1015774" y="452516"/>
                      <a:pt x="1038634" y="414495"/>
                    </a:cubicBezTo>
                    <a:cubicBezTo>
                      <a:pt x="1040233" y="489116"/>
                      <a:pt x="1020038" y="557222"/>
                      <a:pt x="982787" y="621183"/>
                    </a:cubicBezTo>
                    <a:cubicBezTo>
                      <a:pt x="924630" y="721151"/>
                      <a:pt x="841244" y="797311"/>
                      <a:pt x="752943" y="869208"/>
                    </a:cubicBezTo>
                    <a:cubicBezTo>
                      <a:pt x="696089" y="915520"/>
                      <a:pt x="637754" y="957213"/>
                      <a:pt x="563667" y="973499"/>
                    </a:cubicBezTo>
                    <a:cubicBezTo>
                      <a:pt x="521678" y="982738"/>
                      <a:pt x="510663" y="1013593"/>
                      <a:pt x="529377" y="1052917"/>
                    </a:cubicBezTo>
                    <a:cubicBezTo>
                      <a:pt x="535714" y="1066183"/>
                      <a:pt x="543887" y="1078560"/>
                      <a:pt x="551230" y="1091352"/>
                    </a:cubicBezTo>
                    <a:cubicBezTo>
                      <a:pt x="558159" y="1101539"/>
                      <a:pt x="566095" y="1111429"/>
                      <a:pt x="560291" y="1124991"/>
                    </a:cubicBezTo>
                    <a:cubicBezTo>
                      <a:pt x="494021" y="1147259"/>
                      <a:pt x="424730" y="1156853"/>
                      <a:pt x="356979" y="1172784"/>
                    </a:cubicBezTo>
                    <a:cubicBezTo>
                      <a:pt x="261275" y="1195288"/>
                      <a:pt x="165216" y="1216372"/>
                      <a:pt x="69334" y="1238107"/>
                    </a:cubicBezTo>
                    <a:cubicBezTo>
                      <a:pt x="57726" y="1245746"/>
                      <a:pt x="46711" y="1248234"/>
                      <a:pt x="36762" y="1235797"/>
                    </a:cubicBezTo>
                    <a:close/>
                  </a:path>
                </a:pathLst>
              </a:custGeom>
              <a:solidFill>
                <a:srgbClr val="FEA9B3"/>
              </a:solidFill>
              <a:ln w="5921" cap="flat">
                <a:noFill/>
                <a:prstDash val="solid"/>
                <a:miter/>
              </a:ln>
            </p:spPr>
            <p:txBody>
              <a:bodyPr rtlCol="0" anchor="ctr"/>
              <a:lstStyle/>
              <a:p>
                <a:endParaRPr lang="ko-KR" altLang="en-US"/>
              </a:p>
            </p:txBody>
          </p:sp>
        </p:grpSp>
        <p:grpSp>
          <p:nvGrpSpPr>
            <p:cNvPr id="74" name="그룹 73">
              <a:extLst>
                <a:ext uri="{FF2B5EF4-FFF2-40B4-BE49-F238E27FC236}">
                  <a16:creationId xmlns:a16="http://schemas.microsoft.com/office/drawing/2014/main" id="{FCF95EB6-7EDF-4D94-8C66-E2D400AC137E}"/>
                </a:ext>
              </a:extLst>
            </p:cNvPr>
            <p:cNvGrpSpPr/>
            <p:nvPr/>
          </p:nvGrpSpPr>
          <p:grpSpPr>
            <a:xfrm>
              <a:off x="0" y="3503470"/>
              <a:ext cx="5812123" cy="2428134"/>
              <a:chOff x="0" y="3503470"/>
              <a:chExt cx="5812123" cy="2428134"/>
            </a:xfrm>
          </p:grpSpPr>
          <p:sp>
            <p:nvSpPr>
              <p:cNvPr id="80" name="자유형: 도형 79">
                <a:extLst>
                  <a:ext uri="{FF2B5EF4-FFF2-40B4-BE49-F238E27FC236}">
                    <a16:creationId xmlns:a16="http://schemas.microsoft.com/office/drawing/2014/main" id="{9DD8BCD9-018D-46F9-A78D-A0D9D1DAD9BD}"/>
                  </a:ext>
                </a:extLst>
              </p:cNvPr>
              <p:cNvSpPr/>
              <p:nvPr/>
            </p:nvSpPr>
            <p:spPr>
              <a:xfrm>
                <a:off x="0" y="3503470"/>
                <a:ext cx="5812123" cy="2428134"/>
              </a:xfrm>
              <a:custGeom>
                <a:avLst/>
                <a:gdLst>
                  <a:gd name="connsiteX0" fmla="*/ 5770668 w 5812123"/>
                  <a:gd name="connsiteY0" fmla="*/ 2132080 h 2428134"/>
                  <a:gd name="connsiteX1" fmla="*/ 3935708 w 5812123"/>
                  <a:gd name="connsiteY1" fmla="*/ 2132080 h 2428134"/>
                  <a:gd name="connsiteX2" fmla="*/ 3946606 w 5812123"/>
                  <a:gd name="connsiteY2" fmla="*/ 2070251 h 2428134"/>
                  <a:gd name="connsiteX3" fmla="*/ 3087875 w 5812123"/>
                  <a:gd name="connsiteY3" fmla="*/ 180274 h 2428134"/>
                  <a:gd name="connsiteX4" fmla="*/ 2759544 w 5812123"/>
                  <a:gd name="connsiteY4" fmla="*/ 0 h 2428134"/>
                  <a:gd name="connsiteX5" fmla="*/ 176719 w 5812123"/>
                  <a:gd name="connsiteY5" fmla="*/ 0 h 2428134"/>
                  <a:gd name="connsiteX6" fmla="*/ 8289 w 5812123"/>
                  <a:gd name="connsiteY6" fmla="*/ 201358 h 2428134"/>
                  <a:gd name="connsiteX7" fmla="*/ 884787 w 5812123"/>
                  <a:gd name="connsiteY7" fmla="*/ 2070192 h 2428134"/>
                  <a:gd name="connsiteX8" fmla="*/ 1124284 w 5812123"/>
                  <a:gd name="connsiteY8" fmla="*/ 2250466 h 2428134"/>
                  <a:gd name="connsiteX9" fmla="*/ 1151289 w 5812123"/>
                  <a:gd name="connsiteY9" fmla="*/ 2250466 h 2428134"/>
                  <a:gd name="connsiteX10" fmla="*/ 1151289 w 5812123"/>
                  <a:gd name="connsiteY10" fmla="*/ 2342262 h 2428134"/>
                  <a:gd name="connsiteX11" fmla="*/ 1231240 w 5812123"/>
                  <a:gd name="connsiteY11" fmla="*/ 2422213 h 2428134"/>
                  <a:gd name="connsiteX12" fmla="*/ 3786704 w 5812123"/>
                  <a:gd name="connsiteY12" fmla="*/ 2422213 h 2428134"/>
                  <a:gd name="connsiteX13" fmla="*/ 3786704 w 5812123"/>
                  <a:gd name="connsiteY13" fmla="*/ 2420673 h 2428134"/>
                  <a:gd name="connsiteX14" fmla="*/ 3810393 w 5812123"/>
                  <a:gd name="connsiteY14" fmla="*/ 2428135 h 2428134"/>
                  <a:gd name="connsiteX15" fmla="*/ 5770668 w 5812123"/>
                  <a:gd name="connsiteY15" fmla="*/ 2428135 h 2428134"/>
                  <a:gd name="connsiteX16" fmla="*/ 5812124 w 5812123"/>
                  <a:gd name="connsiteY16" fmla="*/ 2386679 h 2428134"/>
                  <a:gd name="connsiteX17" fmla="*/ 5812124 w 5812123"/>
                  <a:gd name="connsiteY17" fmla="*/ 2173477 h 2428134"/>
                  <a:gd name="connsiteX18" fmla="*/ 5770668 w 5812123"/>
                  <a:gd name="connsiteY18" fmla="*/ 2132080 h 2428134"/>
                  <a:gd name="connsiteX19" fmla="*/ 3768937 w 5812123"/>
                  <a:gd name="connsiteY19" fmla="*/ 2250466 h 2428134"/>
                  <a:gd name="connsiteX20" fmla="*/ 3768937 w 5812123"/>
                  <a:gd name="connsiteY20" fmla="*/ 2250526 h 2428134"/>
                  <a:gd name="connsiteX21" fmla="*/ 3766331 w 5812123"/>
                  <a:gd name="connsiteY21" fmla="*/ 2250526 h 2428134"/>
                  <a:gd name="connsiteX22" fmla="*/ 3768937 w 5812123"/>
                  <a:gd name="connsiteY22" fmla="*/ 2250466 h 242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812123" h="2428134">
                    <a:moveTo>
                      <a:pt x="5770668" y="2132080"/>
                    </a:moveTo>
                    <a:lnTo>
                      <a:pt x="3935708" y="2132080"/>
                    </a:lnTo>
                    <a:cubicBezTo>
                      <a:pt x="3942756" y="2112773"/>
                      <a:pt x="3946606" y="2091986"/>
                      <a:pt x="3946606" y="2070251"/>
                    </a:cubicBezTo>
                    <a:lnTo>
                      <a:pt x="3087875" y="180274"/>
                    </a:lnTo>
                    <a:cubicBezTo>
                      <a:pt x="3046419" y="71067"/>
                      <a:pt x="2933896" y="17767"/>
                      <a:pt x="2759544" y="0"/>
                    </a:cubicBezTo>
                    <a:lnTo>
                      <a:pt x="176719" y="0"/>
                    </a:lnTo>
                    <a:cubicBezTo>
                      <a:pt x="55667" y="0"/>
                      <a:pt x="-27245" y="109918"/>
                      <a:pt x="8289" y="201358"/>
                    </a:cubicBezTo>
                    <a:lnTo>
                      <a:pt x="884787" y="2070192"/>
                    </a:lnTo>
                    <a:cubicBezTo>
                      <a:pt x="959940" y="2209839"/>
                      <a:pt x="1062633" y="2239510"/>
                      <a:pt x="1124284" y="2250466"/>
                    </a:cubicBezTo>
                    <a:lnTo>
                      <a:pt x="1151289" y="2250466"/>
                    </a:lnTo>
                    <a:lnTo>
                      <a:pt x="1151289" y="2342262"/>
                    </a:lnTo>
                    <a:cubicBezTo>
                      <a:pt x="1151289" y="2386442"/>
                      <a:pt x="1187060" y="2422213"/>
                      <a:pt x="1231240" y="2422213"/>
                    </a:cubicBezTo>
                    <a:lnTo>
                      <a:pt x="3786704" y="2422213"/>
                    </a:lnTo>
                    <a:lnTo>
                      <a:pt x="3786704" y="2420673"/>
                    </a:lnTo>
                    <a:cubicBezTo>
                      <a:pt x="3793396" y="2425351"/>
                      <a:pt x="3801569" y="2428135"/>
                      <a:pt x="3810393" y="2428135"/>
                    </a:cubicBezTo>
                    <a:lnTo>
                      <a:pt x="5770668" y="2428135"/>
                    </a:lnTo>
                    <a:cubicBezTo>
                      <a:pt x="5793587" y="2428135"/>
                      <a:pt x="5812124" y="2409598"/>
                      <a:pt x="5812124" y="2386679"/>
                    </a:cubicBezTo>
                    <a:lnTo>
                      <a:pt x="5812124" y="2173477"/>
                    </a:lnTo>
                    <a:cubicBezTo>
                      <a:pt x="5812124" y="2150617"/>
                      <a:pt x="5793587" y="2132080"/>
                      <a:pt x="5770668" y="2132080"/>
                    </a:cubicBezTo>
                    <a:close/>
                    <a:moveTo>
                      <a:pt x="3768937" y="2250466"/>
                    </a:moveTo>
                    <a:lnTo>
                      <a:pt x="3768937" y="2250526"/>
                    </a:lnTo>
                    <a:lnTo>
                      <a:pt x="3766331" y="2250526"/>
                    </a:lnTo>
                    <a:cubicBezTo>
                      <a:pt x="3767219" y="2250526"/>
                      <a:pt x="3768049" y="2250466"/>
                      <a:pt x="3768937" y="2250466"/>
                    </a:cubicBezTo>
                    <a:close/>
                  </a:path>
                </a:pathLst>
              </a:custGeom>
              <a:solidFill>
                <a:srgbClr val="090B55"/>
              </a:solidFill>
              <a:ln w="5921" cap="flat">
                <a:noFill/>
                <a:prstDash val="solid"/>
                <a:miter/>
              </a:ln>
            </p:spPr>
            <p:txBody>
              <a:bodyPr rtlCol="0" anchor="ctr"/>
              <a:lstStyle/>
              <a:p>
                <a:endParaRPr lang="ko-KR" altLang="en-US"/>
              </a:p>
            </p:txBody>
          </p:sp>
          <p:sp>
            <p:nvSpPr>
              <p:cNvPr id="81" name="자유형: 도형 80">
                <a:extLst>
                  <a:ext uri="{FF2B5EF4-FFF2-40B4-BE49-F238E27FC236}">
                    <a16:creationId xmlns:a16="http://schemas.microsoft.com/office/drawing/2014/main" id="{D1E2F3B0-3BA5-4527-A618-FA9517EA2D8F}"/>
                  </a:ext>
                </a:extLst>
              </p:cNvPr>
              <p:cNvSpPr/>
              <p:nvPr/>
            </p:nvSpPr>
            <p:spPr>
              <a:xfrm>
                <a:off x="3804470" y="5647394"/>
                <a:ext cx="1995808" cy="266502"/>
              </a:xfrm>
              <a:custGeom>
                <a:avLst/>
                <a:gdLst>
                  <a:gd name="connsiteX0" fmla="*/ 1954352 w 1995808"/>
                  <a:gd name="connsiteY0" fmla="*/ 266503 h 266502"/>
                  <a:gd name="connsiteX1" fmla="*/ 41456 w 1995808"/>
                  <a:gd name="connsiteY1" fmla="*/ 266503 h 266502"/>
                  <a:gd name="connsiteX2" fmla="*/ 0 w 1995808"/>
                  <a:gd name="connsiteY2" fmla="*/ 225047 h 266502"/>
                  <a:gd name="connsiteX3" fmla="*/ 0 w 1995808"/>
                  <a:gd name="connsiteY3" fmla="*/ 41456 h 266502"/>
                  <a:gd name="connsiteX4" fmla="*/ 41456 w 1995808"/>
                  <a:gd name="connsiteY4" fmla="*/ 0 h 266502"/>
                  <a:gd name="connsiteX5" fmla="*/ 1954352 w 1995808"/>
                  <a:gd name="connsiteY5" fmla="*/ 0 h 266502"/>
                  <a:gd name="connsiteX6" fmla="*/ 1995808 w 1995808"/>
                  <a:gd name="connsiteY6" fmla="*/ 41456 h 266502"/>
                  <a:gd name="connsiteX7" fmla="*/ 1995808 w 1995808"/>
                  <a:gd name="connsiteY7" fmla="*/ 225047 h 266502"/>
                  <a:gd name="connsiteX8" fmla="*/ 1954352 w 1995808"/>
                  <a:gd name="connsiteY8" fmla="*/ 266503 h 26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5808" h="266502">
                    <a:moveTo>
                      <a:pt x="1954352" y="266503"/>
                    </a:moveTo>
                    <a:lnTo>
                      <a:pt x="41456" y="266503"/>
                    </a:lnTo>
                    <a:cubicBezTo>
                      <a:pt x="18537" y="266503"/>
                      <a:pt x="0" y="247966"/>
                      <a:pt x="0" y="225047"/>
                    </a:cubicBezTo>
                    <a:lnTo>
                      <a:pt x="0" y="41456"/>
                    </a:lnTo>
                    <a:cubicBezTo>
                      <a:pt x="0" y="18536"/>
                      <a:pt x="18537" y="0"/>
                      <a:pt x="41456" y="0"/>
                    </a:cubicBezTo>
                    <a:lnTo>
                      <a:pt x="1954352" y="0"/>
                    </a:lnTo>
                    <a:cubicBezTo>
                      <a:pt x="1977272" y="0"/>
                      <a:pt x="1995808" y="18536"/>
                      <a:pt x="1995808" y="41456"/>
                    </a:cubicBezTo>
                    <a:lnTo>
                      <a:pt x="1995808" y="225047"/>
                    </a:lnTo>
                    <a:cubicBezTo>
                      <a:pt x="1995808" y="247966"/>
                      <a:pt x="1977272" y="266503"/>
                      <a:pt x="1954352" y="266503"/>
                    </a:cubicBezTo>
                    <a:close/>
                  </a:path>
                </a:pathLst>
              </a:custGeom>
              <a:solidFill>
                <a:srgbClr val="D6DAF3"/>
              </a:solidFill>
              <a:ln w="5921" cap="flat">
                <a:noFill/>
                <a:prstDash val="solid"/>
                <a:miter/>
              </a:ln>
            </p:spPr>
            <p:txBody>
              <a:bodyPr rtlCol="0" anchor="ctr"/>
              <a:lstStyle/>
              <a:p>
                <a:endParaRPr lang="ko-KR" altLang="en-US"/>
              </a:p>
            </p:txBody>
          </p:sp>
          <p:sp>
            <p:nvSpPr>
              <p:cNvPr id="82" name="자유형: 도형 81">
                <a:extLst>
                  <a:ext uri="{FF2B5EF4-FFF2-40B4-BE49-F238E27FC236}">
                    <a16:creationId xmlns:a16="http://schemas.microsoft.com/office/drawing/2014/main" id="{C3448756-28A1-4384-835A-DF48350273AE}"/>
                  </a:ext>
                </a:extLst>
              </p:cNvPr>
              <p:cNvSpPr/>
              <p:nvPr/>
            </p:nvSpPr>
            <p:spPr>
              <a:xfrm>
                <a:off x="29614" y="3521237"/>
                <a:ext cx="3898545" cy="2197165"/>
              </a:xfrm>
              <a:custGeom>
                <a:avLst/>
                <a:gdLst>
                  <a:gd name="connsiteX0" fmla="*/ 3757090 w 3898545"/>
                  <a:gd name="connsiteY0" fmla="*/ 2155769 h 2197165"/>
                  <a:gd name="connsiteX1" fmla="*/ 3798546 w 3898545"/>
                  <a:gd name="connsiteY1" fmla="*/ 2114313 h 2197165"/>
                  <a:gd name="connsiteX2" fmla="*/ 3886136 w 3898545"/>
                  <a:gd name="connsiteY2" fmla="*/ 2114313 h 2197165"/>
                  <a:gd name="connsiteX3" fmla="*/ 3891466 w 3898545"/>
                  <a:gd name="connsiteY3" fmla="*/ 2034007 h 2197165"/>
                  <a:gd name="connsiteX4" fmla="*/ 3039842 w 3898545"/>
                  <a:gd name="connsiteY4" fmla="*/ 175063 h 2197165"/>
                  <a:gd name="connsiteX5" fmla="*/ 2721046 w 3898545"/>
                  <a:gd name="connsiteY5" fmla="*/ 0 h 2197165"/>
                  <a:gd name="connsiteX6" fmla="*/ 177427 w 3898545"/>
                  <a:gd name="connsiteY6" fmla="*/ 0 h 2197165"/>
                  <a:gd name="connsiteX7" fmla="*/ 8286 w 3898545"/>
                  <a:gd name="connsiteY7" fmla="*/ 189513 h 2197165"/>
                  <a:gd name="connsiteX8" fmla="*/ 865003 w 3898545"/>
                  <a:gd name="connsiteY8" fmla="*/ 2010259 h 2197165"/>
                  <a:gd name="connsiteX9" fmla="*/ 1115338 w 3898545"/>
                  <a:gd name="connsiteY9" fmla="*/ 2197166 h 2197165"/>
                  <a:gd name="connsiteX10" fmla="*/ 3734229 w 3898545"/>
                  <a:gd name="connsiteY10" fmla="*/ 2197166 h 2197165"/>
                  <a:gd name="connsiteX11" fmla="*/ 3757090 w 3898545"/>
                  <a:gd name="connsiteY11" fmla="*/ 2196041 h 2197165"/>
                  <a:gd name="connsiteX12" fmla="*/ 3757090 w 3898545"/>
                  <a:gd name="connsiteY12" fmla="*/ 2155769 h 2197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98545" h="2197165">
                    <a:moveTo>
                      <a:pt x="3757090" y="2155769"/>
                    </a:moveTo>
                    <a:cubicBezTo>
                      <a:pt x="3757090" y="2132850"/>
                      <a:pt x="3775627" y="2114313"/>
                      <a:pt x="3798546" y="2114313"/>
                    </a:cubicBezTo>
                    <a:lnTo>
                      <a:pt x="3886136" y="2114313"/>
                    </a:lnTo>
                    <a:cubicBezTo>
                      <a:pt x="3901060" y="2083991"/>
                      <a:pt x="3902126" y="2052662"/>
                      <a:pt x="3891466" y="2034007"/>
                    </a:cubicBezTo>
                    <a:lnTo>
                      <a:pt x="3039842" y="175063"/>
                    </a:lnTo>
                    <a:cubicBezTo>
                      <a:pt x="2999571" y="69054"/>
                      <a:pt x="2890305" y="17293"/>
                      <a:pt x="2721046" y="0"/>
                    </a:cubicBezTo>
                    <a:lnTo>
                      <a:pt x="177427" y="0"/>
                    </a:lnTo>
                    <a:cubicBezTo>
                      <a:pt x="55665" y="0"/>
                      <a:pt x="-27247" y="106601"/>
                      <a:pt x="8286" y="189513"/>
                    </a:cubicBezTo>
                    <a:lnTo>
                      <a:pt x="865003" y="2010259"/>
                    </a:lnTo>
                    <a:cubicBezTo>
                      <a:pt x="893786" y="2099034"/>
                      <a:pt x="1050608" y="2197166"/>
                      <a:pt x="1115338" y="2197166"/>
                    </a:cubicBezTo>
                    <a:lnTo>
                      <a:pt x="3734229" y="2197166"/>
                    </a:lnTo>
                    <a:cubicBezTo>
                      <a:pt x="3742165" y="2197166"/>
                      <a:pt x="3749805" y="2196751"/>
                      <a:pt x="3757090" y="2196041"/>
                    </a:cubicBezTo>
                    <a:lnTo>
                      <a:pt x="3757090" y="2155769"/>
                    </a:lnTo>
                    <a:close/>
                  </a:path>
                </a:pathLst>
              </a:custGeom>
              <a:solidFill>
                <a:srgbClr val="D6DAF3"/>
              </a:solidFill>
              <a:ln w="5921" cap="flat">
                <a:noFill/>
                <a:prstDash val="solid"/>
                <a:miter/>
              </a:ln>
            </p:spPr>
            <p:txBody>
              <a:bodyPr rtlCol="0" anchor="ctr"/>
              <a:lstStyle/>
              <a:p>
                <a:endParaRPr lang="ko-KR" altLang="en-US"/>
              </a:p>
            </p:txBody>
          </p:sp>
          <p:sp>
            <p:nvSpPr>
              <p:cNvPr id="83" name="자유형: 도형 82">
                <a:extLst>
                  <a:ext uri="{FF2B5EF4-FFF2-40B4-BE49-F238E27FC236}">
                    <a16:creationId xmlns:a16="http://schemas.microsoft.com/office/drawing/2014/main" id="{A61B01C9-C453-4DC5-8D50-7F6779BB4F69}"/>
                  </a:ext>
                </a:extLst>
              </p:cNvPr>
              <p:cNvSpPr/>
              <p:nvPr/>
            </p:nvSpPr>
            <p:spPr>
              <a:xfrm>
                <a:off x="1608663" y="4426794"/>
                <a:ext cx="418619" cy="498496"/>
              </a:xfrm>
              <a:custGeom>
                <a:avLst/>
                <a:gdLst>
                  <a:gd name="connsiteX0" fmla="*/ 222800 w 418619"/>
                  <a:gd name="connsiteY0" fmla="*/ 498496 h 498496"/>
                  <a:gd name="connsiteX1" fmla="*/ 54192 w 418619"/>
                  <a:gd name="connsiteY1" fmla="*/ 395686 h 498496"/>
                  <a:gd name="connsiteX2" fmla="*/ 42229 w 418619"/>
                  <a:gd name="connsiteY2" fmla="*/ 78903 h 498496"/>
                  <a:gd name="connsiteX3" fmla="*/ 307962 w 418619"/>
                  <a:gd name="connsiteY3" fmla="*/ 45560 h 498496"/>
                  <a:gd name="connsiteX4" fmla="*/ 418472 w 418619"/>
                  <a:gd name="connsiteY4" fmla="*/ 268534 h 498496"/>
                  <a:gd name="connsiteX5" fmla="*/ 274738 w 418619"/>
                  <a:gd name="connsiteY5" fmla="*/ 493996 h 498496"/>
                  <a:gd name="connsiteX6" fmla="*/ 222800 w 418619"/>
                  <a:gd name="connsiteY6" fmla="*/ 498496 h 49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619" h="498496">
                    <a:moveTo>
                      <a:pt x="222800" y="498496"/>
                    </a:moveTo>
                    <a:cubicBezTo>
                      <a:pt x="153805" y="495121"/>
                      <a:pt x="98669" y="455501"/>
                      <a:pt x="54192" y="395686"/>
                    </a:cubicBezTo>
                    <a:cubicBezTo>
                      <a:pt x="-12670" y="305904"/>
                      <a:pt x="-18829" y="169514"/>
                      <a:pt x="42229" y="78903"/>
                    </a:cubicBezTo>
                    <a:cubicBezTo>
                      <a:pt x="103999" y="-12715"/>
                      <a:pt x="220608" y="-25507"/>
                      <a:pt x="307962" y="45560"/>
                    </a:cubicBezTo>
                    <a:cubicBezTo>
                      <a:pt x="378437" y="102888"/>
                      <a:pt x="415570" y="179286"/>
                      <a:pt x="418472" y="268534"/>
                    </a:cubicBezTo>
                    <a:cubicBezTo>
                      <a:pt x="421314" y="357369"/>
                      <a:pt x="383471" y="465332"/>
                      <a:pt x="274738" y="493996"/>
                    </a:cubicBezTo>
                    <a:cubicBezTo>
                      <a:pt x="259932" y="497904"/>
                      <a:pt x="245482" y="496720"/>
                      <a:pt x="222800" y="498496"/>
                    </a:cubicBezTo>
                    <a:close/>
                  </a:path>
                </a:pathLst>
              </a:custGeom>
              <a:solidFill>
                <a:srgbClr val="FEFEFE"/>
              </a:solidFill>
              <a:ln w="5921" cap="flat">
                <a:noFill/>
                <a:prstDash val="solid"/>
                <a:miter/>
              </a:ln>
            </p:spPr>
            <p:txBody>
              <a:bodyPr rtlCol="0" anchor="ctr"/>
              <a:lstStyle/>
              <a:p>
                <a:endParaRPr lang="ko-KR" altLang="en-US"/>
              </a:p>
            </p:txBody>
          </p:sp>
        </p:grpSp>
        <p:grpSp>
          <p:nvGrpSpPr>
            <p:cNvPr id="75" name="그룹 74">
              <a:extLst>
                <a:ext uri="{FF2B5EF4-FFF2-40B4-BE49-F238E27FC236}">
                  <a16:creationId xmlns:a16="http://schemas.microsoft.com/office/drawing/2014/main" id="{8D393679-C845-4DA6-ACFA-81E752533CA5}"/>
                </a:ext>
              </a:extLst>
            </p:cNvPr>
            <p:cNvGrpSpPr/>
            <p:nvPr/>
          </p:nvGrpSpPr>
          <p:grpSpPr>
            <a:xfrm>
              <a:off x="5291056" y="5381468"/>
              <a:ext cx="2643896" cy="1475552"/>
              <a:chOff x="5291056" y="5381468"/>
              <a:chExt cx="2643896" cy="1475552"/>
            </a:xfrm>
          </p:grpSpPr>
          <p:sp>
            <p:nvSpPr>
              <p:cNvPr id="76" name="자유형: 도형 75">
                <a:extLst>
                  <a:ext uri="{FF2B5EF4-FFF2-40B4-BE49-F238E27FC236}">
                    <a16:creationId xmlns:a16="http://schemas.microsoft.com/office/drawing/2014/main" id="{6777429C-1BC0-4844-8256-0E2B4C2C8339}"/>
                  </a:ext>
                </a:extLst>
              </p:cNvPr>
              <p:cNvSpPr/>
              <p:nvPr/>
            </p:nvSpPr>
            <p:spPr>
              <a:xfrm>
                <a:off x="5291056" y="5678278"/>
                <a:ext cx="2643896" cy="1178742"/>
              </a:xfrm>
              <a:custGeom>
                <a:avLst/>
                <a:gdLst>
                  <a:gd name="connsiteX0" fmla="*/ 2600794 w 2643896"/>
                  <a:gd name="connsiteY0" fmla="*/ 56470 h 1178742"/>
                  <a:gd name="connsiteX1" fmla="*/ 2603104 w 2643896"/>
                  <a:gd name="connsiteY1" fmla="*/ 356907 h 1178742"/>
                  <a:gd name="connsiteX2" fmla="*/ 2454692 w 2643896"/>
                  <a:gd name="connsiteY2" fmla="*/ 468897 h 1178742"/>
                  <a:gd name="connsiteX3" fmla="*/ 1180572 w 2643896"/>
                  <a:gd name="connsiteY3" fmla="*/ 1177617 h 1178742"/>
                  <a:gd name="connsiteX4" fmla="*/ 1103642 w 2643896"/>
                  <a:gd name="connsiteY4" fmla="*/ 1165713 h 1178742"/>
                  <a:gd name="connsiteX5" fmla="*/ 81752 w 2643896"/>
                  <a:gd name="connsiteY5" fmla="*/ 838447 h 1178742"/>
                  <a:gd name="connsiteX6" fmla="*/ 24010 w 2643896"/>
                  <a:gd name="connsiteY6" fmla="*/ 808185 h 1178742"/>
                  <a:gd name="connsiteX7" fmla="*/ 17555 w 2643896"/>
                  <a:gd name="connsiteY7" fmla="*/ 750916 h 1178742"/>
                  <a:gd name="connsiteX8" fmla="*/ 195223 w 2643896"/>
                  <a:gd name="connsiteY8" fmla="*/ 756838 h 1178742"/>
                  <a:gd name="connsiteX9" fmla="*/ 1119099 w 2643896"/>
                  <a:gd name="connsiteY9" fmla="*/ 1041108 h 1178742"/>
                  <a:gd name="connsiteX10" fmla="*/ 1154633 w 2643896"/>
                  <a:gd name="connsiteY10" fmla="*/ 1047030 h 1178742"/>
                  <a:gd name="connsiteX11" fmla="*/ 1184244 w 2643896"/>
                  <a:gd name="connsiteY11" fmla="*/ 1011496 h 1178742"/>
                  <a:gd name="connsiteX12" fmla="*/ 1136866 w 2643896"/>
                  <a:gd name="connsiteY12" fmla="*/ 685771 h 1178742"/>
                  <a:gd name="connsiteX13" fmla="*/ 17555 w 2643896"/>
                  <a:gd name="connsiteY13" fmla="*/ 348201 h 1178742"/>
                  <a:gd name="connsiteX14" fmla="*/ 17140 w 2643896"/>
                  <a:gd name="connsiteY14" fmla="*/ 276245 h 1178742"/>
                  <a:gd name="connsiteX15" fmla="*/ 17081 w 2643896"/>
                  <a:gd name="connsiteY15" fmla="*/ 276008 h 1178742"/>
                  <a:gd name="connsiteX16" fmla="*/ 112311 w 2643896"/>
                  <a:gd name="connsiteY16" fmla="*/ 306745 h 1178742"/>
                  <a:gd name="connsiteX17" fmla="*/ 1148710 w 2643896"/>
                  <a:gd name="connsiteY17" fmla="*/ 632470 h 1178742"/>
                  <a:gd name="connsiteX18" fmla="*/ 1225700 w 2643896"/>
                  <a:gd name="connsiteY18" fmla="*/ 632470 h 1178742"/>
                  <a:gd name="connsiteX19" fmla="*/ 2498990 w 2643896"/>
                  <a:gd name="connsiteY19" fmla="*/ 4709 h 1178742"/>
                  <a:gd name="connsiteX20" fmla="*/ 2600794 w 2643896"/>
                  <a:gd name="connsiteY20" fmla="*/ 56470 h 1178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3896" h="1178742">
                    <a:moveTo>
                      <a:pt x="2600794" y="56470"/>
                    </a:moveTo>
                    <a:cubicBezTo>
                      <a:pt x="2662445" y="133755"/>
                      <a:pt x="2653207" y="291702"/>
                      <a:pt x="2603104" y="356907"/>
                    </a:cubicBezTo>
                    <a:cubicBezTo>
                      <a:pt x="2565083" y="406417"/>
                      <a:pt x="2509117" y="438279"/>
                      <a:pt x="2454692" y="468897"/>
                    </a:cubicBezTo>
                    <a:cubicBezTo>
                      <a:pt x="2048068" y="697615"/>
                      <a:pt x="1200057" y="1174478"/>
                      <a:pt x="1180572" y="1177617"/>
                    </a:cubicBezTo>
                    <a:cubicBezTo>
                      <a:pt x="1154692" y="1181762"/>
                      <a:pt x="1128634" y="1173708"/>
                      <a:pt x="1103642" y="1165713"/>
                    </a:cubicBezTo>
                    <a:cubicBezTo>
                      <a:pt x="762992" y="1056624"/>
                      <a:pt x="422402" y="947536"/>
                      <a:pt x="81752" y="838447"/>
                    </a:cubicBezTo>
                    <a:cubicBezTo>
                      <a:pt x="60787" y="831755"/>
                      <a:pt x="38875" y="824412"/>
                      <a:pt x="24010" y="808185"/>
                    </a:cubicBezTo>
                    <a:cubicBezTo>
                      <a:pt x="9204" y="791958"/>
                      <a:pt x="2157" y="776737"/>
                      <a:pt x="17555" y="750916"/>
                    </a:cubicBezTo>
                    <a:cubicBezTo>
                      <a:pt x="53088" y="697615"/>
                      <a:pt x="135290" y="738183"/>
                      <a:pt x="195223" y="756838"/>
                    </a:cubicBezTo>
                    <a:cubicBezTo>
                      <a:pt x="498859" y="851240"/>
                      <a:pt x="815463" y="946707"/>
                      <a:pt x="1119099" y="1041108"/>
                    </a:cubicBezTo>
                    <a:cubicBezTo>
                      <a:pt x="1132720" y="1045313"/>
                      <a:pt x="1141722" y="1053071"/>
                      <a:pt x="1154633" y="1047030"/>
                    </a:cubicBezTo>
                    <a:cubicBezTo>
                      <a:pt x="1164937" y="1042233"/>
                      <a:pt x="1178499" y="1021268"/>
                      <a:pt x="1184244" y="1011496"/>
                    </a:cubicBezTo>
                    <a:cubicBezTo>
                      <a:pt x="1243467" y="910817"/>
                      <a:pt x="1213855" y="709460"/>
                      <a:pt x="1136866" y="685771"/>
                    </a:cubicBezTo>
                    <a:cubicBezTo>
                      <a:pt x="942200" y="625897"/>
                      <a:pt x="38875" y="359987"/>
                      <a:pt x="17555" y="348201"/>
                    </a:cubicBezTo>
                    <a:cubicBezTo>
                      <a:pt x="-5424" y="335527"/>
                      <a:pt x="-6134" y="294900"/>
                      <a:pt x="17140" y="276245"/>
                    </a:cubicBezTo>
                    <a:lnTo>
                      <a:pt x="17081" y="276008"/>
                    </a:lnTo>
                    <a:cubicBezTo>
                      <a:pt x="59011" y="288978"/>
                      <a:pt x="87319" y="298809"/>
                      <a:pt x="112311" y="306745"/>
                    </a:cubicBezTo>
                    <a:cubicBezTo>
                      <a:pt x="310530" y="369640"/>
                      <a:pt x="991829" y="582605"/>
                      <a:pt x="1148710" y="632470"/>
                    </a:cubicBezTo>
                    <a:cubicBezTo>
                      <a:pt x="1168846" y="638867"/>
                      <a:pt x="1207045" y="642242"/>
                      <a:pt x="1225700" y="632470"/>
                    </a:cubicBezTo>
                    <a:cubicBezTo>
                      <a:pt x="1445002" y="517578"/>
                      <a:pt x="2346254" y="79803"/>
                      <a:pt x="2498990" y="4709"/>
                    </a:cubicBezTo>
                    <a:cubicBezTo>
                      <a:pt x="2537485" y="-14242"/>
                      <a:pt x="2578349" y="28280"/>
                      <a:pt x="2600794" y="56470"/>
                    </a:cubicBezTo>
                    <a:close/>
                  </a:path>
                </a:pathLst>
              </a:custGeom>
              <a:solidFill>
                <a:schemeClr val="accent3">
                  <a:lumMod val="75000"/>
                </a:schemeClr>
              </a:solidFill>
              <a:ln w="5921" cap="flat">
                <a:noFill/>
                <a:prstDash val="solid"/>
                <a:miter/>
              </a:ln>
            </p:spPr>
            <p:txBody>
              <a:bodyPr rtlCol="0" anchor="ctr"/>
              <a:lstStyle/>
              <a:p>
                <a:endParaRPr lang="ko-KR" altLang="en-US"/>
              </a:p>
            </p:txBody>
          </p:sp>
          <p:sp>
            <p:nvSpPr>
              <p:cNvPr id="77" name="자유형: 도형 76">
                <a:extLst>
                  <a:ext uri="{FF2B5EF4-FFF2-40B4-BE49-F238E27FC236}">
                    <a16:creationId xmlns:a16="http://schemas.microsoft.com/office/drawing/2014/main" id="{DF2F3171-57A3-4991-A9A9-D2E43D97EA08}"/>
                  </a:ext>
                </a:extLst>
              </p:cNvPr>
              <p:cNvSpPr/>
              <p:nvPr/>
            </p:nvSpPr>
            <p:spPr>
              <a:xfrm>
                <a:off x="5305590" y="5381468"/>
                <a:ext cx="2490496" cy="938887"/>
              </a:xfrm>
              <a:custGeom>
                <a:avLst/>
                <a:gdLst>
                  <a:gd name="connsiteX0" fmla="*/ 1484064 w 2490496"/>
                  <a:gd name="connsiteY0" fmla="*/ 11920 h 938887"/>
                  <a:gd name="connsiteX1" fmla="*/ 1593982 w 2490496"/>
                  <a:gd name="connsiteY1" fmla="*/ 9137 h 938887"/>
                  <a:gd name="connsiteX2" fmla="*/ 2490497 w 2490496"/>
                  <a:gd name="connsiteY2" fmla="*/ 299388 h 938887"/>
                  <a:gd name="connsiteX3" fmla="*/ 2483923 w 2490496"/>
                  <a:gd name="connsiteY3" fmla="*/ 307028 h 938887"/>
                  <a:gd name="connsiteX4" fmla="*/ 1200269 w 2490496"/>
                  <a:gd name="connsiteY4" fmla="*/ 931413 h 938887"/>
                  <a:gd name="connsiteX5" fmla="*/ 1149574 w 2490496"/>
                  <a:gd name="connsiteY5" fmla="*/ 935203 h 938887"/>
                  <a:gd name="connsiteX6" fmla="*/ 0 w 2490496"/>
                  <a:gd name="connsiteY6" fmla="*/ 571812 h 938887"/>
                  <a:gd name="connsiteX7" fmla="*/ 1484064 w 2490496"/>
                  <a:gd name="connsiteY7" fmla="*/ 11920 h 938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0496" h="938887">
                    <a:moveTo>
                      <a:pt x="1484064" y="11920"/>
                    </a:moveTo>
                    <a:cubicBezTo>
                      <a:pt x="1522440" y="-3537"/>
                      <a:pt x="1555842" y="-3419"/>
                      <a:pt x="1593982" y="9137"/>
                    </a:cubicBezTo>
                    <a:cubicBezTo>
                      <a:pt x="1749974" y="60364"/>
                      <a:pt x="2487654" y="302645"/>
                      <a:pt x="2490497" y="299388"/>
                    </a:cubicBezTo>
                    <a:cubicBezTo>
                      <a:pt x="2488305" y="301934"/>
                      <a:pt x="2486943" y="305547"/>
                      <a:pt x="2483923" y="307028"/>
                    </a:cubicBezTo>
                    <a:cubicBezTo>
                      <a:pt x="2383836" y="354761"/>
                      <a:pt x="1229821" y="931413"/>
                      <a:pt x="1200269" y="931413"/>
                    </a:cubicBezTo>
                    <a:cubicBezTo>
                      <a:pt x="1183153" y="939942"/>
                      <a:pt x="1167873" y="941126"/>
                      <a:pt x="1149574" y="935203"/>
                    </a:cubicBezTo>
                    <a:cubicBezTo>
                      <a:pt x="987659" y="883265"/>
                      <a:pt x="220486" y="643531"/>
                      <a:pt x="0" y="571812"/>
                    </a:cubicBezTo>
                    <a:cubicBezTo>
                      <a:pt x="17412" y="577498"/>
                      <a:pt x="1378174" y="47217"/>
                      <a:pt x="1484064" y="11920"/>
                    </a:cubicBezTo>
                    <a:close/>
                  </a:path>
                </a:pathLst>
              </a:custGeom>
              <a:solidFill>
                <a:schemeClr val="accent3"/>
              </a:solidFill>
              <a:ln w="5921" cap="flat">
                <a:noFill/>
                <a:prstDash val="solid"/>
                <a:miter/>
              </a:ln>
            </p:spPr>
            <p:txBody>
              <a:bodyPr rtlCol="0" anchor="ctr"/>
              <a:lstStyle/>
              <a:p>
                <a:endParaRPr lang="ko-KR" altLang="en-US"/>
              </a:p>
            </p:txBody>
          </p:sp>
          <p:sp>
            <p:nvSpPr>
              <p:cNvPr id="78" name="자유형: 도형 77">
                <a:extLst>
                  <a:ext uri="{FF2B5EF4-FFF2-40B4-BE49-F238E27FC236}">
                    <a16:creationId xmlns:a16="http://schemas.microsoft.com/office/drawing/2014/main" id="{49A25C3F-6CEC-4801-90EE-F7F5528D970B}"/>
                  </a:ext>
                </a:extLst>
              </p:cNvPr>
              <p:cNvSpPr/>
              <p:nvPr/>
            </p:nvSpPr>
            <p:spPr>
              <a:xfrm>
                <a:off x="5914697" y="5779540"/>
                <a:ext cx="820354" cy="286351"/>
              </a:xfrm>
              <a:custGeom>
                <a:avLst/>
                <a:gdLst>
                  <a:gd name="connsiteX0" fmla="*/ 642805 w 820354"/>
                  <a:gd name="connsiteY0" fmla="*/ 279808 h 286351"/>
                  <a:gd name="connsiteX1" fmla="*/ 609403 w 820354"/>
                  <a:gd name="connsiteY1" fmla="*/ 280933 h 286351"/>
                  <a:gd name="connsiteX2" fmla="*/ 245656 w 820354"/>
                  <a:gd name="connsiteY2" fmla="*/ 169891 h 286351"/>
                  <a:gd name="connsiteX3" fmla="*/ 0 w 820354"/>
                  <a:gd name="connsiteY3" fmla="*/ 96336 h 286351"/>
                  <a:gd name="connsiteX4" fmla="*/ 197982 w 820354"/>
                  <a:gd name="connsiteY4" fmla="*/ 2053 h 286351"/>
                  <a:gd name="connsiteX5" fmla="*/ 217585 w 820354"/>
                  <a:gd name="connsiteY5" fmla="*/ 2112 h 286351"/>
                  <a:gd name="connsiteX6" fmla="*/ 814254 w 820354"/>
                  <a:gd name="connsiteY6" fmla="*/ 180787 h 286351"/>
                  <a:gd name="connsiteX7" fmla="*/ 820354 w 820354"/>
                  <a:gd name="connsiteY7" fmla="*/ 184341 h 286351"/>
                  <a:gd name="connsiteX8" fmla="*/ 642805 w 820354"/>
                  <a:gd name="connsiteY8" fmla="*/ 279808 h 286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0354" h="286351">
                    <a:moveTo>
                      <a:pt x="642805" y="279808"/>
                    </a:moveTo>
                    <a:cubicBezTo>
                      <a:pt x="625867" y="288336"/>
                      <a:pt x="631789" y="288336"/>
                      <a:pt x="609403" y="280933"/>
                    </a:cubicBezTo>
                    <a:cubicBezTo>
                      <a:pt x="488174" y="243919"/>
                      <a:pt x="366945" y="206727"/>
                      <a:pt x="245656" y="169891"/>
                    </a:cubicBezTo>
                    <a:cubicBezTo>
                      <a:pt x="165646" y="145609"/>
                      <a:pt x="85518" y="121920"/>
                      <a:pt x="0" y="96336"/>
                    </a:cubicBezTo>
                    <a:cubicBezTo>
                      <a:pt x="69173" y="63467"/>
                      <a:pt x="133666" y="32967"/>
                      <a:pt x="197982" y="2053"/>
                    </a:cubicBezTo>
                    <a:cubicBezTo>
                      <a:pt x="205089" y="-1382"/>
                      <a:pt x="210715" y="99"/>
                      <a:pt x="217585" y="2112"/>
                    </a:cubicBezTo>
                    <a:cubicBezTo>
                      <a:pt x="416455" y="61809"/>
                      <a:pt x="615325" y="121209"/>
                      <a:pt x="814254" y="180787"/>
                    </a:cubicBezTo>
                    <a:cubicBezTo>
                      <a:pt x="815913" y="181261"/>
                      <a:pt x="817334" y="182564"/>
                      <a:pt x="820354" y="184341"/>
                    </a:cubicBezTo>
                    <a:cubicBezTo>
                      <a:pt x="813781" y="189197"/>
                      <a:pt x="663770" y="266838"/>
                      <a:pt x="642805" y="279808"/>
                    </a:cubicBezTo>
                    <a:close/>
                  </a:path>
                </a:pathLst>
              </a:custGeom>
              <a:solidFill>
                <a:srgbClr val="FEFEFB"/>
              </a:solidFill>
              <a:ln w="5921" cap="flat">
                <a:noFill/>
                <a:prstDash val="solid"/>
                <a:miter/>
              </a:ln>
            </p:spPr>
            <p:txBody>
              <a:bodyPr rtlCol="0" anchor="ctr"/>
              <a:lstStyle/>
              <a:p>
                <a:endParaRPr lang="ko-KR" altLang="en-US"/>
              </a:p>
            </p:txBody>
          </p:sp>
          <p:sp>
            <p:nvSpPr>
              <p:cNvPr id="79" name="자유형: 도형 78">
                <a:extLst>
                  <a:ext uri="{FF2B5EF4-FFF2-40B4-BE49-F238E27FC236}">
                    <a16:creationId xmlns:a16="http://schemas.microsoft.com/office/drawing/2014/main" id="{B6617A90-4609-4ED9-B1F1-A8AF2EF3B9EB}"/>
                  </a:ext>
                </a:extLst>
              </p:cNvPr>
              <p:cNvSpPr/>
              <p:nvPr/>
            </p:nvSpPr>
            <p:spPr>
              <a:xfrm>
                <a:off x="5391404" y="6056032"/>
                <a:ext cx="1120349" cy="674893"/>
              </a:xfrm>
              <a:custGeom>
                <a:avLst/>
                <a:gdLst>
                  <a:gd name="connsiteX0" fmla="*/ 237 w 1120349"/>
                  <a:gd name="connsiteY0" fmla="*/ 0 h 674893"/>
                  <a:gd name="connsiteX1" fmla="*/ 510619 w 1120349"/>
                  <a:gd name="connsiteY1" fmla="*/ 148531 h 674893"/>
                  <a:gd name="connsiteX2" fmla="*/ 1037287 w 1120349"/>
                  <a:gd name="connsiteY2" fmla="*/ 309025 h 674893"/>
                  <a:gd name="connsiteX3" fmla="*/ 1073235 w 1120349"/>
                  <a:gd name="connsiteY3" fmla="*/ 336326 h 674893"/>
                  <a:gd name="connsiteX4" fmla="*/ 1072762 w 1120349"/>
                  <a:gd name="connsiteY4" fmla="*/ 658439 h 674893"/>
                  <a:gd name="connsiteX5" fmla="*/ 1037702 w 1120349"/>
                  <a:gd name="connsiteY5" fmla="*/ 672653 h 674893"/>
                  <a:gd name="connsiteX6" fmla="*/ 8173 w 1120349"/>
                  <a:gd name="connsiteY6" fmla="*/ 353027 h 674893"/>
                  <a:gd name="connsiteX7" fmla="*/ 0 w 1120349"/>
                  <a:gd name="connsiteY7" fmla="*/ 349592 h 674893"/>
                  <a:gd name="connsiteX8" fmla="*/ 237 w 1120349"/>
                  <a:gd name="connsiteY8" fmla="*/ 0 h 674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0349" h="674893">
                    <a:moveTo>
                      <a:pt x="237" y="0"/>
                    </a:moveTo>
                    <a:cubicBezTo>
                      <a:pt x="170325" y="51405"/>
                      <a:pt x="340650" y="96888"/>
                      <a:pt x="510619" y="148531"/>
                    </a:cubicBezTo>
                    <a:cubicBezTo>
                      <a:pt x="686215" y="201891"/>
                      <a:pt x="861692" y="255724"/>
                      <a:pt x="1037287" y="309025"/>
                    </a:cubicBezTo>
                    <a:cubicBezTo>
                      <a:pt x="1053100" y="313821"/>
                      <a:pt x="1064589" y="321639"/>
                      <a:pt x="1073235" y="336326"/>
                    </a:cubicBezTo>
                    <a:cubicBezTo>
                      <a:pt x="1136782" y="443934"/>
                      <a:pt x="1135479" y="551009"/>
                      <a:pt x="1072762" y="658439"/>
                    </a:cubicBezTo>
                    <a:cubicBezTo>
                      <a:pt x="1064175" y="673067"/>
                      <a:pt x="1055884" y="678338"/>
                      <a:pt x="1037702" y="672653"/>
                    </a:cubicBezTo>
                    <a:cubicBezTo>
                      <a:pt x="694684" y="565637"/>
                      <a:pt x="351369" y="459451"/>
                      <a:pt x="8173" y="353027"/>
                    </a:cubicBezTo>
                    <a:cubicBezTo>
                      <a:pt x="5389" y="352139"/>
                      <a:pt x="2724" y="350776"/>
                      <a:pt x="0" y="349592"/>
                    </a:cubicBezTo>
                    <a:cubicBezTo>
                      <a:pt x="178" y="231146"/>
                      <a:pt x="59" y="118445"/>
                      <a:pt x="237" y="0"/>
                    </a:cubicBezTo>
                    <a:close/>
                  </a:path>
                </a:pathLst>
              </a:custGeom>
              <a:solidFill>
                <a:srgbClr val="D5D9F2"/>
              </a:solidFill>
              <a:ln w="5921" cap="flat">
                <a:noFill/>
                <a:prstDash val="solid"/>
                <a:miter/>
              </a:ln>
            </p:spPr>
            <p:txBody>
              <a:bodyPr rtlCol="0" anchor="ctr"/>
              <a:lstStyle/>
              <a:p>
                <a:endParaRPr lang="ko-KR" altLang="en-US"/>
              </a:p>
            </p:txBody>
          </p:sp>
        </p:grpSp>
      </p:grpSp>
    </p:spTree>
    <p:extLst>
      <p:ext uri="{BB962C8B-B14F-4D97-AF65-F5344CB8AC3E}">
        <p14:creationId xmlns:p14="http://schemas.microsoft.com/office/powerpoint/2010/main" val="1631260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a:solidFill>
                  <a:srgbClr val="0070C0"/>
                </a:solidFill>
              </a:rPr>
              <a:t>2</a:t>
            </a:r>
            <a:r>
              <a:rPr lang="vi-VN" b="1" dirty="0" smtClean="0">
                <a:solidFill>
                  <a:srgbClr val="0070C0"/>
                </a:solidFill>
              </a:rPr>
              <a:t>. Literature review</a:t>
            </a:r>
            <a:endParaRPr lang="vi-VN" dirty="0">
              <a:solidFill>
                <a:srgbClr val="0070C0"/>
              </a:solidFill>
            </a:endParaRPr>
          </a:p>
        </p:txBody>
      </p:sp>
      <p:grpSp>
        <p:nvGrpSpPr>
          <p:cNvPr id="3" name="그룹 2">
            <a:extLst>
              <a:ext uri="{FF2B5EF4-FFF2-40B4-BE49-F238E27FC236}">
                <a16:creationId xmlns:a16="http://schemas.microsoft.com/office/drawing/2014/main" id="{4816FC6A-BFC8-4DF0-BFB7-A60EBD88F8D4}"/>
              </a:ext>
            </a:extLst>
          </p:cNvPr>
          <p:cNvGrpSpPr/>
          <p:nvPr/>
        </p:nvGrpSpPr>
        <p:grpSpPr>
          <a:xfrm>
            <a:off x="7649146" y="1216677"/>
            <a:ext cx="4542854" cy="4964929"/>
            <a:chOff x="6110127" y="1553562"/>
            <a:chExt cx="4542854" cy="4964929"/>
          </a:xfrm>
        </p:grpSpPr>
        <p:grpSp>
          <p:nvGrpSpPr>
            <p:cNvPr id="21" name="그룹 20">
              <a:extLst>
                <a:ext uri="{FF2B5EF4-FFF2-40B4-BE49-F238E27FC236}">
                  <a16:creationId xmlns:a16="http://schemas.microsoft.com/office/drawing/2014/main" id="{49B7200E-54A0-4F41-98D3-F51C8B6F3045}"/>
                </a:ext>
              </a:extLst>
            </p:cNvPr>
            <p:cNvGrpSpPr/>
            <p:nvPr/>
          </p:nvGrpSpPr>
          <p:grpSpPr>
            <a:xfrm>
              <a:off x="7313348" y="1982974"/>
              <a:ext cx="3339633" cy="3337920"/>
              <a:chOff x="7280365" y="2348193"/>
              <a:chExt cx="3168977" cy="3167352"/>
            </a:xfrm>
          </p:grpSpPr>
          <p:sp>
            <p:nvSpPr>
              <p:cNvPr id="4" name="Freeform: Shape 3">
                <a:extLst>
                  <a:ext uri="{FF2B5EF4-FFF2-40B4-BE49-F238E27FC236}">
                    <a16:creationId xmlns:a16="http://schemas.microsoft.com/office/drawing/2014/main" id="{44709A09-2D61-43C1-B6BE-EC4F66399188}"/>
                  </a:ext>
                </a:extLst>
              </p:cNvPr>
              <p:cNvSpPr/>
              <p:nvPr/>
            </p:nvSpPr>
            <p:spPr>
              <a:xfrm>
                <a:off x="7281177" y="2348193"/>
                <a:ext cx="3167351" cy="3167352"/>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accent5">
                  <a:lumMod val="20000"/>
                  <a:lumOff val="8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5" name="Freeform: Shape 4">
                <a:extLst>
                  <a:ext uri="{FF2B5EF4-FFF2-40B4-BE49-F238E27FC236}">
                    <a16:creationId xmlns:a16="http://schemas.microsoft.com/office/drawing/2014/main" id="{F9FF9090-90C9-4039-BE8F-F3216F53DE05}"/>
                  </a:ext>
                </a:extLst>
              </p:cNvPr>
              <p:cNvSpPr/>
              <p:nvPr/>
            </p:nvSpPr>
            <p:spPr>
              <a:xfrm>
                <a:off x="7280365" y="2357762"/>
                <a:ext cx="3168977" cy="3100025"/>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4">
                  <a:lumMod val="40000"/>
                  <a:lumOff val="60000"/>
                </a:schemeClr>
              </a:solidFill>
              <a:ln w="9525" cap="flat">
                <a:noFill/>
                <a:prstDash val="solid"/>
                <a:miter/>
              </a:ln>
            </p:spPr>
            <p:txBody>
              <a:bodyPr rtlCol="0" anchor="ctr"/>
              <a:lstStyle/>
              <a:p>
                <a:endParaRPr lang="en-US" dirty="0"/>
              </a:p>
            </p:txBody>
          </p:sp>
        </p:grpSp>
        <p:grpSp>
          <p:nvGrpSpPr>
            <p:cNvPr id="22" name="그룹 21">
              <a:extLst>
                <a:ext uri="{FF2B5EF4-FFF2-40B4-BE49-F238E27FC236}">
                  <a16:creationId xmlns:a16="http://schemas.microsoft.com/office/drawing/2014/main" id="{B1830DF5-8308-492A-91F6-7B4F9174CFD3}"/>
                </a:ext>
              </a:extLst>
            </p:cNvPr>
            <p:cNvGrpSpPr/>
            <p:nvPr/>
          </p:nvGrpSpPr>
          <p:grpSpPr>
            <a:xfrm>
              <a:off x="7504991" y="1553562"/>
              <a:ext cx="2943855" cy="1040245"/>
              <a:chOff x="7389382" y="1763600"/>
              <a:chExt cx="2943855" cy="1040245"/>
            </a:xfrm>
          </p:grpSpPr>
          <p:sp>
            <p:nvSpPr>
              <p:cNvPr id="9" name="자유형: 도형 8">
                <a:extLst>
                  <a:ext uri="{FF2B5EF4-FFF2-40B4-BE49-F238E27FC236}">
                    <a16:creationId xmlns:a16="http://schemas.microsoft.com/office/drawing/2014/main" id="{C62A16A2-A4A0-44E8-8BEC-D27AA6E652EB}"/>
                  </a:ext>
                </a:extLst>
              </p:cNvPr>
              <p:cNvSpPr/>
              <p:nvPr/>
            </p:nvSpPr>
            <p:spPr>
              <a:xfrm>
                <a:off x="7389382" y="1763600"/>
                <a:ext cx="2943855" cy="478089"/>
              </a:xfrm>
              <a:custGeom>
                <a:avLst/>
                <a:gdLst>
                  <a:gd name="connsiteX0" fmla="*/ 40989 w 4186687"/>
                  <a:gd name="connsiteY0" fmla="*/ 590150 h 679928"/>
                  <a:gd name="connsiteX1" fmla="*/ 89 w 4186687"/>
                  <a:gd name="connsiteY1" fmla="*/ 548754 h 679928"/>
                  <a:gd name="connsiteX2" fmla="*/ 12235 w 4186687"/>
                  <a:gd name="connsiteY2" fmla="*/ 41840 h 679928"/>
                  <a:gd name="connsiteX3" fmla="*/ 60984 w 4186687"/>
                  <a:gd name="connsiteY3" fmla="*/ 114 h 679928"/>
                  <a:gd name="connsiteX4" fmla="*/ 4125713 w 4186687"/>
                  <a:gd name="connsiteY4" fmla="*/ 87285 h 679928"/>
                  <a:gd name="connsiteX5" fmla="*/ 4186195 w 4186687"/>
                  <a:gd name="connsiteY5" fmla="*/ 151155 h 679928"/>
                  <a:gd name="connsiteX6" fmla="*/ 4174214 w 4186687"/>
                  <a:gd name="connsiteY6" fmla="*/ 641544 h 679928"/>
                  <a:gd name="connsiteX7" fmla="*/ 4134554 w 4186687"/>
                  <a:gd name="connsiteY7" fmla="*/ 679882 h 679928"/>
                  <a:gd name="connsiteX8" fmla="*/ 40989 w 4186687"/>
                  <a:gd name="connsiteY8" fmla="*/ 590150 h 6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6687" h="679928">
                    <a:moveTo>
                      <a:pt x="40989" y="590150"/>
                    </a:moveTo>
                    <a:cubicBezTo>
                      <a:pt x="8930" y="589654"/>
                      <a:pt x="-1068" y="581805"/>
                      <a:pt x="89" y="548754"/>
                    </a:cubicBezTo>
                    <a:cubicBezTo>
                      <a:pt x="5872" y="379865"/>
                      <a:pt x="10830" y="210812"/>
                      <a:pt x="12235" y="41840"/>
                    </a:cubicBezTo>
                    <a:cubicBezTo>
                      <a:pt x="12565" y="1105"/>
                      <a:pt x="29338" y="-630"/>
                      <a:pt x="60984" y="114"/>
                    </a:cubicBezTo>
                    <a:cubicBezTo>
                      <a:pt x="458500" y="9451"/>
                      <a:pt x="3875354" y="81666"/>
                      <a:pt x="4125713" y="87285"/>
                    </a:cubicBezTo>
                    <a:cubicBezTo>
                      <a:pt x="4188509" y="88690"/>
                      <a:pt x="4187930" y="88937"/>
                      <a:pt x="4186195" y="151155"/>
                    </a:cubicBezTo>
                    <a:cubicBezTo>
                      <a:pt x="4181651" y="314590"/>
                      <a:pt x="4176776" y="478108"/>
                      <a:pt x="4174214" y="641544"/>
                    </a:cubicBezTo>
                    <a:cubicBezTo>
                      <a:pt x="4173719" y="672528"/>
                      <a:pt x="4165291" y="680626"/>
                      <a:pt x="4134554" y="679882"/>
                    </a:cubicBezTo>
                    <a:cubicBezTo>
                      <a:pt x="3877255" y="673190"/>
                      <a:pt x="301014" y="594364"/>
                      <a:pt x="40989" y="590150"/>
                    </a:cubicBezTo>
                    <a:close/>
                  </a:path>
                </a:pathLst>
              </a:custGeom>
              <a:solidFill>
                <a:srgbClr val="474343"/>
              </a:solidFill>
              <a:ln w="8261" cap="flat">
                <a:noFill/>
                <a:prstDash val="solid"/>
                <a:miter/>
              </a:ln>
            </p:spPr>
            <p:txBody>
              <a:bodyPr rtlCol="0" anchor="ctr"/>
              <a:lstStyle/>
              <a:p>
                <a:endParaRPr lang="ko-KR" altLang="en-US"/>
              </a:p>
            </p:txBody>
          </p:sp>
          <p:sp>
            <p:nvSpPr>
              <p:cNvPr id="10" name="자유형: 도형 9">
                <a:extLst>
                  <a:ext uri="{FF2B5EF4-FFF2-40B4-BE49-F238E27FC236}">
                    <a16:creationId xmlns:a16="http://schemas.microsoft.com/office/drawing/2014/main" id="{FC26EA02-CC61-405A-986B-B17E3C06B5FB}"/>
                  </a:ext>
                </a:extLst>
              </p:cNvPr>
              <p:cNvSpPr/>
              <p:nvPr/>
            </p:nvSpPr>
            <p:spPr>
              <a:xfrm>
                <a:off x="7951352" y="2175695"/>
                <a:ext cx="1832403" cy="628150"/>
              </a:xfrm>
              <a:custGeom>
                <a:avLst/>
                <a:gdLst>
                  <a:gd name="connsiteX0" fmla="*/ 61173 w 2606003"/>
                  <a:gd name="connsiteY0" fmla="*/ 2337 h 893342"/>
                  <a:gd name="connsiteX1" fmla="*/ 2563599 w 2606003"/>
                  <a:gd name="connsiteY1" fmla="*/ 51912 h 893342"/>
                  <a:gd name="connsiteX2" fmla="*/ 2548975 w 2606003"/>
                  <a:gd name="connsiteY2" fmla="*/ 676238 h 893342"/>
                  <a:gd name="connsiteX3" fmla="*/ 2564343 w 2606003"/>
                  <a:gd name="connsiteY3" fmla="*/ 722261 h 893342"/>
                  <a:gd name="connsiteX4" fmla="*/ 2581199 w 2606003"/>
                  <a:gd name="connsiteY4" fmla="*/ 833890 h 893342"/>
                  <a:gd name="connsiteX5" fmla="*/ 2351910 w 2606003"/>
                  <a:gd name="connsiteY5" fmla="*/ 876360 h 893342"/>
                  <a:gd name="connsiteX6" fmla="*/ 1700566 w 2606003"/>
                  <a:gd name="connsiteY6" fmla="*/ 893050 h 893342"/>
                  <a:gd name="connsiteX7" fmla="*/ 1264050 w 2606003"/>
                  <a:gd name="connsiteY7" fmla="*/ 885118 h 893342"/>
                  <a:gd name="connsiteX8" fmla="*/ 355571 w 2606003"/>
                  <a:gd name="connsiteY8" fmla="*/ 834633 h 893342"/>
                  <a:gd name="connsiteX9" fmla="*/ 70840 w 2606003"/>
                  <a:gd name="connsiteY9" fmla="*/ 799765 h 893342"/>
                  <a:gd name="connsiteX10" fmla="*/ 17050 w 2606003"/>
                  <a:gd name="connsiteY10" fmla="*/ 761261 h 893342"/>
                  <a:gd name="connsiteX11" fmla="*/ 33245 w 2606003"/>
                  <a:gd name="connsiteY11" fmla="*/ 662275 h 893342"/>
                  <a:gd name="connsiteX12" fmla="*/ 47374 w 2606003"/>
                  <a:gd name="connsiteY12" fmla="*/ 618152 h 893342"/>
                  <a:gd name="connsiteX13" fmla="*/ 61173 w 2606003"/>
                  <a:gd name="connsiteY13" fmla="*/ 2337 h 893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6003" h="893342">
                    <a:moveTo>
                      <a:pt x="61173" y="2337"/>
                    </a:moveTo>
                    <a:cubicBezTo>
                      <a:pt x="83647" y="-12701"/>
                      <a:pt x="2486757" y="49682"/>
                      <a:pt x="2563599" y="51912"/>
                    </a:cubicBezTo>
                    <a:cubicBezTo>
                      <a:pt x="2558642" y="260049"/>
                      <a:pt x="2553602" y="468102"/>
                      <a:pt x="2548975" y="676238"/>
                    </a:cubicBezTo>
                    <a:cubicBezTo>
                      <a:pt x="2548644" y="692599"/>
                      <a:pt x="2543191" y="708711"/>
                      <a:pt x="2564343" y="722261"/>
                    </a:cubicBezTo>
                    <a:cubicBezTo>
                      <a:pt x="2615076" y="754734"/>
                      <a:pt x="2617968" y="784810"/>
                      <a:pt x="2581199" y="833890"/>
                    </a:cubicBezTo>
                    <a:cubicBezTo>
                      <a:pt x="2508735" y="869419"/>
                      <a:pt x="2429497" y="870493"/>
                      <a:pt x="2351910" y="876360"/>
                    </a:cubicBezTo>
                    <a:cubicBezTo>
                      <a:pt x="2135098" y="892555"/>
                      <a:pt x="1917873" y="894207"/>
                      <a:pt x="1700566" y="893050"/>
                    </a:cubicBezTo>
                    <a:cubicBezTo>
                      <a:pt x="1690981" y="892968"/>
                      <a:pt x="1399970" y="888671"/>
                      <a:pt x="1264050" y="885118"/>
                    </a:cubicBezTo>
                    <a:cubicBezTo>
                      <a:pt x="960728" y="877269"/>
                      <a:pt x="657819" y="862065"/>
                      <a:pt x="355571" y="834633"/>
                    </a:cubicBezTo>
                    <a:cubicBezTo>
                      <a:pt x="331031" y="832403"/>
                      <a:pt x="129505" y="817612"/>
                      <a:pt x="70840" y="799765"/>
                    </a:cubicBezTo>
                    <a:cubicBezTo>
                      <a:pt x="49027" y="793155"/>
                      <a:pt x="25644" y="787123"/>
                      <a:pt x="17050" y="761261"/>
                    </a:cubicBezTo>
                    <a:cubicBezTo>
                      <a:pt x="-8564" y="714742"/>
                      <a:pt x="-6994" y="696234"/>
                      <a:pt x="33245" y="662275"/>
                    </a:cubicBezTo>
                    <a:cubicBezTo>
                      <a:pt x="49357" y="648724"/>
                      <a:pt x="46961" y="633603"/>
                      <a:pt x="47374" y="618152"/>
                    </a:cubicBezTo>
                    <a:cubicBezTo>
                      <a:pt x="52332" y="412825"/>
                      <a:pt x="56629" y="207581"/>
                      <a:pt x="61173" y="2337"/>
                    </a:cubicBezTo>
                    <a:close/>
                  </a:path>
                </a:pathLst>
              </a:custGeom>
              <a:solidFill>
                <a:srgbClr val="000000"/>
              </a:solidFill>
              <a:ln w="8261" cap="flat">
                <a:noFill/>
                <a:prstDash val="solid"/>
                <a:miter/>
              </a:ln>
            </p:spPr>
            <p:txBody>
              <a:bodyPr rtlCol="0" anchor="ctr"/>
              <a:lstStyle/>
              <a:p>
                <a:endParaRPr lang="ko-KR" altLang="en-US"/>
              </a:p>
            </p:txBody>
          </p:sp>
        </p:grpSp>
        <p:grpSp>
          <p:nvGrpSpPr>
            <p:cNvPr id="20" name="그룹 19">
              <a:extLst>
                <a:ext uri="{FF2B5EF4-FFF2-40B4-BE49-F238E27FC236}">
                  <a16:creationId xmlns:a16="http://schemas.microsoft.com/office/drawing/2014/main" id="{D48887BF-57C8-40DA-852B-38B03BFF1F63}"/>
                </a:ext>
              </a:extLst>
            </p:cNvPr>
            <p:cNvGrpSpPr/>
            <p:nvPr/>
          </p:nvGrpSpPr>
          <p:grpSpPr>
            <a:xfrm flipH="1">
              <a:off x="6110127" y="3895561"/>
              <a:ext cx="4542854" cy="2622930"/>
              <a:chOff x="7422723" y="4330492"/>
              <a:chExt cx="3910228" cy="2257668"/>
            </a:xfrm>
          </p:grpSpPr>
          <p:sp>
            <p:nvSpPr>
              <p:cNvPr id="7" name="자유형: 도형 6">
                <a:extLst>
                  <a:ext uri="{FF2B5EF4-FFF2-40B4-BE49-F238E27FC236}">
                    <a16:creationId xmlns:a16="http://schemas.microsoft.com/office/drawing/2014/main" id="{A2736757-018B-4BAE-8AD3-45161ABC5CCA}"/>
                  </a:ext>
                </a:extLst>
              </p:cNvPr>
              <p:cNvSpPr/>
              <p:nvPr/>
            </p:nvSpPr>
            <p:spPr>
              <a:xfrm>
                <a:off x="10676438" y="4771152"/>
                <a:ext cx="656513" cy="947007"/>
              </a:xfrm>
              <a:custGeom>
                <a:avLst/>
                <a:gdLst>
                  <a:gd name="connsiteX0" fmla="*/ 933680 w 933679"/>
                  <a:gd name="connsiteY0" fmla="*/ 673406 h 1346812"/>
                  <a:gd name="connsiteX1" fmla="*/ 466840 w 933679"/>
                  <a:gd name="connsiteY1" fmla="*/ 1346812 h 1346812"/>
                  <a:gd name="connsiteX2" fmla="*/ 0 w 933679"/>
                  <a:gd name="connsiteY2" fmla="*/ 673406 h 1346812"/>
                  <a:gd name="connsiteX3" fmla="*/ 466840 w 933679"/>
                  <a:gd name="connsiteY3" fmla="*/ 0 h 1346812"/>
                  <a:gd name="connsiteX4" fmla="*/ 933680 w 933679"/>
                  <a:gd name="connsiteY4" fmla="*/ 673406 h 134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679" h="1346812">
                    <a:moveTo>
                      <a:pt x="933680" y="673406"/>
                    </a:moveTo>
                    <a:cubicBezTo>
                      <a:pt x="933680" y="1045318"/>
                      <a:pt x="724669" y="1346812"/>
                      <a:pt x="466840" y="1346812"/>
                    </a:cubicBezTo>
                    <a:cubicBezTo>
                      <a:pt x="209011" y="1346812"/>
                      <a:pt x="0" y="1045318"/>
                      <a:pt x="0" y="673406"/>
                    </a:cubicBezTo>
                    <a:cubicBezTo>
                      <a:pt x="0" y="301494"/>
                      <a:pt x="209011" y="0"/>
                      <a:pt x="466840" y="0"/>
                    </a:cubicBezTo>
                    <a:cubicBezTo>
                      <a:pt x="724669" y="0"/>
                      <a:pt x="933680" y="301494"/>
                      <a:pt x="933680" y="673406"/>
                    </a:cubicBezTo>
                    <a:close/>
                  </a:path>
                </a:pathLst>
              </a:custGeom>
              <a:solidFill>
                <a:schemeClr val="accent2"/>
              </a:solidFill>
              <a:ln w="8261" cap="flat">
                <a:noFill/>
                <a:prstDash val="solid"/>
                <a:miter/>
              </a:ln>
            </p:spPr>
            <p:txBody>
              <a:bodyPr rtlCol="0" anchor="ctr"/>
              <a:lstStyle/>
              <a:p>
                <a:endParaRPr lang="ko-KR" altLang="en-US"/>
              </a:p>
            </p:txBody>
          </p:sp>
          <p:sp>
            <p:nvSpPr>
              <p:cNvPr id="8" name="자유형: 도형 7">
                <a:extLst>
                  <a:ext uri="{FF2B5EF4-FFF2-40B4-BE49-F238E27FC236}">
                    <a16:creationId xmlns:a16="http://schemas.microsoft.com/office/drawing/2014/main" id="{95EF7A2C-A606-436C-A5EB-1D863830CF4C}"/>
                  </a:ext>
                </a:extLst>
              </p:cNvPr>
              <p:cNvSpPr/>
              <p:nvPr/>
            </p:nvSpPr>
            <p:spPr>
              <a:xfrm>
                <a:off x="10972683" y="5049965"/>
                <a:ext cx="63966" cy="255691"/>
              </a:xfrm>
              <a:custGeom>
                <a:avLst/>
                <a:gdLst>
                  <a:gd name="connsiteX0" fmla="*/ 67175 w 90971"/>
                  <a:gd name="connsiteY0" fmla="*/ 363639 h 363639"/>
                  <a:gd name="connsiteX1" fmla="*/ 23796 w 90971"/>
                  <a:gd name="connsiteY1" fmla="*/ 363639 h 363639"/>
                  <a:gd name="connsiteX2" fmla="*/ 0 w 90971"/>
                  <a:gd name="connsiteY2" fmla="*/ 339843 h 363639"/>
                  <a:gd name="connsiteX3" fmla="*/ 0 w 90971"/>
                  <a:gd name="connsiteY3" fmla="*/ 23796 h 363639"/>
                  <a:gd name="connsiteX4" fmla="*/ 23796 w 90971"/>
                  <a:gd name="connsiteY4" fmla="*/ 0 h 363639"/>
                  <a:gd name="connsiteX5" fmla="*/ 67175 w 90971"/>
                  <a:gd name="connsiteY5" fmla="*/ 0 h 363639"/>
                  <a:gd name="connsiteX6" fmla="*/ 90972 w 90971"/>
                  <a:gd name="connsiteY6" fmla="*/ 23796 h 363639"/>
                  <a:gd name="connsiteX7" fmla="*/ 90972 w 90971"/>
                  <a:gd name="connsiteY7" fmla="*/ 339843 h 363639"/>
                  <a:gd name="connsiteX8" fmla="*/ 67175 w 90971"/>
                  <a:gd name="connsiteY8" fmla="*/ 363639 h 3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71" h="363639">
                    <a:moveTo>
                      <a:pt x="67175" y="363639"/>
                    </a:moveTo>
                    <a:lnTo>
                      <a:pt x="23796" y="363639"/>
                    </a:lnTo>
                    <a:cubicBezTo>
                      <a:pt x="10659" y="363639"/>
                      <a:pt x="0" y="352981"/>
                      <a:pt x="0" y="339843"/>
                    </a:cubicBezTo>
                    <a:lnTo>
                      <a:pt x="0" y="23796"/>
                    </a:lnTo>
                    <a:cubicBezTo>
                      <a:pt x="0" y="10659"/>
                      <a:pt x="10659" y="0"/>
                      <a:pt x="23796" y="0"/>
                    </a:cubicBezTo>
                    <a:lnTo>
                      <a:pt x="67175" y="0"/>
                    </a:lnTo>
                    <a:cubicBezTo>
                      <a:pt x="80313" y="0"/>
                      <a:pt x="90972" y="10659"/>
                      <a:pt x="90972" y="23796"/>
                    </a:cubicBezTo>
                    <a:lnTo>
                      <a:pt x="90972" y="339843"/>
                    </a:lnTo>
                    <a:cubicBezTo>
                      <a:pt x="90972" y="353063"/>
                      <a:pt x="80313" y="363639"/>
                      <a:pt x="67175" y="363639"/>
                    </a:cubicBezTo>
                    <a:close/>
                  </a:path>
                </a:pathLst>
              </a:custGeom>
              <a:solidFill>
                <a:srgbClr val="010101"/>
              </a:solidFill>
              <a:ln w="8261" cap="flat">
                <a:noFill/>
                <a:prstDash val="solid"/>
                <a:miter/>
              </a:ln>
            </p:spPr>
            <p:txBody>
              <a:bodyPr rtlCol="0" anchor="ctr"/>
              <a:lstStyle/>
              <a:p>
                <a:endParaRPr lang="ko-KR" altLang="en-US"/>
              </a:p>
            </p:txBody>
          </p:sp>
          <p:sp>
            <p:nvSpPr>
              <p:cNvPr id="11" name="자유형: 도형 10">
                <a:extLst>
                  <a:ext uri="{FF2B5EF4-FFF2-40B4-BE49-F238E27FC236}">
                    <a16:creationId xmlns:a16="http://schemas.microsoft.com/office/drawing/2014/main" id="{5E4F7E5B-1864-401C-8139-9DD6DC72821D}"/>
                  </a:ext>
                </a:extLst>
              </p:cNvPr>
              <p:cNvSpPr/>
              <p:nvPr/>
            </p:nvSpPr>
            <p:spPr>
              <a:xfrm>
                <a:off x="10672712" y="5025797"/>
                <a:ext cx="200041" cy="546765"/>
              </a:xfrm>
              <a:custGeom>
                <a:avLst/>
                <a:gdLst>
                  <a:gd name="connsiteX0" fmla="*/ 55287 w 284493"/>
                  <a:gd name="connsiteY0" fmla="*/ 0 h 777597"/>
                  <a:gd name="connsiteX1" fmla="*/ 284493 w 284493"/>
                  <a:gd name="connsiteY1" fmla="*/ 0 h 777597"/>
                  <a:gd name="connsiteX2" fmla="*/ 142458 w 284493"/>
                  <a:gd name="connsiteY2" fmla="*/ 160956 h 777597"/>
                  <a:gd name="connsiteX3" fmla="*/ 68177 w 284493"/>
                  <a:gd name="connsiteY3" fmla="*/ 516581 h 777597"/>
                  <a:gd name="connsiteX4" fmla="*/ 137005 w 284493"/>
                  <a:gd name="connsiteY4" fmla="*/ 777598 h 777597"/>
                  <a:gd name="connsiteX5" fmla="*/ 31573 w 284493"/>
                  <a:gd name="connsiteY5" fmla="*/ 552358 h 777597"/>
                  <a:gd name="connsiteX6" fmla="*/ 176 w 284493"/>
                  <a:gd name="connsiteY6" fmla="*/ 317451 h 777597"/>
                  <a:gd name="connsiteX7" fmla="*/ 55287 w 284493"/>
                  <a:gd name="connsiteY7" fmla="*/ 0 h 77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493" h="777597">
                    <a:moveTo>
                      <a:pt x="55287" y="0"/>
                    </a:moveTo>
                    <a:cubicBezTo>
                      <a:pt x="130064" y="0"/>
                      <a:pt x="204841" y="0"/>
                      <a:pt x="284493" y="0"/>
                    </a:cubicBezTo>
                    <a:cubicBezTo>
                      <a:pt x="241610" y="63705"/>
                      <a:pt x="186911" y="107827"/>
                      <a:pt x="142458" y="160956"/>
                    </a:cubicBezTo>
                    <a:cubicBezTo>
                      <a:pt x="53965" y="266884"/>
                      <a:pt x="43719" y="386857"/>
                      <a:pt x="68177" y="516581"/>
                    </a:cubicBezTo>
                    <a:cubicBezTo>
                      <a:pt x="84950" y="605405"/>
                      <a:pt x="116679" y="689931"/>
                      <a:pt x="137005" y="777598"/>
                    </a:cubicBezTo>
                    <a:cubicBezTo>
                      <a:pt x="79744" y="712902"/>
                      <a:pt x="56774" y="631845"/>
                      <a:pt x="31573" y="552358"/>
                    </a:cubicBezTo>
                    <a:cubicBezTo>
                      <a:pt x="7446" y="476177"/>
                      <a:pt x="-1394" y="395863"/>
                      <a:pt x="176" y="317451"/>
                    </a:cubicBezTo>
                    <a:cubicBezTo>
                      <a:pt x="2158" y="209872"/>
                      <a:pt x="11247" y="101300"/>
                      <a:pt x="55287"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2" name="자유형: 도형 11">
                <a:extLst>
                  <a:ext uri="{FF2B5EF4-FFF2-40B4-BE49-F238E27FC236}">
                    <a16:creationId xmlns:a16="http://schemas.microsoft.com/office/drawing/2014/main" id="{FC5E3A68-AEF2-4886-899E-5072462E81ED}"/>
                  </a:ext>
                </a:extLst>
              </p:cNvPr>
              <p:cNvSpPr/>
              <p:nvPr/>
            </p:nvSpPr>
            <p:spPr>
              <a:xfrm>
                <a:off x="10721697" y="4782015"/>
                <a:ext cx="221537" cy="221614"/>
              </a:xfrm>
              <a:custGeom>
                <a:avLst/>
                <a:gdLst>
                  <a:gd name="connsiteX0" fmla="*/ 314642 w 315065"/>
                  <a:gd name="connsiteY0" fmla="*/ 0 h 315176"/>
                  <a:gd name="connsiteX1" fmla="*/ 272750 w 315065"/>
                  <a:gd name="connsiteY1" fmla="*/ 264405 h 315176"/>
                  <a:gd name="connsiteX2" fmla="*/ 200865 w 315065"/>
                  <a:gd name="connsiteY2" fmla="*/ 314890 h 315176"/>
                  <a:gd name="connsiteX3" fmla="*/ 0 w 315065"/>
                  <a:gd name="connsiteY3" fmla="*/ 312080 h 315176"/>
                  <a:gd name="connsiteX4" fmla="*/ 314642 w 315065"/>
                  <a:gd name="connsiteY4" fmla="*/ 0 h 31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065" h="315176">
                    <a:moveTo>
                      <a:pt x="314642" y="0"/>
                    </a:moveTo>
                    <a:cubicBezTo>
                      <a:pt x="317616" y="90807"/>
                      <a:pt x="305057" y="179134"/>
                      <a:pt x="272750" y="264405"/>
                    </a:cubicBezTo>
                    <a:cubicBezTo>
                      <a:pt x="260191" y="297455"/>
                      <a:pt x="242757" y="317864"/>
                      <a:pt x="200865" y="314890"/>
                    </a:cubicBezTo>
                    <a:cubicBezTo>
                      <a:pt x="134185" y="310180"/>
                      <a:pt x="67010" y="312659"/>
                      <a:pt x="0" y="312080"/>
                    </a:cubicBezTo>
                    <a:cubicBezTo>
                      <a:pt x="61887" y="164757"/>
                      <a:pt x="149058" y="42883"/>
                      <a:pt x="314642"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3" name="자유형: 도형 12">
                <a:extLst>
                  <a:ext uri="{FF2B5EF4-FFF2-40B4-BE49-F238E27FC236}">
                    <a16:creationId xmlns:a16="http://schemas.microsoft.com/office/drawing/2014/main" id="{82F29F07-96AE-4BDB-9807-CAD0EDDC0106}"/>
                  </a:ext>
                </a:extLst>
              </p:cNvPr>
              <p:cNvSpPr/>
              <p:nvPr/>
            </p:nvSpPr>
            <p:spPr>
              <a:xfrm>
                <a:off x="10969839" y="4723395"/>
                <a:ext cx="62439" cy="264407"/>
              </a:xfrm>
              <a:custGeom>
                <a:avLst/>
                <a:gdLst>
                  <a:gd name="connsiteX0" fmla="*/ 82951 w 88800"/>
                  <a:gd name="connsiteY0" fmla="*/ 67340 h 376033"/>
                  <a:gd name="connsiteX1" fmla="*/ 57750 w 88800"/>
                  <a:gd name="connsiteY1" fmla="*/ 97086 h 376033"/>
                  <a:gd name="connsiteX2" fmla="*/ 57667 w 88800"/>
                  <a:gd name="connsiteY2" fmla="*/ 347857 h 376033"/>
                  <a:gd name="connsiteX3" fmla="*/ 46017 w 88800"/>
                  <a:gd name="connsiteY3" fmla="*/ 376033 h 376033"/>
                  <a:gd name="connsiteX4" fmla="*/ 37589 w 88800"/>
                  <a:gd name="connsiteY4" fmla="*/ 348766 h 376033"/>
                  <a:gd name="connsiteX5" fmla="*/ 36763 w 88800"/>
                  <a:gd name="connsiteY5" fmla="*/ 97995 h 376033"/>
                  <a:gd name="connsiteX6" fmla="*/ 18090 w 88800"/>
                  <a:gd name="connsiteY6" fmla="*/ 69737 h 376033"/>
                  <a:gd name="connsiteX7" fmla="*/ 20568 w 88800"/>
                  <a:gd name="connsiteY7" fmla="*/ 1570 h 376033"/>
                  <a:gd name="connsiteX8" fmla="*/ 63286 w 88800"/>
                  <a:gd name="connsiteY8" fmla="*/ 0 h 376033"/>
                  <a:gd name="connsiteX9" fmla="*/ 82951 w 88800"/>
                  <a:gd name="connsiteY9" fmla="*/ 67340 h 37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00" h="376033">
                    <a:moveTo>
                      <a:pt x="82951" y="67340"/>
                    </a:moveTo>
                    <a:cubicBezTo>
                      <a:pt x="61964" y="76181"/>
                      <a:pt x="57667" y="78743"/>
                      <a:pt x="57750" y="97086"/>
                    </a:cubicBezTo>
                    <a:cubicBezTo>
                      <a:pt x="58329" y="180704"/>
                      <a:pt x="58246" y="264322"/>
                      <a:pt x="57667" y="347857"/>
                    </a:cubicBezTo>
                    <a:cubicBezTo>
                      <a:pt x="57585" y="358268"/>
                      <a:pt x="61964" y="373637"/>
                      <a:pt x="46017" y="376033"/>
                    </a:cubicBezTo>
                    <a:cubicBezTo>
                      <a:pt x="28914" y="373637"/>
                      <a:pt x="37672" y="358351"/>
                      <a:pt x="37589" y="348766"/>
                    </a:cubicBezTo>
                    <a:cubicBezTo>
                      <a:pt x="37011" y="265148"/>
                      <a:pt x="37589" y="181530"/>
                      <a:pt x="36763" y="97995"/>
                    </a:cubicBezTo>
                    <a:cubicBezTo>
                      <a:pt x="36681" y="86510"/>
                      <a:pt x="37094" y="76181"/>
                      <a:pt x="18090" y="69737"/>
                    </a:cubicBezTo>
                    <a:cubicBezTo>
                      <a:pt x="-7029" y="50319"/>
                      <a:pt x="-5790" y="16360"/>
                      <a:pt x="20568" y="1570"/>
                    </a:cubicBezTo>
                    <a:cubicBezTo>
                      <a:pt x="34780" y="1074"/>
                      <a:pt x="49075" y="578"/>
                      <a:pt x="63286" y="0"/>
                    </a:cubicBezTo>
                    <a:cubicBezTo>
                      <a:pt x="101129" y="13385"/>
                      <a:pt x="86752" y="59656"/>
                      <a:pt x="82951" y="67340"/>
                    </a:cubicBezTo>
                    <a:close/>
                  </a:path>
                </a:pathLst>
              </a:custGeom>
              <a:solidFill>
                <a:srgbClr val="151616"/>
              </a:solidFill>
              <a:ln w="8261" cap="flat">
                <a:noFill/>
                <a:prstDash val="solid"/>
                <a:miter/>
              </a:ln>
            </p:spPr>
            <p:txBody>
              <a:bodyPr rtlCol="0" anchor="ctr"/>
              <a:lstStyle/>
              <a:p>
                <a:endParaRPr lang="ko-KR" altLang="en-US"/>
              </a:p>
            </p:txBody>
          </p:sp>
          <p:sp>
            <p:nvSpPr>
              <p:cNvPr id="14" name="자유형: 도형 13">
                <a:extLst>
                  <a:ext uri="{FF2B5EF4-FFF2-40B4-BE49-F238E27FC236}">
                    <a16:creationId xmlns:a16="http://schemas.microsoft.com/office/drawing/2014/main" id="{E4BC1F87-1C60-45C9-A538-330870AB105C}"/>
                  </a:ext>
                </a:extLst>
              </p:cNvPr>
              <p:cNvSpPr/>
              <p:nvPr/>
            </p:nvSpPr>
            <p:spPr>
              <a:xfrm>
                <a:off x="10715945" y="5014421"/>
                <a:ext cx="576164" cy="5334"/>
              </a:xfrm>
              <a:custGeom>
                <a:avLst/>
                <a:gdLst>
                  <a:gd name="connsiteX0" fmla="*/ 819242 w 819408"/>
                  <a:gd name="connsiteY0" fmla="*/ 7586 h 7585"/>
                  <a:gd name="connsiteX1" fmla="*/ 0 w 819408"/>
                  <a:gd name="connsiteY1" fmla="*/ 7503 h 7585"/>
                  <a:gd name="connsiteX2" fmla="*/ 1653 w 819408"/>
                  <a:gd name="connsiteY2" fmla="*/ 1058 h 7585"/>
                  <a:gd name="connsiteX3" fmla="*/ 814945 w 819408"/>
                  <a:gd name="connsiteY3" fmla="*/ 66 h 7585"/>
                  <a:gd name="connsiteX4" fmla="*/ 819242 w 819408"/>
                  <a:gd name="connsiteY4" fmla="*/ 7586 h 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408" h="7585">
                    <a:moveTo>
                      <a:pt x="819242" y="7586"/>
                    </a:moveTo>
                    <a:cubicBezTo>
                      <a:pt x="546161" y="7586"/>
                      <a:pt x="273081" y="7503"/>
                      <a:pt x="0" y="7503"/>
                    </a:cubicBezTo>
                    <a:cubicBezTo>
                      <a:pt x="1653" y="1058"/>
                      <a:pt x="-1570" y="10312"/>
                      <a:pt x="1653" y="1058"/>
                    </a:cubicBezTo>
                    <a:cubicBezTo>
                      <a:pt x="255151" y="728"/>
                      <a:pt x="561447" y="-264"/>
                      <a:pt x="814945" y="66"/>
                    </a:cubicBezTo>
                    <a:cubicBezTo>
                      <a:pt x="819655" y="9321"/>
                      <a:pt x="819655" y="1058"/>
                      <a:pt x="819242" y="7586"/>
                    </a:cubicBezTo>
                    <a:close/>
                  </a:path>
                </a:pathLst>
              </a:custGeom>
              <a:solidFill>
                <a:srgbClr val="151515"/>
              </a:solidFill>
              <a:ln w="8261" cap="flat">
                <a:noFill/>
                <a:prstDash val="solid"/>
                <a:miter/>
              </a:ln>
            </p:spPr>
            <p:txBody>
              <a:bodyPr rtlCol="0" anchor="ctr"/>
              <a:lstStyle/>
              <a:p>
                <a:endParaRPr lang="ko-KR" altLang="en-US"/>
              </a:p>
            </p:txBody>
          </p:sp>
          <p:sp>
            <p:nvSpPr>
              <p:cNvPr id="15" name="자유형: 도형 14">
                <a:extLst>
                  <a:ext uri="{FF2B5EF4-FFF2-40B4-BE49-F238E27FC236}">
                    <a16:creationId xmlns:a16="http://schemas.microsoft.com/office/drawing/2014/main" id="{AFA5E6D1-8FA0-453D-B8BD-ED6B39F523A7}"/>
                  </a:ext>
                </a:extLst>
              </p:cNvPr>
              <p:cNvSpPr/>
              <p:nvPr/>
            </p:nvSpPr>
            <p:spPr>
              <a:xfrm>
                <a:off x="7422723" y="4330492"/>
                <a:ext cx="3591631" cy="2257668"/>
              </a:xfrm>
              <a:custGeom>
                <a:avLst/>
                <a:gdLst>
                  <a:gd name="connsiteX0" fmla="*/ 5089246 w 5107940"/>
                  <a:gd name="connsiteY0" fmla="*/ 329157 h 3210806"/>
                  <a:gd name="connsiteX1" fmla="*/ 4955722 w 5107940"/>
                  <a:gd name="connsiteY1" fmla="*/ 71693 h 3210806"/>
                  <a:gd name="connsiteX2" fmla="*/ 4446578 w 5107940"/>
                  <a:gd name="connsiteY2" fmla="*/ 110362 h 3210806"/>
                  <a:gd name="connsiteX3" fmla="*/ 4309087 w 5107940"/>
                  <a:gd name="connsiteY3" fmla="*/ 567700 h 3210806"/>
                  <a:gd name="connsiteX4" fmla="*/ 4400720 w 5107940"/>
                  <a:gd name="connsiteY4" fmla="*/ 998019 h 3210806"/>
                  <a:gd name="connsiteX5" fmla="*/ 4581093 w 5107940"/>
                  <a:gd name="connsiteY5" fmla="*/ 1900135 h 3210806"/>
                  <a:gd name="connsiteX6" fmla="*/ 4490617 w 5107940"/>
                  <a:gd name="connsiteY6" fmla="*/ 2381187 h 3210806"/>
                  <a:gd name="connsiteX7" fmla="*/ 4044930 w 5107940"/>
                  <a:gd name="connsiteY7" fmla="*/ 2811919 h 3210806"/>
                  <a:gd name="connsiteX8" fmla="*/ 3219656 w 5107940"/>
                  <a:gd name="connsiteY8" fmla="*/ 3076736 h 3210806"/>
                  <a:gd name="connsiteX9" fmla="*/ 2458170 w 5107940"/>
                  <a:gd name="connsiteY9" fmla="*/ 3162916 h 3210806"/>
                  <a:gd name="connsiteX10" fmla="*/ 1493093 w 5107940"/>
                  <a:gd name="connsiteY10" fmla="*/ 3100698 h 3210806"/>
                  <a:gd name="connsiteX11" fmla="*/ 1110450 w 5107940"/>
                  <a:gd name="connsiteY11" fmla="*/ 2954862 h 3210806"/>
                  <a:gd name="connsiteX12" fmla="*/ 997912 w 5107940"/>
                  <a:gd name="connsiteY12" fmla="*/ 2663687 h 3210806"/>
                  <a:gd name="connsiteX13" fmla="*/ 1098303 w 5107940"/>
                  <a:gd name="connsiteY13" fmla="*/ 2443818 h 3210806"/>
                  <a:gd name="connsiteX14" fmla="*/ 1584230 w 5107940"/>
                  <a:gd name="connsiteY14" fmla="*/ 1906414 h 3210806"/>
                  <a:gd name="connsiteX15" fmla="*/ 1697676 w 5107940"/>
                  <a:gd name="connsiteY15" fmla="*/ 1865018 h 3210806"/>
                  <a:gd name="connsiteX16" fmla="*/ 1821368 w 5107940"/>
                  <a:gd name="connsiteY16" fmla="*/ 1869894 h 3210806"/>
                  <a:gd name="connsiteX17" fmla="*/ 3578916 w 5107940"/>
                  <a:gd name="connsiteY17" fmla="*/ 1821227 h 3210806"/>
                  <a:gd name="connsiteX18" fmla="*/ 4089879 w 5107940"/>
                  <a:gd name="connsiteY18" fmla="*/ 1755704 h 3210806"/>
                  <a:gd name="connsiteX19" fmla="*/ 4255462 w 5107940"/>
                  <a:gd name="connsiteY19" fmla="*/ 1706541 h 3210806"/>
                  <a:gd name="connsiteX20" fmla="*/ 4305286 w 5107940"/>
                  <a:gd name="connsiteY20" fmla="*/ 1652751 h 3210806"/>
                  <a:gd name="connsiteX21" fmla="*/ 4254058 w 5107940"/>
                  <a:gd name="connsiteY21" fmla="*/ 1599953 h 3210806"/>
                  <a:gd name="connsiteX22" fmla="*/ 4184403 w 5107940"/>
                  <a:gd name="connsiteY22" fmla="*/ 1574752 h 3210806"/>
                  <a:gd name="connsiteX23" fmla="*/ 3745739 w 5107940"/>
                  <a:gd name="connsiteY23" fmla="*/ 1501627 h 3210806"/>
                  <a:gd name="connsiteX24" fmla="*/ 3124388 w 5107940"/>
                  <a:gd name="connsiteY24" fmla="*/ 1456844 h 3210806"/>
                  <a:gd name="connsiteX25" fmla="*/ 3073738 w 5107940"/>
                  <a:gd name="connsiteY25" fmla="*/ 1483449 h 3210806"/>
                  <a:gd name="connsiteX26" fmla="*/ 3081422 w 5107940"/>
                  <a:gd name="connsiteY26" fmla="*/ 1498074 h 3210806"/>
                  <a:gd name="connsiteX27" fmla="*/ 3649479 w 5107940"/>
                  <a:gd name="connsiteY27" fmla="*/ 1534512 h 3210806"/>
                  <a:gd name="connsiteX28" fmla="*/ 4171266 w 5107940"/>
                  <a:gd name="connsiteY28" fmla="*/ 1608629 h 3210806"/>
                  <a:gd name="connsiteX29" fmla="*/ 4218281 w 5107940"/>
                  <a:gd name="connsiteY29" fmla="*/ 1623584 h 3210806"/>
                  <a:gd name="connsiteX30" fmla="*/ 4259759 w 5107940"/>
                  <a:gd name="connsiteY30" fmla="*/ 1652586 h 3210806"/>
                  <a:gd name="connsiteX31" fmla="*/ 4216215 w 5107940"/>
                  <a:gd name="connsiteY31" fmla="*/ 1683984 h 3210806"/>
                  <a:gd name="connsiteX32" fmla="*/ 4048152 w 5107940"/>
                  <a:gd name="connsiteY32" fmla="*/ 1723893 h 3210806"/>
                  <a:gd name="connsiteX33" fmla="*/ 3256425 w 5107940"/>
                  <a:gd name="connsiteY33" fmla="*/ 1799496 h 3210806"/>
                  <a:gd name="connsiteX34" fmla="*/ 1965221 w 5107940"/>
                  <a:gd name="connsiteY34" fmla="*/ 1829242 h 3210806"/>
                  <a:gd name="connsiteX35" fmla="*/ 1684043 w 5107940"/>
                  <a:gd name="connsiteY35" fmla="*/ 1829159 h 3210806"/>
                  <a:gd name="connsiteX36" fmla="*/ 1749979 w 5107940"/>
                  <a:gd name="connsiteY36" fmla="*/ 1789002 h 3210806"/>
                  <a:gd name="connsiteX37" fmla="*/ 2270030 w 5107940"/>
                  <a:gd name="connsiteY37" fmla="*/ 1794869 h 3210806"/>
                  <a:gd name="connsiteX38" fmla="*/ 3122818 w 5107940"/>
                  <a:gd name="connsiteY38" fmla="*/ 1755456 h 3210806"/>
                  <a:gd name="connsiteX39" fmla="*/ 3406557 w 5107940"/>
                  <a:gd name="connsiteY39" fmla="*/ 1706128 h 3210806"/>
                  <a:gd name="connsiteX40" fmla="*/ 3471667 w 5107940"/>
                  <a:gd name="connsiteY40" fmla="*/ 1653578 h 3210806"/>
                  <a:gd name="connsiteX41" fmla="*/ 3406971 w 5107940"/>
                  <a:gd name="connsiteY41" fmla="*/ 1600696 h 3210806"/>
                  <a:gd name="connsiteX42" fmla="*/ 2975165 w 5107940"/>
                  <a:gd name="connsiteY42" fmla="*/ 1539553 h 3210806"/>
                  <a:gd name="connsiteX43" fmla="*/ 2975165 w 5107940"/>
                  <a:gd name="connsiteY43" fmla="*/ 1539553 h 3210806"/>
                  <a:gd name="connsiteX44" fmla="*/ 2975165 w 5107940"/>
                  <a:gd name="connsiteY44" fmla="*/ 1539553 h 3210806"/>
                  <a:gd name="connsiteX45" fmla="*/ 2891299 w 5107940"/>
                  <a:gd name="connsiteY45" fmla="*/ 1575495 h 3210806"/>
                  <a:gd name="connsiteX46" fmla="*/ 3165371 w 5107940"/>
                  <a:gd name="connsiteY46" fmla="*/ 1600366 h 3210806"/>
                  <a:gd name="connsiteX47" fmla="*/ 3425396 w 5107940"/>
                  <a:gd name="connsiteY47" fmla="*/ 1650933 h 3210806"/>
                  <a:gd name="connsiteX48" fmla="*/ 3289310 w 5107940"/>
                  <a:gd name="connsiteY48" fmla="*/ 1690016 h 3210806"/>
                  <a:gd name="connsiteX49" fmla="*/ 2896091 w 5107940"/>
                  <a:gd name="connsiteY49" fmla="*/ 1729842 h 3210806"/>
                  <a:gd name="connsiteX50" fmla="*/ 2187321 w 5107940"/>
                  <a:gd name="connsiteY50" fmla="*/ 1749011 h 3210806"/>
                  <a:gd name="connsiteX51" fmla="*/ 2187321 w 5107940"/>
                  <a:gd name="connsiteY51" fmla="*/ 1749011 h 3210806"/>
                  <a:gd name="connsiteX52" fmla="*/ 2187238 w 5107940"/>
                  <a:gd name="connsiteY52" fmla="*/ 1749011 h 3210806"/>
                  <a:gd name="connsiteX53" fmla="*/ 1680572 w 5107940"/>
                  <a:gd name="connsiteY53" fmla="*/ 1741905 h 3210806"/>
                  <a:gd name="connsiteX54" fmla="*/ 976347 w 5107940"/>
                  <a:gd name="connsiteY54" fmla="*/ 1682084 h 3210806"/>
                  <a:gd name="connsiteX55" fmla="*/ 882566 w 5107940"/>
                  <a:gd name="connsiteY55" fmla="*/ 1651595 h 3210806"/>
                  <a:gd name="connsiteX56" fmla="*/ 1191093 w 5107940"/>
                  <a:gd name="connsiteY56" fmla="*/ 1592434 h 3210806"/>
                  <a:gd name="connsiteX57" fmla="*/ 1191093 w 5107940"/>
                  <a:gd name="connsiteY57" fmla="*/ 1592434 h 3210806"/>
                  <a:gd name="connsiteX58" fmla="*/ 1110202 w 5107940"/>
                  <a:gd name="connsiteY58" fmla="*/ 1559053 h 3210806"/>
                  <a:gd name="connsiteX59" fmla="*/ 916029 w 5107940"/>
                  <a:gd name="connsiteY59" fmla="*/ 1596069 h 3210806"/>
                  <a:gd name="connsiteX60" fmla="*/ 865792 w 5107940"/>
                  <a:gd name="connsiteY60" fmla="*/ 1614330 h 3210806"/>
                  <a:gd name="connsiteX61" fmla="*/ 834642 w 5107940"/>
                  <a:gd name="connsiteY61" fmla="*/ 1653578 h 3210806"/>
                  <a:gd name="connsiteX62" fmla="*/ 866371 w 5107940"/>
                  <a:gd name="connsiteY62" fmla="*/ 1692577 h 3210806"/>
                  <a:gd name="connsiteX63" fmla="*/ 1066162 w 5107940"/>
                  <a:gd name="connsiteY63" fmla="*/ 1739922 h 3210806"/>
                  <a:gd name="connsiteX64" fmla="*/ 1650496 w 5107940"/>
                  <a:gd name="connsiteY64" fmla="*/ 1784706 h 3210806"/>
                  <a:gd name="connsiteX65" fmla="*/ 1586874 w 5107940"/>
                  <a:gd name="connsiteY65" fmla="*/ 1822466 h 3210806"/>
                  <a:gd name="connsiteX66" fmla="*/ 705332 w 5107940"/>
                  <a:gd name="connsiteY66" fmla="*/ 1775534 h 3210806"/>
                  <a:gd name="connsiteX67" fmla="*/ 174209 w 5107940"/>
                  <a:gd name="connsiteY67" fmla="*/ 1707037 h 3210806"/>
                  <a:gd name="connsiteX68" fmla="*/ 94970 w 5107940"/>
                  <a:gd name="connsiteY68" fmla="*/ 1684645 h 3210806"/>
                  <a:gd name="connsiteX69" fmla="*/ 47790 w 5107940"/>
                  <a:gd name="connsiteY69" fmla="*/ 1652338 h 3210806"/>
                  <a:gd name="connsiteX70" fmla="*/ 93235 w 5107940"/>
                  <a:gd name="connsiteY70" fmla="*/ 1622427 h 3210806"/>
                  <a:gd name="connsiteX71" fmla="*/ 310212 w 5107940"/>
                  <a:gd name="connsiteY71" fmla="*/ 1574752 h 3210806"/>
                  <a:gd name="connsiteX72" fmla="*/ 1007745 w 5107940"/>
                  <a:gd name="connsiteY72" fmla="*/ 1507824 h 3210806"/>
                  <a:gd name="connsiteX73" fmla="*/ 1007745 w 5107940"/>
                  <a:gd name="connsiteY73" fmla="*/ 1507824 h 3210806"/>
                  <a:gd name="connsiteX74" fmla="*/ 935281 w 5107940"/>
                  <a:gd name="connsiteY74" fmla="*/ 1468411 h 3210806"/>
                  <a:gd name="connsiteX75" fmla="*/ 912146 w 5107940"/>
                  <a:gd name="connsiteY75" fmla="*/ 1475600 h 3210806"/>
                  <a:gd name="connsiteX76" fmla="*/ 260553 w 5107940"/>
                  <a:gd name="connsiteY76" fmla="*/ 1543436 h 3210806"/>
                  <a:gd name="connsiteX77" fmla="*/ 32587 w 5107940"/>
                  <a:gd name="connsiteY77" fmla="*/ 1611273 h 3210806"/>
                  <a:gd name="connsiteX78" fmla="*/ 33165 w 5107940"/>
                  <a:gd name="connsiteY78" fmla="*/ 1695634 h 3210806"/>
                  <a:gd name="connsiteX79" fmla="*/ 112652 w 5107940"/>
                  <a:gd name="connsiteY79" fmla="*/ 1729098 h 3210806"/>
                  <a:gd name="connsiteX80" fmla="*/ 485380 w 5107940"/>
                  <a:gd name="connsiteY80" fmla="*/ 1796687 h 3210806"/>
                  <a:gd name="connsiteX81" fmla="*/ 1395098 w 5107940"/>
                  <a:gd name="connsiteY81" fmla="*/ 1857747 h 3210806"/>
                  <a:gd name="connsiteX82" fmla="*/ 1557789 w 5107940"/>
                  <a:gd name="connsiteY82" fmla="*/ 1865432 h 3210806"/>
                  <a:gd name="connsiteX83" fmla="*/ 1528292 w 5107940"/>
                  <a:gd name="connsiteY83" fmla="*/ 1901457 h 3210806"/>
                  <a:gd name="connsiteX84" fmla="*/ 1199769 w 5107940"/>
                  <a:gd name="connsiteY84" fmla="*/ 2237829 h 3210806"/>
                  <a:gd name="connsiteX85" fmla="*/ 964531 w 5107940"/>
                  <a:gd name="connsiteY85" fmla="*/ 2621960 h 3210806"/>
                  <a:gd name="connsiteX86" fmla="*/ 1104005 w 5107940"/>
                  <a:gd name="connsiteY86" fmla="*/ 3002786 h 3210806"/>
                  <a:gd name="connsiteX87" fmla="*/ 1232406 w 5107940"/>
                  <a:gd name="connsiteY87" fmla="*/ 3068143 h 3210806"/>
                  <a:gd name="connsiteX88" fmla="*/ 1802860 w 5107940"/>
                  <a:gd name="connsiteY88" fmla="*/ 3191092 h 3210806"/>
                  <a:gd name="connsiteX89" fmla="*/ 2524520 w 5107940"/>
                  <a:gd name="connsiteY89" fmla="*/ 3202494 h 3210806"/>
                  <a:gd name="connsiteX90" fmla="*/ 3389536 w 5107940"/>
                  <a:gd name="connsiteY90" fmla="*/ 3084834 h 3210806"/>
                  <a:gd name="connsiteX91" fmla="*/ 4158211 w 5107940"/>
                  <a:gd name="connsiteY91" fmla="*/ 2796302 h 3210806"/>
                  <a:gd name="connsiteX92" fmla="*/ 4605385 w 5107940"/>
                  <a:gd name="connsiteY92" fmla="*/ 2159086 h 3210806"/>
                  <a:gd name="connsiteX93" fmla="*/ 4580515 w 5107940"/>
                  <a:gd name="connsiteY93" fmla="*/ 1533025 h 3210806"/>
                  <a:gd name="connsiteX94" fmla="*/ 4415262 w 5107940"/>
                  <a:gd name="connsiteY94" fmla="*/ 887051 h 3210806"/>
                  <a:gd name="connsiteX95" fmla="*/ 4353457 w 5107940"/>
                  <a:gd name="connsiteY95" fmla="*/ 399803 h 3210806"/>
                  <a:gd name="connsiteX96" fmla="*/ 4642816 w 5107940"/>
                  <a:gd name="connsiteY96" fmla="*/ 54424 h 3210806"/>
                  <a:gd name="connsiteX97" fmla="*/ 5034630 w 5107940"/>
                  <a:gd name="connsiteY97" fmla="*/ 282804 h 3210806"/>
                  <a:gd name="connsiteX98" fmla="*/ 5065119 w 5107940"/>
                  <a:gd name="connsiteY98" fmla="*/ 560346 h 3210806"/>
                  <a:gd name="connsiteX99" fmla="*/ 5107837 w 5107940"/>
                  <a:gd name="connsiteY99" fmla="*/ 558776 h 3210806"/>
                  <a:gd name="connsiteX100" fmla="*/ 5089246 w 5107940"/>
                  <a:gd name="connsiteY100" fmla="*/ 329157 h 3210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7940" h="3210806">
                    <a:moveTo>
                      <a:pt x="5089246" y="329157"/>
                    </a:moveTo>
                    <a:cubicBezTo>
                      <a:pt x="5070242" y="230253"/>
                      <a:pt x="5039010" y="137051"/>
                      <a:pt x="4955722" y="71693"/>
                    </a:cubicBezTo>
                    <a:cubicBezTo>
                      <a:pt x="4816496" y="-37457"/>
                      <a:pt x="4580185" y="-19940"/>
                      <a:pt x="4446578" y="110362"/>
                    </a:cubicBezTo>
                    <a:cubicBezTo>
                      <a:pt x="4316771" y="237029"/>
                      <a:pt x="4295619" y="397985"/>
                      <a:pt x="4309087" y="567700"/>
                    </a:cubicBezTo>
                    <a:cubicBezTo>
                      <a:pt x="4320820" y="714858"/>
                      <a:pt x="4362216" y="856232"/>
                      <a:pt x="4400720" y="998019"/>
                    </a:cubicBezTo>
                    <a:cubicBezTo>
                      <a:pt x="4481281" y="1294648"/>
                      <a:pt x="4572831" y="1589046"/>
                      <a:pt x="4581093" y="1900135"/>
                    </a:cubicBezTo>
                    <a:cubicBezTo>
                      <a:pt x="4585473" y="2067123"/>
                      <a:pt x="4563163" y="2228989"/>
                      <a:pt x="4490617" y="2381187"/>
                    </a:cubicBezTo>
                    <a:cubicBezTo>
                      <a:pt x="4395845" y="2580069"/>
                      <a:pt x="4236128" y="2712519"/>
                      <a:pt x="4044930" y="2811919"/>
                    </a:cubicBezTo>
                    <a:cubicBezTo>
                      <a:pt x="3784987" y="2947013"/>
                      <a:pt x="3505461" y="3022203"/>
                      <a:pt x="3219656" y="3076736"/>
                    </a:cubicBezTo>
                    <a:cubicBezTo>
                      <a:pt x="2968141" y="3124825"/>
                      <a:pt x="2714230" y="3152257"/>
                      <a:pt x="2458170" y="3162916"/>
                    </a:cubicBezTo>
                    <a:cubicBezTo>
                      <a:pt x="2134109" y="3176384"/>
                      <a:pt x="1811618" y="3166551"/>
                      <a:pt x="1493093" y="3100698"/>
                    </a:cubicBezTo>
                    <a:cubicBezTo>
                      <a:pt x="1358164" y="3072771"/>
                      <a:pt x="1225466" y="3035754"/>
                      <a:pt x="1110450" y="2954862"/>
                    </a:cubicBezTo>
                    <a:cubicBezTo>
                      <a:pt x="1007580" y="2882481"/>
                      <a:pt x="971141" y="2786139"/>
                      <a:pt x="997912" y="2663687"/>
                    </a:cubicBezTo>
                    <a:cubicBezTo>
                      <a:pt x="1015512" y="2583043"/>
                      <a:pt x="1053685" y="2511902"/>
                      <a:pt x="1098303" y="2443818"/>
                    </a:cubicBezTo>
                    <a:cubicBezTo>
                      <a:pt x="1232158" y="2239317"/>
                      <a:pt x="1409144" y="2073816"/>
                      <a:pt x="1584230" y="1906414"/>
                    </a:cubicBezTo>
                    <a:cubicBezTo>
                      <a:pt x="1617776" y="1874355"/>
                      <a:pt x="1651653" y="1859731"/>
                      <a:pt x="1697676" y="1865018"/>
                    </a:cubicBezTo>
                    <a:cubicBezTo>
                      <a:pt x="1738576" y="1869728"/>
                      <a:pt x="1780137" y="1869398"/>
                      <a:pt x="1821368" y="1869894"/>
                    </a:cubicBezTo>
                    <a:cubicBezTo>
                      <a:pt x="2407851" y="1876256"/>
                      <a:pt x="2994003" y="1867415"/>
                      <a:pt x="3578916" y="1821227"/>
                    </a:cubicBezTo>
                    <a:cubicBezTo>
                      <a:pt x="3750201" y="1807676"/>
                      <a:pt x="3921155" y="1789416"/>
                      <a:pt x="4089879" y="1755704"/>
                    </a:cubicBezTo>
                    <a:cubicBezTo>
                      <a:pt x="4146478" y="1744384"/>
                      <a:pt x="4202912" y="1731329"/>
                      <a:pt x="4255462" y="1706541"/>
                    </a:cubicBezTo>
                    <a:cubicBezTo>
                      <a:pt x="4278598" y="1695634"/>
                      <a:pt x="4305947" y="1685389"/>
                      <a:pt x="4305286" y="1652751"/>
                    </a:cubicBezTo>
                    <a:cubicBezTo>
                      <a:pt x="4304625" y="1620527"/>
                      <a:pt x="4277276" y="1610777"/>
                      <a:pt x="4254058" y="1599953"/>
                    </a:cubicBezTo>
                    <a:cubicBezTo>
                      <a:pt x="4231749" y="1589625"/>
                      <a:pt x="4208117" y="1581527"/>
                      <a:pt x="4184403" y="1574752"/>
                    </a:cubicBezTo>
                    <a:cubicBezTo>
                      <a:pt x="4040964" y="1533934"/>
                      <a:pt x="3893310" y="1517409"/>
                      <a:pt x="3745739" y="1501627"/>
                    </a:cubicBezTo>
                    <a:cubicBezTo>
                      <a:pt x="3539173" y="1479566"/>
                      <a:pt x="3331946" y="1466015"/>
                      <a:pt x="3124388" y="1456844"/>
                    </a:cubicBezTo>
                    <a:cubicBezTo>
                      <a:pt x="3107367" y="1465602"/>
                      <a:pt x="3089107" y="1472543"/>
                      <a:pt x="3073738" y="1483449"/>
                    </a:cubicBezTo>
                    <a:cubicBezTo>
                      <a:pt x="3050768" y="1499810"/>
                      <a:pt x="3083240" y="1490721"/>
                      <a:pt x="3081422" y="1498074"/>
                    </a:cubicBezTo>
                    <a:cubicBezTo>
                      <a:pt x="3271050" y="1505759"/>
                      <a:pt x="3460513" y="1516996"/>
                      <a:pt x="3649479" y="1534512"/>
                    </a:cubicBezTo>
                    <a:cubicBezTo>
                      <a:pt x="3824482" y="1550707"/>
                      <a:pt x="3999816" y="1566572"/>
                      <a:pt x="4171266" y="1608629"/>
                    </a:cubicBezTo>
                    <a:cubicBezTo>
                      <a:pt x="4187213" y="1612512"/>
                      <a:pt x="4202994" y="1617717"/>
                      <a:pt x="4218281" y="1623584"/>
                    </a:cubicBezTo>
                    <a:cubicBezTo>
                      <a:pt x="4234723" y="1629864"/>
                      <a:pt x="4259759" y="1634904"/>
                      <a:pt x="4259759" y="1652586"/>
                    </a:cubicBezTo>
                    <a:cubicBezTo>
                      <a:pt x="4259759" y="1673325"/>
                      <a:pt x="4233649" y="1677457"/>
                      <a:pt x="4216215" y="1683984"/>
                    </a:cubicBezTo>
                    <a:cubicBezTo>
                      <a:pt x="4161929" y="1704228"/>
                      <a:pt x="4105082" y="1714721"/>
                      <a:pt x="4048152" y="1723893"/>
                    </a:cubicBezTo>
                    <a:cubicBezTo>
                      <a:pt x="3785896" y="1765867"/>
                      <a:pt x="3521408" y="1784623"/>
                      <a:pt x="3256425" y="1799496"/>
                    </a:cubicBezTo>
                    <a:cubicBezTo>
                      <a:pt x="2826354" y="1823705"/>
                      <a:pt x="2395870" y="1831225"/>
                      <a:pt x="1965221" y="1829242"/>
                    </a:cubicBezTo>
                    <a:cubicBezTo>
                      <a:pt x="1873671" y="1828828"/>
                      <a:pt x="1782120" y="1829159"/>
                      <a:pt x="1684043" y="1829159"/>
                    </a:cubicBezTo>
                    <a:cubicBezTo>
                      <a:pt x="1702386" y="1793960"/>
                      <a:pt x="1723208" y="1788589"/>
                      <a:pt x="1749979" y="1789002"/>
                    </a:cubicBezTo>
                    <a:cubicBezTo>
                      <a:pt x="1923329" y="1791894"/>
                      <a:pt x="2096679" y="1796687"/>
                      <a:pt x="2270030" y="1794869"/>
                    </a:cubicBezTo>
                    <a:cubicBezTo>
                      <a:pt x="2554678" y="1791894"/>
                      <a:pt x="2839409" y="1784458"/>
                      <a:pt x="3122818" y="1755456"/>
                    </a:cubicBezTo>
                    <a:cubicBezTo>
                      <a:pt x="3218417" y="1745706"/>
                      <a:pt x="3314181" y="1734469"/>
                      <a:pt x="3406557" y="1706128"/>
                    </a:cubicBezTo>
                    <a:cubicBezTo>
                      <a:pt x="3434237" y="1697618"/>
                      <a:pt x="3471419" y="1692412"/>
                      <a:pt x="3471667" y="1653578"/>
                    </a:cubicBezTo>
                    <a:cubicBezTo>
                      <a:pt x="3471915" y="1614660"/>
                      <a:pt x="3434733" y="1608298"/>
                      <a:pt x="3406971" y="1600696"/>
                    </a:cubicBezTo>
                    <a:cubicBezTo>
                      <a:pt x="3265845" y="1561614"/>
                      <a:pt x="3120587" y="1549881"/>
                      <a:pt x="2975165" y="1539553"/>
                    </a:cubicBezTo>
                    <a:cubicBezTo>
                      <a:pt x="2975165" y="1539553"/>
                      <a:pt x="2975165" y="1539553"/>
                      <a:pt x="2975165" y="1539553"/>
                    </a:cubicBezTo>
                    <a:cubicBezTo>
                      <a:pt x="2975165" y="1539553"/>
                      <a:pt x="2975165" y="1539553"/>
                      <a:pt x="2975165" y="1539553"/>
                    </a:cubicBezTo>
                    <a:cubicBezTo>
                      <a:pt x="2944675" y="1545667"/>
                      <a:pt x="2917904" y="1560457"/>
                      <a:pt x="2891299" y="1575495"/>
                    </a:cubicBezTo>
                    <a:cubicBezTo>
                      <a:pt x="2982684" y="1583675"/>
                      <a:pt x="3074234" y="1590451"/>
                      <a:pt x="3165371" y="1600366"/>
                    </a:cubicBezTo>
                    <a:cubicBezTo>
                      <a:pt x="3250889" y="1609703"/>
                      <a:pt x="3336986" y="1617800"/>
                      <a:pt x="3425396" y="1650933"/>
                    </a:cubicBezTo>
                    <a:cubicBezTo>
                      <a:pt x="3379704" y="1679440"/>
                      <a:pt x="3333516" y="1682744"/>
                      <a:pt x="3289310" y="1690016"/>
                    </a:cubicBezTo>
                    <a:cubicBezTo>
                      <a:pt x="3159174" y="1711581"/>
                      <a:pt x="3027632" y="1722075"/>
                      <a:pt x="2896091" y="1729842"/>
                    </a:cubicBezTo>
                    <a:cubicBezTo>
                      <a:pt x="2660110" y="1743888"/>
                      <a:pt x="2423880" y="1752894"/>
                      <a:pt x="2187321" y="1749011"/>
                    </a:cubicBezTo>
                    <a:cubicBezTo>
                      <a:pt x="2187321" y="1749011"/>
                      <a:pt x="2187321" y="1749011"/>
                      <a:pt x="2187321" y="1749011"/>
                    </a:cubicBezTo>
                    <a:cubicBezTo>
                      <a:pt x="2187321" y="1749011"/>
                      <a:pt x="2187238" y="1749011"/>
                      <a:pt x="2187238" y="1749011"/>
                    </a:cubicBezTo>
                    <a:cubicBezTo>
                      <a:pt x="2125599" y="1747937"/>
                      <a:pt x="1692553" y="1742318"/>
                      <a:pt x="1680572" y="1741905"/>
                    </a:cubicBezTo>
                    <a:cubicBezTo>
                      <a:pt x="1444839" y="1733643"/>
                      <a:pt x="1209271" y="1722736"/>
                      <a:pt x="976347" y="1682084"/>
                    </a:cubicBezTo>
                    <a:cubicBezTo>
                      <a:pt x="945775" y="1676713"/>
                      <a:pt x="914377" y="1672333"/>
                      <a:pt x="882566" y="1651595"/>
                    </a:cubicBezTo>
                    <a:cubicBezTo>
                      <a:pt x="984361" y="1610199"/>
                      <a:pt x="1089710" y="1611025"/>
                      <a:pt x="1191093" y="1592434"/>
                    </a:cubicBezTo>
                    <a:lnTo>
                      <a:pt x="1191093" y="1592434"/>
                    </a:lnTo>
                    <a:cubicBezTo>
                      <a:pt x="1165231" y="1578553"/>
                      <a:pt x="1139947" y="1563432"/>
                      <a:pt x="1110202" y="1559053"/>
                    </a:cubicBezTo>
                    <a:cubicBezTo>
                      <a:pt x="1045257" y="1570455"/>
                      <a:pt x="979569" y="1577891"/>
                      <a:pt x="916029" y="1596069"/>
                    </a:cubicBezTo>
                    <a:cubicBezTo>
                      <a:pt x="898926" y="1600944"/>
                      <a:pt x="882070" y="1607306"/>
                      <a:pt x="865792" y="1614330"/>
                    </a:cubicBezTo>
                    <a:cubicBezTo>
                      <a:pt x="848854" y="1621684"/>
                      <a:pt x="834477" y="1632177"/>
                      <a:pt x="834642" y="1653578"/>
                    </a:cubicBezTo>
                    <a:cubicBezTo>
                      <a:pt x="834807" y="1674978"/>
                      <a:pt x="849432" y="1685141"/>
                      <a:pt x="866371" y="1692577"/>
                    </a:cubicBezTo>
                    <a:cubicBezTo>
                      <a:pt x="930076" y="1720422"/>
                      <a:pt x="998160" y="1730420"/>
                      <a:pt x="1066162" y="1739922"/>
                    </a:cubicBezTo>
                    <a:cubicBezTo>
                      <a:pt x="1258268" y="1766776"/>
                      <a:pt x="1451614" y="1778096"/>
                      <a:pt x="1650496" y="1784706"/>
                    </a:cubicBezTo>
                    <a:cubicBezTo>
                      <a:pt x="1632980" y="1809659"/>
                      <a:pt x="1616537" y="1823540"/>
                      <a:pt x="1586874" y="1822466"/>
                    </a:cubicBezTo>
                    <a:cubicBezTo>
                      <a:pt x="1292724" y="1811972"/>
                      <a:pt x="998656" y="1801314"/>
                      <a:pt x="705332" y="1775534"/>
                    </a:cubicBezTo>
                    <a:cubicBezTo>
                      <a:pt x="527272" y="1759918"/>
                      <a:pt x="349459" y="1743558"/>
                      <a:pt x="174209" y="1707037"/>
                    </a:cubicBezTo>
                    <a:cubicBezTo>
                      <a:pt x="147355" y="1701418"/>
                      <a:pt x="120997" y="1693321"/>
                      <a:pt x="94970" y="1684645"/>
                    </a:cubicBezTo>
                    <a:cubicBezTo>
                      <a:pt x="76048" y="1678365"/>
                      <a:pt x="47625" y="1674317"/>
                      <a:pt x="47790" y="1652338"/>
                    </a:cubicBezTo>
                    <a:cubicBezTo>
                      <a:pt x="47873" y="1633912"/>
                      <a:pt x="75139" y="1628872"/>
                      <a:pt x="93235" y="1622427"/>
                    </a:cubicBezTo>
                    <a:cubicBezTo>
                      <a:pt x="163550" y="1597392"/>
                      <a:pt x="236839" y="1585989"/>
                      <a:pt x="310212" y="1574752"/>
                    </a:cubicBezTo>
                    <a:cubicBezTo>
                      <a:pt x="541483" y="1539470"/>
                      <a:pt x="774738" y="1525011"/>
                      <a:pt x="1007745" y="1507824"/>
                    </a:cubicBezTo>
                    <a:cubicBezTo>
                      <a:pt x="1007745" y="1507824"/>
                      <a:pt x="1007745" y="1507824"/>
                      <a:pt x="1007745" y="1507824"/>
                    </a:cubicBezTo>
                    <a:cubicBezTo>
                      <a:pt x="986262" y="1489729"/>
                      <a:pt x="959739" y="1480971"/>
                      <a:pt x="935281" y="1468411"/>
                    </a:cubicBezTo>
                    <a:cubicBezTo>
                      <a:pt x="927597" y="1470890"/>
                      <a:pt x="919913" y="1475352"/>
                      <a:pt x="912146" y="1475600"/>
                    </a:cubicBezTo>
                    <a:cubicBezTo>
                      <a:pt x="693268" y="1482292"/>
                      <a:pt x="476208" y="1506915"/>
                      <a:pt x="260553" y="1543436"/>
                    </a:cubicBezTo>
                    <a:cubicBezTo>
                      <a:pt x="182141" y="1556739"/>
                      <a:pt x="102819" y="1570455"/>
                      <a:pt x="32587" y="1611273"/>
                    </a:cubicBezTo>
                    <a:cubicBezTo>
                      <a:pt x="-11123" y="1636639"/>
                      <a:pt x="-10792" y="1670599"/>
                      <a:pt x="33165" y="1695634"/>
                    </a:cubicBezTo>
                    <a:cubicBezTo>
                      <a:pt x="58036" y="1709763"/>
                      <a:pt x="85220" y="1720918"/>
                      <a:pt x="112652" y="1729098"/>
                    </a:cubicBezTo>
                    <a:cubicBezTo>
                      <a:pt x="234278" y="1765288"/>
                      <a:pt x="359788" y="1782475"/>
                      <a:pt x="485380" y="1796687"/>
                    </a:cubicBezTo>
                    <a:cubicBezTo>
                      <a:pt x="787628" y="1830894"/>
                      <a:pt x="1091032" y="1849072"/>
                      <a:pt x="1395098" y="1857747"/>
                    </a:cubicBezTo>
                    <a:cubicBezTo>
                      <a:pt x="1449383" y="1859317"/>
                      <a:pt x="1503586" y="1862788"/>
                      <a:pt x="1557789" y="1865432"/>
                    </a:cubicBezTo>
                    <a:cubicBezTo>
                      <a:pt x="1551179" y="1882949"/>
                      <a:pt x="1539116" y="1891542"/>
                      <a:pt x="1528292" y="1901457"/>
                    </a:cubicBezTo>
                    <a:cubicBezTo>
                      <a:pt x="1412780" y="2007715"/>
                      <a:pt x="1300821" y="2117525"/>
                      <a:pt x="1199769" y="2237829"/>
                    </a:cubicBezTo>
                    <a:cubicBezTo>
                      <a:pt x="1102104" y="2354002"/>
                      <a:pt x="1010058" y="2474224"/>
                      <a:pt x="964531" y="2621960"/>
                    </a:cubicBezTo>
                    <a:cubicBezTo>
                      <a:pt x="914790" y="2783247"/>
                      <a:pt x="962300" y="2910575"/>
                      <a:pt x="1104005" y="3002786"/>
                    </a:cubicBezTo>
                    <a:cubicBezTo>
                      <a:pt x="1144492" y="3029061"/>
                      <a:pt x="1187623" y="3050379"/>
                      <a:pt x="1232406" y="3068143"/>
                    </a:cubicBezTo>
                    <a:cubicBezTo>
                      <a:pt x="1415672" y="3141020"/>
                      <a:pt x="1608274" y="3172005"/>
                      <a:pt x="1802860" y="3191092"/>
                    </a:cubicBezTo>
                    <a:cubicBezTo>
                      <a:pt x="2042972" y="3214640"/>
                      <a:pt x="2283581" y="3215301"/>
                      <a:pt x="2524520" y="3202494"/>
                    </a:cubicBezTo>
                    <a:cubicBezTo>
                      <a:pt x="2816191" y="3186960"/>
                      <a:pt x="3104888" y="3150356"/>
                      <a:pt x="3389536" y="3084834"/>
                    </a:cubicBezTo>
                    <a:cubicBezTo>
                      <a:pt x="3658403" y="3022947"/>
                      <a:pt x="3920494" y="2941477"/>
                      <a:pt x="4158211" y="2796302"/>
                    </a:cubicBezTo>
                    <a:cubicBezTo>
                      <a:pt x="4399646" y="2648814"/>
                      <a:pt x="4554653" y="2440925"/>
                      <a:pt x="4605385" y="2159086"/>
                    </a:cubicBezTo>
                    <a:cubicBezTo>
                      <a:pt x="4643394" y="1948223"/>
                      <a:pt x="4620341" y="1740335"/>
                      <a:pt x="4580515" y="1533025"/>
                    </a:cubicBezTo>
                    <a:cubicBezTo>
                      <a:pt x="4538458" y="1314396"/>
                      <a:pt x="4470787" y="1102211"/>
                      <a:pt x="4415262" y="887051"/>
                    </a:cubicBezTo>
                    <a:cubicBezTo>
                      <a:pt x="4374114" y="727417"/>
                      <a:pt x="4334288" y="567948"/>
                      <a:pt x="4353457" y="399803"/>
                    </a:cubicBezTo>
                    <a:cubicBezTo>
                      <a:pt x="4373453" y="224883"/>
                      <a:pt x="4478223" y="93258"/>
                      <a:pt x="4642816" y="54424"/>
                    </a:cubicBezTo>
                    <a:cubicBezTo>
                      <a:pt x="4803689" y="16416"/>
                      <a:pt x="4982410" y="66983"/>
                      <a:pt x="5034630" y="282804"/>
                    </a:cubicBezTo>
                    <a:cubicBezTo>
                      <a:pt x="5056774" y="374271"/>
                      <a:pt x="5066607" y="466565"/>
                      <a:pt x="5065119" y="560346"/>
                    </a:cubicBezTo>
                    <a:cubicBezTo>
                      <a:pt x="5079827" y="572079"/>
                      <a:pt x="5094039" y="572740"/>
                      <a:pt x="5107837" y="558776"/>
                    </a:cubicBezTo>
                    <a:cubicBezTo>
                      <a:pt x="5108746" y="481686"/>
                      <a:pt x="5103789" y="405008"/>
                      <a:pt x="5089246" y="329157"/>
                    </a:cubicBezTo>
                    <a:close/>
                  </a:path>
                </a:pathLst>
              </a:custGeom>
              <a:solidFill>
                <a:srgbClr val="3B434C"/>
              </a:solidFill>
              <a:ln w="8261" cap="flat">
                <a:noFill/>
                <a:prstDash val="solid"/>
                <a:miter/>
              </a:ln>
            </p:spPr>
            <p:txBody>
              <a:bodyPr rtlCol="0" anchor="ctr"/>
              <a:lstStyle/>
              <a:p>
                <a:endParaRPr lang="ko-KR" altLang="en-US"/>
              </a:p>
            </p:txBody>
          </p:sp>
          <p:sp>
            <p:nvSpPr>
              <p:cNvPr id="16" name="자유형: 도형 15">
                <a:extLst>
                  <a:ext uri="{FF2B5EF4-FFF2-40B4-BE49-F238E27FC236}">
                    <a16:creationId xmlns:a16="http://schemas.microsoft.com/office/drawing/2014/main" id="{138FFCFD-FB5D-490C-A165-09AD6BDBBF9E}"/>
                  </a:ext>
                </a:extLst>
              </p:cNvPr>
              <p:cNvSpPr/>
              <p:nvPr/>
            </p:nvSpPr>
            <p:spPr>
              <a:xfrm>
                <a:off x="10989705" y="5072377"/>
                <a:ext cx="27890" cy="192464"/>
              </a:xfrm>
              <a:custGeom>
                <a:avLst/>
                <a:gdLst>
                  <a:gd name="connsiteX0" fmla="*/ 39661 w 39664"/>
                  <a:gd name="connsiteY0" fmla="*/ 248726 h 273718"/>
                  <a:gd name="connsiteX1" fmla="*/ 20987 w 39664"/>
                  <a:gd name="connsiteY1" fmla="*/ 273679 h 273718"/>
                  <a:gd name="connsiteX2" fmla="*/ 0 w 39664"/>
                  <a:gd name="connsiteY2" fmla="*/ 247404 h 273718"/>
                  <a:gd name="connsiteX3" fmla="*/ 83 w 39664"/>
                  <a:gd name="connsiteY3" fmla="*/ 24973 h 273718"/>
                  <a:gd name="connsiteX4" fmla="*/ 18178 w 39664"/>
                  <a:gd name="connsiteY4" fmla="*/ 21 h 273718"/>
                  <a:gd name="connsiteX5" fmla="*/ 39661 w 39664"/>
                  <a:gd name="connsiteY5" fmla="*/ 26296 h 273718"/>
                  <a:gd name="connsiteX6" fmla="*/ 39661 w 39664"/>
                  <a:gd name="connsiteY6" fmla="*/ 248726 h 27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64" h="273718">
                    <a:moveTo>
                      <a:pt x="39661" y="248726"/>
                    </a:moveTo>
                    <a:cubicBezTo>
                      <a:pt x="39661" y="261781"/>
                      <a:pt x="39413" y="272853"/>
                      <a:pt x="20987" y="273679"/>
                    </a:cubicBezTo>
                    <a:cubicBezTo>
                      <a:pt x="83" y="274506"/>
                      <a:pt x="0" y="262277"/>
                      <a:pt x="0" y="247404"/>
                    </a:cubicBezTo>
                    <a:cubicBezTo>
                      <a:pt x="248" y="173288"/>
                      <a:pt x="165" y="99090"/>
                      <a:pt x="83" y="24973"/>
                    </a:cubicBezTo>
                    <a:cubicBezTo>
                      <a:pt x="83" y="12249"/>
                      <a:pt x="-826" y="516"/>
                      <a:pt x="18178" y="21"/>
                    </a:cubicBezTo>
                    <a:cubicBezTo>
                      <a:pt x="38752" y="-558"/>
                      <a:pt x="39743" y="11175"/>
                      <a:pt x="39661" y="26296"/>
                    </a:cubicBezTo>
                    <a:cubicBezTo>
                      <a:pt x="39413" y="63312"/>
                      <a:pt x="39578" y="211627"/>
                      <a:pt x="39661" y="248726"/>
                    </a:cubicBezTo>
                    <a:close/>
                  </a:path>
                </a:pathLst>
              </a:custGeom>
              <a:solidFill>
                <a:srgbClr val="7A8892"/>
              </a:solidFill>
              <a:ln w="8261" cap="flat">
                <a:noFill/>
                <a:prstDash val="solid"/>
                <a:miter/>
              </a:ln>
            </p:spPr>
            <p:txBody>
              <a:bodyPr rtlCol="0" anchor="ctr"/>
              <a:lstStyle/>
              <a:p>
                <a:endParaRPr lang="ko-KR" altLang="en-US"/>
              </a:p>
            </p:txBody>
          </p:sp>
        </p:grpSp>
      </p:grpSp>
      <p:sp>
        <p:nvSpPr>
          <p:cNvPr id="50" name="TextBox 49">
            <a:extLst>
              <a:ext uri="{FF2B5EF4-FFF2-40B4-BE49-F238E27FC236}">
                <a16:creationId xmlns:a16="http://schemas.microsoft.com/office/drawing/2014/main" id="{27F2E21B-3533-4920-ADF7-8DB4EDEB6E08}"/>
              </a:ext>
            </a:extLst>
          </p:cNvPr>
          <p:cNvSpPr txBox="1"/>
          <p:nvPr/>
        </p:nvSpPr>
        <p:spPr>
          <a:xfrm>
            <a:off x="822424" y="909868"/>
            <a:ext cx="6858718" cy="4001095"/>
          </a:xfrm>
          <a:prstGeom prst="rect">
            <a:avLst/>
          </a:prstGeom>
          <a:noFill/>
        </p:spPr>
        <p:txBody>
          <a:bodyPr wrap="square" lIns="36000" tIns="0" rIns="36000" bIns="0" rtlCol="0" anchor="ctr">
            <a:spAutoFit/>
          </a:bodyPr>
          <a:lstStyle/>
          <a:p>
            <a:pPr algn="just"/>
            <a:r>
              <a:rPr lang="en-US" sz="2000" dirty="0"/>
              <a:t>The term </a:t>
            </a:r>
            <a:r>
              <a:rPr lang="en-US" sz="2000" dirty="0" smtClean="0"/>
              <a:t>AI often </a:t>
            </a:r>
            <a:r>
              <a:rPr lang="en-US" sz="2000" dirty="0"/>
              <a:t>evokes the image of a supercomputer—a machine with exceptional processing power, equipped with features like sensors and appropriate responses which enable it to mimic human perception and function. These capabilities also enhance the supercomputer’s ability to interact effectively with humans (Chen et al., 2020). </a:t>
            </a:r>
            <a:endParaRPr lang="en-US" sz="2000" dirty="0" smtClean="0"/>
          </a:p>
          <a:p>
            <a:pPr algn="just"/>
            <a:endParaRPr lang="en-US" sz="2000" dirty="0" smtClean="0"/>
          </a:p>
          <a:p>
            <a:pPr algn="just"/>
            <a:r>
              <a:rPr lang="en-US" sz="2000" dirty="0" smtClean="0"/>
              <a:t>AI not </a:t>
            </a:r>
            <a:r>
              <a:rPr lang="en-US" sz="2000" dirty="0"/>
              <a:t>only recognizes concepts and objects or performs complex motor skills of most animal species, but it also has the potential to engage in multi-step reasoning, understand the meaning of natural language to produce innovative works of art, generate new plans to achieve goals, and even give reasons for its reasoning (Langley, 2011). </a:t>
            </a:r>
            <a:endParaRPr lang="vi-VN" sz="2000" dirty="0"/>
          </a:p>
        </p:txBody>
      </p:sp>
    </p:spTree>
    <p:extLst>
      <p:ext uri="{BB962C8B-B14F-4D97-AF65-F5344CB8AC3E}">
        <p14:creationId xmlns:p14="http://schemas.microsoft.com/office/powerpoint/2010/main" val="180341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a:solidFill>
                  <a:srgbClr val="0070C0"/>
                </a:solidFill>
              </a:rPr>
              <a:t>2</a:t>
            </a:r>
            <a:r>
              <a:rPr lang="vi-VN" b="1" dirty="0" smtClean="0">
                <a:solidFill>
                  <a:srgbClr val="0070C0"/>
                </a:solidFill>
              </a:rPr>
              <a:t>. Literature review (2)</a:t>
            </a:r>
            <a:endParaRPr lang="vi-VN" dirty="0">
              <a:solidFill>
                <a:srgbClr val="0070C0"/>
              </a:solidFill>
            </a:endParaRPr>
          </a:p>
        </p:txBody>
      </p:sp>
      <p:grpSp>
        <p:nvGrpSpPr>
          <p:cNvPr id="3" name="그룹 2">
            <a:extLst>
              <a:ext uri="{FF2B5EF4-FFF2-40B4-BE49-F238E27FC236}">
                <a16:creationId xmlns:a16="http://schemas.microsoft.com/office/drawing/2014/main" id="{4816FC6A-BFC8-4DF0-BFB7-A60EBD88F8D4}"/>
              </a:ext>
            </a:extLst>
          </p:cNvPr>
          <p:cNvGrpSpPr/>
          <p:nvPr/>
        </p:nvGrpSpPr>
        <p:grpSpPr>
          <a:xfrm>
            <a:off x="7649146" y="1216677"/>
            <a:ext cx="4542854" cy="4964929"/>
            <a:chOff x="6110127" y="1553562"/>
            <a:chExt cx="4542854" cy="4964929"/>
          </a:xfrm>
        </p:grpSpPr>
        <p:grpSp>
          <p:nvGrpSpPr>
            <p:cNvPr id="21" name="그룹 20">
              <a:extLst>
                <a:ext uri="{FF2B5EF4-FFF2-40B4-BE49-F238E27FC236}">
                  <a16:creationId xmlns:a16="http://schemas.microsoft.com/office/drawing/2014/main" id="{49B7200E-54A0-4F41-98D3-F51C8B6F3045}"/>
                </a:ext>
              </a:extLst>
            </p:cNvPr>
            <p:cNvGrpSpPr/>
            <p:nvPr/>
          </p:nvGrpSpPr>
          <p:grpSpPr>
            <a:xfrm>
              <a:off x="7313348" y="1982974"/>
              <a:ext cx="3339633" cy="3337920"/>
              <a:chOff x="7280365" y="2348193"/>
              <a:chExt cx="3168977" cy="3167352"/>
            </a:xfrm>
          </p:grpSpPr>
          <p:sp>
            <p:nvSpPr>
              <p:cNvPr id="4" name="Freeform: Shape 3">
                <a:extLst>
                  <a:ext uri="{FF2B5EF4-FFF2-40B4-BE49-F238E27FC236}">
                    <a16:creationId xmlns:a16="http://schemas.microsoft.com/office/drawing/2014/main" id="{44709A09-2D61-43C1-B6BE-EC4F66399188}"/>
                  </a:ext>
                </a:extLst>
              </p:cNvPr>
              <p:cNvSpPr/>
              <p:nvPr/>
            </p:nvSpPr>
            <p:spPr>
              <a:xfrm>
                <a:off x="7281177" y="2348193"/>
                <a:ext cx="3167351" cy="3167352"/>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accent5">
                  <a:lumMod val="20000"/>
                  <a:lumOff val="8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5" name="Freeform: Shape 4">
                <a:extLst>
                  <a:ext uri="{FF2B5EF4-FFF2-40B4-BE49-F238E27FC236}">
                    <a16:creationId xmlns:a16="http://schemas.microsoft.com/office/drawing/2014/main" id="{F9FF9090-90C9-4039-BE8F-F3216F53DE05}"/>
                  </a:ext>
                </a:extLst>
              </p:cNvPr>
              <p:cNvSpPr/>
              <p:nvPr/>
            </p:nvSpPr>
            <p:spPr>
              <a:xfrm>
                <a:off x="7280365" y="2357762"/>
                <a:ext cx="3168977" cy="3100025"/>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4">
                  <a:lumMod val="40000"/>
                  <a:lumOff val="60000"/>
                </a:schemeClr>
              </a:solidFill>
              <a:ln w="9525" cap="flat">
                <a:noFill/>
                <a:prstDash val="solid"/>
                <a:miter/>
              </a:ln>
            </p:spPr>
            <p:txBody>
              <a:bodyPr rtlCol="0" anchor="ctr"/>
              <a:lstStyle/>
              <a:p>
                <a:endParaRPr lang="en-US" dirty="0"/>
              </a:p>
            </p:txBody>
          </p:sp>
        </p:grpSp>
        <p:grpSp>
          <p:nvGrpSpPr>
            <p:cNvPr id="22" name="그룹 21">
              <a:extLst>
                <a:ext uri="{FF2B5EF4-FFF2-40B4-BE49-F238E27FC236}">
                  <a16:creationId xmlns:a16="http://schemas.microsoft.com/office/drawing/2014/main" id="{B1830DF5-8308-492A-91F6-7B4F9174CFD3}"/>
                </a:ext>
              </a:extLst>
            </p:cNvPr>
            <p:cNvGrpSpPr/>
            <p:nvPr/>
          </p:nvGrpSpPr>
          <p:grpSpPr>
            <a:xfrm>
              <a:off x="7504991" y="1553562"/>
              <a:ext cx="2943855" cy="1040245"/>
              <a:chOff x="7389382" y="1763600"/>
              <a:chExt cx="2943855" cy="1040245"/>
            </a:xfrm>
          </p:grpSpPr>
          <p:sp>
            <p:nvSpPr>
              <p:cNvPr id="9" name="자유형: 도형 8">
                <a:extLst>
                  <a:ext uri="{FF2B5EF4-FFF2-40B4-BE49-F238E27FC236}">
                    <a16:creationId xmlns:a16="http://schemas.microsoft.com/office/drawing/2014/main" id="{C62A16A2-A4A0-44E8-8BEC-D27AA6E652EB}"/>
                  </a:ext>
                </a:extLst>
              </p:cNvPr>
              <p:cNvSpPr/>
              <p:nvPr/>
            </p:nvSpPr>
            <p:spPr>
              <a:xfrm>
                <a:off x="7389382" y="1763600"/>
                <a:ext cx="2943855" cy="478089"/>
              </a:xfrm>
              <a:custGeom>
                <a:avLst/>
                <a:gdLst>
                  <a:gd name="connsiteX0" fmla="*/ 40989 w 4186687"/>
                  <a:gd name="connsiteY0" fmla="*/ 590150 h 679928"/>
                  <a:gd name="connsiteX1" fmla="*/ 89 w 4186687"/>
                  <a:gd name="connsiteY1" fmla="*/ 548754 h 679928"/>
                  <a:gd name="connsiteX2" fmla="*/ 12235 w 4186687"/>
                  <a:gd name="connsiteY2" fmla="*/ 41840 h 679928"/>
                  <a:gd name="connsiteX3" fmla="*/ 60984 w 4186687"/>
                  <a:gd name="connsiteY3" fmla="*/ 114 h 679928"/>
                  <a:gd name="connsiteX4" fmla="*/ 4125713 w 4186687"/>
                  <a:gd name="connsiteY4" fmla="*/ 87285 h 679928"/>
                  <a:gd name="connsiteX5" fmla="*/ 4186195 w 4186687"/>
                  <a:gd name="connsiteY5" fmla="*/ 151155 h 679928"/>
                  <a:gd name="connsiteX6" fmla="*/ 4174214 w 4186687"/>
                  <a:gd name="connsiteY6" fmla="*/ 641544 h 679928"/>
                  <a:gd name="connsiteX7" fmla="*/ 4134554 w 4186687"/>
                  <a:gd name="connsiteY7" fmla="*/ 679882 h 679928"/>
                  <a:gd name="connsiteX8" fmla="*/ 40989 w 4186687"/>
                  <a:gd name="connsiteY8" fmla="*/ 590150 h 6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6687" h="679928">
                    <a:moveTo>
                      <a:pt x="40989" y="590150"/>
                    </a:moveTo>
                    <a:cubicBezTo>
                      <a:pt x="8930" y="589654"/>
                      <a:pt x="-1068" y="581805"/>
                      <a:pt x="89" y="548754"/>
                    </a:cubicBezTo>
                    <a:cubicBezTo>
                      <a:pt x="5872" y="379865"/>
                      <a:pt x="10830" y="210812"/>
                      <a:pt x="12235" y="41840"/>
                    </a:cubicBezTo>
                    <a:cubicBezTo>
                      <a:pt x="12565" y="1105"/>
                      <a:pt x="29338" y="-630"/>
                      <a:pt x="60984" y="114"/>
                    </a:cubicBezTo>
                    <a:cubicBezTo>
                      <a:pt x="458500" y="9451"/>
                      <a:pt x="3875354" y="81666"/>
                      <a:pt x="4125713" y="87285"/>
                    </a:cubicBezTo>
                    <a:cubicBezTo>
                      <a:pt x="4188509" y="88690"/>
                      <a:pt x="4187930" y="88937"/>
                      <a:pt x="4186195" y="151155"/>
                    </a:cubicBezTo>
                    <a:cubicBezTo>
                      <a:pt x="4181651" y="314590"/>
                      <a:pt x="4176776" y="478108"/>
                      <a:pt x="4174214" y="641544"/>
                    </a:cubicBezTo>
                    <a:cubicBezTo>
                      <a:pt x="4173719" y="672528"/>
                      <a:pt x="4165291" y="680626"/>
                      <a:pt x="4134554" y="679882"/>
                    </a:cubicBezTo>
                    <a:cubicBezTo>
                      <a:pt x="3877255" y="673190"/>
                      <a:pt x="301014" y="594364"/>
                      <a:pt x="40989" y="590150"/>
                    </a:cubicBezTo>
                    <a:close/>
                  </a:path>
                </a:pathLst>
              </a:custGeom>
              <a:solidFill>
                <a:srgbClr val="474343"/>
              </a:solidFill>
              <a:ln w="8261" cap="flat">
                <a:noFill/>
                <a:prstDash val="solid"/>
                <a:miter/>
              </a:ln>
            </p:spPr>
            <p:txBody>
              <a:bodyPr rtlCol="0" anchor="ctr"/>
              <a:lstStyle/>
              <a:p>
                <a:endParaRPr lang="ko-KR" altLang="en-US"/>
              </a:p>
            </p:txBody>
          </p:sp>
          <p:sp>
            <p:nvSpPr>
              <p:cNvPr id="10" name="자유형: 도형 9">
                <a:extLst>
                  <a:ext uri="{FF2B5EF4-FFF2-40B4-BE49-F238E27FC236}">
                    <a16:creationId xmlns:a16="http://schemas.microsoft.com/office/drawing/2014/main" id="{FC26EA02-CC61-405A-986B-B17E3C06B5FB}"/>
                  </a:ext>
                </a:extLst>
              </p:cNvPr>
              <p:cNvSpPr/>
              <p:nvPr/>
            </p:nvSpPr>
            <p:spPr>
              <a:xfrm>
                <a:off x="7951352" y="2175695"/>
                <a:ext cx="1832403" cy="628150"/>
              </a:xfrm>
              <a:custGeom>
                <a:avLst/>
                <a:gdLst>
                  <a:gd name="connsiteX0" fmla="*/ 61173 w 2606003"/>
                  <a:gd name="connsiteY0" fmla="*/ 2337 h 893342"/>
                  <a:gd name="connsiteX1" fmla="*/ 2563599 w 2606003"/>
                  <a:gd name="connsiteY1" fmla="*/ 51912 h 893342"/>
                  <a:gd name="connsiteX2" fmla="*/ 2548975 w 2606003"/>
                  <a:gd name="connsiteY2" fmla="*/ 676238 h 893342"/>
                  <a:gd name="connsiteX3" fmla="*/ 2564343 w 2606003"/>
                  <a:gd name="connsiteY3" fmla="*/ 722261 h 893342"/>
                  <a:gd name="connsiteX4" fmla="*/ 2581199 w 2606003"/>
                  <a:gd name="connsiteY4" fmla="*/ 833890 h 893342"/>
                  <a:gd name="connsiteX5" fmla="*/ 2351910 w 2606003"/>
                  <a:gd name="connsiteY5" fmla="*/ 876360 h 893342"/>
                  <a:gd name="connsiteX6" fmla="*/ 1700566 w 2606003"/>
                  <a:gd name="connsiteY6" fmla="*/ 893050 h 893342"/>
                  <a:gd name="connsiteX7" fmla="*/ 1264050 w 2606003"/>
                  <a:gd name="connsiteY7" fmla="*/ 885118 h 893342"/>
                  <a:gd name="connsiteX8" fmla="*/ 355571 w 2606003"/>
                  <a:gd name="connsiteY8" fmla="*/ 834633 h 893342"/>
                  <a:gd name="connsiteX9" fmla="*/ 70840 w 2606003"/>
                  <a:gd name="connsiteY9" fmla="*/ 799765 h 893342"/>
                  <a:gd name="connsiteX10" fmla="*/ 17050 w 2606003"/>
                  <a:gd name="connsiteY10" fmla="*/ 761261 h 893342"/>
                  <a:gd name="connsiteX11" fmla="*/ 33245 w 2606003"/>
                  <a:gd name="connsiteY11" fmla="*/ 662275 h 893342"/>
                  <a:gd name="connsiteX12" fmla="*/ 47374 w 2606003"/>
                  <a:gd name="connsiteY12" fmla="*/ 618152 h 893342"/>
                  <a:gd name="connsiteX13" fmla="*/ 61173 w 2606003"/>
                  <a:gd name="connsiteY13" fmla="*/ 2337 h 893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6003" h="893342">
                    <a:moveTo>
                      <a:pt x="61173" y="2337"/>
                    </a:moveTo>
                    <a:cubicBezTo>
                      <a:pt x="83647" y="-12701"/>
                      <a:pt x="2486757" y="49682"/>
                      <a:pt x="2563599" y="51912"/>
                    </a:cubicBezTo>
                    <a:cubicBezTo>
                      <a:pt x="2558642" y="260049"/>
                      <a:pt x="2553602" y="468102"/>
                      <a:pt x="2548975" y="676238"/>
                    </a:cubicBezTo>
                    <a:cubicBezTo>
                      <a:pt x="2548644" y="692599"/>
                      <a:pt x="2543191" y="708711"/>
                      <a:pt x="2564343" y="722261"/>
                    </a:cubicBezTo>
                    <a:cubicBezTo>
                      <a:pt x="2615076" y="754734"/>
                      <a:pt x="2617968" y="784810"/>
                      <a:pt x="2581199" y="833890"/>
                    </a:cubicBezTo>
                    <a:cubicBezTo>
                      <a:pt x="2508735" y="869419"/>
                      <a:pt x="2429497" y="870493"/>
                      <a:pt x="2351910" y="876360"/>
                    </a:cubicBezTo>
                    <a:cubicBezTo>
                      <a:pt x="2135098" y="892555"/>
                      <a:pt x="1917873" y="894207"/>
                      <a:pt x="1700566" y="893050"/>
                    </a:cubicBezTo>
                    <a:cubicBezTo>
                      <a:pt x="1690981" y="892968"/>
                      <a:pt x="1399970" y="888671"/>
                      <a:pt x="1264050" y="885118"/>
                    </a:cubicBezTo>
                    <a:cubicBezTo>
                      <a:pt x="960728" y="877269"/>
                      <a:pt x="657819" y="862065"/>
                      <a:pt x="355571" y="834633"/>
                    </a:cubicBezTo>
                    <a:cubicBezTo>
                      <a:pt x="331031" y="832403"/>
                      <a:pt x="129505" y="817612"/>
                      <a:pt x="70840" y="799765"/>
                    </a:cubicBezTo>
                    <a:cubicBezTo>
                      <a:pt x="49027" y="793155"/>
                      <a:pt x="25644" y="787123"/>
                      <a:pt x="17050" y="761261"/>
                    </a:cubicBezTo>
                    <a:cubicBezTo>
                      <a:pt x="-8564" y="714742"/>
                      <a:pt x="-6994" y="696234"/>
                      <a:pt x="33245" y="662275"/>
                    </a:cubicBezTo>
                    <a:cubicBezTo>
                      <a:pt x="49357" y="648724"/>
                      <a:pt x="46961" y="633603"/>
                      <a:pt x="47374" y="618152"/>
                    </a:cubicBezTo>
                    <a:cubicBezTo>
                      <a:pt x="52332" y="412825"/>
                      <a:pt x="56629" y="207581"/>
                      <a:pt x="61173" y="2337"/>
                    </a:cubicBezTo>
                    <a:close/>
                  </a:path>
                </a:pathLst>
              </a:custGeom>
              <a:solidFill>
                <a:srgbClr val="000000"/>
              </a:solidFill>
              <a:ln w="8261" cap="flat">
                <a:noFill/>
                <a:prstDash val="solid"/>
                <a:miter/>
              </a:ln>
            </p:spPr>
            <p:txBody>
              <a:bodyPr rtlCol="0" anchor="ctr"/>
              <a:lstStyle/>
              <a:p>
                <a:endParaRPr lang="ko-KR" altLang="en-US"/>
              </a:p>
            </p:txBody>
          </p:sp>
        </p:grpSp>
        <p:grpSp>
          <p:nvGrpSpPr>
            <p:cNvPr id="20" name="그룹 19">
              <a:extLst>
                <a:ext uri="{FF2B5EF4-FFF2-40B4-BE49-F238E27FC236}">
                  <a16:creationId xmlns:a16="http://schemas.microsoft.com/office/drawing/2014/main" id="{D48887BF-57C8-40DA-852B-38B03BFF1F63}"/>
                </a:ext>
              </a:extLst>
            </p:cNvPr>
            <p:cNvGrpSpPr/>
            <p:nvPr/>
          </p:nvGrpSpPr>
          <p:grpSpPr>
            <a:xfrm flipH="1">
              <a:off x="6110127" y="3895561"/>
              <a:ext cx="4542854" cy="2622930"/>
              <a:chOff x="7422723" y="4330492"/>
              <a:chExt cx="3910228" cy="2257668"/>
            </a:xfrm>
          </p:grpSpPr>
          <p:sp>
            <p:nvSpPr>
              <p:cNvPr id="7" name="자유형: 도형 6">
                <a:extLst>
                  <a:ext uri="{FF2B5EF4-FFF2-40B4-BE49-F238E27FC236}">
                    <a16:creationId xmlns:a16="http://schemas.microsoft.com/office/drawing/2014/main" id="{A2736757-018B-4BAE-8AD3-45161ABC5CCA}"/>
                  </a:ext>
                </a:extLst>
              </p:cNvPr>
              <p:cNvSpPr/>
              <p:nvPr/>
            </p:nvSpPr>
            <p:spPr>
              <a:xfrm>
                <a:off x="10676438" y="4771152"/>
                <a:ext cx="656513" cy="947007"/>
              </a:xfrm>
              <a:custGeom>
                <a:avLst/>
                <a:gdLst>
                  <a:gd name="connsiteX0" fmla="*/ 933680 w 933679"/>
                  <a:gd name="connsiteY0" fmla="*/ 673406 h 1346812"/>
                  <a:gd name="connsiteX1" fmla="*/ 466840 w 933679"/>
                  <a:gd name="connsiteY1" fmla="*/ 1346812 h 1346812"/>
                  <a:gd name="connsiteX2" fmla="*/ 0 w 933679"/>
                  <a:gd name="connsiteY2" fmla="*/ 673406 h 1346812"/>
                  <a:gd name="connsiteX3" fmla="*/ 466840 w 933679"/>
                  <a:gd name="connsiteY3" fmla="*/ 0 h 1346812"/>
                  <a:gd name="connsiteX4" fmla="*/ 933680 w 933679"/>
                  <a:gd name="connsiteY4" fmla="*/ 673406 h 134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679" h="1346812">
                    <a:moveTo>
                      <a:pt x="933680" y="673406"/>
                    </a:moveTo>
                    <a:cubicBezTo>
                      <a:pt x="933680" y="1045318"/>
                      <a:pt x="724669" y="1346812"/>
                      <a:pt x="466840" y="1346812"/>
                    </a:cubicBezTo>
                    <a:cubicBezTo>
                      <a:pt x="209011" y="1346812"/>
                      <a:pt x="0" y="1045318"/>
                      <a:pt x="0" y="673406"/>
                    </a:cubicBezTo>
                    <a:cubicBezTo>
                      <a:pt x="0" y="301494"/>
                      <a:pt x="209011" y="0"/>
                      <a:pt x="466840" y="0"/>
                    </a:cubicBezTo>
                    <a:cubicBezTo>
                      <a:pt x="724669" y="0"/>
                      <a:pt x="933680" y="301494"/>
                      <a:pt x="933680" y="673406"/>
                    </a:cubicBezTo>
                    <a:close/>
                  </a:path>
                </a:pathLst>
              </a:custGeom>
              <a:solidFill>
                <a:schemeClr val="accent2"/>
              </a:solidFill>
              <a:ln w="8261" cap="flat">
                <a:noFill/>
                <a:prstDash val="solid"/>
                <a:miter/>
              </a:ln>
            </p:spPr>
            <p:txBody>
              <a:bodyPr rtlCol="0" anchor="ctr"/>
              <a:lstStyle/>
              <a:p>
                <a:endParaRPr lang="ko-KR" altLang="en-US"/>
              </a:p>
            </p:txBody>
          </p:sp>
          <p:sp>
            <p:nvSpPr>
              <p:cNvPr id="8" name="자유형: 도형 7">
                <a:extLst>
                  <a:ext uri="{FF2B5EF4-FFF2-40B4-BE49-F238E27FC236}">
                    <a16:creationId xmlns:a16="http://schemas.microsoft.com/office/drawing/2014/main" id="{95EF7A2C-A606-436C-A5EB-1D863830CF4C}"/>
                  </a:ext>
                </a:extLst>
              </p:cNvPr>
              <p:cNvSpPr/>
              <p:nvPr/>
            </p:nvSpPr>
            <p:spPr>
              <a:xfrm>
                <a:off x="10972683" y="5049965"/>
                <a:ext cx="63966" cy="255691"/>
              </a:xfrm>
              <a:custGeom>
                <a:avLst/>
                <a:gdLst>
                  <a:gd name="connsiteX0" fmla="*/ 67175 w 90971"/>
                  <a:gd name="connsiteY0" fmla="*/ 363639 h 363639"/>
                  <a:gd name="connsiteX1" fmla="*/ 23796 w 90971"/>
                  <a:gd name="connsiteY1" fmla="*/ 363639 h 363639"/>
                  <a:gd name="connsiteX2" fmla="*/ 0 w 90971"/>
                  <a:gd name="connsiteY2" fmla="*/ 339843 h 363639"/>
                  <a:gd name="connsiteX3" fmla="*/ 0 w 90971"/>
                  <a:gd name="connsiteY3" fmla="*/ 23796 h 363639"/>
                  <a:gd name="connsiteX4" fmla="*/ 23796 w 90971"/>
                  <a:gd name="connsiteY4" fmla="*/ 0 h 363639"/>
                  <a:gd name="connsiteX5" fmla="*/ 67175 w 90971"/>
                  <a:gd name="connsiteY5" fmla="*/ 0 h 363639"/>
                  <a:gd name="connsiteX6" fmla="*/ 90972 w 90971"/>
                  <a:gd name="connsiteY6" fmla="*/ 23796 h 363639"/>
                  <a:gd name="connsiteX7" fmla="*/ 90972 w 90971"/>
                  <a:gd name="connsiteY7" fmla="*/ 339843 h 363639"/>
                  <a:gd name="connsiteX8" fmla="*/ 67175 w 90971"/>
                  <a:gd name="connsiteY8" fmla="*/ 363639 h 3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71" h="363639">
                    <a:moveTo>
                      <a:pt x="67175" y="363639"/>
                    </a:moveTo>
                    <a:lnTo>
                      <a:pt x="23796" y="363639"/>
                    </a:lnTo>
                    <a:cubicBezTo>
                      <a:pt x="10659" y="363639"/>
                      <a:pt x="0" y="352981"/>
                      <a:pt x="0" y="339843"/>
                    </a:cubicBezTo>
                    <a:lnTo>
                      <a:pt x="0" y="23796"/>
                    </a:lnTo>
                    <a:cubicBezTo>
                      <a:pt x="0" y="10659"/>
                      <a:pt x="10659" y="0"/>
                      <a:pt x="23796" y="0"/>
                    </a:cubicBezTo>
                    <a:lnTo>
                      <a:pt x="67175" y="0"/>
                    </a:lnTo>
                    <a:cubicBezTo>
                      <a:pt x="80313" y="0"/>
                      <a:pt x="90972" y="10659"/>
                      <a:pt x="90972" y="23796"/>
                    </a:cubicBezTo>
                    <a:lnTo>
                      <a:pt x="90972" y="339843"/>
                    </a:lnTo>
                    <a:cubicBezTo>
                      <a:pt x="90972" y="353063"/>
                      <a:pt x="80313" y="363639"/>
                      <a:pt x="67175" y="363639"/>
                    </a:cubicBezTo>
                    <a:close/>
                  </a:path>
                </a:pathLst>
              </a:custGeom>
              <a:solidFill>
                <a:srgbClr val="010101"/>
              </a:solidFill>
              <a:ln w="8261" cap="flat">
                <a:noFill/>
                <a:prstDash val="solid"/>
                <a:miter/>
              </a:ln>
            </p:spPr>
            <p:txBody>
              <a:bodyPr rtlCol="0" anchor="ctr"/>
              <a:lstStyle/>
              <a:p>
                <a:endParaRPr lang="ko-KR" altLang="en-US"/>
              </a:p>
            </p:txBody>
          </p:sp>
          <p:sp>
            <p:nvSpPr>
              <p:cNvPr id="11" name="자유형: 도형 10">
                <a:extLst>
                  <a:ext uri="{FF2B5EF4-FFF2-40B4-BE49-F238E27FC236}">
                    <a16:creationId xmlns:a16="http://schemas.microsoft.com/office/drawing/2014/main" id="{5E4F7E5B-1864-401C-8139-9DD6DC72821D}"/>
                  </a:ext>
                </a:extLst>
              </p:cNvPr>
              <p:cNvSpPr/>
              <p:nvPr/>
            </p:nvSpPr>
            <p:spPr>
              <a:xfrm>
                <a:off x="10672712" y="5025797"/>
                <a:ext cx="200041" cy="546765"/>
              </a:xfrm>
              <a:custGeom>
                <a:avLst/>
                <a:gdLst>
                  <a:gd name="connsiteX0" fmla="*/ 55287 w 284493"/>
                  <a:gd name="connsiteY0" fmla="*/ 0 h 777597"/>
                  <a:gd name="connsiteX1" fmla="*/ 284493 w 284493"/>
                  <a:gd name="connsiteY1" fmla="*/ 0 h 777597"/>
                  <a:gd name="connsiteX2" fmla="*/ 142458 w 284493"/>
                  <a:gd name="connsiteY2" fmla="*/ 160956 h 777597"/>
                  <a:gd name="connsiteX3" fmla="*/ 68177 w 284493"/>
                  <a:gd name="connsiteY3" fmla="*/ 516581 h 777597"/>
                  <a:gd name="connsiteX4" fmla="*/ 137005 w 284493"/>
                  <a:gd name="connsiteY4" fmla="*/ 777598 h 777597"/>
                  <a:gd name="connsiteX5" fmla="*/ 31573 w 284493"/>
                  <a:gd name="connsiteY5" fmla="*/ 552358 h 777597"/>
                  <a:gd name="connsiteX6" fmla="*/ 176 w 284493"/>
                  <a:gd name="connsiteY6" fmla="*/ 317451 h 777597"/>
                  <a:gd name="connsiteX7" fmla="*/ 55287 w 284493"/>
                  <a:gd name="connsiteY7" fmla="*/ 0 h 77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493" h="777597">
                    <a:moveTo>
                      <a:pt x="55287" y="0"/>
                    </a:moveTo>
                    <a:cubicBezTo>
                      <a:pt x="130064" y="0"/>
                      <a:pt x="204841" y="0"/>
                      <a:pt x="284493" y="0"/>
                    </a:cubicBezTo>
                    <a:cubicBezTo>
                      <a:pt x="241610" y="63705"/>
                      <a:pt x="186911" y="107827"/>
                      <a:pt x="142458" y="160956"/>
                    </a:cubicBezTo>
                    <a:cubicBezTo>
                      <a:pt x="53965" y="266884"/>
                      <a:pt x="43719" y="386857"/>
                      <a:pt x="68177" y="516581"/>
                    </a:cubicBezTo>
                    <a:cubicBezTo>
                      <a:pt x="84950" y="605405"/>
                      <a:pt x="116679" y="689931"/>
                      <a:pt x="137005" y="777598"/>
                    </a:cubicBezTo>
                    <a:cubicBezTo>
                      <a:pt x="79744" y="712902"/>
                      <a:pt x="56774" y="631845"/>
                      <a:pt x="31573" y="552358"/>
                    </a:cubicBezTo>
                    <a:cubicBezTo>
                      <a:pt x="7446" y="476177"/>
                      <a:pt x="-1394" y="395863"/>
                      <a:pt x="176" y="317451"/>
                    </a:cubicBezTo>
                    <a:cubicBezTo>
                      <a:pt x="2158" y="209872"/>
                      <a:pt x="11247" y="101300"/>
                      <a:pt x="55287"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2" name="자유형: 도형 11">
                <a:extLst>
                  <a:ext uri="{FF2B5EF4-FFF2-40B4-BE49-F238E27FC236}">
                    <a16:creationId xmlns:a16="http://schemas.microsoft.com/office/drawing/2014/main" id="{FC5E3A68-AEF2-4886-899E-5072462E81ED}"/>
                  </a:ext>
                </a:extLst>
              </p:cNvPr>
              <p:cNvSpPr/>
              <p:nvPr/>
            </p:nvSpPr>
            <p:spPr>
              <a:xfrm>
                <a:off x="10721697" y="4782015"/>
                <a:ext cx="221537" cy="221614"/>
              </a:xfrm>
              <a:custGeom>
                <a:avLst/>
                <a:gdLst>
                  <a:gd name="connsiteX0" fmla="*/ 314642 w 315065"/>
                  <a:gd name="connsiteY0" fmla="*/ 0 h 315176"/>
                  <a:gd name="connsiteX1" fmla="*/ 272750 w 315065"/>
                  <a:gd name="connsiteY1" fmla="*/ 264405 h 315176"/>
                  <a:gd name="connsiteX2" fmla="*/ 200865 w 315065"/>
                  <a:gd name="connsiteY2" fmla="*/ 314890 h 315176"/>
                  <a:gd name="connsiteX3" fmla="*/ 0 w 315065"/>
                  <a:gd name="connsiteY3" fmla="*/ 312080 h 315176"/>
                  <a:gd name="connsiteX4" fmla="*/ 314642 w 315065"/>
                  <a:gd name="connsiteY4" fmla="*/ 0 h 31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065" h="315176">
                    <a:moveTo>
                      <a:pt x="314642" y="0"/>
                    </a:moveTo>
                    <a:cubicBezTo>
                      <a:pt x="317616" y="90807"/>
                      <a:pt x="305057" y="179134"/>
                      <a:pt x="272750" y="264405"/>
                    </a:cubicBezTo>
                    <a:cubicBezTo>
                      <a:pt x="260191" y="297455"/>
                      <a:pt x="242757" y="317864"/>
                      <a:pt x="200865" y="314890"/>
                    </a:cubicBezTo>
                    <a:cubicBezTo>
                      <a:pt x="134185" y="310180"/>
                      <a:pt x="67010" y="312659"/>
                      <a:pt x="0" y="312080"/>
                    </a:cubicBezTo>
                    <a:cubicBezTo>
                      <a:pt x="61887" y="164757"/>
                      <a:pt x="149058" y="42883"/>
                      <a:pt x="314642"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3" name="자유형: 도형 12">
                <a:extLst>
                  <a:ext uri="{FF2B5EF4-FFF2-40B4-BE49-F238E27FC236}">
                    <a16:creationId xmlns:a16="http://schemas.microsoft.com/office/drawing/2014/main" id="{82F29F07-96AE-4BDB-9807-CAD0EDDC0106}"/>
                  </a:ext>
                </a:extLst>
              </p:cNvPr>
              <p:cNvSpPr/>
              <p:nvPr/>
            </p:nvSpPr>
            <p:spPr>
              <a:xfrm>
                <a:off x="10969839" y="4723395"/>
                <a:ext cx="62439" cy="264407"/>
              </a:xfrm>
              <a:custGeom>
                <a:avLst/>
                <a:gdLst>
                  <a:gd name="connsiteX0" fmla="*/ 82951 w 88800"/>
                  <a:gd name="connsiteY0" fmla="*/ 67340 h 376033"/>
                  <a:gd name="connsiteX1" fmla="*/ 57750 w 88800"/>
                  <a:gd name="connsiteY1" fmla="*/ 97086 h 376033"/>
                  <a:gd name="connsiteX2" fmla="*/ 57667 w 88800"/>
                  <a:gd name="connsiteY2" fmla="*/ 347857 h 376033"/>
                  <a:gd name="connsiteX3" fmla="*/ 46017 w 88800"/>
                  <a:gd name="connsiteY3" fmla="*/ 376033 h 376033"/>
                  <a:gd name="connsiteX4" fmla="*/ 37589 w 88800"/>
                  <a:gd name="connsiteY4" fmla="*/ 348766 h 376033"/>
                  <a:gd name="connsiteX5" fmla="*/ 36763 w 88800"/>
                  <a:gd name="connsiteY5" fmla="*/ 97995 h 376033"/>
                  <a:gd name="connsiteX6" fmla="*/ 18090 w 88800"/>
                  <a:gd name="connsiteY6" fmla="*/ 69737 h 376033"/>
                  <a:gd name="connsiteX7" fmla="*/ 20568 w 88800"/>
                  <a:gd name="connsiteY7" fmla="*/ 1570 h 376033"/>
                  <a:gd name="connsiteX8" fmla="*/ 63286 w 88800"/>
                  <a:gd name="connsiteY8" fmla="*/ 0 h 376033"/>
                  <a:gd name="connsiteX9" fmla="*/ 82951 w 88800"/>
                  <a:gd name="connsiteY9" fmla="*/ 67340 h 37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00" h="376033">
                    <a:moveTo>
                      <a:pt x="82951" y="67340"/>
                    </a:moveTo>
                    <a:cubicBezTo>
                      <a:pt x="61964" y="76181"/>
                      <a:pt x="57667" y="78743"/>
                      <a:pt x="57750" y="97086"/>
                    </a:cubicBezTo>
                    <a:cubicBezTo>
                      <a:pt x="58329" y="180704"/>
                      <a:pt x="58246" y="264322"/>
                      <a:pt x="57667" y="347857"/>
                    </a:cubicBezTo>
                    <a:cubicBezTo>
                      <a:pt x="57585" y="358268"/>
                      <a:pt x="61964" y="373637"/>
                      <a:pt x="46017" y="376033"/>
                    </a:cubicBezTo>
                    <a:cubicBezTo>
                      <a:pt x="28914" y="373637"/>
                      <a:pt x="37672" y="358351"/>
                      <a:pt x="37589" y="348766"/>
                    </a:cubicBezTo>
                    <a:cubicBezTo>
                      <a:pt x="37011" y="265148"/>
                      <a:pt x="37589" y="181530"/>
                      <a:pt x="36763" y="97995"/>
                    </a:cubicBezTo>
                    <a:cubicBezTo>
                      <a:pt x="36681" y="86510"/>
                      <a:pt x="37094" y="76181"/>
                      <a:pt x="18090" y="69737"/>
                    </a:cubicBezTo>
                    <a:cubicBezTo>
                      <a:pt x="-7029" y="50319"/>
                      <a:pt x="-5790" y="16360"/>
                      <a:pt x="20568" y="1570"/>
                    </a:cubicBezTo>
                    <a:cubicBezTo>
                      <a:pt x="34780" y="1074"/>
                      <a:pt x="49075" y="578"/>
                      <a:pt x="63286" y="0"/>
                    </a:cubicBezTo>
                    <a:cubicBezTo>
                      <a:pt x="101129" y="13385"/>
                      <a:pt x="86752" y="59656"/>
                      <a:pt x="82951" y="67340"/>
                    </a:cubicBezTo>
                    <a:close/>
                  </a:path>
                </a:pathLst>
              </a:custGeom>
              <a:solidFill>
                <a:srgbClr val="151616"/>
              </a:solidFill>
              <a:ln w="8261" cap="flat">
                <a:noFill/>
                <a:prstDash val="solid"/>
                <a:miter/>
              </a:ln>
            </p:spPr>
            <p:txBody>
              <a:bodyPr rtlCol="0" anchor="ctr"/>
              <a:lstStyle/>
              <a:p>
                <a:endParaRPr lang="ko-KR" altLang="en-US"/>
              </a:p>
            </p:txBody>
          </p:sp>
          <p:sp>
            <p:nvSpPr>
              <p:cNvPr id="14" name="자유형: 도형 13">
                <a:extLst>
                  <a:ext uri="{FF2B5EF4-FFF2-40B4-BE49-F238E27FC236}">
                    <a16:creationId xmlns:a16="http://schemas.microsoft.com/office/drawing/2014/main" id="{E4BC1F87-1C60-45C9-A538-330870AB105C}"/>
                  </a:ext>
                </a:extLst>
              </p:cNvPr>
              <p:cNvSpPr/>
              <p:nvPr/>
            </p:nvSpPr>
            <p:spPr>
              <a:xfrm>
                <a:off x="10715945" y="5014421"/>
                <a:ext cx="576164" cy="5334"/>
              </a:xfrm>
              <a:custGeom>
                <a:avLst/>
                <a:gdLst>
                  <a:gd name="connsiteX0" fmla="*/ 819242 w 819408"/>
                  <a:gd name="connsiteY0" fmla="*/ 7586 h 7585"/>
                  <a:gd name="connsiteX1" fmla="*/ 0 w 819408"/>
                  <a:gd name="connsiteY1" fmla="*/ 7503 h 7585"/>
                  <a:gd name="connsiteX2" fmla="*/ 1653 w 819408"/>
                  <a:gd name="connsiteY2" fmla="*/ 1058 h 7585"/>
                  <a:gd name="connsiteX3" fmla="*/ 814945 w 819408"/>
                  <a:gd name="connsiteY3" fmla="*/ 66 h 7585"/>
                  <a:gd name="connsiteX4" fmla="*/ 819242 w 819408"/>
                  <a:gd name="connsiteY4" fmla="*/ 7586 h 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408" h="7585">
                    <a:moveTo>
                      <a:pt x="819242" y="7586"/>
                    </a:moveTo>
                    <a:cubicBezTo>
                      <a:pt x="546161" y="7586"/>
                      <a:pt x="273081" y="7503"/>
                      <a:pt x="0" y="7503"/>
                    </a:cubicBezTo>
                    <a:cubicBezTo>
                      <a:pt x="1653" y="1058"/>
                      <a:pt x="-1570" y="10312"/>
                      <a:pt x="1653" y="1058"/>
                    </a:cubicBezTo>
                    <a:cubicBezTo>
                      <a:pt x="255151" y="728"/>
                      <a:pt x="561447" y="-264"/>
                      <a:pt x="814945" y="66"/>
                    </a:cubicBezTo>
                    <a:cubicBezTo>
                      <a:pt x="819655" y="9321"/>
                      <a:pt x="819655" y="1058"/>
                      <a:pt x="819242" y="7586"/>
                    </a:cubicBezTo>
                    <a:close/>
                  </a:path>
                </a:pathLst>
              </a:custGeom>
              <a:solidFill>
                <a:srgbClr val="151515"/>
              </a:solidFill>
              <a:ln w="8261" cap="flat">
                <a:noFill/>
                <a:prstDash val="solid"/>
                <a:miter/>
              </a:ln>
            </p:spPr>
            <p:txBody>
              <a:bodyPr rtlCol="0" anchor="ctr"/>
              <a:lstStyle/>
              <a:p>
                <a:endParaRPr lang="ko-KR" altLang="en-US"/>
              </a:p>
            </p:txBody>
          </p:sp>
          <p:sp>
            <p:nvSpPr>
              <p:cNvPr id="15" name="자유형: 도형 14">
                <a:extLst>
                  <a:ext uri="{FF2B5EF4-FFF2-40B4-BE49-F238E27FC236}">
                    <a16:creationId xmlns:a16="http://schemas.microsoft.com/office/drawing/2014/main" id="{AFA5E6D1-8FA0-453D-B8BD-ED6B39F523A7}"/>
                  </a:ext>
                </a:extLst>
              </p:cNvPr>
              <p:cNvSpPr/>
              <p:nvPr/>
            </p:nvSpPr>
            <p:spPr>
              <a:xfrm>
                <a:off x="7422723" y="4330492"/>
                <a:ext cx="3591631" cy="2257668"/>
              </a:xfrm>
              <a:custGeom>
                <a:avLst/>
                <a:gdLst>
                  <a:gd name="connsiteX0" fmla="*/ 5089246 w 5107940"/>
                  <a:gd name="connsiteY0" fmla="*/ 329157 h 3210806"/>
                  <a:gd name="connsiteX1" fmla="*/ 4955722 w 5107940"/>
                  <a:gd name="connsiteY1" fmla="*/ 71693 h 3210806"/>
                  <a:gd name="connsiteX2" fmla="*/ 4446578 w 5107940"/>
                  <a:gd name="connsiteY2" fmla="*/ 110362 h 3210806"/>
                  <a:gd name="connsiteX3" fmla="*/ 4309087 w 5107940"/>
                  <a:gd name="connsiteY3" fmla="*/ 567700 h 3210806"/>
                  <a:gd name="connsiteX4" fmla="*/ 4400720 w 5107940"/>
                  <a:gd name="connsiteY4" fmla="*/ 998019 h 3210806"/>
                  <a:gd name="connsiteX5" fmla="*/ 4581093 w 5107940"/>
                  <a:gd name="connsiteY5" fmla="*/ 1900135 h 3210806"/>
                  <a:gd name="connsiteX6" fmla="*/ 4490617 w 5107940"/>
                  <a:gd name="connsiteY6" fmla="*/ 2381187 h 3210806"/>
                  <a:gd name="connsiteX7" fmla="*/ 4044930 w 5107940"/>
                  <a:gd name="connsiteY7" fmla="*/ 2811919 h 3210806"/>
                  <a:gd name="connsiteX8" fmla="*/ 3219656 w 5107940"/>
                  <a:gd name="connsiteY8" fmla="*/ 3076736 h 3210806"/>
                  <a:gd name="connsiteX9" fmla="*/ 2458170 w 5107940"/>
                  <a:gd name="connsiteY9" fmla="*/ 3162916 h 3210806"/>
                  <a:gd name="connsiteX10" fmla="*/ 1493093 w 5107940"/>
                  <a:gd name="connsiteY10" fmla="*/ 3100698 h 3210806"/>
                  <a:gd name="connsiteX11" fmla="*/ 1110450 w 5107940"/>
                  <a:gd name="connsiteY11" fmla="*/ 2954862 h 3210806"/>
                  <a:gd name="connsiteX12" fmla="*/ 997912 w 5107940"/>
                  <a:gd name="connsiteY12" fmla="*/ 2663687 h 3210806"/>
                  <a:gd name="connsiteX13" fmla="*/ 1098303 w 5107940"/>
                  <a:gd name="connsiteY13" fmla="*/ 2443818 h 3210806"/>
                  <a:gd name="connsiteX14" fmla="*/ 1584230 w 5107940"/>
                  <a:gd name="connsiteY14" fmla="*/ 1906414 h 3210806"/>
                  <a:gd name="connsiteX15" fmla="*/ 1697676 w 5107940"/>
                  <a:gd name="connsiteY15" fmla="*/ 1865018 h 3210806"/>
                  <a:gd name="connsiteX16" fmla="*/ 1821368 w 5107940"/>
                  <a:gd name="connsiteY16" fmla="*/ 1869894 h 3210806"/>
                  <a:gd name="connsiteX17" fmla="*/ 3578916 w 5107940"/>
                  <a:gd name="connsiteY17" fmla="*/ 1821227 h 3210806"/>
                  <a:gd name="connsiteX18" fmla="*/ 4089879 w 5107940"/>
                  <a:gd name="connsiteY18" fmla="*/ 1755704 h 3210806"/>
                  <a:gd name="connsiteX19" fmla="*/ 4255462 w 5107940"/>
                  <a:gd name="connsiteY19" fmla="*/ 1706541 h 3210806"/>
                  <a:gd name="connsiteX20" fmla="*/ 4305286 w 5107940"/>
                  <a:gd name="connsiteY20" fmla="*/ 1652751 h 3210806"/>
                  <a:gd name="connsiteX21" fmla="*/ 4254058 w 5107940"/>
                  <a:gd name="connsiteY21" fmla="*/ 1599953 h 3210806"/>
                  <a:gd name="connsiteX22" fmla="*/ 4184403 w 5107940"/>
                  <a:gd name="connsiteY22" fmla="*/ 1574752 h 3210806"/>
                  <a:gd name="connsiteX23" fmla="*/ 3745739 w 5107940"/>
                  <a:gd name="connsiteY23" fmla="*/ 1501627 h 3210806"/>
                  <a:gd name="connsiteX24" fmla="*/ 3124388 w 5107940"/>
                  <a:gd name="connsiteY24" fmla="*/ 1456844 h 3210806"/>
                  <a:gd name="connsiteX25" fmla="*/ 3073738 w 5107940"/>
                  <a:gd name="connsiteY25" fmla="*/ 1483449 h 3210806"/>
                  <a:gd name="connsiteX26" fmla="*/ 3081422 w 5107940"/>
                  <a:gd name="connsiteY26" fmla="*/ 1498074 h 3210806"/>
                  <a:gd name="connsiteX27" fmla="*/ 3649479 w 5107940"/>
                  <a:gd name="connsiteY27" fmla="*/ 1534512 h 3210806"/>
                  <a:gd name="connsiteX28" fmla="*/ 4171266 w 5107940"/>
                  <a:gd name="connsiteY28" fmla="*/ 1608629 h 3210806"/>
                  <a:gd name="connsiteX29" fmla="*/ 4218281 w 5107940"/>
                  <a:gd name="connsiteY29" fmla="*/ 1623584 h 3210806"/>
                  <a:gd name="connsiteX30" fmla="*/ 4259759 w 5107940"/>
                  <a:gd name="connsiteY30" fmla="*/ 1652586 h 3210806"/>
                  <a:gd name="connsiteX31" fmla="*/ 4216215 w 5107940"/>
                  <a:gd name="connsiteY31" fmla="*/ 1683984 h 3210806"/>
                  <a:gd name="connsiteX32" fmla="*/ 4048152 w 5107940"/>
                  <a:gd name="connsiteY32" fmla="*/ 1723893 h 3210806"/>
                  <a:gd name="connsiteX33" fmla="*/ 3256425 w 5107940"/>
                  <a:gd name="connsiteY33" fmla="*/ 1799496 h 3210806"/>
                  <a:gd name="connsiteX34" fmla="*/ 1965221 w 5107940"/>
                  <a:gd name="connsiteY34" fmla="*/ 1829242 h 3210806"/>
                  <a:gd name="connsiteX35" fmla="*/ 1684043 w 5107940"/>
                  <a:gd name="connsiteY35" fmla="*/ 1829159 h 3210806"/>
                  <a:gd name="connsiteX36" fmla="*/ 1749979 w 5107940"/>
                  <a:gd name="connsiteY36" fmla="*/ 1789002 h 3210806"/>
                  <a:gd name="connsiteX37" fmla="*/ 2270030 w 5107940"/>
                  <a:gd name="connsiteY37" fmla="*/ 1794869 h 3210806"/>
                  <a:gd name="connsiteX38" fmla="*/ 3122818 w 5107940"/>
                  <a:gd name="connsiteY38" fmla="*/ 1755456 h 3210806"/>
                  <a:gd name="connsiteX39" fmla="*/ 3406557 w 5107940"/>
                  <a:gd name="connsiteY39" fmla="*/ 1706128 h 3210806"/>
                  <a:gd name="connsiteX40" fmla="*/ 3471667 w 5107940"/>
                  <a:gd name="connsiteY40" fmla="*/ 1653578 h 3210806"/>
                  <a:gd name="connsiteX41" fmla="*/ 3406971 w 5107940"/>
                  <a:gd name="connsiteY41" fmla="*/ 1600696 h 3210806"/>
                  <a:gd name="connsiteX42" fmla="*/ 2975165 w 5107940"/>
                  <a:gd name="connsiteY42" fmla="*/ 1539553 h 3210806"/>
                  <a:gd name="connsiteX43" fmla="*/ 2975165 w 5107940"/>
                  <a:gd name="connsiteY43" fmla="*/ 1539553 h 3210806"/>
                  <a:gd name="connsiteX44" fmla="*/ 2975165 w 5107940"/>
                  <a:gd name="connsiteY44" fmla="*/ 1539553 h 3210806"/>
                  <a:gd name="connsiteX45" fmla="*/ 2891299 w 5107940"/>
                  <a:gd name="connsiteY45" fmla="*/ 1575495 h 3210806"/>
                  <a:gd name="connsiteX46" fmla="*/ 3165371 w 5107940"/>
                  <a:gd name="connsiteY46" fmla="*/ 1600366 h 3210806"/>
                  <a:gd name="connsiteX47" fmla="*/ 3425396 w 5107940"/>
                  <a:gd name="connsiteY47" fmla="*/ 1650933 h 3210806"/>
                  <a:gd name="connsiteX48" fmla="*/ 3289310 w 5107940"/>
                  <a:gd name="connsiteY48" fmla="*/ 1690016 h 3210806"/>
                  <a:gd name="connsiteX49" fmla="*/ 2896091 w 5107940"/>
                  <a:gd name="connsiteY49" fmla="*/ 1729842 h 3210806"/>
                  <a:gd name="connsiteX50" fmla="*/ 2187321 w 5107940"/>
                  <a:gd name="connsiteY50" fmla="*/ 1749011 h 3210806"/>
                  <a:gd name="connsiteX51" fmla="*/ 2187321 w 5107940"/>
                  <a:gd name="connsiteY51" fmla="*/ 1749011 h 3210806"/>
                  <a:gd name="connsiteX52" fmla="*/ 2187238 w 5107940"/>
                  <a:gd name="connsiteY52" fmla="*/ 1749011 h 3210806"/>
                  <a:gd name="connsiteX53" fmla="*/ 1680572 w 5107940"/>
                  <a:gd name="connsiteY53" fmla="*/ 1741905 h 3210806"/>
                  <a:gd name="connsiteX54" fmla="*/ 976347 w 5107940"/>
                  <a:gd name="connsiteY54" fmla="*/ 1682084 h 3210806"/>
                  <a:gd name="connsiteX55" fmla="*/ 882566 w 5107940"/>
                  <a:gd name="connsiteY55" fmla="*/ 1651595 h 3210806"/>
                  <a:gd name="connsiteX56" fmla="*/ 1191093 w 5107940"/>
                  <a:gd name="connsiteY56" fmla="*/ 1592434 h 3210806"/>
                  <a:gd name="connsiteX57" fmla="*/ 1191093 w 5107940"/>
                  <a:gd name="connsiteY57" fmla="*/ 1592434 h 3210806"/>
                  <a:gd name="connsiteX58" fmla="*/ 1110202 w 5107940"/>
                  <a:gd name="connsiteY58" fmla="*/ 1559053 h 3210806"/>
                  <a:gd name="connsiteX59" fmla="*/ 916029 w 5107940"/>
                  <a:gd name="connsiteY59" fmla="*/ 1596069 h 3210806"/>
                  <a:gd name="connsiteX60" fmla="*/ 865792 w 5107940"/>
                  <a:gd name="connsiteY60" fmla="*/ 1614330 h 3210806"/>
                  <a:gd name="connsiteX61" fmla="*/ 834642 w 5107940"/>
                  <a:gd name="connsiteY61" fmla="*/ 1653578 h 3210806"/>
                  <a:gd name="connsiteX62" fmla="*/ 866371 w 5107940"/>
                  <a:gd name="connsiteY62" fmla="*/ 1692577 h 3210806"/>
                  <a:gd name="connsiteX63" fmla="*/ 1066162 w 5107940"/>
                  <a:gd name="connsiteY63" fmla="*/ 1739922 h 3210806"/>
                  <a:gd name="connsiteX64" fmla="*/ 1650496 w 5107940"/>
                  <a:gd name="connsiteY64" fmla="*/ 1784706 h 3210806"/>
                  <a:gd name="connsiteX65" fmla="*/ 1586874 w 5107940"/>
                  <a:gd name="connsiteY65" fmla="*/ 1822466 h 3210806"/>
                  <a:gd name="connsiteX66" fmla="*/ 705332 w 5107940"/>
                  <a:gd name="connsiteY66" fmla="*/ 1775534 h 3210806"/>
                  <a:gd name="connsiteX67" fmla="*/ 174209 w 5107940"/>
                  <a:gd name="connsiteY67" fmla="*/ 1707037 h 3210806"/>
                  <a:gd name="connsiteX68" fmla="*/ 94970 w 5107940"/>
                  <a:gd name="connsiteY68" fmla="*/ 1684645 h 3210806"/>
                  <a:gd name="connsiteX69" fmla="*/ 47790 w 5107940"/>
                  <a:gd name="connsiteY69" fmla="*/ 1652338 h 3210806"/>
                  <a:gd name="connsiteX70" fmla="*/ 93235 w 5107940"/>
                  <a:gd name="connsiteY70" fmla="*/ 1622427 h 3210806"/>
                  <a:gd name="connsiteX71" fmla="*/ 310212 w 5107940"/>
                  <a:gd name="connsiteY71" fmla="*/ 1574752 h 3210806"/>
                  <a:gd name="connsiteX72" fmla="*/ 1007745 w 5107940"/>
                  <a:gd name="connsiteY72" fmla="*/ 1507824 h 3210806"/>
                  <a:gd name="connsiteX73" fmla="*/ 1007745 w 5107940"/>
                  <a:gd name="connsiteY73" fmla="*/ 1507824 h 3210806"/>
                  <a:gd name="connsiteX74" fmla="*/ 935281 w 5107940"/>
                  <a:gd name="connsiteY74" fmla="*/ 1468411 h 3210806"/>
                  <a:gd name="connsiteX75" fmla="*/ 912146 w 5107940"/>
                  <a:gd name="connsiteY75" fmla="*/ 1475600 h 3210806"/>
                  <a:gd name="connsiteX76" fmla="*/ 260553 w 5107940"/>
                  <a:gd name="connsiteY76" fmla="*/ 1543436 h 3210806"/>
                  <a:gd name="connsiteX77" fmla="*/ 32587 w 5107940"/>
                  <a:gd name="connsiteY77" fmla="*/ 1611273 h 3210806"/>
                  <a:gd name="connsiteX78" fmla="*/ 33165 w 5107940"/>
                  <a:gd name="connsiteY78" fmla="*/ 1695634 h 3210806"/>
                  <a:gd name="connsiteX79" fmla="*/ 112652 w 5107940"/>
                  <a:gd name="connsiteY79" fmla="*/ 1729098 h 3210806"/>
                  <a:gd name="connsiteX80" fmla="*/ 485380 w 5107940"/>
                  <a:gd name="connsiteY80" fmla="*/ 1796687 h 3210806"/>
                  <a:gd name="connsiteX81" fmla="*/ 1395098 w 5107940"/>
                  <a:gd name="connsiteY81" fmla="*/ 1857747 h 3210806"/>
                  <a:gd name="connsiteX82" fmla="*/ 1557789 w 5107940"/>
                  <a:gd name="connsiteY82" fmla="*/ 1865432 h 3210806"/>
                  <a:gd name="connsiteX83" fmla="*/ 1528292 w 5107940"/>
                  <a:gd name="connsiteY83" fmla="*/ 1901457 h 3210806"/>
                  <a:gd name="connsiteX84" fmla="*/ 1199769 w 5107940"/>
                  <a:gd name="connsiteY84" fmla="*/ 2237829 h 3210806"/>
                  <a:gd name="connsiteX85" fmla="*/ 964531 w 5107940"/>
                  <a:gd name="connsiteY85" fmla="*/ 2621960 h 3210806"/>
                  <a:gd name="connsiteX86" fmla="*/ 1104005 w 5107940"/>
                  <a:gd name="connsiteY86" fmla="*/ 3002786 h 3210806"/>
                  <a:gd name="connsiteX87" fmla="*/ 1232406 w 5107940"/>
                  <a:gd name="connsiteY87" fmla="*/ 3068143 h 3210806"/>
                  <a:gd name="connsiteX88" fmla="*/ 1802860 w 5107940"/>
                  <a:gd name="connsiteY88" fmla="*/ 3191092 h 3210806"/>
                  <a:gd name="connsiteX89" fmla="*/ 2524520 w 5107940"/>
                  <a:gd name="connsiteY89" fmla="*/ 3202494 h 3210806"/>
                  <a:gd name="connsiteX90" fmla="*/ 3389536 w 5107940"/>
                  <a:gd name="connsiteY90" fmla="*/ 3084834 h 3210806"/>
                  <a:gd name="connsiteX91" fmla="*/ 4158211 w 5107940"/>
                  <a:gd name="connsiteY91" fmla="*/ 2796302 h 3210806"/>
                  <a:gd name="connsiteX92" fmla="*/ 4605385 w 5107940"/>
                  <a:gd name="connsiteY92" fmla="*/ 2159086 h 3210806"/>
                  <a:gd name="connsiteX93" fmla="*/ 4580515 w 5107940"/>
                  <a:gd name="connsiteY93" fmla="*/ 1533025 h 3210806"/>
                  <a:gd name="connsiteX94" fmla="*/ 4415262 w 5107940"/>
                  <a:gd name="connsiteY94" fmla="*/ 887051 h 3210806"/>
                  <a:gd name="connsiteX95" fmla="*/ 4353457 w 5107940"/>
                  <a:gd name="connsiteY95" fmla="*/ 399803 h 3210806"/>
                  <a:gd name="connsiteX96" fmla="*/ 4642816 w 5107940"/>
                  <a:gd name="connsiteY96" fmla="*/ 54424 h 3210806"/>
                  <a:gd name="connsiteX97" fmla="*/ 5034630 w 5107940"/>
                  <a:gd name="connsiteY97" fmla="*/ 282804 h 3210806"/>
                  <a:gd name="connsiteX98" fmla="*/ 5065119 w 5107940"/>
                  <a:gd name="connsiteY98" fmla="*/ 560346 h 3210806"/>
                  <a:gd name="connsiteX99" fmla="*/ 5107837 w 5107940"/>
                  <a:gd name="connsiteY99" fmla="*/ 558776 h 3210806"/>
                  <a:gd name="connsiteX100" fmla="*/ 5089246 w 5107940"/>
                  <a:gd name="connsiteY100" fmla="*/ 329157 h 3210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7940" h="3210806">
                    <a:moveTo>
                      <a:pt x="5089246" y="329157"/>
                    </a:moveTo>
                    <a:cubicBezTo>
                      <a:pt x="5070242" y="230253"/>
                      <a:pt x="5039010" y="137051"/>
                      <a:pt x="4955722" y="71693"/>
                    </a:cubicBezTo>
                    <a:cubicBezTo>
                      <a:pt x="4816496" y="-37457"/>
                      <a:pt x="4580185" y="-19940"/>
                      <a:pt x="4446578" y="110362"/>
                    </a:cubicBezTo>
                    <a:cubicBezTo>
                      <a:pt x="4316771" y="237029"/>
                      <a:pt x="4295619" y="397985"/>
                      <a:pt x="4309087" y="567700"/>
                    </a:cubicBezTo>
                    <a:cubicBezTo>
                      <a:pt x="4320820" y="714858"/>
                      <a:pt x="4362216" y="856232"/>
                      <a:pt x="4400720" y="998019"/>
                    </a:cubicBezTo>
                    <a:cubicBezTo>
                      <a:pt x="4481281" y="1294648"/>
                      <a:pt x="4572831" y="1589046"/>
                      <a:pt x="4581093" y="1900135"/>
                    </a:cubicBezTo>
                    <a:cubicBezTo>
                      <a:pt x="4585473" y="2067123"/>
                      <a:pt x="4563163" y="2228989"/>
                      <a:pt x="4490617" y="2381187"/>
                    </a:cubicBezTo>
                    <a:cubicBezTo>
                      <a:pt x="4395845" y="2580069"/>
                      <a:pt x="4236128" y="2712519"/>
                      <a:pt x="4044930" y="2811919"/>
                    </a:cubicBezTo>
                    <a:cubicBezTo>
                      <a:pt x="3784987" y="2947013"/>
                      <a:pt x="3505461" y="3022203"/>
                      <a:pt x="3219656" y="3076736"/>
                    </a:cubicBezTo>
                    <a:cubicBezTo>
                      <a:pt x="2968141" y="3124825"/>
                      <a:pt x="2714230" y="3152257"/>
                      <a:pt x="2458170" y="3162916"/>
                    </a:cubicBezTo>
                    <a:cubicBezTo>
                      <a:pt x="2134109" y="3176384"/>
                      <a:pt x="1811618" y="3166551"/>
                      <a:pt x="1493093" y="3100698"/>
                    </a:cubicBezTo>
                    <a:cubicBezTo>
                      <a:pt x="1358164" y="3072771"/>
                      <a:pt x="1225466" y="3035754"/>
                      <a:pt x="1110450" y="2954862"/>
                    </a:cubicBezTo>
                    <a:cubicBezTo>
                      <a:pt x="1007580" y="2882481"/>
                      <a:pt x="971141" y="2786139"/>
                      <a:pt x="997912" y="2663687"/>
                    </a:cubicBezTo>
                    <a:cubicBezTo>
                      <a:pt x="1015512" y="2583043"/>
                      <a:pt x="1053685" y="2511902"/>
                      <a:pt x="1098303" y="2443818"/>
                    </a:cubicBezTo>
                    <a:cubicBezTo>
                      <a:pt x="1232158" y="2239317"/>
                      <a:pt x="1409144" y="2073816"/>
                      <a:pt x="1584230" y="1906414"/>
                    </a:cubicBezTo>
                    <a:cubicBezTo>
                      <a:pt x="1617776" y="1874355"/>
                      <a:pt x="1651653" y="1859731"/>
                      <a:pt x="1697676" y="1865018"/>
                    </a:cubicBezTo>
                    <a:cubicBezTo>
                      <a:pt x="1738576" y="1869728"/>
                      <a:pt x="1780137" y="1869398"/>
                      <a:pt x="1821368" y="1869894"/>
                    </a:cubicBezTo>
                    <a:cubicBezTo>
                      <a:pt x="2407851" y="1876256"/>
                      <a:pt x="2994003" y="1867415"/>
                      <a:pt x="3578916" y="1821227"/>
                    </a:cubicBezTo>
                    <a:cubicBezTo>
                      <a:pt x="3750201" y="1807676"/>
                      <a:pt x="3921155" y="1789416"/>
                      <a:pt x="4089879" y="1755704"/>
                    </a:cubicBezTo>
                    <a:cubicBezTo>
                      <a:pt x="4146478" y="1744384"/>
                      <a:pt x="4202912" y="1731329"/>
                      <a:pt x="4255462" y="1706541"/>
                    </a:cubicBezTo>
                    <a:cubicBezTo>
                      <a:pt x="4278598" y="1695634"/>
                      <a:pt x="4305947" y="1685389"/>
                      <a:pt x="4305286" y="1652751"/>
                    </a:cubicBezTo>
                    <a:cubicBezTo>
                      <a:pt x="4304625" y="1620527"/>
                      <a:pt x="4277276" y="1610777"/>
                      <a:pt x="4254058" y="1599953"/>
                    </a:cubicBezTo>
                    <a:cubicBezTo>
                      <a:pt x="4231749" y="1589625"/>
                      <a:pt x="4208117" y="1581527"/>
                      <a:pt x="4184403" y="1574752"/>
                    </a:cubicBezTo>
                    <a:cubicBezTo>
                      <a:pt x="4040964" y="1533934"/>
                      <a:pt x="3893310" y="1517409"/>
                      <a:pt x="3745739" y="1501627"/>
                    </a:cubicBezTo>
                    <a:cubicBezTo>
                      <a:pt x="3539173" y="1479566"/>
                      <a:pt x="3331946" y="1466015"/>
                      <a:pt x="3124388" y="1456844"/>
                    </a:cubicBezTo>
                    <a:cubicBezTo>
                      <a:pt x="3107367" y="1465602"/>
                      <a:pt x="3089107" y="1472543"/>
                      <a:pt x="3073738" y="1483449"/>
                    </a:cubicBezTo>
                    <a:cubicBezTo>
                      <a:pt x="3050768" y="1499810"/>
                      <a:pt x="3083240" y="1490721"/>
                      <a:pt x="3081422" y="1498074"/>
                    </a:cubicBezTo>
                    <a:cubicBezTo>
                      <a:pt x="3271050" y="1505759"/>
                      <a:pt x="3460513" y="1516996"/>
                      <a:pt x="3649479" y="1534512"/>
                    </a:cubicBezTo>
                    <a:cubicBezTo>
                      <a:pt x="3824482" y="1550707"/>
                      <a:pt x="3999816" y="1566572"/>
                      <a:pt x="4171266" y="1608629"/>
                    </a:cubicBezTo>
                    <a:cubicBezTo>
                      <a:pt x="4187213" y="1612512"/>
                      <a:pt x="4202994" y="1617717"/>
                      <a:pt x="4218281" y="1623584"/>
                    </a:cubicBezTo>
                    <a:cubicBezTo>
                      <a:pt x="4234723" y="1629864"/>
                      <a:pt x="4259759" y="1634904"/>
                      <a:pt x="4259759" y="1652586"/>
                    </a:cubicBezTo>
                    <a:cubicBezTo>
                      <a:pt x="4259759" y="1673325"/>
                      <a:pt x="4233649" y="1677457"/>
                      <a:pt x="4216215" y="1683984"/>
                    </a:cubicBezTo>
                    <a:cubicBezTo>
                      <a:pt x="4161929" y="1704228"/>
                      <a:pt x="4105082" y="1714721"/>
                      <a:pt x="4048152" y="1723893"/>
                    </a:cubicBezTo>
                    <a:cubicBezTo>
                      <a:pt x="3785896" y="1765867"/>
                      <a:pt x="3521408" y="1784623"/>
                      <a:pt x="3256425" y="1799496"/>
                    </a:cubicBezTo>
                    <a:cubicBezTo>
                      <a:pt x="2826354" y="1823705"/>
                      <a:pt x="2395870" y="1831225"/>
                      <a:pt x="1965221" y="1829242"/>
                    </a:cubicBezTo>
                    <a:cubicBezTo>
                      <a:pt x="1873671" y="1828828"/>
                      <a:pt x="1782120" y="1829159"/>
                      <a:pt x="1684043" y="1829159"/>
                    </a:cubicBezTo>
                    <a:cubicBezTo>
                      <a:pt x="1702386" y="1793960"/>
                      <a:pt x="1723208" y="1788589"/>
                      <a:pt x="1749979" y="1789002"/>
                    </a:cubicBezTo>
                    <a:cubicBezTo>
                      <a:pt x="1923329" y="1791894"/>
                      <a:pt x="2096679" y="1796687"/>
                      <a:pt x="2270030" y="1794869"/>
                    </a:cubicBezTo>
                    <a:cubicBezTo>
                      <a:pt x="2554678" y="1791894"/>
                      <a:pt x="2839409" y="1784458"/>
                      <a:pt x="3122818" y="1755456"/>
                    </a:cubicBezTo>
                    <a:cubicBezTo>
                      <a:pt x="3218417" y="1745706"/>
                      <a:pt x="3314181" y="1734469"/>
                      <a:pt x="3406557" y="1706128"/>
                    </a:cubicBezTo>
                    <a:cubicBezTo>
                      <a:pt x="3434237" y="1697618"/>
                      <a:pt x="3471419" y="1692412"/>
                      <a:pt x="3471667" y="1653578"/>
                    </a:cubicBezTo>
                    <a:cubicBezTo>
                      <a:pt x="3471915" y="1614660"/>
                      <a:pt x="3434733" y="1608298"/>
                      <a:pt x="3406971" y="1600696"/>
                    </a:cubicBezTo>
                    <a:cubicBezTo>
                      <a:pt x="3265845" y="1561614"/>
                      <a:pt x="3120587" y="1549881"/>
                      <a:pt x="2975165" y="1539553"/>
                    </a:cubicBezTo>
                    <a:cubicBezTo>
                      <a:pt x="2975165" y="1539553"/>
                      <a:pt x="2975165" y="1539553"/>
                      <a:pt x="2975165" y="1539553"/>
                    </a:cubicBezTo>
                    <a:cubicBezTo>
                      <a:pt x="2975165" y="1539553"/>
                      <a:pt x="2975165" y="1539553"/>
                      <a:pt x="2975165" y="1539553"/>
                    </a:cubicBezTo>
                    <a:cubicBezTo>
                      <a:pt x="2944675" y="1545667"/>
                      <a:pt x="2917904" y="1560457"/>
                      <a:pt x="2891299" y="1575495"/>
                    </a:cubicBezTo>
                    <a:cubicBezTo>
                      <a:pt x="2982684" y="1583675"/>
                      <a:pt x="3074234" y="1590451"/>
                      <a:pt x="3165371" y="1600366"/>
                    </a:cubicBezTo>
                    <a:cubicBezTo>
                      <a:pt x="3250889" y="1609703"/>
                      <a:pt x="3336986" y="1617800"/>
                      <a:pt x="3425396" y="1650933"/>
                    </a:cubicBezTo>
                    <a:cubicBezTo>
                      <a:pt x="3379704" y="1679440"/>
                      <a:pt x="3333516" y="1682744"/>
                      <a:pt x="3289310" y="1690016"/>
                    </a:cubicBezTo>
                    <a:cubicBezTo>
                      <a:pt x="3159174" y="1711581"/>
                      <a:pt x="3027632" y="1722075"/>
                      <a:pt x="2896091" y="1729842"/>
                    </a:cubicBezTo>
                    <a:cubicBezTo>
                      <a:pt x="2660110" y="1743888"/>
                      <a:pt x="2423880" y="1752894"/>
                      <a:pt x="2187321" y="1749011"/>
                    </a:cubicBezTo>
                    <a:cubicBezTo>
                      <a:pt x="2187321" y="1749011"/>
                      <a:pt x="2187321" y="1749011"/>
                      <a:pt x="2187321" y="1749011"/>
                    </a:cubicBezTo>
                    <a:cubicBezTo>
                      <a:pt x="2187321" y="1749011"/>
                      <a:pt x="2187238" y="1749011"/>
                      <a:pt x="2187238" y="1749011"/>
                    </a:cubicBezTo>
                    <a:cubicBezTo>
                      <a:pt x="2125599" y="1747937"/>
                      <a:pt x="1692553" y="1742318"/>
                      <a:pt x="1680572" y="1741905"/>
                    </a:cubicBezTo>
                    <a:cubicBezTo>
                      <a:pt x="1444839" y="1733643"/>
                      <a:pt x="1209271" y="1722736"/>
                      <a:pt x="976347" y="1682084"/>
                    </a:cubicBezTo>
                    <a:cubicBezTo>
                      <a:pt x="945775" y="1676713"/>
                      <a:pt x="914377" y="1672333"/>
                      <a:pt x="882566" y="1651595"/>
                    </a:cubicBezTo>
                    <a:cubicBezTo>
                      <a:pt x="984361" y="1610199"/>
                      <a:pt x="1089710" y="1611025"/>
                      <a:pt x="1191093" y="1592434"/>
                    </a:cubicBezTo>
                    <a:lnTo>
                      <a:pt x="1191093" y="1592434"/>
                    </a:lnTo>
                    <a:cubicBezTo>
                      <a:pt x="1165231" y="1578553"/>
                      <a:pt x="1139947" y="1563432"/>
                      <a:pt x="1110202" y="1559053"/>
                    </a:cubicBezTo>
                    <a:cubicBezTo>
                      <a:pt x="1045257" y="1570455"/>
                      <a:pt x="979569" y="1577891"/>
                      <a:pt x="916029" y="1596069"/>
                    </a:cubicBezTo>
                    <a:cubicBezTo>
                      <a:pt x="898926" y="1600944"/>
                      <a:pt x="882070" y="1607306"/>
                      <a:pt x="865792" y="1614330"/>
                    </a:cubicBezTo>
                    <a:cubicBezTo>
                      <a:pt x="848854" y="1621684"/>
                      <a:pt x="834477" y="1632177"/>
                      <a:pt x="834642" y="1653578"/>
                    </a:cubicBezTo>
                    <a:cubicBezTo>
                      <a:pt x="834807" y="1674978"/>
                      <a:pt x="849432" y="1685141"/>
                      <a:pt x="866371" y="1692577"/>
                    </a:cubicBezTo>
                    <a:cubicBezTo>
                      <a:pt x="930076" y="1720422"/>
                      <a:pt x="998160" y="1730420"/>
                      <a:pt x="1066162" y="1739922"/>
                    </a:cubicBezTo>
                    <a:cubicBezTo>
                      <a:pt x="1258268" y="1766776"/>
                      <a:pt x="1451614" y="1778096"/>
                      <a:pt x="1650496" y="1784706"/>
                    </a:cubicBezTo>
                    <a:cubicBezTo>
                      <a:pt x="1632980" y="1809659"/>
                      <a:pt x="1616537" y="1823540"/>
                      <a:pt x="1586874" y="1822466"/>
                    </a:cubicBezTo>
                    <a:cubicBezTo>
                      <a:pt x="1292724" y="1811972"/>
                      <a:pt x="998656" y="1801314"/>
                      <a:pt x="705332" y="1775534"/>
                    </a:cubicBezTo>
                    <a:cubicBezTo>
                      <a:pt x="527272" y="1759918"/>
                      <a:pt x="349459" y="1743558"/>
                      <a:pt x="174209" y="1707037"/>
                    </a:cubicBezTo>
                    <a:cubicBezTo>
                      <a:pt x="147355" y="1701418"/>
                      <a:pt x="120997" y="1693321"/>
                      <a:pt x="94970" y="1684645"/>
                    </a:cubicBezTo>
                    <a:cubicBezTo>
                      <a:pt x="76048" y="1678365"/>
                      <a:pt x="47625" y="1674317"/>
                      <a:pt x="47790" y="1652338"/>
                    </a:cubicBezTo>
                    <a:cubicBezTo>
                      <a:pt x="47873" y="1633912"/>
                      <a:pt x="75139" y="1628872"/>
                      <a:pt x="93235" y="1622427"/>
                    </a:cubicBezTo>
                    <a:cubicBezTo>
                      <a:pt x="163550" y="1597392"/>
                      <a:pt x="236839" y="1585989"/>
                      <a:pt x="310212" y="1574752"/>
                    </a:cubicBezTo>
                    <a:cubicBezTo>
                      <a:pt x="541483" y="1539470"/>
                      <a:pt x="774738" y="1525011"/>
                      <a:pt x="1007745" y="1507824"/>
                    </a:cubicBezTo>
                    <a:cubicBezTo>
                      <a:pt x="1007745" y="1507824"/>
                      <a:pt x="1007745" y="1507824"/>
                      <a:pt x="1007745" y="1507824"/>
                    </a:cubicBezTo>
                    <a:cubicBezTo>
                      <a:pt x="986262" y="1489729"/>
                      <a:pt x="959739" y="1480971"/>
                      <a:pt x="935281" y="1468411"/>
                    </a:cubicBezTo>
                    <a:cubicBezTo>
                      <a:pt x="927597" y="1470890"/>
                      <a:pt x="919913" y="1475352"/>
                      <a:pt x="912146" y="1475600"/>
                    </a:cubicBezTo>
                    <a:cubicBezTo>
                      <a:pt x="693268" y="1482292"/>
                      <a:pt x="476208" y="1506915"/>
                      <a:pt x="260553" y="1543436"/>
                    </a:cubicBezTo>
                    <a:cubicBezTo>
                      <a:pt x="182141" y="1556739"/>
                      <a:pt x="102819" y="1570455"/>
                      <a:pt x="32587" y="1611273"/>
                    </a:cubicBezTo>
                    <a:cubicBezTo>
                      <a:pt x="-11123" y="1636639"/>
                      <a:pt x="-10792" y="1670599"/>
                      <a:pt x="33165" y="1695634"/>
                    </a:cubicBezTo>
                    <a:cubicBezTo>
                      <a:pt x="58036" y="1709763"/>
                      <a:pt x="85220" y="1720918"/>
                      <a:pt x="112652" y="1729098"/>
                    </a:cubicBezTo>
                    <a:cubicBezTo>
                      <a:pt x="234278" y="1765288"/>
                      <a:pt x="359788" y="1782475"/>
                      <a:pt x="485380" y="1796687"/>
                    </a:cubicBezTo>
                    <a:cubicBezTo>
                      <a:pt x="787628" y="1830894"/>
                      <a:pt x="1091032" y="1849072"/>
                      <a:pt x="1395098" y="1857747"/>
                    </a:cubicBezTo>
                    <a:cubicBezTo>
                      <a:pt x="1449383" y="1859317"/>
                      <a:pt x="1503586" y="1862788"/>
                      <a:pt x="1557789" y="1865432"/>
                    </a:cubicBezTo>
                    <a:cubicBezTo>
                      <a:pt x="1551179" y="1882949"/>
                      <a:pt x="1539116" y="1891542"/>
                      <a:pt x="1528292" y="1901457"/>
                    </a:cubicBezTo>
                    <a:cubicBezTo>
                      <a:pt x="1412780" y="2007715"/>
                      <a:pt x="1300821" y="2117525"/>
                      <a:pt x="1199769" y="2237829"/>
                    </a:cubicBezTo>
                    <a:cubicBezTo>
                      <a:pt x="1102104" y="2354002"/>
                      <a:pt x="1010058" y="2474224"/>
                      <a:pt x="964531" y="2621960"/>
                    </a:cubicBezTo>
                    <a:cubicBezTo>
                      <a:pt x="914790" y="2783247"/>
                      <a:pt x="962300" y="2910575"/>
                      <a:pt x="1104005" y="3002786"/>
                    </a:cubicBezTo>
                    <a:cubicBezTo>
                      <a:pt x="1144492" y="3029061"/>
                      <a:pt x="1187623" y="3050379"/>
                      <a:pt x="1232406" y="3068143"/>
                    </a:cubicBezTo>
                    <a:cubicBezTo>
                      <a:pt x="1415672" y="3141020"/>
                      <a:pt x="1608274" y="3172005"/>
                      <a:pt x="1802860" y="3191092"/>
                    </a:cubicBezTo>
                    <a:cubicBezTo>
                      <a:pt x="2042972" y="3214640"/>
                      <a:pt x="2283581" y="3215301"/>
                      <a:pt x="2524520" y="3202494"/>
                    </a:cubicBezTo>
                    <a:cubicBezTo>
                      <a:pt x="2816191" y="3186960"/>
                      <a:pt x="3104888" y="3150356"/>
                      <a:pt x="3389536" y="3084834"/>
                    </a:cubicBezTo>
                    <a:cubicBezTo>
                      <a:pt x="3658403" y="3022947"/>
                      <a:pt x="3920494" y="2941477"/>
                      <a:pt x="4158211" y="2796302"/>
                    </a:cubicBezTo>
                    <a:cubicBezTo>
                      <a:pt x="4399646" y="2648814"/>
                      <a:pt x="4554653" y="2440925"/>
                      <a:pt x="4605385" y="2159086"/>
                    </a:cubicBezTo>
                    <a:cubicBezTo>
                      <a:pt x="4643394" y="1948223"/>
                      <a:pt x="4620341" y="1740335"/>
                      <a:pt x="4580515" y="1533025"/>
                    </a:cubicBezTo>
                    <a:cubicBezTo>
                      <a:pt x="4538458" y="1314396"/>
                      <a:pt x="4470787" y="1102211"/>
                      <a:pt x="4415262" y="887051"/>
                    </a:cubicBezTo>
                    <a:cubicBezTo>
                      <a:pt x="4374114" y="727417"/>
                      <a:pt x="4334288" y="567948"/>
                      <a:pt x="4353457" y="399803"/>
                    </a:cubicBezTo>
                    <a:cubicBezTo>
                      <a:pt x="4373453" y="224883"/>
                      <a:pt x="4478223" y="93258"/>
                      <a:pt x="4642816" y="54424"/>
                    </a:cubicBezTo>
                    <a:cubicBezTo>
                      <a:pt x="4803689" y="16416"/>
                      <a:pt x="4982410" y="66983"/>
                      <a:pt x="5034630" y="282804"/>
                    </a:cubicBezTo>
                    <a:cubicBezTo>
                      <a:pt x="5056774" y="374271"/>
                      <a:pt x="5066607" y="466565"/>
                      <a:pt x="5065119" y="560346"/>
                    </a:cubicBezTo>
                    <a:cubicBezTo>
                      <a:pt x="5079827" y="572079"/>
                      <a:pt x="5094039" y="572740"/>
                      <a:pt x="5107837" y="558776"/>
                    </a:cubicBezTo>
                    <a:cubicBezTo>
                      <a:pt x="5108746" y="481686"/>
                      <a:pt x="5103789" y="405008"/>
                      <a:pt x="5089246" y="329157"/>
                    </a:cubicBezTo>
                    <a:close/>
                  </a:path>
                </a:pathLst>
              </a:custGeom>
              <a:solidFill>
                <a:srgbClr val="3B434C"/>
              </a:solidFill>
              <a:ln w="8261" cap="flat">
                <a:noFill/>
                <a:prstDash val="solid"/>
                <a:miter/>
              </a:ln>
            </p:spPr>
            <p:txBody>
              <a:bodyPr rtlCol="0" anchor="ctr"/>
              <a:lstStyle/>
              <a:p>
                <a:endParaRPr lang="ko-KR" altLang="en-US"/>
              </a:p>
            </p:txBody>
          </p:sp>
          <p:sp>
            <p:nvSpPr>
              <p:cNvPr id="16" name="자유형: 도형 15">
                <a:extLst>
                  <a:ext uri="{FF2B5EF4-FFF2-40B4-BE49-F238E27FC236}">
                    <a16:creationId xmlns:a16="http://schemas.microsoft.com/office/drawing/2014/main" id="{138FFCFD-FB5D-490C-A165-09AD6BDBBF9E}"/>
                  </a:ext>
                </a:extLst>
              </p:cNvPr>
              <p:cNvSpPr/>
              <p:nvPr/>
            </p:nvSpPr>
            <p:spPr>
              <a:xfrm>
                <a:off x="10989705" y="5072377"/>
                <a:ext cx="27890" cy="192464"/>
              </a:xfrm>
              <a:custGeom>
                <a:avLst/>
                <a:gdLst>
                  <a:gd name="connsiteX0" fmla="*/ 39661 w 39664"/>
                  <a:gd name="connsiteY0" fmla="*/ 248726 h 273718"/>
                  <a:gd name="connsiteX1" fmla="*/ 20987 w 39664"/>
                  <a:gd name="connsiteY1" fmla="*/ 273679 h 273718"/>
                  <a:gd name="connsiteX2" fmla="*/ 0 w 39664"/>
                  <a:gd name="connsiteY2" fmla="*/ 247404 h 273718"/>
                  <a:gd name="connsiteX3" fmla="*/ 83 w 39664"/>
                  <a:gd name="connsiteY3" fmla="*/ 24973 h 273718"/>
                  <a:gd name="connsiteX4" fmla="*/ 18178 w 39664"/>
                  <a:gd name="connsiteY4" fmla="*/ 21 h 273718"/>
                  <a:gd name="connsiteX5" fmla="*/ 39661 w 39664"/>
                  <a:gd name="connsiteY5" fmla="*/ 26296 h 273718"/>
                  <a:gd name="connsiteX6" fmla="*/ 39661 w 39664"/>
                  <a:gd name="connsiteY6" fmla="*/ 248726 h 27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64" h="273718">
                    <a:moveTo>
                      <a:pt x="39661" y="248726"/>
                    </a:moveTo>
                    <a:cubicBezTo>
                      <a:pt x="39661" y="261781"/>
                      <a:pt x="39413" y="272853"/>
                      <a:pt x="20987" y="273679"/>
                    </a:cubicBezTo>
                    <a:cubicBezTo>
                      <a:pt x="83" y="274506"/>
                      <a:pt x="0" y="262277"/>
                      <a:pt x="0" y="247404"/>
                    </a:cubicBezTo>
                    <a:cubicBezTo>
                      <a:pt x="248" y="173288"/>
                      <a:pt x="165" y="99090"/>
                      <a:pt x="83" y="24973"/>
                    </a:cubicBezTo>
                    <a:cubicBezTo>
                      <a:pt x="83" y="12249"/>
                      <a:pt x="-826" y="516"/>
                      <a:pt x="18178" y="21"/>
                    </a:cubicBezTo>
                    <a:cubicBezTo>
                      <a:pt x="38752" y="-558"/>
                      <a:pt x="39743" y="11175"/>
                      <a:pt x="39661" y="26296"/>
                    </a:cubicBezTo>
                    <a:cubicBezTo>
                      <a:pt x="39413" y="63312"/>
                      <a:pt x="39578" y="211627"/>
                      <a:pt x="39661" y="248726"/>
                    </a:cubicBezTo>
                    <a:close/>
                  </a:path>
                </a:pathLst>
              </a:custGeom>
              <a:solidFill>
                <a:srgbClr val="7A8892"/>
              </a:solidFill>
              <a:ln w="8261" cap="flat">
                <a:noFill/>
                <a:prstDash val="solid"/>
                <a:miter/>
              </a:ln>
            </p:spPr>
            <p:txBody>
              <a:bodyPr rtlCol="0" anchor="ctr"/>
              <a:lstStyle/>
              <a:p>
                <a:endParaRPr lang="ko-KR" altLang="en-US"/>
              </a:p>
            </p:txBody>
          </p:sp>
        </p:grpSp>
      </p:grpSp>
      <p:sp>
        <p:nvSpPr>
          <p:cNvPr id="50" name="TextBox 49">
            <a:extLst>
              <a:ext uri="{FF2B5EF4-FFF2-40B4-BE49-F238E27FC236}">
                <a16:creationId xmlns:a16="http://schemas.microsoft.com/office/drawing/2014/main" id="{27F2E21B-3533-4920-ADF7-8DB4EDEB6E08}"/>
              </a:ext>
            </a:extLst>
          </p:cNvPr>
          <p:cNvSpPr txBox="1"/>
          <p:nvPr/>
        </p:nvSpPr>
        <p:spPr>
          <a:xfrm>
            <a:off x="875820" y="1202255"/>
            <a:ext cx="6858718" cy="5355312"/>
          </a:xfrm>
          <a:prstGeom prst="rect">
            <a:avLst/>
          </a:prstGeom>
          <a:noFill/>
        </p:spPr>
        <p:txBody>
          <a:bodyPr wrap="square" lIns="36000" tIns="0" rIns="36000" bIns="0" rtlCol="0" anchor="ctr">
            <a:spAutoFit/>
          </a:bodyPr>
          <a:lstStyle/>
          <a:p>
            <a:pPr algn="just"/>
            <a:r>
              <a:rPr lang="en-US" dirty="0"/>
              <a:t>Over the past decade, AI has had a profound impact on English language teaching through programs such as </a:t>
            </a:r>
            <a:r>
              <a:rPr lang="en-US" dirty="0" err="1"/>
              <a:t>Grammarly</a:t>
            </a:r>
            <a:r>
              <a:rPr lang="en-US" dirty="0"/>
              <a:t>, </a:t>
            </a:r>
            <a:r>
              <a:rPr lang="en-US" dirty="0" err="1"/>
              <a:t>ChatGPT</a:t>
            </a:r>
            <a:r>
              <a:rPr lang="en-US" dirty="0"/>
              <a:t>, AI Writer, </a:t>
            </a:r>
            <a:r>
              <a:rPr lang="en-US" dirty="0" err="1"/>
              <a:t>QuillBot</a:t>
            </a:r>
            <a:r>
              <a:rPr lang="en-US" dirty="0"/>
              <a:t>, and Typeset. These programs can interpret words, phrases, and sentences by restructuring them or replacing them with synonyms. </a:t>
            </a:r>
            <a:endParaRPr lang="en-US" dirty="0" smtClean="0"/>
          </a:p>
          <a:p>
            <a:pPr algn="just"/>
            <a:endParaRPr lang="en-US" dirty="0"/>
          </a:p>
          <a:p>
            <a:pPr algn="just"/>
            <a:r>
              <a:rPr lang="en-US" dirty="0" smtClean="0"/>
              <a:t>Additionally</a:t>
            </a:r>
            <a:r>
              <a:rPr lang="en-US" dirty="0"/>
              <a:t>, </a:t>
            </a:r>
            <a:r>
              <a:rPr lang="en-US" dirty="0" err="1" smtClean="0"/>
              <a:t>ss</a:t>
            </a:r>
            <a:r>
              <a:rPr lang="en-US" dirty="0" smtClean="0"/>
              <a:t> </a:t>
            </a:r>
            <a:r>
              <a:rPr lang="en-US" dirty="0"/>
              <a:t>have widely used these AI tools to enhance the quality of their writing skills, receive instant feedback, and improve linguistic accuracy (</a:t>
            </a:r>
            <a:r>
              <a:rPr lang="en-US" dirty="0" err="1"/>
              <a:t>Kohnke</a:t>
            </a:r>
            <a:r>
              <a:rPr lang="en-US" dirty="0"/>
              <a:t>, 2023; Lee &amp; Wang, 2022</a:t>
            </a:r>
            <a:r>
              <a:rPr lang="en-US" dirty="0" smtClean="0"/>
              <a:t>).</a:t>
            </a:r>
          </a:p>
          <a:p>
            <a:pPr algn="just"/>
            <a:endParaRPr lang="en-US" sz="2000" dirty="0"/>
          </a:p>
          <a:p>
            <a:pPr algn="just"/>
            <a:r>
              <a:rPr lang="en-US" dirty="0"/>
              <a:t>Dong (2023) </a:t>
            </a:r>
            <a:r>
              <a:rPr lang="en-US" dirty="0" smtClean="0"/>
              <a:t>AI </a:t>
            </a:r>
            <a:r>
              <a:rPr lang="en-US" dirty="0"/>
              <a:t>writing tools have a positive effect on </a:t>
            </a:r>
            <a:r>
              <a:rPr lang="en-US" dirty="0" err="1" smtClean="0"/>
              <a:t>ss</a:t>
            </a:r>
            <a:r>
              <a:rPr lang="en-US" dirty="0" err="1"/>
              <a:t>’</a:t>
            </a:r>
            <a:r>
              <a:rPr lang="en-US" dirty="0"/>
              <a:t> writing skills and enhance the teaching and learning process. These tools can provide immediate feedback, identify errors, and suggest corrections, which motivates many </a:t>
            </a:r>
            <a:r>
              <a:rPr lang="en-US" dirty="0" err="1" smtClean="0"/>
              <a:t>ss</a:t>
            </a:r>
            <a:r>
              <a:rPr lang="en-US" dirty="0" smtClean="0"/>
              <a:t> </a:t>
            </a:r>
            <a:r>
              <a:rPr lang="en-US" dirty="0"/>
              <a:t>to write and better understand the grading process</a:t>
            </a:r>
            <a:r>
              <a:rPr lang="en-US" dirty="0" smtClean="0"/>
              <a:t>.</a:t>
            </a:r>
          </a:p>
          <a:p>
            <a:pPr algn="just"/>
            <a:endParaRPr lang="en-US" sz="2000" dirty="0"/>
          </a:p>
          <a:p>
            <a:pPr algn="just"/>
            <a:r>
              <a:rPr lang="en-US" dirty="0" err="1"/>
              <a:t>Utami</a:t>
            </a:r>
            <a:r>
              <a:rPr lang="en-US" dirty="0"/>
              <a:t> et al. (2023) </a:t>
            </a:r>
            <a:r>
              <a:rPr lang="en-US" dirty="0" smtClean="0"/>
              <a:t>AI-based </a:t>
            </a:r>
            <a:r>
              <a:rPr lang="en-US" dirty="0"/>
              <a:t>learning tools can assist </a:t>
            </a:r>
            <a:r>
              <a:rPr lang="en-US" dirty="0" err="1" smtClean="0"/>
              <a:t>ss</a:t>
            </a:r>
            <a:r>
              <a:rPr lang="en-US" dirty="0" smtClean="0"/>
              <a:t> </a:t>
            </a:r>
            <a:r>
              <a:rPr lang="en-US" dirty="0"/>
              <a:t>in conducting academic research, particularly from the planning stage to identifying and selecting topics, as well as throughout the drafting process to produce an initial draft.</a:t>
            </a:r>
            <a:endParaRPr lang="vi-VN" dirty="0"/>
          </a:p>
          <a:p>
            <a:pPr algn="just"/>
            <a:endParaRPr lang="vi-VN" sz="2000" dirty="0"/>
          </a:p>
        </p:txBody>
      </p:sp>
    </p:spTree>
    <p:extLst>
      <p:ext uri="{BB962C8B-B14F-4D97-AF65-F5344CB8AC3E}">
        <p14:creationId xmlns:p14="http://schemas.microsoft.com/office/powerpoint/2010/main" val="231329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a:solidFill>
                  <a:srgbClr val="0070C0"/>
                </a:solidFill>
              </a:rPr>
              <a:t>2</a:t>
            </a:r>
            <a:r>
              <a:rPr lang="vi-VN" b="1" dirty="0" smtClean="0">
                <a:solidFill>
                  <a:srgbClr val="0070C0"/>
                </a:solidFill>
              </a:rPr>
              <a:t>. Literature review (3)</a:t>
            </a:r>
            <a:endParaRPr lang="vi-VN" dirty="0">
              <a:solidFill>
                <a:srgbClr val="0070C0"/>
              </a:solidFill>
            </a:endParaRPr>
          </a:p>
        </p:txBody>
      </p:sp>
      <p:grpSp>
        <p:nvGrpSpPr>
          <p:cNvPr id="3" name="그룹 2">
            <a:extLst>
              <a:ext uri="{FF2B5EF4-FFF2-40B4-BE49-F238E27FC236}">
                <a16:creationId xmlns:a16="http://schemas.microsoft.com/office/drawing/2014/main" id="{4816FC6A-BFC8-4DF0-BFB7-A60EBD88F8D4}"/>
              </a:ext>
            </a:extLst>
          </p:cNvPr>
          <p:cNvGrpSpPr/>
          <p:nvPr/>
        </p:nvGrpSpPr>
        <p:grpSpPr>
          <a:xfrm>
            <a:off x="7649146" y="1216677"/>
            <a:ext cx="4542854" cy="4964929"/>
            <a:chOff x="6110127" y="1553562"/>
            <a:chExt cx="4542854" cy="4964929"/>
          </a:xfrm>
        </p:grpSpPr>
        <p:grpSp>
          <p:nvGrpSpPr>
            <p:cNvPr id="21" name="그룹 20">
              <a:extLst>
                <a:ext uri="{FF2B5EF4-FFF2-40B4-BE49-F238E27FC236}">
                  <a16:creationId xmlns:a16="http://schemas.microsoft.com/office/drawing/2014/main" id="{49B7200E-54A0-4F41-98D3-F51C8B6F3045}"/>
                </a:ext>
              </a:extLst>
            </p:cNvPr>
            <p:cNvGrpSpPr/>
            <p:nvPr/>
          </p:nvGrpSpPr>
          <p:grpSpPr>
            <a:xfrm>
              <a:off x="7313348" y="1982974"/>
              <a:ext cx="3339633" cy="3337920"/>
              <a:chOff x="7280365" y="2348193"/>
              <a:chExt cx="3168977" cy="3167352"/>
            </a:xfrm>
          </p:grpSpPr>
          <p:sp>
            <p:nvSpPr>
              <p:cNvPr id="4" name="Freeform: Shape 3">
                <a:extLst>
                  <a:ext uri="{FF2B5EF4-FFF2-40B4-BE49-F238E27FC236}">
                    <a16:creationId xmlns:a16="http://schemas.microsoft.com/office/drawing/2014/main" id="{44709A09-2D61-43C1-B6BE-EC4F66399188}"/>
                  </a:ext>
                </a:extLst>
              </p:cNvPr>
              <p:cNvSpPr/>
              <p:nvPr/>
            </p:nvSpPr>
            <p:spPr>
              <a:xfrm>
                <a:off x="7281177" y="2348193"/>
                <a:ext cx="3167351" cy="3167352"/>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accent5">
                  <a:lumMod val="20000"/>
                  <a:lumOff val="8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5" name="Freeform: Shape 4">
                <a:extLst>
                  <a:ext uri="{FF2B5EF4-FFF2-40B4-BE49-F238E27FC236}">
                    <a16:creationId xmlns:a16="http://schemas.microsoft.com/office/drawing/2014/main" id="{F9FF9090-90C9-4039-BE8F-F3216F53DE05}"/>
                  </a:ext>
                </a:extLst>
              </p:cNvPr>
              <p:cNvSpPr/>
              <p:nvPr/>
            </p:nvSpPr>
            <p:spPr>
              <a:xfrm>
                <a:off x="7280365" y="2357762"/>
                <a:ext cx="3168977" cy="3100025"/>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4">
                  <a:lumMod val="40000"/>
                  <a:lumOff val="60000"/>
                </a:schemeClr>
              </a:solidFill>
              <a:ln w="9525" cap="flat">
                <a:noFill/>
                <a:prstDash val="solid"/>
                <a:miter/>
              </a:ln>
            </p:spPr>
            <p:txBody>
              <a:bodyPr rtlCol="0" anchor="ctr"/>
              <a:lstStyle/>
              <a:p>
                <a:endParaRPr lang="en-US" dirty="0"/>
              </a:p>
            </p:txBody>
          </p:sp>
        </p:grpSp>
        <p:grpSp>
          <p:nvGrpSpPr>
            <p:cNvPr id="22" name="그룹 21">
              <a:extLst>
                <a:ext uri="{FF2B5EF4-FFF2-40B4-BE49-F238E27FC236}">
                  <a16:creationId xmlns:a16="http://schemas.microsoft.com/office/drawing/2014/main" id="{B1830DF5-8308-492A-91F6-7B4F9174CFD3}"/>
                </a:ext>
              </a:extLst>
            </p:cNvPr>
            <p:cNvGrpSpPr/>
            <p:nvPr/>
          </p:nvGrpSpPr>
          <p:grpSpPr>
            <a:xfrm>
              <a:off x="7504991" y="1553562"/>
              <a:ext cx="2943855" cy="1040245"/>
              <a:chOff x="7389382" y="1763600"/>
              <a:chExt cx="2943855" cy="1040245"/>
            </a:xfrm>
          </p:grpSpPr>
          <p:sp>
            <p:nvSpPr>
              <p:cNvPr id="9" name="자유형: 도형 8">
                <a:extLst>
                  <a:ext uri="{FF2B5EF4-FFF2-40B4-BE49-F238E27FC236}">
                    <a16:creationId xmlns:a16="http://schemas.microsoft.com/office/drawing/2014/main" id="{C62A16A2-A4A0-44E8-8BEC-D27AA6E652EB}"/>
                  </a:ext>
                </a:extLst>
              </p:cNvPr>
              <p:cNvSpPr/>
              <p:nvPr/>
            </p:nvSpPr>
            <p:spPr>
              <a:xfrm>
                <a:off x="7389382" y="1763600"/>
                <a:ext cx="2943855" cy="478089"/>
              </a:xfrm>
              <a:custGeom>
                <a:avLst/>
                <a:gdLst>
                  <a:gd name="connsiteX0" fmla="*/ 40989 w 4186687"/>
                  <a:gd name="connsiteY0" fmla="*/ 590150 h 679928"/>
                  <a:gd name="connsiteX1" fmla="*/ 89 w 4186687"/>
                  <a:gd name="connsiteY1" fmla="*/ 548754 h 679928"/>
                  <a:gd name="connsiteX2" fmla="*/ 12235 w 4186687"/>
                  <a:gd name="connsiteY2" fmla="*/ 41840 h 679928"/>
                  <a:gd name="connsiteX3" fmla="*/ 60984 w 4186687"/>
                  <a:gd name="connsiteY3" fmla="*/ 114 h 679928"/>
                  <a:gd name="connsiteX4" fmla="*/ 4125713 w 4186687"/>
                  <a:gd name="connsiteY4" fmla="*/ 87285 h 679928"/>
                  <a:gd name="connsiteX5" fmla="*/ 4186195 w 4186687"/>
                  <a:gd name="connsiteY5" fmla="*/ 151155 h 679928"/>
                  <a:gd name="connsiteX6" fmla="*/ 4174214 w 4186687"/>
                  <a:gd name="connsiteY6" fmla="*/ 641544 h 679928"/>
                  <a:gd name="connsiteX7" fmla="*/ 4134554 w 4186687"/>
                  <a:gd name="connsiteY7" fmla="*/ 679882 h 679928"/>
                  <a:gd name="connsiteX8" fmla="*/ 40989 w 4186687"/>
                  <a:gd name="connsiteY8" fmla="*/ 590150 h 6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6687" h="679928">
                    <a:moveTo>
                      <a:pt x="40989" y="590150"/>
                    </a:moveTo>
                    <a:cubicBezTo>
                      <a:pt x="8930" y="589654"/>
                      <a:pt x="-1068" y="581805"/>
                      <a:pt x="89" y="548754"/>
                    </a:cubicBezTo>
                    <a:cubicBezTo>
                      <a:pt x="5872" y="379865"/>
                      <a:pt x="10830" y="210812"/>
                      <a:pt x="12235" y="41840"/>
                    </a:cubicBezTo>
                    <a:cubicBezTo>
                      <a:pt x="12565" y="1105"/>
                      <a:pt x="29338" y="-630"/>
                      <a:pt x="60984" y="114"/>
                    </a:cubicBezTo>
                    <a:cubicBezTo>
                      <a:pt x="458500" y="9451"/>
                      <a:pt x="3875354" y="81666"/>
                      <a:pt x="4125713" y="87285"/>
                    </a:cubicBezTo>
                    <a:cubicBezTo>
                      <a:pt x="4188509" y="88690"/>
                      <a:pt x="4187930" y="88937"/>
                      <a:pt x="4186195" y="151155"/>
                    </a:cubicBezTo>
                    <a:cubicBezTo>
                      <a:pt x="4181651" y="314590"/>
                      <a:pt x="4176776" y="478108"/>
                      <a:pt x="4174214" y="641544"/>
                    </a:cubicBezTo>
                    <a:cubicBezTo>
                      <a:pt x="4173719" y="672528"/>
                      <a:pt x="4165291" y="680626"/>
                      <a:pt x="4134554" y="679882"/>
                    </a:cubicBezTo>
                    <a:cubicBezTo>
                      <a:pt x="3877255" y="673190"/>
                      <a:pt x="301014" y="594364"/>
                      <a:pt x="40989" y="590150"/>
                    </a:cubicBezTo>
                    <a:close/>
                  </a:path>
                </a:pathLst>
              </a:custGeom>
              <a:solidFill>
                <a:srgbClr val="474343"/>
              </a:solidFill>
              <a:ln w="8261" cap="flat">
                <a:noFill/>
                <a:prstDash val="solid"/>
                <a:miter/>
              </a:ln>
            </p:spPr>
            <p:txBody>
              <a:bodyPr rtlCol="0" anchor="ctr"/>
              <a:lstStyle/>
              <a:p>
                <a:endParaRPr lang="ko-KR" altLang="en-US"/>
              </a:p>
            </p:txBody>
          </p:sp>
          <p:sp>
            <p:nvSpPr>
              <p:cNvPr id="10" name="자유형: 도형 9">
                <a:extLst>
                  <a:ext uri="{FF2B5EF4-FFF2-40B4-BE49-F238E27FC236}">
                    <a16:creationId xmlns:a16="http://schemas.microsoft.com/office/drawing/2014/main" id="{FC26EA02-CC61-405A-986B-B17E3C06B5FB}"/>
                  </a:ext>
                </a:extLst>
              </p:cNvPr>
              <p:cNvSpPr/>
              <p:nvPr/>
            </p:nvSpPr>
            <p:spPr>
              <a:xfrm>
                <a:off x="7951352" y="2175695"/>
                <a:ext cx="1832403" cy="628150"/>
              </a:xfrm>
              <a:custGeom>
                <a:avLst/>
                <a:gdLst>
                  <a:gd name="connsiteX0" fmla="*/ 61173 w 2606003"/>
                  <a:gd name="connsiteY0" fmla="*/ 2337 h 893342"/>
                  <a:gd name="connsiteX1" fmla="*/ 2563599 w 2606003"/>
                  <a:gd name="connsiteY1" fmla="*/ 51912 h 893342"/>
                  <a:gd name="connsiteX2" fmla="*/ 2548975 w 2606003"/>
                  <a:gd name="connsiteY2" fmla="*/ 676238 h 893342"/>
                  <a:gd name="connsiteX3" fmla="*/ 2564343 w 2606003"/>
                  <a:gd name="connsiteY3" fmla="*/ 722261 h 893342"/>
                  <a:gd name="connsiteX4" fmla="*/ 2581199 w 2606003"/>
                  <a:gd name="connsiteY4" fmla="*/ 833890 h 893342"/>
                  <a:gd name="connsiteX5" fmla="*/ 2351910 w 2606003"/>
                  <a:gd name="connsiteY5" fmla="*/ 876360 h 893342"/>
                  <a:gd name="connsiteX6" fmla="*/ 1700566 w 2606003"/>
                  <a:gd name="connsiteY6" fmla="*/ 893050 h 893342"/>
                  <a:gd name="connsiteX7" fmla="*/ 1264050 w 2606003"/>
                  <a:gd name="connsiteY7" fmla="*/ 885118 h 893342"/>
                  <a:gd name="connsiteX8" fmla="*/ 355571 w 2606003"/>
                  <a:gd name="connsiteY8" fmla="*/ 834633 h 893342"/>
                  <a:gd name="connsiteX9" fmla="*/ 70840 w 2606003"/>
                  <a:gd name="connsiteY9" fmla="*/ 799765 h 893342"/>
                  <a:gd name="connsiteX10" fmla="*/ 17050 w 2606003"/>
                  <a:gd name="connsiteY10" fmla="*/ 761261 h 893342"/>
                  <a:gd name="connsiteX11" fmla="*/ 33245 w 2606003"/>
                  <a:gd name="connsiteY11" fmla="*/ 662275 h 893342"/>
                  <a:gd name="connsiteX12" fmla="*/ 47374 w 2606003"/>
                  <a:gd name="connsiteY12" fmla="*/ 618152 h 893342"/>
                  <a:gd name="connsiteX13" fmla="*/ 61173 w 2606003"/>
                  <a:gd name="connsiteY13" fmla="*/ 2337 h 893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6003" h="893342">
                    <a:moveTo>
                      <a:pt x="61173" y="2337"/>
                    </a:moveTo>
                    <a:cubicBezTo>
                      <a:pt x="83647" y="-12701"/>
                      <a:pt x="2486757" y="49682"/>
                      <a:pt x="2563599" y="51912"/>
                    </a:cubicBezTo>
                    <a:cubicBezTo>
                      <a:pt x="2558642" y="260049"/>
                      <a:pt x="2553602" y="468102"/>
                      <a:pt x="2548975" y="676238"/>
                    </a:cubicBezTo>
                    <a:cubicBezTo>
                      <a:pt x="2548644" y="692599"/>
                      <a:pt x="2543191" y="708711"/>
                      <a:pt x="2564343" y="722261"/>
                    </a:cubicBezTo>
                    <a:cubicBezTo>
                      <a:pt x="2615076" y="754734"/>
                      <a:pt x="2617968" y="784810"/>
                      <a:pt x="2581199" y="833890"/>
                    </a:cubicBezTo>
                    <a:cubicBezTo>
                      <a:pt x="2508735" y="869419"/>
                      <a:pt x="2429497" y="870493"/>
                      <a:pt x="2351910" y="876360"/>
                    </a:cubicBezTo>
                    <a:cubicBezTo>
                      <a:pt x="2135098" y="892555"/>
                      <a:pt x="1917873" y="894207"/>
                      <a:pt x="1700566" y="893050"/>
                    </a:cubicBezTo>
                    <a:cubicBezTo>
                      <a:pt x="1690981" y="892968"/>
                      <a:pt x="1399970" y="888671"/>
                      <a:pt x="1264050" y="885118"/>
                    </a:cubicBezTo>
                    <a:cubicBezTo>
                      <a:pt x="960728" y="877269"/>
                      <a:pt x="657819" y="862065"/>
                      <a:pt x="355571" y="834633"/>
                    </a:cubicBezTo>
                    <a:cubicBezTo>
                      <a:pt x="331031" y="832403"/>
                      <a:pt x="129505" y="817612"/>
                      <a:pt x="70840" y="799765"/>
                    </a:cubicBezTo>
                    <a:cubicBezTo>
                      <a:pt x="49027" y="793155"/>
                      <a:pt x="25644" y="787123"/>
                      <a:pt x="17050" y="761261"/>
                    </a:cubicBezTo>
                    <a:cubicBezTo>
                      <a:pt x="-8564" y="714742"/>
                      <a:pt x="-6994" y="696234"/>
                      <a:pt x="33245" y="662275"/>
                    </a:cubicBezTo>
                    <a:cubicBezTo>
                      <a:pt x="49357" y="648724"/>
                      <a:pt x="46961" y="633603"/>
                      <a:pt x="47374" y="618152"/>
                    </a:cubicBezTo>
                    <a:cubicBezTo>
                      <a:pt x="52332" y="412825"/>
                      <a:pt x="56629" y="207581"/>
                      <a:pt x="61173" y="2337"/>
                    </a:cubicBezTo>
                    <a:close/>
                  </a:path>
                </a:pathLst>
              </a:custGeom>
              <a:solidFill>
                <a:srgbClr val="000000"/>
              </a:solidFill>
              <a:ln w="8261" cap="flat">
                <a:noFill/>
                <a:prstDash val="solid"/>
                <a:miter/>
              </a:ln>
            </p:spPr>
            <p:txBody>
              <a:bodyPr rtlCol="0" anchor="ctr"/>
              <a:lstStyle/>
              <a:p>
                <a:endParaRPr lang="ko-KR" altLang="en-US"/>
              </a:p>
            </p:txBody>
          </p:sp>
        </p:grpSp>
        <p:grpSp>
          <p:nvGrpSpPr>
            <p:cNvPr id="20" name="그룹 19">
              <a:extLst>
                <a:ext uri="{FF2B5EF4-FFF2-40B4-BE49-F238E27FC236}">
                  <a16:creationId xmlns:a16="http://schemas.microsoft.com/office/drawing/2014/main" id="{D48887BF-57C8-40DA-852B-38B03BFF1F63}"/>
                </a:ext>
              </a:extLst>
            </p:cNvPr>
            <p:cNvGrpSpPr/>
            <p:nvPr/>
          </p:nvGrpSpPr>
          <p:grpSpPr>
            <a:xfrm flipH="1">
              <a:off x="6110127" y="3895561"/>
              <a:ext cx="4542854" cy="2622930"/>
              <a:chOff x="7422723" y="4330492"/>
              <a:chExt cx="3910228" cy="2257668"/>
            </a:xfrm>
          </p:grpSpPr>
          <p:sp>
            <p:nvSpPr>
              <p:cNvPr id="7" name="자유형: 도형 6">
                <a:extLst>
                  <a:ext uri="{FF2B5EF4-FFF2-40B4-BE49-F238E27FC236}">
                    <a16:creationId xmlns:a16="http://schemas.microsoft.com/office/drawing/2014/main" id="{A2736757-018B-4BAE-8AD3-45161ABC5CCA}"/>
                  </a:ext>
                </a:extLst>
              </p:cNvPr>
              <p:cNvSpPr/>
              <p:nvPr/>
            </p:nvSpPr>
            <p:spPr>
              <a:xfrm>
                <a:off x="10676438" y="4771152"/>
                <a:ext cx="656513" cy="947007"/>
              </a:xfrm>
              <a:custGeom>
                <a:avLst/>
                <a:gdLst>
                  <a:gd name="connsiteX0" fmla="*/ 933680 w 933679"/>
                  <a:gd name="connsiteY0" fmla="*/ 673406 h 1346812"/>
                  <a:gd name="connsiteX1" fmla="*/ 466840 w 933679"/>
                  <a:gd name="connsiteY1" fmla="*/ 1346812 h 1346812"/>
                  <a:gd name="connsiteX2" fmla="*/ 0 w 933679"/>
                  <a:gd name="connsiteY2" fmla="*/ 673406 h 1346812"/>
                  <a:gd name="connsiteX3" fmla="*/ 466840 w 933679"/>
                  <a:gd name="connsiteY3" fmla="*/ 0 h 1346812"/>
                  <a:gd name="connsiteX4" fmla="*/ 933680 w 933679"/>
                  <a:gd name="connsiteY4" fmla="*/ 673406 h 134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679" h="1346812">
                    <a:moveTo>
                      <a:pt x="933680" y="673406"/>
                    </a:moveTo>
                    <a:cubicBezTo>
                      <a:pt x="933680" y="1045318"/>
                      <a:pt x="724669" y="1346812"/>
                      <a:pt x="466840" y="1346812"/>
                    </a:cubicBezTo>
                    <a:cubicBezTo>
                      <a:pt x="209011" y="1346812"/>
                      <a:pt x="0" y="1045318"/>
                      <a:pt x="0" y="673406"/>
                    </a:cubicBezTo>
                    <a:cubicBezTo>
                      <a:pt x="0" y="301494"/>
                      <a:pt x="209011" y="0"/>
                      <a:pt x="466840" y="0"/>
                    </a:cubicBezTo>
                    <a:cubicBezTo>
                      <a:pt x="724669" y="0"/>
                      <a:pt x="933680" y="301494"/>
                      <a:pt x="933680" y="673406"/>
                    </a:cubicBezTo>
                    <a:close/>
                  </a:path>
                </a:pathLst>
              </a:custGeom>
              <a:solidFill>
                <a:schemeClr val="accent2"/>
              </a:solidFill>
              <a:ln w="8261" cap="flat">
                <a:noFill/>
                <a:prstDash val="solid"/>
                <a:miter/>
              </a:ln>
            </p:spPr>
            <p:txBody>
              <a:bodyPr rtlCol="0" anchor="ctr"/>
              <a:lstStyle/>
              <a:p>
                <a:endParaRPr lang="ko-KR" altLang="en-US"/>
              </a:p>
            </p:txBody>
          </p:sp>
          <p:sp>
            <p:nvSpPr>
              <p:cNvPr id="8" name="자유형: 도형 7">
                <a:extLst>
                  <a:ext uri="{FF2B5EF4-FFF2-40B4-BE49-F238E27FC236}">
                    <a16:creationId xmlns:a16="http://schemas.microsoft.com/office/drawing/2014/main" id="{95EF7A2C-A606-436C-A5EB-1D863830CF4C}"/>
                  </a:ext>
                </a:extLst>
              </p:cNvPr>
              <p:cNvSpPr/>
              <p:nvPr/>
            </p:nvSpPr>
            <p:spPr>
              <a:xfrm>
                <a:off x="10972683" y="5049965"/>
                <a:ext cx="63966" cy="255691"/>
              </a:xfrm>
              <a:custGeom>
                <a:avLst/>
                <a:gdLst>
                  <a:gd name="connsiteX0" fmla="*/ 67175 w 90971"/>
                  <a:gd name="connsiteY0" fmla="*/ 363639 h 363639"/>
                  <a:gd name="connsiteX1" fmla="*/ 23796 w 90971"/>
                  <a:gd name="connsiteY1" fmla="*/ 363639 h 363639"/>
                  <a:gd name="connsiteX2" fmla="*/ 0 w 90971"/>
                  <a:gd name="connsiteY2" fmla="*/ 339843 h 363639"/>
                  <a:gd name="connsiteX3" fmla="*/ 0 w 90971"/>
                  <a:gd name="connsiteY3" fmla="*/ 23796 h 363639"/>
                  <a:gd name="connsiteX4" fmla="*/ 23796 w 90971"/>
                  <a:gd name="connsiteY4" fmla="*/ 0 h 363639"/>
                  <a:gd name="connsiteX5" fmla="*/ 67175 w 90971"/>
                  <a:gd name="connsiteY5" fmla="*/ 0 h 363639"/>
                  <a:gd name="connsiteX6" fmla="*/ 90972 w 90971"/>
                  <a:gd name="connsiteY6" fmla="*/ 23796 h 363639"/>
                  <a:gd name="connsiteX7" fmla="*/ 90972 w 90971"/>
                  <a:gd name="connsiteY7" fmla="*/ 339843 h 363639"/>
                  <a:gd name="connsiteX8" fmla="*/ 67175 w 90971"/>
                  <a:gd name="connsiteY8" fmla="*/ 363639 h 3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71" h="363639">
                    <a:moveTo>
                      <a:pt x="67175" y="363639"/>
                    </a:moveTo>
                    <a:lnTo>
                      <a:pt x="23796" y="363639"/>
                    </a:lnTo>
                    <a:cubicBezTo>
                      <a:pt x="10659" y="363639"/>
                      <a:pt x="0" y="352981"/>
                      <a:pt x="0" y="339843"/>
                    </a:cubicBezTo>
                    <a:lnTo>
                      <a:pt x="0" y="23796"/>
                    </a:lnTo>
                    <a:cubicBezTo>
                      <a:pt x="0" y="10659"/>
                      <a:pt x="10659" y="0"/>
                      <a:pt x="23796" y="0"/>
                    </a:cubicBezTo>
                    <a:lnTo>
                      <a:pt x="67175" y="0"/>
                    </a:lnTo>
                    <a:cubicBezTo>
                      <a:pt x="80313" y="0"/>
                      <a:pt x="90972" y="10659"/>
                      <a:pt x="90972" y="23796"/>
                    </a:cubicBezTo>
                    <a:lnTo>
                      <a:pt x="90972" y="339843"/>
                    </a:lnTo>
                    <a:cubicBezTo>
                      <a:pt x="90972" y="353063"/>
                      <a:pt x="80313" y="363639"/>
                      <a:pt x="67175" y="363639"/>
                    </a:cubicBezTo>
                    <a:close/>
                  </a:path>
                </a:pathLst>
              </a:custGeom>
              <a:solidFill>
                <a:srgbClr val="010101"/>
              </a:solidFill>
              <a:ln w="8261" cap="flat">
                <a:noFill/>
                <a:prstDash val="solid"/>
                <a:miter/>
              </a:ln>
            </p:spPr>
            <p:txBody>
              <a:bodyPr rtlCol="0" anchor="ctr"/>
              <a:lstStyle/>
              <a:p>
                <a:endParaRPr lang="ko-KR" altLang="en-US"/>
              </a:p>
            </p:txBody>
          </p:sp>
          <p:sp>
            <p:nvSpPr>
              <p:cNvPr id="11" name="자유형: 도형 10">
                <a:extLst>
                  <a:ext uri="{FF2B5EF4-FFF2-40B4-BE49-F238E27FC236}">
                    <a16:creationId xmlns:a16="http://schemas.microsoft.com/office/drawing/2014/main" id="{5E4F7E5B-1864-401C-8139-9DD6DC72821D}"/>
                  </a:ext>
                </a:extLst>
              </p:cNvPr>
              <p:cNvSpPr/>
              <p:nvPr/>
            </p:nvSpPr>
            <p:spPr>
              <a:xfrm>
                <a:off x="10672712" y="5025797"/>
                <a:ext cx="200041" cy="546765"/>
              </a:xfrm>
              <a:custGeom>
                <a:avLst/>
                <a:gdLst>
                  <a:gd name="connsiteX0" fmla="*/ 55287 w 284493"/>
                  <a:gd name="connsiteY0" fmla="*/ 0 h 777597"/>
                  <a:gd name="connsiteX1" fmla="*/ 284493 w 284493"/>
                  <a:gd name="connsiteY1" fmla="*/ 0 h 777597"/>
                  <a:gd name="connsiteX2" fmla="*/ 142458 w 284493"/>
                  <a:gd name="connsiteY2" fmla="*/ 160956 h 777597"/>
                  <a:gd name="connsiteX3" fmla="*/ 68177 w 284493"/>
                  <a:gd name="connsiteY3" fmla="*/ 516581 h 777597"/>
                  <a:gd name="connsiteX4" fmla="*/ 137005 w 284493"/>
                  <a:gd name="connsiteY4" fmla="*/ 777598 h 777597"/>
                  <a:gd name="connsiteX5" fmla="*/ 31573 w 284493"/>
                  <a:gd name="connsiteY5" fmla="*/ 552358 h 777597"/>
                  <a:gd name="connsiteX6" fmla="*/ 176 w 284493"/>
                  <a:gd name="connsiteY6" fmla="*/ 317451 h 777597"/>
                  <a:gd name="connsiteX7" fmla="*/ 55287 w 284493"/>
                  <a:gd name="connsiteY7" fmla="*/ 0 h 77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493" h="777597">
                    <a:moveTo>
                      <a:pt x="55287" y="0"/>
                    </a:moveTo>
                    <a:cubicBezTo>
                      <a:pt x="130064" y="0"/>
                      <a:pt x="204841" y="0"/>
                      <a:pt x="284493" y="0"/>
                    </a:cubicBezTo>
                    <a:cubicBezTo>
                      <a:pt x="241610" y="63705"/>
                      <a:pt x="186911" y="107827"/>
                      <a:pt x="142458" y="160956"/>
                    </a:cubicBezTo>
                    <a:cubicBezTo>
                      <a:pt x="53965" y="266884"/>
                      <a:pt x="43719" y="386857"/>
                      <a:pt x="68177" y="516581"/>
                    </a:cubicBezTo>
                    <a:cubicBezTo>
                      <a:pt x="84950" y="605405"/>
                      <a:pt x="116679" y="689931"/>
                      <a:pt x="137005" y="777598"/>
                    </a:cubicBezTo>
                    <a:cubicBezTo>
                      <a:pt x="79744" y="712902"/>
                      <a:pt x="56774" y="631845"/>
                      <a:pt x="31573" y="552358"/>
                    </a:cubicBezTo>
                    <a:cubicBezTo>
                      <a:pt x="7446" y="476177"/>
                      <a:pt x="-1394" y="395863"/>
                      <a:pt x="176" y="317451"/>
                    </a:cubicBezTo>
                    <a:cubicBezTo>
                      <a:pt x="2158" y="209872"/>
                      <a:pt x="11247" y="101300"/>
                      <a:pt x="55287"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2" name="자유형: 도형 11">
                <a:extLst>
                  <a:ext uri="{FF2B5EF4-FFF2-40B4-BE49-F238E27FC236}">
                    <a16:creationId xmlns:a16="http://schemas.microsoft.com/office/drawing/2014/main" id="{FC5E3A68-AEF2-4886-899E-5072462E81ED}"/>
                  </a:ext>
                </a:extLst>
              </p:cNvPr>
              <p:cNvSpPr/>
              <p:nvPr/>
            </p:nvSpPr>
            <p:spPr>
              <a:xfrm>
                <a:off x="10721697" y="4782015"/>
                <a:ext cx="221537" cy="221614"/>
              </a:xfrm>
              <a:custGeom>
                <a:avLst/>
                <a:gdLst>
                  <a:gd name="connsiteX0" fmla="*/ 314642 w 315065"/>
                  <a:gd name="connsiteY0" fmla="*/ 0 h 315176"/>
                  <a:gd name="connsiteX1" fmla="*/ 272750 w 315065"/>
                  <a:gd name="connsiteY1" fmla="*/ 264405 h 315176"/>
                  <a:gd name="connsiteX2" fmla="*/ 200865 w 315065"/>
                  <a:gd name="connsiteY2" fmla="*/ 314890 h 315176"/>
                  <a:gd name="connsiteX3" fmla="*/ 0 w 315065"/>
                  <a:gd name="connsiteY3" fmla="*/ 312080 h 315176"/>
                  <a:gd name="connsiteX4" fmla="*/ 314642 w 315065"/>
                  <a:gd name="connsiteY4" fmla="*/ 0 h 31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065" h="315176">
                    <a:moveTo>
                      <a:pt x="314642" y="0"/>
                    </a:moveTo>
                    <a:cubicBezTo>
                      <a:pt x="317616" y="90807"/>
                      <a:pt x="305057" y="179134"/>
                      <a:pt x="272750" y="264405"/>
                    </a:cubicBezTo>
                    <a:cubicBezTo>
                      <a:pt x="260191" y="297455"/>
                      <a:pt x="242757" y="317864"/>
                      <a:pt x="200865" y="314890"/>
                    </a:cubicBezTo>
                    <a:cubicBezTo>
                      <a:pt x="134185" y="310180"/>
                      <a:pt x="67010" y="312659"/>
                      <a:pt x="0" y="312080"/>
                    </a:cubicBezTo>
                    <a:cubicBezTo>
                      <a:pt x="61887" y="164757"/>
                      <a:pt x="149058" y="42883"/>
                      <a:pt x="314642"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3" name="자유형: 도형 12">
                <a:extLst>
                  <a:ext uri="{FF2B5EF4-FFF2-40B4-BE49-F238E27FC236}">
                    <a16:creationId xmlns:a16="http://schemas.microsoft.com/office/drawing/2014/main" id="{82F29F07-96AE-4BDB-9807-CAD0EDDC0106}"/>
                  </a:ext>
                </a:extLst>
              </p:cNvPr>
              <p:cNvSpPr/>
              <p:nvPr/>
            </p:nvSpPr>
            <p:spPr>
              <a:xfrm>
                <a:off x="10969839" y="4723395"/>
                <a:ext cx="62439" cy="264407"/>
              </a:xfrm>
              <a:custGeom>
                <a:avLst/>
                <a:gdLst>
                  <a:gd name="connsiteX0" fmla="*/ 82951 w 88800"/>
                  <a:gd name="connsiteY0" fmla="*/ 67340 h 376033"/>
                  <a:gd name="connsiteX1" fmla="*/ 57750 w 88800"/>
                  <a:gd name="connsiteY1" fmla="*/ 97086 h 376033"/>
                  <a:gd name="connsiteX2" fmla="*/ 57667 w 88800"/>
                  <a:gd name="connsiteY2" fmla="*/ 347857 h 376033"/>
                  <a:gd name="connsiteX3" fmla="*/ 46017 w 88800"/>
                  <a:gd name="connsiteY3" fmla="*/ 376033 h 376033"/>
                  <a:gd name="connsiteX4" fmla="*/ 37589 w 88800"/>
                  <a:gd name="connsiteY4" fmla="*/ 348766 h 376033"/>
                  <a:gd name="connsiteX5" fmla="*/ 36763 w 88800"/>
                  <a:gd name="connsiteY5" fmla="*/ 97995 h 376033"/>
                  <a:gd name="connsiteX6" fmla="*/ 18090 w 88800"/>
                  <a:gd name="connsiteY6" fmla="*/ 69737 h 376033"/>
                  <a:gd name="connsiteX7" fmla="*/ 20568 w 88800"/>
                  <a:gd name="connsiteY7" fmla="*/ 1570 h 376033"/>
                  <a:gd name="connsiteX8" fmla="*/ 63286 w 88800"/>
                  <a:gd name="connsiteY8" fmla="*/ 0 h 376033"/>
                  <a:gd name="connsiteX9" fmla="*/ 82951 w 88800"/>
                  <a:gd name="connsiteY9" fmla="*/ 67340 h 37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00" h="376033">
                    <a:moveTo>
                      <a:pt x="82951" y="67340"/>
                    </a:moveTo>
                    <a:cubicBezTo>
                      <a:pt x="61964" y="76181"/>
                      <a:pt x="57667" y="78743"/>
                      <a:pt x="57750" y="97086"/>
                    </a:cubicBezTo>
                    <a:cubicBezTo>
                      <a:pt x="58329" y="180704"/>
                      <a:pt x="58246" y="264322"/>
                      <a:pt x="57667" y="347857"/>
                    </a:cubicBezTo>
                    <a:cubicBezTo>
                      <a:pt x="57585" y="358268"/>
                      <a:pt x="61964" y="373637"/>
                      <a:pt x="46017" y="376033"/>
                    </a:cubicBezTo>
                    <a:cubicBezTo>
                      <a:pt x="28914" y="373637"/>
                      <a:pt x="37672" y="358351"/>
                      <a:pt x="37589" y="348766"/>
                    </a:cubicBezTo>
                    <a:cubicBezTo>
                      <a:pt x="37011" y="265148"/>
                      <a:pt x="37589" y="181530"/>
                      <a:pt x="36763" y="97995"/>
                    </a:cubicBezTo>
                    <a:cubicBezTo>
                      <a:pt x="36681" y="86510"/>
                      <a:pt x="37094" y="76181"/>
                      <a:pt x="18090" y="69737"/>
                    </a:cubicBezTo>
                    <a:cubicBezTo>
                      <a:pt x="-7029" y="50319"/>
                      <a:pt x="-5790" y="16360"/>
                      <a:pt x="20568" y="1570"/>
                    </a:cubicBezTo>
                    <a:cubicBezTo>
                      <a:pt x="34780" y="1074"/>
                      <a:pt x="49075" y="578"/>
                      <a:pt x="63286" y="0"/>
                    </a:cubicBezTo>
                    <a:cubicBezTo>
                      <a:pt x="101129" y="13385"/>
                      <a:pt x="86752" y="59656"/>
                      <a:pt x="82951" y="67340"/>
                    </a:cubicBezTo>
                    <a:close/>
                  </a:path>
                </a:pathLst>
              </a:custGeom>
              <a:solidFill>
                <a:srgbClr val="151616"/>
              </a:solidFill>
              <a:ln w="8261" cap="flat">
                <a:noFill/>
                <a:prstDash val="solid"/>
                <a:miter/>
              </a:ln>
            </p:spPr>
            <p:txBody>
              <a:bodyPr rtlCol="0" anchor="ctr"/>
              <a:lstStyle/>
              <a:p>
                <a:endParaRPr lang="ko-KR" altLang="en-US"/>
              </a:p>
            </p:txBody>
          </p:sp>
          <p:sp>
            <p:nvSpPr>
              <p:cNvPr id="14" name="자유형: 도형 13">
                <a:extLst>
                  <a:ext uri="{FF2B5EF4-FFF2-40B4-BE49-F238E27FC236}">
                    <a16:creationId xmlns:a16="http://schemas.microsoft.com/office/drawing/2014/main" id="{E4BC1F87-1C60-45C9-A538-330870AB105C}"/>
                  </a:ext>
                </a:extLst>
              </p:cNvPr>
              <p:cNvSpPr/>
              <p:nvPr/>
            </p:nvSpPr>
            <p:spPr>
              <a:xfrm>
                <a:off x="10715945" y="5014421"/>
                <a:ext cx="576164" cy="5334"/>
              </a:xfrm>
              <a:custGeom>
                <a:avLst/>
                <a:gdLst>
                  <a:gd name="connsiteX0" fmla="*/ 819242 w 819408"/>
                  <a:gd name="connsiteY0" fmla="*/ 7586 h 7585"/>
                  <a:gd name="connsiteX1" fmla="*/ 0 w 819408"/>
                  <a:gd name="connsiteY1" fmla="*/ 7503 h 7585"/>
                  <a:gd name="connsiteX2" fmla="*/ 1653 w 819408"/>
                  <a:gd name="connsiteY2" fmla="*/ 1058 h 7585"/>
                  <a:gd name="connsiteX3" fmla="*/ 814945 w 819408"/>
                  <a:gd name="connsiteY3" fmla="*/ 66 h 7585"/>
                  <a:gd name="connsiteX4" fmla="*/ 819242 w 819408"/>
                  <a:gd name="connsiteY4" fmla="*/ 7586 h 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408" h="7585">
                    <a:moveTo>
                      <a:pt x="819242" y="7586"/>
                    </a:moveTo>
                    <a:cubicBezTo>
                      <a:pt x="546161" y="7586"/>
                      <a:pt x="273081" y="7503"/>
                      <a:pt x="0" y="7503"/>
                    </a:cubicBezTo>
                    <a:cubicBezTo>
                      <a:pt x="1653" y="1058"/>
                      <a:pt x="-1570" y="10312"/>
                      <a:pt x="1653" y="1058"/>
                    </a:cubicBezTo>
                    <a:cubicBezTo>
                      <a:pt x="255151" y="728"/>
                      <a:pt x="561447" y="-264"/>
                      <a:pt x="814945" y="66"/>
                    </a:cubicBezTo>
                    <a:cubicBezTo>
                      <a:pt x="819655" y="9321"/>
                      <a:pt x="819655" y="1058"/>
                      <a:pt x="819242" y="7586"/>
                    </a:cubicBezTo>
                    <a:close/>
                  </a:path>
                </a:pathLst>
              </a:custGeom>
              <a:solidFill>
                <a:srgbClr val="151515"/>
              </a:solidFill>
              <a:ln w="8261" cap="flat">
                <a:noFill/>
                <a:prstDash val="solid"/>
                <a:miter/>
              </a:ln>
            </p:spPr>
            <p:txBody>
              <a:bodyPr rtlCol="0" anchor="ctr"/>
              <a:lstStyle/>
              <a:p>
                <a:endParaRPr lang="ko-KR" altLang="en-US"/>
              </a:p>
            </p:txBody>
          </p:sp>
          <p:sp>
            <p:nvSpPr>
              <p:cNvPr id="15" name="자유형: 도형 14">
                <a:extLst>
                  <a:ext uri="{FF2B5EF4-FFF2-40B4-BE49-F238E27FC236}">
                    <a16:creationId xmlns:a16="http://schemas.microsoft.com/office/drawing/2014/main" id="{AFA5E6D1-8FA0-453D-B8BD-ED6B39F523A7}"/>
                  </a:ext>
                </a:extLst>
              </p:cNvPr>
              <p:cNvSpPr/>
              <p:nvPr/>
            </p:nvSpPr>
            <p:spPr>
              <a:xfrm>
                <a:off x="7422723" y="4330492"/>
                <a:ext cx="3591631" cy="2257668"/>
              </a:xfrm>
              <a:custGeom>
                <a:avLst/>
                <a:gdLst>
                  <a:gd name="connsiteX0" fmla="*/ 5089246 w 5107940"/>
                  <a:gd name="connsiteY0" fmla="*/ 329157 h 3210806"/>
                  <a:gd name="connsiteX1" fmla="*/ 4955722 w 5107940"/>
                  <a:gd name="connsiteY1" fmla="*/ 71693 h 3210806"/>
                  <a:gd name="connsiteX2" fmla="*/ 4446578 w 5107940"/>
                  <a:gd name="connsiteY2" fmla="*/ 110362 h 3210806"/>
                  <a:gd name="connsiteX3" fmla="*/ 4309087 w 5107940"/>
                  <a:gd name="connsiteY3" fmla="*/ 567700 h 3210806"/>
                  <a:gd name="connsiteX4" fmla="*/ 4400720 w 5107940"/>
                  <a:gd name="connsiteY4" fmla="*/ 998019 h 3210806"/>
                  <a:gd name="connsiteX5" fmla="*/ 4581093 w 5107940"/>
                  <a:gd name="connsiteY5" fmla="*/ 1900135 h 3210806"/>
                  <a:gd name="connsiteX6" fmla="*/ 4490617 w 5107940"/>
                  <a:gd name="connsiteY6" fmla="*/ 2381187 h 3210806"/>
                  <a:gd name="connsiteX7" fmla="*/ 4044930 w 5107940"/>
                  <a:gd name="connsiteY7" fmla="*/ 2811919 h 3210806"/>
                  <a:gd name="connsiteX8" fmla="*/ 3219656 w 5107940"/>
                  <a:gd name="connsiteY8" fmla="*/ 3076736 h 3210806"/>
                  <a:gd name="connsiteX9" fmla="*/ 2458170 w 5107940"/>
                  <a:gd name="connsiteY9" fmla="*/ 3162916 h 3210806"/>
                  <a:gd name="connsiteX10" fmla="*/ 1493093 w 5107940"/>
                  <a:gd name="connsiteY10" fmla="*/ 3100698 h 3210806"/>
                  <a:gd name="connsiteX11" fmla="*/ 1110450 w 5107940"/>
                  <a:gd name="connsiteY11" fmla="*/ 2954862 h 3210806"/>
                  <a:gd name="connsiteX12" fmla="*/ 997912 w 5107940"/>
                  <a:gd name="connsiteY12" fmla="*/ 2663687 h 3210806"/>
                  <a:gd name="connsiteX13" fmla="*/ 1098303 w 5107940"/>
                  <a:gd name="connsiteY13" fmla="*/ 2443818 h 3210806"/>
                  <a:gd name="connsiteX14" fmla="*/ 1584230 w 5107940"/>
                  <a:gd name="connsiteY14" fmla="*/ 1906414 h 3210806"/>
                  <a:gd name="connsiteX15" fmla="*/ 1697676 w 5107940"/>
                  <a:gd name="connsiteY15" fmla="*/ 1865018 h 3210806"/>
                  <a:gd name="connsiteX16" fmla="*/ 1821368 w 5107940"/>
                  <a:gd name="connsiteY16" fmla="*/ 1869894 h 3210806"/>
                  <a:gd name="connsiteX17" fmla="*/ 3578916 w 5107940"/>
                  <a:gd name="connsiteY17" fmla="*/ 1821227 h 3210806"/>
                  <a:gd name="connsiteX18" fmla="*/ 4089879 w 5107940"/>
                  <a:gd name="connsiteY18" fmla="*/ 1755704 h 3210806"/>
                  <a:gd name="connsiteX19" fmla="*/ 4255462 w 5107940"/>
                  <a:gd name="connsiteY19" fmla="*/ 1706541 h 3210806"/>
                  <a:gd name="connsiteX20" fmla="*/ 4305286 w 5107940"/>
                  <a:gd name="connsiteY20" fmla="*/ 1652751 h 3210806"/>
                  <a:gd name="connsiteX21" fmla="*/ 4254058 w 5107940"/>
                  <a:gd name="connsiteY21" fmla="*/ 1599953 h 3210806"/>
                  <a:gd name="connsiteX22" fmla="*/ 4184403 w 5107940"/>
                  <a:gd name="connsiteY22" fmla="*/ 1574752 h 3210806"/>
                  <a:gd name="connsiteX23" fmla="*/ 3745739 w 5107940"/>
                  <a:gd name="connsiteY23" fmla="*/ 1501627 h 3210806"/>
                  <a:gd name="connsiteX24" fmla="*/ 3124388 w 5107940"/>
                  <a:gd name="connsiteY24" fmla="*/ 1456844 h 3210806"/>
                  <a:gd name="connsiteX25" fmla="*/ 3073738 w 5107940"/>
                  <a:gd name="connsiteY25" fmla="*/ 1483449 h 3210806"/>
                  <a:gd name="connsiteX26" fmla="*/ 3081422 w 5107940"/>
                  <a:gd name="connsiteY26" fmla="*/ 1498074 h 3210806"/>
                  <a:gd name="connsiteX27" fmla="*/ 3649479 w 5107940"/>
                  <a:gd name="connsiteY27" fmla="*/ 1534512 h 3210806"/>
                  <a:gd name="connsiteX28" fmla="*/ 4171266 w 5107940"/>
                  <a:gd name="connsiteY28" fmla="*/ 1608629 h 3210806"/>
                  <a:gd name="connsiteX29" fmla="*/ 4218281 w 5107940"/>
                  <a:gd name="connsiteY29" fmla="*/ 1623584 h 3210806"/>
                  <a:gd name="connsiteX30" fmla="*/ 4259759 w 5107940"/>
                  <a:gd name="connsiteY30" fmla="*/ 1652586 h 3210806"/>
                  <a:gd name="connsiteX31" fmla="*/ 4216215 w 5107940"/>
                  <a:gd name="connsiteY31" fmla="*/ 1683984 h 3210806"/>
                  <a:gd name="connsiteX32" fmla="*/ 4048152 w 5107940"/>
                  <a:gd name="connsiteY32" fmla="*/ 1723893 h 3210806"/>
                  <a:gd name="connsiteX33" fmla="*/ 3256425 w 5107940"/>
                  <a:gd name="connsiteY33" fmla="*/ 1799496 h 3210806"/>
                  <a:gd name="connsiteX34" fmla="*/ 1965221 w 5107940"/>
                  <a:gd name="connsiteY34" fmla="*/ 1829242 h 3210806"/>
                  <a:gd name="connsiteX35" fmla="*/ 1684043 w 5107940"/>
                  <a:gd name="connsiteY35" fmla="*/ 1829159 h 3210806"/>
                  <a:gd name="connsiteX36" fmla="*/ 1749979 w 5107940"/>
                  <a:gd name="connsiteY36" fmla="*/ 1789002 h 3210806"/>
                  <a:gd name="connsiteX37" fmla="*/ 2270030 w 5107940"/>
                  <a:gd name="connsiteY37" fmla="*/ 1794869 h 3210806"/>
                  <a:gd name="connsiteX38" fmla="*/ 3122818 w 5107940"/>
                  <a:gd name="connsiteY38" fmla="*/ 1755456 h 3210806"/>
                  <a:gd name="connsiteX39" fmla="*/ 3406557 w 5107940"/>
                  <a:gd name="connsiteY39" fmla="*/ 1706128 h 3210806"/>
                  <a:gd name="connsiteX40" fmla="*/ 3471667 w 5107940"/>
                  <a:gd name="connsiteY40" fmla="*/ 1653578 h 3210806"/>
                  <a:gd name="connsiteX41" fmla="*/ 3406971 w 5107940"/>
                  <a:gd name="connsiteY41" fmla="*/ 1600696 h 3210806"/>
                  <a:gd name="connsiteX42" fmla="*/ 2975165 w 5107940"/>
                  <a:gd name="connsiteY42" fmla="*/ 1539553 h 3210806"/>
                  <a:gd name="connsiteX43" fmla="*/ 2975165 w 5107940"/>
                  <a:gd name="connsiteY43" fmla="*/ 1539553 h 3210806"/>
                  <a:gd name="connsiteX44" fmla="*/ 2975165 w 5107940"/>
                  <a:gd name="connsiteY44" fmla="*/ 1539553 h 3210806"/>
                  <a:gd name="connsiteX45" fmla="*/ 2891299 w 5107940"/>
                  <a:gd name="connsiteY45" fmla="*/ 1575495 h 3210806"/>
                  <a:gd name="connsiteX46" fmla="*/ 3165371 w 5107940"/>
                  <a:gd name="connsiteY46" fmla="*/ 1600366 h 3210806"/>
                  <a:gd name="connsiteX47" fmla="*/ 3425396 w 5107940"/>
                  <a:gd name="connsiteY47" fmla="*/ 1650933 h 3210806"/>
                  <a:gd name="connsiteX48" fmla="*/ 3289310 w 5107940"/>
                  <a:gd name="connsiteY48" fmla="*/ 1690016 h 3210806"/>
                  <a:gd name="connsiteX49" fmla="*/ 2896091 w 5107940"/>
                  <a:gd name="connsiteY49" fmla="*/ 1729842 h 3210806"/>
                  <a:gd name="connsiteX50" fmla="*/ 2187321 w 5107940"/>
                  <a:gd name="connsiteY50" fmla="*/ 1749011 h 3210806"/>
                  <a:gd name="connsiteX51" fmla="*/ 2187321 w 5107940"/>
                  <a:gd name="connsiteY51" fmla="*/ 1749011 h 3210806"/>
                  <a:gd name="connsiteX52" fmla="*/ 2187238 w 5107940"/>
                  <a:gd name="connsiteY52" fmla="*/ 1749011 h 3210806"/>
                  <a:gd name="connsiteX53" fmla="*/ 1680572 w 5107940"/>
                  <a:gd name="connsiteY53" fmla="*/ 1741905 h 3210806"/>
                  <a:gd name="connsiteX54" fmla="*/ 976347 w 5107940"/>
                  <a:gd name="connsiteY54" fmla="*/ 1682084 h 3210806"/>
                  <a:gd name="connsiteX55" fmla="*/ 882566 w 5107940"/>
                  <a:gd name="connsiteY55" fmla="*/ 1651595 h 3210806"/>
                  <a:gd name="connsiteX56" fmla="*/ 1191093 w 5107940"/>
                  <a:gd name="connsiteY56" fmla="*/ 1592434 h 3210806"/>
                  <a:gd name="connsiteX57" fmla="*/ 1191093 w 5107940"/>
                  <a:gd name="connsiteY57" fmla="*/ 1592434 h 3210806"/>
                  <a:gd name="connsiteX58" fmla="*/ 1110202 w 5107940"/>
                  <a:gd name="connsiteY58" fmla="*/ 1559053 h 3210806"/>
                  <a:gd name="connsiteX59" fmla="*/ 916029 w 5107940"/>
                  <a:gd name="connsiteY59" fmla="*/ 1596069 h 3210806"/>
                  <a:gd name="connsiteX60" fmla="*/ 865792 w 5107940"/>
                  <a:gd name="connsiteY60" fmla="*/ 1614330 h 3210806"/>
                  <a:gd name="connsiteX61" fmla="*/ 834642 w 5107940"/>
                  <a:gd name="connsiteY61" fmla="*/ 1653578 h 3210806"/>
                  <a:gd name="connsiteX62" fmla="*/ 866371 w 5107940"/>
                  <a:gd name="connsiteY62" fmla="*/ 1692577 h 3210806"/>
                  <a:gd name="connsiteX63" fmla="*/ 1066162 w 5107940"/>
                  <a:gd name="connsiteY63" fmla="*/ 1739922 h 3210806"/>
                  <a:gd name="connsiteX64" fmla="*/ 1650496 w 5107940"/>
                  <a:gd name="connsiteY64" fmla="*/ 1784706 h 3210806"/>
                  <a:gd name="connsiteX65" fmla="*/ 1586874 w 5107940"/>
                  <a:gd name="connsiteY65" fmla="*/ 1822466 h 3210806"/>
                  <a:gd name="connsiteX66" fmla="*/ 705332 w 5107940"/>
                  <a:gd name="connsiteY66" fmla="*/ 1775534 h 3210806"/>
                  <a:gd name="connsiteX67" fmla="*/ 174209 w 5107940"/>
                  <a:gd name="connsiteY67" fmla="*/ 1707037 h 3210806"/>
                  <a:gd name="connsiteX68" fmla="*/ 94970 w 5107940"/>
                  <a:gd name="connsiteY68" fmla="*/ 1684645 h 3210806"/>
                  <a:gd name="connsiteX69" fmla="*/ 47790 w 5107940"/>
                  <a:gd name="connsiteY69" fmla="*/ 1652338 h 3210806"/>
                  <a:gd name="connsiteX70" fmla="*/ 93235 w 5107940"/>
                  <a:gd name="connsiteY70" fmla="*/ 1622427 h 3210806"/>
                  <a:gd name="connsiteX71" fmla="*/ 310212 w 5107940"/>
                  <a:gd name="connsiteY71" fmla="*/ 1574752 h 3210806"/>
                  <a:gd name="connsiteX72" fmla="*/ 1007745 w 5107940"/>
                  <a:gd name="connsiteY72" fmla="*/ 1507824 h 3210806"/>
                  <a:gd name="connsiteX73" fmla="*/ 1007745 w 5107940"/>
                  <a:gd name="connsiteY73" fmla="*/ 1507824 h 3210806"/>
                  <a:gd name="connsiteX74" fmla="*/ 935281 w 5107940"/>
                  <a:gd name="connsiteY74" fmla="*/ 1468411 h 3210806"/>
                  <a:gd name="connsiteX75" fmla="*/ 912146 w 5107940"/>
                  <a:gd name="connsiteY75" fmla="*/ 1475600 h 3210806"/>
                  <a:gd name="connsiteX76" fmla="*/ 260553 w 5107940"/>
                  <a:gd name="connsiteY76" fmla="*/ 1543436 h 3210806"/>
                  <a:gd name="connsiteX77" fmla="*/ 32587 w 5107940"/>
                  <a:gd name="connsiteY77" fmla="*/ 1611273 h 3210806"/>
                  <a:gd name="connsiteX78" fmla="*/ 33165 w 5107940"/>
                  <a:gd name="connsiteY78" fmla="*/ 1695634 h 3210806"/>
                  <a:gd name="connsiteX79" fmla="*/ 112652 w 5107940"/>
                  <a:gd name="connsiteY79" fmla="*/ 1729098 h 3210806"/>
                  <a:gd name="connsiteX80" fmla="*/ 485380 w 5107940"/>
                  <a:gd name="connsiteY80" fmla="*/ 1796687 h 3210806"/>
                  <a:gd name="connsiteX81" fmla="*/ 1395098 w 5107940"/>
                  <a:gd name="connsiteY81" fmla="*/ 1857747 h 3210806"/>
                  <a:gd name="connsiteX82" fmla="*/ 1557789 w 5107940"/>
                  <a:gd name="connsiteY82" fmla="*/ 1865432 h 3210806"/>
                  <a:gd name="connsiteX83" fmla="*/ 1528292 w 5107940"/>
                  <a:gd name="connsiteY83" fmla="*/ 1901457 h 3210806"/>
                  <a:gd name="connsiteX84" fmla="*/ 1199769 w 5107940"/>
                  <a:gd name="connsiteY84" fmla="*/ 2237829 h 3210806"/>
                  <a:gd name="connsiteX85" fmla="*/ 964531 w 5107940"/>
                  <a:gd name="connsiteY85" fmla="*/ 2621960 h 3210806"/>
                  <a:gd name="connsiteX86" fmla="*/ 1104005 w 5107940"/>
                  <a:gd name="connsiteY86" fmla="*/ 3002786 h 3210806"/>
                  <a:gd name="connsiteX87" fmla="*/ 1232406 w 5107940"/>
                  <a:gd name="connsiteY87" fmla="*/ 3068143 h 3210806"/>
                  <a:gd name="connsiteX88" fmla="*/ 1802860 w 5107940"/>
                  <a:gd name="connsiteY88" fmla="*/ 3191092 h 3210806"/>
                  <a:gd name="connsiteX89" fmla="*/ 2524520 w 5107940"/>
                  <a:gd name="connsiteY89" fmla="*/ 3202494 h 3210806"/>
                  <a:gd name="connsiteX90" fmla="*/ 3389536 w 5107940"/>
                  <a:gd name="connsiteY90" fmla="*/ 3084834 h 3210806"/>
                  <a:gd name="connsiteX91" fmla="*/ 4158211 w 5107940"/>
                  <a:gd name="connsiteY91" fmla="*/ 2796302 h 3210806"/>
                  <a:gd name="connsiteX92" fmla="*/ 4605385 w 5107940"/>
                  <a:gd name="connsiteY92" fmla="*/ 2159086 h 3210806"/>
                  <a:gd name="connsiteX93" fmla="*/ 4580515 w 5107940"/>
                  <a:gd name="connsiteY93" fmla="*/ 1533025 h 3210806"/>
                  <a:gd name="connsiteX94" fmla="*/ 4415262 w 5107940"/>
                  <a:gd name="connsiteY94" fmla="*/ 887051 h 3210806"/>
                  <a:gd name="connsiteX95" fmla="*/ 4353457 w 5107940"/>
                  <a:gd name="connsiteY95" fmla="*/ 399803 h 3210806"/>
                  <a:gd name="connsiteX96" fmla="*/ 4642816 w 5107940"/>
                  <a:gd name="connsiteY96" fmla="*/ 54424 h 3210806"/>
                  <a:gd name="connsiteX97" fmla="*/ 5034630 w 5107940"/>
                  <a:gd name="connsiteY97" fmla="*/ 282804 h 3210806"/>
                  <a:gd name="connsiteX98" fmla="*/ 5065119 w 5107940"/>
                  <a:gd name="connsiteY98" fmla="*/ 560346 h 3210806"/>
                  <a:gd name="connsiteX99" fmla="*/ 5107837 w 5107940"/>
                  <a:gd name="connsiteY99" fmla="*/ 558776 h 3210806"/>
                  <a:gd name="connsiteX100" fmla="*/ 5089246 w 5107940"/>
                  <a:gd name="connsiteY100" fmla="*/ 329157 h 3210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7940" h="3210806">
                    <a:moveTo>
                      <a:pt x="5089246" y="329157"/>
                    </a:moveTo>
                    <a:cubicBezTo>
                      <a:pt x="5070242" y="230253"/>
                      <a:pt x="5039010" y="137051"/>
                      <a:pt x="4955722" y="71693"/>
                    </a:cubicBezTo>
                    <a:cubicBezTo>
                      <a:pt x="4816496" y="-37457"/>
                      <a:pt x="4580185" y="-19940"/>
                      <a:pt x="4446578" y="110362"/>
                    </a:cubicBezTo>
                    <a:cubicBezTo>
                      <a:pt x="4316771" y="237029"/>
                      <a:pt x="4295619" y="397985"/>
                      <a:pt x="4309087" y="567700"/>
                    </a:cubicBezTo>
                    <a:cubicBezTo>
                      <a:pt x="4320820" y="714858"/>
                      <a:pt x="4362216" y="856232"/>
                      <a:pt x="4400720" y="998019"/>
                    </a:cubicBezTo>
                    <a:cubicBezTo>
                      <a:pt x="4481281" y="1294648"/>
                      <a:pt x="4572831" y="1589046"/>
                      <a:pt x="4581093" y="1900135"/>
                    </a:cubicBezTo>
                    <a:cubicBezTo>
                      <a:pt x="4585473" y="2067123"/>
                      <a:pt x="4563163" y="2228989"/>
                      <a:pt x="4490617" y="2381187"/>
                    </a:cubicBezTo>
                    <a:cubicBezTo>
                      <a:pt x="4395845" y="2580069"/>
                      <a:pt x="4236128" y="2712519"/>
                      <a:pt x="4044930" y="2811919"/>
                    </a:cubicBezTo>
                    <a:cubicBezTo>
                      <a:pt x="3784987" y="2947013"/>
                      <a:pt x="3505461" y="3022203"/>
                      <a:pt x="3219656" y="3076736"/>
                    </a:cubicBezTo>
                    <a:cubicBezTo>
                      <a:pt x="2968141" y="3124825"/>
                      <a:pt x="2714230" y="3152257"/>
                      <a:pt x="2458170" y="3162916"/>
                    </a:cubicBezTo>
                    <a:cubicBezTo>
                      <a:pt x="2134109" y="3176384"/>
                      <a:pt x="1811618" y="3166551"/>
                      <a:pt x="1493093" y="3100698"/>
                    </a:cubicBezTo>
                    <a:cubicBezTo>
                      <a:pt x="1358164" y="3072771"/>
                      <a:pt x="1225466" y="3035754"/>
                      <a:pt x="1110450" y="2954862"/>
                    </a:cubicBezTo>
                    <a:cubicBezTo>
                      <a:pt x="1007580" y="2882481"/>
                      <a:pt x="971141" y="2786139"/>
                      <a:pt x="997912" y="2663687"/>
                    </a:cubicBezTo>
                    <a:cubicBezTo>
                      <a:pt x="1015512" y="2583043"/>
                      <a:pt x="1053685" y="2511902"/>
                      <a:pt x="1098303" y="2443818"/>
                    </a:cubicBezTo>
                    <a:cubicBezTo>
                      <a:pt x="1232158" y="2239317"/>
                      <a:pt x="1409144" y="2073816"/>
                      <a:pt x="1584230" y="1906414"/>
                    </a:cubicBezTo>
                    <a:cubicBezTo>
                      <a:pt x="1617776" y="1874355"/>
                      <a:pt x="1651653" y="1859731"/>
                      <a:pt x="1697676" y="1865018"/>
                    </a:cubicBezTo>
                    <a:cubicBezTo>
                      <a:pt x="1738576" y="1869728"/>
                      <a:pt x="1780137" y="1869398"/>
                      <a:pt x="1821368" y="1869894"/>
                    </a:cubicBezTo>
                    <a:cubicBezTo>
                      <a:pt x="2407851" y="1876256"/>
                      <a:pt x="2994003" y="1867415"/>
                      <a:pt x="3578916" y="1821227"/>
                    </a:cubicBezTo>
                    <a:cubicBezTo>
                      <a:pt x="3750201" y="1807676"/>
                      <a:pt x="3921155" y="1789416"/>
                      <a:pt x="4089879" y="1755704"/>
                    </a:cubicBezTo>
                    <a:cubicBezTo>
                      <a:pt x="4146478" y="1744384"/>
                      <a:pt x="4202912" y="1731329"/>
                      <a:pt x="4255462" y="1706541"/>
                    </a:cubicBezTo>
                    <a:cubicBezTo>
                      <a:pt x="4278598" y="1695634"/>
                      <a:pt x="4305947" y="1685389"/>
                      <a:pt x="4305286" y="1652751"/>
                    </a:cubicBezTo>
                    <a:cubicBezTo>
                      <a:pt x="4304625" y="1620527"/>
                      <a:pt x="4277276" y="1610777"/>
                      <a:pt x="4254058" y="1599953"/>
                    </a:cubicBezTo>
                    <a:cubicBezTo>
                      <a:pt x="4231749" y="1589625"/>
                      <a:pt x="4208117" y="1581527"/>
                      <a:pt x="4184403" y="1574752"/>
                    </a:cubicBezTo>
                    <a:cubicBezTo>
                      <a:pt x="4040964" y="1533934"/>
                      <a:pt x="3893310" y="1517409"/>
                      <a:pt x="3745739" y="1501627"/>
                    </a:cubicBezTo>
                    <a:cubicBezTo>
                      <a:pt x="3539173" y="1479566"/>
                      <a:pt x="3331946" y="1466015"/>
                      <a:pt x="3124388" y="1456844"/>
                    </a:cubicBezTo>
                    <a:cubicBezTo>
                      <a:pt x="3107367" y="1465602"/>
                      <a:pt x="3089107" y="1472543"/>
                      <a:pt x="3073738" y="1483449"/>
                    </a:cubicBezTo>
                    <a:cubicBezTo>
                      <a:pt x="3050768" y="1499810"/>
                      <a:pt x="3083240" y="1490721"/>
                      <a:pt x="3081422" y="1498074"/>
                    </a:cubicBezTo>
                    <a:cubicBezTo>
                      <a:pt x="3271050" y="1505759"/>
                      <a:pt x="3460513" y="1516996"/>
                      <a:pt x="3649479" y="1534512"/>
                    </a:cubicBezTo>
                    <a:cubicBezTo>
                      <a:pt x="3824482" y="1550707"/>
                      <a:pt x="3999816" y="1566572"/>
                      <a:pt x="4171266" y="1608629"/>
                    </a:cubicBezTo>
                    <a:cubicBezTo>
                      <a:pt x="4187213" y="1612512"/>
                      <a:pt x="4202994" y="1617717"/>
                      <a:pt x="4218281" y="1623584"/>
                    </a:cubicBezTo>
                    <a:cubicBezTo>
                      <a:pt x="4234723" y="1629864"/>
                      <a:pt x="4259759" y="1634904"/>
                      <a:pt x="4259759" y="1652586"/>
                    </a:cubicBezTo>
                    <a:cubicBezTo>
                      <a:pt x="4259759" y="1673325"/>
                      <a:pt x="4233649" y="1677457"/>
                      <a:pt x="4216215" y="1683984"/>
                    </a:cubicBezTo>
                    <a:cubicBezTo>
                      <a:pt x="4161929" y="1704228"/>
                      <a:pt x="4105082" y="1714721"/>
                      <a:pt x="4048152" y="1723893"/>
                    </a:cubicBezTo>
                    <a:cubicBezTo>
                      <a:pt x="3785896" y="1765867"/>
                      <a:pt x="3521408" y="1784623"/>
                      <a:pt x="3256425" y="1799496"/>
                    </a:cubicBezTo>
                    <a:cubicBezTo>
                      <a:pt x="2826354" y="1823705"/>
                      <a:pt x="2395870" y="1831225"/>
                      <a:pt x="1965221" y="1829242"/>
                    </a:cubicBezTo>
                    <a:cubicBezTo>
                      <a:pt x="1873671" y="1828828"/>
                      <a:pt x="1782120" y="1829159"/>
                      <a:pt x="1684043" y="1829159"/>
                    </a:cubicBezTo>
                    <a:cubicBezTo>
                      <a:pt x="1702386" y="1793960"/>
                      <a:pt x="1723208" y="1788589"/>
                      <a:pt x="1749979" y="1789002"/>
                    </a:cubicBezTo>
                    <a:cubicBezTo>
                      <a:pt x="1923329" y="1791894"/>
                      <a:pt x="2096679" y="1796687"/>
                      <a:pt x="2270030" y="1794869"/>
                    </a:cubicBezTo>
                    <a:cubicBezTo>
                      <a:pt x="2554678" y="1791894"/>
                      <a:pt x="2839409" y="1784458"/>
                      <a:pt x="3122818" y="1755456"/>
                    </a:cubicBezTo>
                    <a:cubicBezTo>
                      <a:pt x="3218417" y="1745706"/>
                      <a:pt x="3314181" y="1734469"/>
                      <a:pt x="3406557" y="1706128"/>
                    </a:cubicBezTo>
                    <a:cubicBezTo>
                      <a:pt x="3434237" y="1697618"/>
                      <a:pt x="3471419" y="1692412"/>
                      <a:pt x="3471667" y="1653578"/>
                    </a:cubicBezTo>
                    <a:cubicBezTo>
                      <a:pt x="3471915" y="1614660"/>
                      <a:pt x="3434733" y="1608298"/>
                      <a:pt x="3406971" y="1600696"/>
                    </a:cubicBezTo>
                    <a:cubicBezTo>
                      <a:pt x="3265845" y="1561614"/>
                      <a:pt x="3120587" y="1549881"/>
                      <a:pt x="2975165" y="1539553"/>
                    </a:cubicBezTo>
                    <a:cubicBezTo>
                      <a:pt x="2975165" y="1539553"/>
                      <a:pt x="2975165" y="1539553"/>
                      <a:pt x="2975165" y="1539553"/>
                    </a:cubicBezTo>
                    <a:cubicBezTo>
                      <a:pt x="2975165" y="1539553"/>
                      <a:pt x="2975165" y="1539553"/>
                      <a:pt x="2975165" y="1539553"/>
                    </a:cubicBezTo>
                    <a:cubicBezTo>
                      <a:pt x="2944675" y="1545667"/>
                      <a:pt x="2917904" y="1560457"/>
                      <a:pt x="2891299" y="1575495"/>
                    </a:cubicBezTo>
                    <a:cubicBezTo>
                      <a:pt x="2982684" y="1583675"/>
                      <a:pt x="3074234" y="1590451"/>
                      <a:pt x="3165371" y="1600366"/>
                    </a:cubicBezTo>
                    <a:cubicBezTo>
                      <a:pt x="3250889" y="1609703"/>
                      <a:pt x="3336986" y="1617800"/>
                      <a:pt x="3425396" y="1650933"/>
                    </a:cubicBezTo>
                    <a:cubicBezTo>
                      <a:pt x="3379704" y="1679440"/>
                      <a:pt x="3333516" y="1682744"/>
                      <a:pt x="3289310" y="1690016"/>
                    </a:cubicBezTo>
                    <a:cubicBezTo>
                      <a:pt x="3159174" y="1711581"/>
                      <a:pt x="3027632" y="1722075"/>
                      <a:pt x="2896091" y="1729842"/>
                    </a:cubicBezTo>
                    <a:cubicBezTo>
                      <a:pt x="2660110" y="1743888"/>
                      <a:pt x="2423880" y="1752894"/>
                      <a:pt x="2187321" y="1749011"/>
                    </a:cubicBezTo>
                    <a:cubicBezTo>
                      <a:pt x="2187321" y="1749011"/>
                      <a:pt x="2187321" y="1749011"/>
                      <a:pt x="2187321" y="1749011"/>
                    </a:cubicBezTo>
                    <a:cubicBezTo>
                      <a:pt x="2187321" y="1749011"/>
                      <a:pt x="2187238" y="1749011"/>
                      <a:pt x="2187238" y="1749011"/>
                    </a:cubicBezTo>
                    <a:cubicBezTo>
                      <a:pt x="2125599" y="1747937"/>
                      <a:pt x="1692553" y="1742318"/>
                      <a:pt x="1680572" y="1741905"/>
                    </a:cubicBezTo>
                    <a:cubicBezTo>
                      <a:pt x="1444839" y="1733643"/>
                      <a:pt x="1209271" y="1722736"/>
                      <a:pt x="976347" y="1682084"/>
                    </a:cubicBezTo>
                    <a:cubicBezTo>
                      <a:pt x="945775" y="1676713"/>
                      <a:pt x="914377" y="1672333"/>
                      <a:pt x="882566" y="1651595"/>
                    </a:cubicBezTo>
                    <a:cubicBezTo>
                      <a:pt x="984361" y="1610199"/>
                      <a:pt x="1089710" y="1611025"/>
                      <a:pt x="1191093" y="1592434"/>
                    </a:cubicBezTo>
                    <a:lnTo>
                      <a:pt x="1191093" y="1592434"/>
                    </a:lnTo>
                    <a:cubicBezTo>
                      <a:pt x="1165231" y="1578553"/>
                      <a:pt x="1139947" y="1563432"/>
                      <a:pt x="1110202" y="1559053"/>
                    </a:cubicBezTo>
                    <a:cubicBezTo>
                      <a:pt x="1045257" y="1570455"/>
                      <a:pt x="979569" y="1577891"/>
                      <a:pt x="916029" y="1596069"/>
                    </a:cubicBezTo>
                    <a:cubicBezTo>
                      <a:pt x="898926" y="1600944"/>
                      <a:pt x="882070" y="1607306"/>
                      <a:pt x="865792" y="1614330"/>
                    </a:cubicBezTo>
                    <a:cubicBezTo>
                      <a:pt x="848854" y="1621684"/>
                      <a:pt x="834477" y="1632177"/>
                      <a:pt x="834642" y="1653578"/>
                    </a:cubicBezTo>
                    <a:cubicBezTo>
                      <a:pt x="834807" y="1674978"/>
                      <a:pt x="849432" y="1685141"/>
                      <a:pt x="866371" y="1692577"/>
                    </a:cubicBezTo>
                    <a:cubicBezTo>
                      <a:pt x="930076" y="1720422"/>
                      <a:pt x="998160" y="1730420"/>
                      <a:pt x="1066162" y="1739922"/>
                    </a:cubicBezTo>
                    <a:cubicBezTo>
                      <a:pt x="1258268" y="1766776"/>
                      <a:pt x="1451614" y="1778096"/>
                      <a:pt x="1650496" y="1784706"/>
                    </a:cubicBezTo>
                    <a:cubicBezTo>
                      <a:pt x="1632980" y="1809659"/>
                      <a:pt x="1616537" y="1823540"/>
                      <a:pt x="1586874" y="1822466"/>
                    </a:cubicBezTo>
                    <a:cubicBezTo>
                      <a:pt x="1292724" y="1811972"/>
                      <a:pt x="998656" y="1801314"/>
                      <a:pt x="705332" y="1775534"/>
                    </a:cubicBezTo>
                    <a:cubicBezTo>
                      <a:pt x="527272" y="1759918"/>
                      <a:pt x="349459" y="1743558"/>
                      <a:pt x="174209" y="1707037"/>
                    </a:cubicBezTo>
                    <a:cubicBezTo>
                      <a:pt x="147355" y="1701418"/>
                      <a:pt x="120997" y="1693321"/>
                      <a:pt x="94970" y="1684645"/>
                    </a:cubicBezTo>
                    <a:cubicBezTo>
                      <a:pt x="76048" y="1678365"/>
                      <a:pt x="47625" y="1674317"/>
                      <a:pt x="47790" y="1652338"/>
                    </a:cubicBezTo>
                    <a:cubicBezTo>
                      <a:pt x="47873" y="1633912"/>
                      <a:pt x="75139" y="1628872"/>
                      <a:pt x="93235" y="1622427"/>
                    </a:cubicBezTo>
                    <a:cubicBezTo>
                      <a:pt x="163550" y="1597392"/>
                      <a:pt x="236839" y="1585989"/>
                      <a:pt x="310212" y="1574752"/>
                    </a:cubicBezTo>
                    <a:cubicBezTo>
                      <a:pt x="541483" y="1539470"/>
                      <a:pt x="774738" y="1525011"/>
                      <a:pt x="1007745" y="1507824"/>
                    </a:cubicBezTo>
                    <a:cubicBezTo>
                      <a:pt x="1007745" y="1507824"/>
                      <a:pt x="1007745" y="1507824"/>
                      <a:pt x="1007745" y="1507824"/>
                    </a:cubicBezTo>
                    <a:cubicBezTo>
                      <a:pt x="986262" y="1489729"/>
                      <a:pt x="959739" y="1480971"/>
                      <a:pt x="935281" y="1468411"/>
                    </a:cubicBezTo>
                    <a:cubicBezTo>
                      <a:pt x="927597" y="1470890"/>
                      <a:pt x="919913" y="1475352"/>
                      <a:pt x="912146" y="1475600"/>
                    </a:cubicBezTo>
                    <a:cubicBezTo>
                      <a:pt x="693268" y="1482292"/>
                      <a:pt x="476208" y="1506915"/>
                      <a:pt x="260553" y="1543436"/>
                    </a:cubicBezTo>
                    <a:cubicBezTo>
                      <a:pt x="182141" y="1556739"/>
                      <a:pt x="102819" y="1570455"/>
                      <a:pt x="32587" y="1611273"/>
                    </a:cubicBezTo>
                    <a:cubicBezTo>
                      <a:pt x="-11123" y="1636639"/>
                      <a:pt x="-10792" y="1670599"/>
                      <a:pt x="33165" y="1695634"/>
                    </a:cubicBezTo>
                    <a:cubicBezTo>
                      <a:pt x="58036" y="1709763"/>
                      <a:pt x="85220" y="1720918"/>
                      <a:pt x="112652" y="1729098"/>
                    </a:cubicBezTo>
                    <a:cubicBezTo>
                      <a:pt x="234278" y="1765288"/>
                      <a:pt x="359788" y="1782475"/>
                      <a:pt x="485380" y="1796687"/>
                    </a:cubicBezTo>
                    <a:cubicBezTo>
                      <a:pt x="787628" y="1830894"/>
                      <a:pt x="1091032" y="1849072"/>
                      <a:pt x="1395098" y="1857747"/>
                    </a:cubicBezTo>
                    <a:cubicBezTo>
                      <a:pt x="1449383" y="1859317"/>
                      <a:pt x="1503586" y="1862788"/>
                      <a:pt x="1557789" y="1865432"/>
                    </a:cubicBezTo>
                    <a:cubicBezTo>
                      <a:pt x="1551179" y="1882949"/>
                      <a:pt x="1539116" y="1891542"/>
                      <a:pt x="1528292" y="1901457"/>
                    </a:cubicBezTo>
                    <a:cubicBezTo>
                      <a:pt x="1412780" y="2007715"/>
                      <a:pt x="1300821" y="2117525"/>
                      <a:pt x="1199769" y="2237829"/>
                    </a:cubicBezTo>
                    <a:cubicBezTo>
                      <a:pt x="1102104" y="2354002"/>
                      <a:pt x="1010058" y="2474224"/>
                      <a:pt x="964531" y="2621960"/>
                    </a:cubicBezTo>
                    <a:cubicBezTo>
                      <a:pt x="914790" y="2783247"/>
                      <a:pt x="962300" y="2910575"/>
                      <a:pt x="1104005" y="3002786"/>
                    </a:cubicBezTo>
                    <a:cubicBezTo>
                      <a:pt x="1144492" y="3029061"/>
                      <a:pt x="1187623" y="3050379"/>
                      <a:pt x="1232406" y="3068143"/>
                    </a:cubicBezTo>
                    <a:cubicBezTo>
                      <a:pt x="1415672" y="3141020"/>
                      <a:pt x="1608274" y="3172005"/>
                      <a:pt x="1802860" y="3191092"/>
                    </a:cubicBezTo>
                    <a:cubicBezTo>
                      <a:pt x="2042972" y="3214640"/>
                      <a:pt x="2283581" y="3215301"/>
                      <a:pt x="2524520" y="3202494"/>
                    </a:cubicBezTo>
                    <a:cubicBezTo>
                      <a:pt x="2816191" y="3186960"/>
                      <a:pt x="3104888" y="3150356"/>
                      <a:pt x="3389536" y="3084834"/>
                    </a:cubicBezTo>
                    <a:cubicBezTo>
                      <a:pt x="3658403" y="3022947"/>
                      <a:pt x="3920494" y="2941477"/>
                      <a:pt x="4158211" y="2796302"/>
                    </a:cubicBezTo>
                    <a:cubicBezTo>
                      <a:pt x="4399646" y="2648814"/>
                      <a:pt x="4554653" y="2440925"/>
                      <a:pt x="4605385" y="2159086"/>
                    </a:cubicBezTo>
                    <a:cubicBezTo>
                      <a:pt x="4643394" y="1948223"/>
                      <a:pt x="4620341" y="1740335"/>
                      <a:pt x="4580515" y="1533025"/>
                    </a:cubicBezTo>
                    <a:cubicBezTo>
                      <a:pt x="4538458" y="1314396"/>
                      <a:pt x="4470787" y="1102211"/>
                      <a:pt x="4415262" y="887051"/>
                    </a:cubicBezTo>
                    <a:cubicBezTo>
                      <a:pt x="4374114" y="727417"/>
                      <a:pt x="4334288" y="567948"/>
                      <a:pt x="4353457" y="399803"/>
                    </a:cubicBezTo>
                    <a:cubicBezTo>
                      <a:pt x="4373453" y="224883"/>
                      <a:pt x="4478223" y="93258"/>
                      <a:pt x="4642816" y="54424"/>
                    </a:cubicBezTo>
                    <a:cubicBezTo>
                      <a:pt x="4803689" y="16416"/>
                      <a:pt x="4982410" y="66983"/>
                      <a:pt x="5034630" y="282804"/>
                    </a:cubicBezTo>
                    <a:cubicBezTo>
                      <a:pt x="5056774" y="374271"/>
                      <a:pt x="5066607" y="466565"/>
                      <a:pt x="5065119" y="560346"/>
                    </a:cubicBezTo>
                    <a:cubicBezTo>
                      <a:pt x="5079827" y="572079"/>
                      <a:pt x="5094039" y="572740"/>
                      <a:pt x="5107837" y="558776"/>
                    </a:cubicBezTo>
                    <a:cubicBezTo>
                      <a:pt x="5108746" y="481686"/>
                      <a:pt x="5103789" y="405008"/>
                      <a:pt x="5089246" y="329157"/>
                    </a:cubicBezTo>
                    <a:close/>
                  </a:path>
                </a:pathLst>
              </a:custGeom>
              <a:solidFill>
                <a:srgbClr val="3B434C"/>
              </a:solidFill>
              <a:ln w="8261" cap="flat">
                <a:noFill/>
                <a:prstDash val="solid"/>
                <a:miter/>
              </a:ln>
            </p:spPr>
            <p:txBody>
              <a:bodyPr rtlCol="0" anchor="ctr"/>
              <a:lstStyle/>
              <a:p>
                <a:endParaRPr lang="ko-KR" altLang="en-US"/>
              </a:p>
            </p:txBody>
          </p:sp>
          <p:sp>
            <p:nvSpPr>
              <p:cNvPr id="16" name="자유형: 도형 15">
                <a:extLst>
                  <a:ext uri="{FF2B5EF4-FFF2-40B4-BE49-F238E27FC236}">
                    <a16:creationId xmlns:a16="http://schemas.microsoft.com/office/drawing/2014/main" id="{138FFCFD-FB5D-490C-A165-09AD6BDBBF9E}"/>
                  </a:ext>
                </a:extLst>
              </p:cNvPr>
              <p:cNvSpPr/>
              <p:nvPr/>
            </p:nvSpPr>
            <p:spPr>
              <a:xfrm>
                <a:off x="10989705" y="5072377"/>
                <a:ext cx="27890" cy="192464"/>
              </a:xfrm>
              <a:custGeom>
                <a:avLst/>
                <a:gdLst>
                  <a:gd name="connsiteX0" fmla="*/ 39661 w 39664"/>
                  <a:gd name="connsiteY0" fmla="*/ 248726 h 273718"/>
                  <a:gd name="connsiteX1" fmla="*/ 20987 w 39664"/>
                  <a:gd name="connsiteY1" fmla="*/ 273679 h 273718"/>
                  <a:gd name="connsiteX2" fmla="*/ 0 w 39664"/>
                  <a:gd name="connsiteY2" fmla="*/ 247404 h 273718"/>
                  <a:gd name="connsiteX3" fmla="*/ 83 w 39664"/>
                  <a:gd name="connsiteY3" fmla="*/ 24973 h 273718"/>
                  <a:gd name="connsiteX4" fmla="*/ 18178 w 39664"/>
                  <a:gd name="connsiteY4" fmla="*/ 21 h 273718"/>
                  <a:gd name="connsiteX5" fmla="*/ 39661 w 39664"/>
                  <a:gd name="connsiteY5" fmla="*/ 26296 h 273718"/>
                  <a:gd name="connsiteX6" fmla="*/ 39661 w 39664"/>
                  <a:gd name="connsiteY6" fmla="*/ 248726 h 27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64" h="273718">
                    <a:moveTo>
                      <a:pt x="39661" y="248726"/>
                    </a:moveTo>
                    <a:cubicBezTo>
                      <a:pt x="39661" y="261781"/>
                      <a:pt x="39413" y="272853"/>
                      <a:pt x="20987" y="273679"/>
                    </a:cubicBezTo>
                    <a:cubicBezTo>
                      <a:pt x="83" y="274506"/>
                      <a:pt x="0" y="262277"/>
                      <a:pt x="0" y="247404"/>
                    </a:cubicBezTo>
                    <a:cubicBezTo>
                      <a:pt x="248" y="173288"/>
                      <a:pt x="165" y="99090"/>
                      <a:pt x="83" y="24973"/>
                    </a:cubicBezTo>
                    <a:cubicBezTo>
                      <a:pt x="83" y="12249"/>
                      <a:pt x="-826" y="516"/>
                      <a:pt x="18178" y="21"/>
                    </a:cubicBezTo>
                    <a:cubicBezTo>
                      <a:pt x="38752" y="-558"/>
                      <a:pt x="39743" y="11175"/>
                      <a:pt x="39661" y="26296"/>
                    </a:cubicBezTo>
                    <a:cubicBezTo>
                      <a:pt x="39413" y="63312"/>
                      <a:pt x="39578" y="211627"/>
                      <a:pt x="39661" y="248726"/>
                    </a:cubicBezTo>
                    <a:close/>
                  </a:path>
                </a:pathLst>
              </a:custGeom>
              <a:solidFill>
                <a:srgbClr val="7A8892"/>
              </a:solidFill>
              <a:ln w="8261" cap="flat">
                <a:noFill/>
                <a:prstDash val="solid"/>
                <a:miter/>
              </a:ln>
            </p:spPr>
            <p:txBody>
              <a:bodyPr rtlCol="0" anchor="ctr"/>
              <a:lstStyle/>
              <a:p>
                <a:endParaRPr lang="ko-KR" altLang="en-US"/>
              </a:p>
            </p:txBody>
          </p:sp>
        </p:grpSp>
      </p:grpSp>
      <p:sp>
        <p:nvSpPr>
          <p:cNvPr id="50" name="TextBox 49">
            <a:extLst>
              <a:ext uri="{FF2B5EF4-FFF2-40B4-BE49-F238E27FC236}">
                <a16:creationId xmlns:a16="http://schemas.microsoft.com/office/drawing/2014/main" id="{27F2E21B-3533-4920-ADF7-8DB4EDEB6E08}"/>
              </a:ext>
            </a:extLst>
          </p:cNvPr>
          <p:cNvSpPr txBox="1"/>
          <p:nvPr/>
        </p:nvSpPr>
        <p:spPr>
          <a:xfrm>
            <a:off x="837878" y="1627261"/>
            <a:ext cx="6858718" cy="2431435"/>
          </a:xfrm>
          <a:prstGeom prst="rect">
            <a:avLst/>
          </a:prstGeom>
          <a:noFill/>
        </p:spPr>
        <p:txBody>
          <a:bodyPr wrap="square" lIns="36000" tIns="0" rIns="36000" bIns="0" rtlCol="0" anchor="ctr">
            <a:spAutoFit/>
          </a:bodyPr>
          <a:lstStyle/>
          <a:p>
            <a:pPr algn="just"/>
            <a:r>
              <a:rPr lang="en-US" sz="2000" dirty="0"/>
              <a:t>Sultan et al. (2025) emphasize the benefits of </a:t>
            </a:r>
            <a:r>
              <a:rPr lang="en-US" sz="2000" dirty="0" err="1"/>
              <a:t>ChatGPT</a:t>
            </a:r>
            <a:r>
              <a:rPr lang="en-US" sz="2000" dirty="0"/>
              <a:t> for writing skills, particularly in strengthening grammar, vocabulary usage, and text organization as well as meeting various </a:t>
            </a:r>
            <a:r>
              <a:rPr lang="en-US" sz="2000" dirty="0" err="1" smtClean="0"/>
              <a:t>ss</a:t>
            </a:r>
            <a:r>
              <a:rPr lang="en-US" sz="2000" dirty="0" smtClean="0"/>
              <a:t> </a:t>
            </a:r>
            <a:r>
              <a:rPr lang="en-US" sz="2000" dirty="0"/>
              <a:t>writing needs. </a:t>
            </a:r>
            <a:endParaRPr lang="en-US" sz="2000" dirty="0" smtClean="0"/>
          </a:p>
          <a:p>
            <a:pPr algn="just"/>
            <a:endParaRPr lang="en-US" sz="2000" dirty="0"/>
          </a:p>
          <a:p>
            <a:pPr algn="just"/>
            <a:r>
              <a:rPr lang="en-US" sz="2000" dirty="0" smtClean="0"/>
              <a:t>Burrill </a:t>
            </a:r>
            <a:r>
              <a:rPr lang="en-US" sz="2000" dirty="0"/>
              <a:t>(2024) concludes that </a:t>
            </a:r>
            <a:r>
              <a:rPr lang="en-US" sz="2000" dirty="0" err="1" smtClean="0"/>
              <a:t>ss</a:t>
            </a:r>
            <a:r>
              <a:rPr lang="en-US" sz="2000" dirty="0" smtClean="0"/>
              <a:t> </a:t>
            </a:r>
            <a:r>
              <a:rPr lang="en-US" sz="2000" dirty="0"/>
              <a:t>who used </a:t>
            </a:r>
            <a:r>
              <a:rPr lang="en-US" sz="2000" dirty="0" err="1"/>
              <a:t>ChatGPT</a:t>
            </a:r>
            <a:r>
              <a:rPr lang="en-US" sz="2000" dirty="0"/>
              <a:t> for English essays significantly improved their organization and argument</a:t>
            </a:r>
            <a:r>
              <a:rPr lang="en-US" sz="2000" dirty="0" smtClean="0"/>
              <a:t>.</a:t>
            </a:r>
          </a:p>
          <a:p>
            <a:pPr algn="just"/>
            <a:endParaRPr lang="vi-VN" sz="2000" dirty="0"/>
          </a:p>
          <a:p>
            <a:pPr algn="just"/>
            <a:endParaRPr lang="en-US" dirty="0"/>
          </a:p>
        </p:txBody>
      </p:sp>
    </p:spTree>
    <p:extLst>
      <p:ext uri="{BB962C8B-B14F-4D97-AF65-F5344CB8AC3E}">
        <p14:creationId xmlns:p14="http://schemas.microsoft.com/office/powerpoint/2010/main" val="281826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p:txBody>
          <a:bodyPr>
            <a:normAutofit fontScale="92500" lnSpcReduction="10000"/>
          </a:bodyPr>
          <a:lstStyle/>
          <a:p>
            <a:r>
              <a:rPr lang="vi-VN" b="1" dirty="0">
                <a:solidFill>
                  <a:srgbClr val="0070C0"/>
                </a:solidFill>
              </a:rPr>
              <a:t>2</a:t>
            </a:r>
            <a:r>
              <a:rPr lang="vi-VN" b="1" dirty="0" smtClean="0">
                <a:solidFill>
                  <a:srgbClr val="0070C0"/>
                </a:solidFill>
              </a:rPr>
              <a:t>. Literature review (4)</a:t>
            </a:r>
            <a:endParaRPr lang="vi-VN" dirty="0">
              <a:solidFill>
                <a:srgbClr val="0070C0"/>
              </a:solidFill>
            </a:endParaRPr>
          </a:p>
        </p:txBody>
      </p:sp>
      <p:grpSp>
        <p:nvGrpSpPr>
          <p:cNvPr id="3" name="그룹 2">
            <a:extLst>
              <a:ext uri="{FF2B5EF4-FFF2-40B4-BE49-F238E27FC236}">
                <a16:creationId xmlns:a16="http://schemas.microsoft.com/office/drawing/2014/main" id="{4816FC6A-BFC8-4DF0-BFB7-A60EBD88F8D4}"/>
              </a:ext>
            </a:extLst>
          </p:cNvPr>
          <p:cNvGrpSpPr/>
          <p:nvPr/>
        </p:nvGrpSpPr>
        <p:grpSpPr>
          <a:xfrm>
            <a:off x="7649146" y="1216677"/>
            <a:ext cx="4542854" cy="4964929"/>
            <a:chOff x="6110127" y="1553562"/>
            <a:chExt cx="4542854" cy="4964929"/>
          </a:xfrm>
        </p:grpSpPr>
        <p:grpSp>
          <p:nvGrpSpPr>
            <p:cNvPr id="21" name="그룹 20">
              <a:extLst>
                <a:ext uri="{FF2B5EF4-FFF2-40B4-BE49-F238E27FC236}">
                  <a16:creationId xmlns:a16="http://schemas.microsoft.com/office/drawing/2014/main" id="{49B7200E-54A0-4F41-98D3-F51C8B6F3045}"/>
                </a:ext>
              </a:extLst>
            </p:cNvPr>
            <p:cNvGrpSpPr/>
            <p:nvPr/>
          </p:nvGrpSpPr>
          <p:grpSpPr>
            <a:xfrm>
              <a:off x="7313348" y="1982974"/>
              <a:ext cx="3339633" cy="3337920"/>
              <a:chOff x="7280365" y="2348193"/>
              <a:chExt cx="3168977" cy="3167352"/>
            </a:xfrm>
          </p:grpSpPr>
          <p:sp>
            <p:nvSpPr>
              <p:cNvPr id="4" name="Freeform: Shape 3">
                <a:extLst>
                  <a:ext uri="{FF2B5EF4-FFF2-40B4-BE49-F238E27FC236}">
                    <a16:creationId xmlns:a16="http://schemas.microsoft.com/office/drawing/2014/main" id="{44709A09-2D61-43C1-B6BE-EC4F66399188}"/>
                  </a:ext>
                </a:extLst>
              </p:cNvPr>
              <p:cNvSpPr/>
              <p:nvPr/>
            </p:nvSpPr>
            <p:spPr>
              <a:xfrm>
                <a:off x="7281177" y="2348193"/>
                <a:ext cx="3167351" cy="3167352"/>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accent5">
                  <a:lumMod val="20000"/>
                  <a:lumOff val="8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5" name="Freeform: Shape 4">
                <a:extLst>
                  <a:ext uri="{FF2B5EF4-FFF2-40B4-BE49-F238E27FC236}">
                    <a16:creationId xmlns:a16="http://schemas.microsoft.com/office/drawing/2014/main" id="{F9FF9090-90C9-4039-BE8F-F3216F53DE05}"/>
                  </a:ext>
                </a:extLst>
              </p:cNvPr>
              <p:cNvSpPr/>
              <p:nvPr/>
            </p:nvSpPr>
            <p:spPr>
              <a:xfrm>
                <a:off x="7280365" y="2357762"/>
                <a:ext cx="3168977" cy="3100025"/>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4">
                  <a:lumMod val="40000"/>
                  <a:lumOff val="60000"/>
                </a:schemeClr>
              </a:solidFill>
              <a:ln w="9525" cap="flat">
                <a:noFill/>
                <a:prstDash val="solid"/>
                <a:miter/>
              </a:ln>
            </p:spPr>
            <p:txBody>
              <a:bodyPr rtlCol="0" anchor="ctr"/>
              <a:lstStyle/>
              <a:p>
                <a:endParaRPr lang="en-US" dirty="0"/>
              </a:p>
            </p:txBody>
          </p:sp>
        </p:grpSp>
        <p:grpSp>
          <p:nvGrpSpPr>
            <p:cNvPr id="22" name="그룹 21">
              <a:extLst>
                <a:ext uri="{FF2B5EF4-FFF2-40B4-BE49-F238E27FC236}">
                  <a16:creationId xmlns:a16="http://schemas.microsoft.com/office/drawing/2014/main" id="{B1830DF5-8308-492A-91F6-7B4F9174CFD3}"/>
                </a:ext>
              </a:extLst>
            </p:cNvPr>
            <p:cNvGrpSpPr/>
            <p:nvPr/>
          </p:nvGrpSpPr>
          <p:grpSpPr>
            <a:xfrm>
              <a:off x="7504991" y="1553562"/>
              <a:ext cx="2943855" cy="1040245"/>
              <a:chOff x="7389382" y="1763600"/>
              <a:chExt cx="2943855" cy="1040245"/>
            </a:xfrm>
          </p:grpSpPr>
          <p:sp>
            <p:nvSpPr>
              <p:cNvPr id="9" name="자유형: 도형 8">
                <a:extLst>
                  <a:ext uri="{FF2B5EF4-FFF2-40B4-BE49-F238E27FC236}">
                    <a16:creationId xmlns:a16="http://schemas.microsoft.com/office/drawing/2014/main" id="{C62A16A2-A4A0-44E8-8BEC-D27AA6E652EB}"/>
                  </a:ext>
                </a:extLst>
              </p:cNvPr>
              <p:cNvSpPr/>
              <p:nvPr/>
            </p:nvSpPr>
            <p:spPr>
              <a:xfrm>
                <a:off x="7389382" y="1763600"/>
                <a:ext cx="2943855" cy="478089"/>
              </a:xfrm>
              <a:custGeom>
                <a:avLst/>
                <a:gdLst>
                  <a:gd name="connsiteX0" fmla="*/ 40989 w 4186687"/>
                  <a:gd name="connsiteY0" fmla="*/ 590150 h 679928"/>
                  <a:gd name="connsiteX1" fmla="*/ 89 w 4186687"/>
                  <a:gd name="connsiteY1" fmla="*/ 548754 h 679928"/>
                  <a:gd name="connsiteX2" fmla="*/ 12235 w 4186687"/>
                  <a:gd name="connsiteY2" fmla="*/ 41840 h 679928"/>
                  <a:gd name="connsiteX3" fmla="*/ 60984 w 4186687"/>
                  <a:gd name="connsiteY3" fmla="*/ 114 h 679928"/>
                  <a:gd name="connsiteX4" fmla="*/ 4125713 w 4186687"/>
                  <a:gd name="connsiteY4" fmla="*/ 87285 h 679928"/>
                  <a:gd name="connsiteX5" fmla="*/ 4186195 w 4186687"/>
                  <a:gd name="connsiteY5" fmla="*/ 151155 h 679928"/>
                  <a:gd name="connsiteX6" fmla="*/ 4174214 w 4186687"/>
                  <a:gd name="connsiteY6" fmla="*/ 641544 h 679928"/>
                  <a:gd name="connsiteX7" fmla="*/ 4134554 w 4186687"/>
                  <a:gd name="connsiteY7" fmla="*/ 679882 h 679928"/>
                  <a:gd name="connsiteX8" fmla="*/ 40989 w 4186687"/>
                  <a:gd name="connsiteY8" fmla="*/ 590150 h 67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6687" h="679928">
                    <a:moveTo>
                      <a:pt x="40989" y="590150"/>
                    </a:moveTo>
                    <a:cubicBezTo>
                      <a:pt x="8930" y="589654"/>
                      <a:pt x="-1068" y="581805"/>
                      <a:pt x="89" y="548754"/>
                    </a:cubicBezTo>
                    <a:cubicBezTo>
                      <a:pt x="5872" y="379865"/>
                      <a:pt x="10830" y="210812"/>
                      <a:pt x="12235" y="41840"/>
                    </a:cubicBezTo>
                    <a:cubicBezTo>
                      <a:pt x="12565" y="1105"/>
                      <a:pt x="29338" y="-630"/>
                      <a:pt x="60984" y="114"/>
                    </a:cubicBezTo>
                    <a:cubicBezTo>
                      <a:pt x="458500" y="9451"/>
                      <a:pt x="3875354" y="81666"/>
                      <a:pt x="4125713" y="87285"/>
                    </a:cubicBezTo>
                    <a:cubicBezTo>
                      <a:pt x="4188509" y="88690"/>
                      <a:pt x="4187930" y="88937"/>
                      <a:pt x="4186195" y="151155"/>
                    </a:cubicBezTo>
                    <a:cubicBezTo>
                      <a:pt x="4181651" y="314590"/>
                      <a:pt x="4176776" y="478108"/>
                      <a:pt x="4174214" y="641544"/>
                    </a:cubicBezTo>
                    <a:cubicBezTo>
                      <a:pt x="4173719" y="672528"/>
                      <a:pt x="4165291" y="680626"/>
                      <a:pt x="4134554" y="679882"/>
                    </a:cubicBezTo>
                    <a:cubicBezTo>
                      <a:pt x="3877255" y="673190"/>
                      <a:pt x="301014" y="594364"/>
                      <a:pt x="40989" y="590150"/>
                    </a:cubicBezTo>
                    <a:close/>
                  </a:path>
                </a:pathLst>
              </a:custGeom>
              <a:solidFill>
                <a:srgbClr val="474343"/>
              </a:solidFill>
              <a:ln w="8261" cap="flat">
                <a:noFill/>
                <a:prstDash val="solid"/>
                <a:miter/>
              </a:ln>
            </p:spPr>
            <p:txBody>
              <a:bodyPr rtlCol="0" anchor="ctr"/>
              <a:lstStyle/>
              <a:p>
                <a:endParaRPr lang="ko-KR" altLang="en-US"/>
              </a:p>
            </p:txBody>
          </p:sp>
          <p:sp>
            <p:nvSpPr>
              <p:cNvPr id="10" name="자유형: 도형 9">
                <a:extLst>
                  <a:ext uri="{FF2B5EF4-FFF2-40B4-BE49-F238E27FC236}">
                    <a16:creationId xmlns:a16="http://schemas.microsoft.com/office/drawing/2014/main" id="{FC26EA02-CC61-405A-986B-B17E3C06B5FB}"/>
                  </a:ext>
                </a:extLst>
              </p:cNvPr>
              <p:cNvSpPr/>
              <p:nvPr/>
            </p:nvSpPr>
            <p:spPr>
              <a:xfrm>
                <a:off x="7951352" y="2175695"/>
                <a:ext cx="1832403" cy="628150"/>
              </a:xfrm>
              <a:custGeom>
                <a:avLst/>
                <a:gdLst>
                  <a:gd name="connsiteX0" fmla="*/ 61173 w 2606003"/>
                  <a:gd name="connsiteY0" fmla="*/ 2337 h 893342"/>
                  <a:gd name="connsiteX1" fmla="*/ 2563599 w 2606003"/>
                  <a:gd name="connsiteY1" fmla="*/ 51912 h 893342"/>
                  <a:gd name="connsiteX2" fmla="*/ 2548975 w 2606003"/>
                  <a:gd name="connsiteY2" fmla="*/ 676238 h 893342"/>
                  <a:gd name="connsiteX3" fmla="*/ 2564343 w 2606003"/>
                  <a:gd name="connsiteY3" fmla="*/ 722261 h 893342"/>
                  <a:gd name="connsiteX4" fmla="*/ 2581199 w 2606003"/>
                  <a:gd name="connsiteY4" fmla="*/ 833890 h 893342"/>
                  <a:gd name="connsiteX5" fmla="*/ 2351910 w 2606003"/>
                  <a:gd name="connsiteY5" fmla="*/ 876360 h 893342"/>
                  <a:gd name="connsiteX6" fmla="*/ 1700566 w 2606003"/>
                  <a:gd name="connsiteY6" fmla="*/ 893050 h 893342"/>
                  <a:gd name="connsiteX7" fmla="*/ 1264050 w 2606003"/>
                  <a:gd name="connsiteY7" fmla="*/ 885118 h 893342"/>
                  <a:gd name="connsiteX8" fmla="*/ 355571 w 2606003"/>
                  <a:gd name="connsiteY8" fmla="*/ 834633 h 893342"/>
                  <a:gd name="connsiteX9" fmla="*/ 70840 w 2606003"/>
                  <a:gd name="connsiteY9" fmla="*/ 799765 h 893342"/>
                  <a:gd name="connsiteX10" fmla="*/ 17050 w 2606003"/>
                  <a:gd name="connsiteY10" fmla="*/ 761261 h 893342"/>
                  <a:gd name="connsiteX11" fmla="*/ 33245 w 2606003"/>
                  <a:gd name="connsiteY11" fmla="*/ 662275 h 893342"/>
                  <a:gd name="connsiteX12" fmla="*/ 47374 w 2606003"/>
                  <a:gd name="connsiteY12" fmla="*/ 618152 h 893342"/>
                  <a:gd name="connsiteX13" fmla="*/ 61173 w 2606003"/>
                  <a:gd name="connsiteY13" fmla="*/ 2337 h 893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6003" h="893342">
                    <a:moveTo>
                      <a:pt x="61173" y="2337"/>
                    </a:moveTo>
                    <a:cubicBezTo>
                      <a:pt x="83647" y="-12701"/>
                      <a:pt x="2486757" y="49682"/>
                      <a:pt x="2563599" y="51912"/>
                    </a:cubicBezTo>
                    <a:cubicBezTo>
                      <a:pt x="2558642" y="260049"/>
                      <a:pt x="2553602" y="468102"/>
                      <a:pt x="2548975" y="676238"/>
                    </a:cubicBezTo>
                    <a:cubicBezTo>
                      <a:pt x="2548644" y="692599"/>
                      <a:pt x="2543191" y="708711"/>
                      <a:pt x="2564343" y="722261"/>
                    </a:cubicBezTo>
                    <a:cubicBezTo>
                      <a:pt x="2615076" y="754734"/>
                      <a:pt x="2617968" y="784810"/>
                      <a:pt x="2581199" y="833890"/>
                    </a:cubicBezTo>
                    <a:cubicBezTo>
                      <a:pt x="2508735" y="869419"/>
                      <a:pt x="2429497" y="870493"/>
                      <a:pt x="2351910" y="876360"/>
                    </a:cubicBezTo>
                    <a:cubicBezTo>
                      <a:pt x="2135098" y="892555"/>
                      <a:pt x="1917873" y="894207"/>
                      <a:pt x="1700566" y="893050"/>
                    </a:cubicBezTo>
                    <a:cubicBezTo>
                      <a:pt x="1690981" y="892968"/>
                      <a:pt x="1399970" y="888671"/>
                      <a:pt x="1264050" y="885118"/>
                    </a:cubicBezTo>
                    <a:cubicBezTo>
                      <a:pt x="960728" y="877269"/>
                      <a:pt x="657819" y="862065"/>
                      <a:pt x="355571" y="834633"/>
                    </a:cubicBezTo>
                    <a:cubicBezTo>
                      <a:pt x="331031" y="832403"/>
                      <a:pt x="129505" y="817612"/>
                      <a:pt x="70840" y="799765"/>
                    </a:cubicBezTo>
                    <a:cubicBezTo>
                      <a:pt x="49027" y="793155"/>
                      <a:pt x="25644" y="787123"/>
                      <a:pt x="17050" y="761261"/>
                    </a:cubicBezTo>
                    <a:cubicBezTo>
                      <a:pt x="-8564" y="714742"/>
                      <a:pt x="-6994" y="696234"/>
                      <a:pt x="33245" y="662275"/>
                    </a:cubicBezTo>
                    <a:cubicBezTo>
                      <a:pt x="49357" y="648724"/>
                      <a:pt x="46961" y="633603"/>
                      <a:pt x="47374" y="618152"/>
                    </a:cubicBezTo>
                    <a:cubicBezTo>
                      <a:pt x="52332" y="412825"/>
                      <a:pt x="56629" y="207581"/>
                      <a:pt x="61173" y="2337"/>
                    </a:cubicBezTo>
                    <a:close/>
                  </a:path>
                </a:pathLst>
              </a:custGeom>
              <a:solidFill>
                <a:srgbClr val="000000"/>
              </a:solidFill>
              <a:ln w="8261" cap="flat">
                <a:noFill/>
                <a:prstDash val="solid"/>
                <a:miter/>
              </a:ln>
            </p:spPr>
            <p:txBody>
              <a:bodyPr rtlCol="0" anchor="ctr"/>
              <a:lstStyle/>
              <a:p>
                <a:endParaRPr lang="ko-KR" altLang="en-US"/>
              </a:p>
            </p:txBody>
          </p:sp>
        </p:grpSp>
        <p:grpSp>
          <p:nvGrpSpPr>
            <p:cNvPr id="20" name="그룹 19">
              <a:extLst>
                <a:ext uri="{FF2B5EF4-FFF2-40B4-BE49-F238E27FC236}">
                  <a16:creationId xmlns:a16="http://schemas.microsoft.com/office/drawing/2014/main" id="{D48887BF-57C8-40DA-852B-38B03BFF1F63}"/>
                </a:ext>
              </a:extLst>
            </p:cNvPr>
            <p:cNvGrpSpPr/>
            <p:nvPr/>
          </p:nvGrpSpPr>
          <p:grpSpPr>
            <a:xfrm flipH="1">
              <a:off x="6110127" y="3895561"/>
              <a:ext cx="4542854" cy="2622930"/>
              <a:chOff x="7422723" y="4330492"/>
              <a:chExt cx="3910228" cy="2257668"/>
            </a:xfrm>
          </p:grpSpPr>
          <p:sp>
            <p:nvSpPr>
              <p:cNvPr id="7" name="자유형: 도형 6">
                <a:extLst>
                  <a:ext uri="{FF2B5EF4-FFF2-40B4-BE49-F238E27FC236}">
                    <a16:creationId xmlns:a16="http://schemas.microsoft.com/office/drawing/2014/main" id="{A2736757-018B-4BAE-8AD3-45161ABC5CCA}"/>
                  </a:ext>
                </a:extLst>
              </p:cNvPr>
              <p:cNvSpPr/>
              <p:nvPr/>
            </p:nvSpPr>
            <p:spPr>
              <a:xfrm>
                <a:off x="10676438" y="4771152"/>
                <a:ext cx="656513" cy="947007"/>
              </a:xfrm>
              <a:custGeom>
                <a:avLst/>
                <a:gdLst>
                  <a:gd name="connsiteX0" fmla="*/ 933680 w 933679"/>
                  <a:gd name="connsiteY0" fmla="*/ 673406 h 1346812"/>
                  <a:gd name="connsiteX1" fmla="*/ 466840 w 933679"/>
                  <a:gd name="connsiteY1" fmla="*/ 1346812 h 1346812"/>
                  <a:gd name="connsiteX2" fmla="*/ 0 w 933679"/>
                  <a:gd name="connsiteY2" fmla="*/ 673406 h 1346812"/>
                  <a:gd name="connsiteX3" fmla="*/ 466840 w 933679"/>
                  <a:gd name="connsiteY3" fmla="*/ 0 h 1346812"/>
                  <a:gd name="connsiteX4" fmla="*/ 933680 w 933679"/>
                  <a:gd name="connsiteY4" fmla="*/ 673406 h 1346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679" h="1346812">
                    <a:moveTo>
                      <a:pt x="933680" y="673406"/>
                    </a:moveTo>
                    <a:cubicBezTo>
                      <a:pt x="933680" y="1045318"/>
                      <a:pt x="724669" y="1346812"/>
                      <a:pt x="466840" y="1346812"/>
                    </a:cubicBezTo>
                    <a:cubicBezTo>
                      <a:pt x="209011" y="1346812"/>
                      <a:pt x="0" y="1045318"/>
                      <a:pt x="0" y="673406"/>
                    </a:cubicBezTo>
                    <a:cubicBezTo>
                      <a:pt x="0" y="301494"/>
                      <a:pt x="209011" y="0"/>
                      <a:pt x="466840" y="0"/>
                    </a:cubicBezTo>
                    <a:cubicBezTo>
                      <a:pt x="724669" y="0"/>
                      <a:pt x="933680" y="301494"/>
                      <a:pt x="933680" y="673406"/>
                    </a:cubicBezTo>
                    <a:close/>
                  </a:path>
                </a:pathLst>
              </a:custGeom>
              <a:solidFill>
                <a:schemeClr val="accent2"/>
              </a:solidFill>
              <a:ln w="8261" cap="flat">
                <a:noFill/>
                <a:prstDash val="solid"/>
                <a:miter/>
              </a:ln>
            </p:spPr>
            <p:txBody>
              <a:bodyPr rtlCol="0" anchor="ctr"/>
              <a:lstStyle/>
              <a:p>
                <a:endParaRPr lang="ko-KR" altLang="en-US"/>
              </a:p>
            </p:txBody>
          </p:sp>
          <p:sp>
            <p:nvSpPr>
              <p:cNvPr id="8" name="자유형: 도형 7">
                <a:extLst>
                  <a:ext uri="{FF2B5EF4-FFF2-40B4-BE49-F238E27FC236}">
                    <a16:creationId xmlns:a16="http://schemas.microsoft.com/office/drawing/2014/main" id="{95EF7A2C-A606-436C-A5EB-1D863830CF4C}"/>
                  </a:ext>
                </a:extLst>
              </p:cNvPr>
              <p:cNvSpPr/>
              <p:nvPr/>
            </p:nvSpPr>
            <p:spPr>
              <a:xfrm>
                <a:off x="10972683" y="5049965"/>
                <a:ext cx="63966" cy="255691"/>
              </a:xfrm>
              <a:custGeom>
                <a:avLst/>
                <a:gdLst>
                  <a:gd name="connsiteX0" fmla="*/ 67175 w 90971"/>
                  <a:gd name="connsiteY0" fmla="*/ 363639 h 363639"/>
                  <a:gd name="connsiteX1" fmla="*/ 23796 w 90971"/>
                  <a:gd name="connsiteY1" fmla="*/ 363639 h 363639"/>
                  <a:gd name="connsiteX2" fmla="*/ 0 w 90971"/>
                  <a:gd name="connsiteY2" fmla="*/ 339843 h 363639"/>
                  <a:gd name="connsiteX3" fmla="*/ 0 w 90971"/>
                  <a:gd name="connsiteY3" fmla="*/ 23796 h 363639"/>
                  <a:gd name="connsiteX4" fmla="*/ 23796 w 90971"/>
                  <a:gd name="connsiteY4" fmla="*/ 0 h 363639"/>
                  <a:gd name="connsiteX5" fmla="*/ 67175 w 90971"/>
                  <a:gd name="connsiteY5" fmla="*/ 0 h 363639"/>
                  <a:gd name="connsiteX6" fmla="*/ 90972 w 90971"/>
                  <a:gd name="connsiteY6" fmla="*/ 23796 h 363639"/>
                  <a:gd name="connsiteX7" fmla="*/ 90972 w 90971"/>
                  <a:gd name="connsiteY7" fmla="*/ 339843 h 363639"/>
                  <a:gd name="connsiteX8" fmla="*/ 67175 w 90971"/>
                  <a:gd name="connsiteY8" fmla="*/ 363639 h 3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971" h="363639">
                    <a:moveTo>
                      <a:pt x="67175" y="363639"/>
                    </a:moveTo>
                    <a:lnTo>
                      <a:pt x="23796" y="363639"/>
                    </a:lnTo>
                    <a:cubicBezTo>
                      <a:pt x="10659" y="363639"/>
                      <a:pt x="0" y="352981"/>
                      <a:pt x="0" y="339843"/>
                    </a:cubicBezTo>
                    <a:lnTo>
                      <a:pt x="0" y="23796"/>
                    </a:lnTo>
                    <a:cubicBezTo>
                      <a:pt x="0" y="10659"/>
                      <a:pt x="10659" y="0"/>
                      <a:pt x="23796" y="0"/>
                    </a:cubicBezTo>
                    <a:lnTo>
                      <a:pt x="67175" y="0"/>
                    </a:lnTo>
                    <a:cubicBezTo>
                      <a:pt x="80313" y="0"/>
                      <a:pt x="90972" y="10659"/>
                      <a:pt x="90972" y="23796"/>
                    </a:cubicBezTo>
                    <a:lnTo>
                      <a:pt x="90972" y="339843"/>
                    </a:lnTo>
                    <a:cubicBezTo>
                      <a:pt x="90972" y="353063"/>
                      <a:pt x="80313" y="363639"/>
                      <a:pt x="67175" y="363639"/>
                    </a:cubicBezTo>
                    <a:close/>
                  </a:path>
                </a:pathLst>
              </a:custGeom>
              <a:solidFill>
                <a:srgbClr val="010101"/>
              </a:solidFill>
              <a:ln w="8261" cap="flat">
                <a:noFill/>
                <a:prstDash val="solid"/>
                <a:miter/>
              </a:ln>
            </p:spPr>
            <p:txBody>
              <a:bodyPr rtlCol="0" anchor="ctr"/>
              <a:lstStyle/>
              <a:p>
                <a:endParaRPr lang="ko-KR" altLang="en-US"/>
              </a:p>
            </p:txBody>
          </p:sp>
          <p:sp>
            <p:nvSpPr>
              <p:cNvPr id="11" name="자유형: 도형 10">
                <a:extLst>
                  <a:ext uri="{FF2B5EF4-FFF2-40B4-BE49-F238E27FC236}">
                    <a16:creationId xmlns:a16="http://schemas.microsoft.com/office/drawing/2014/main" id="{5E4F7E5B-1864-401C-8139-9DD6DC72821D}"/>
                  </a:ext>
                </a:extLst>
              </p:cNvPr>
              <p:cNvSpPr/>
              <p:nvPr/>
            </p:nvSpPr>
            <p:spPr>
              <a:xfrm>
                <a:off x="10672712" y="5025797"/>
                <a:ext cx="200041" cy="546765"/>
              </a:xfrm>
              <a:custGeom>
                <a:avLst/>
                <a:gdLst>
                  <a:gd name="connsiteX0" fmla="*/ 55287 w 284493"/>
                  <a:gd name="connsiteY0" fmla="*/ 0 h 777597"/>
                  <a:gd name="connsiteX1" fmla="*/ 284493 w 284493"/>
                  <a:gd name="connsiteY1" fmla="*/ 0 h 777597"/>
                  <a:gd name="connsiteX2" fmla="*/ 142458 w 284493"/>
                  <a:gd name="connsiteY2" fmla="*/ 160956 h 777597"/>
                  <a:gd name="connsiteX3" fmla="*/ 68177 w 284493"/>
                  <a:gd name="connsiteY3" fmla="*/ 516581 h 777597"/>
                  <a:gd name="connsiteX4" fmla="*/ 137005 w 284493"/>
                  <a:gd name="connsiteY4" fmla="*/ 777598 h 777597"/>
                  <a:gd name="connsiteX5" fmla="*/ 31573 w 284493"/>
                  <a:gd name="connsiteY5" fmla="*/ 552358 h 777597"/>
                  <a:gd name="connsiteX6" fmla="*/ 176 w 284493"/>
                  <a:gd name="connsiteY6" fmla="*/ 317451 h 777597"/>
                  <a:gd name="connsiteX7" fmla="*/ 55287 w 284493"/>
                  <a:gd name="connsiteY7" fmla="*/ 0 h 77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493" h="777597">
                    <a:moveTo>
                      <a:pt x="55287" y="0"/>
                    </a:moveTo>
                    <a:cubicBezTo>
                      <a:pt x="130064" y="0"/>
                      <a:pt x="204841" y="0"/>
                      <a:pt x="284493" y="0"/>
                    </a:cubicBezTo>
                    <a:cubicBezTo>
                      <a:pt x="241610" y="63705"/>
                      <a:pt x="186911" y="107827"/>
                      <a:pt x="142458" y="160956"/>
                    </a:cubicBezTo>
                    <a:cubicBezTo>
                      <a:pt x="53965" y="266884"/>
                      <a:pt x="43719" y="386857"/>
                      <a:pt x="68177" y="516581"/>
                    </a:cubicBezTo>
                    <a:cubicBezTo>
                      <a:pt x="84950" y="605405"/>
                      <a:pt x="116679" y="689931"/>
                      <a:pt x="137005" y="777598"/>
                    </a:cubicBezTo>
                    <a:cubicBezTo>
                      <a:pt x="79744" y="712902"/>
                      <a:pt x="56774" y="631845"/>
                      <a:pt x="31573" y="552358"/>
                    </a:cubicBezTo>
                    <a:cubicBezTo>
                      <a:pt x="7446" y="476177"/>
                      <a:pt x="-1394" y="395863"/>
                      <a:pt x="176" y="317451"/>
                    </a:cubicBezTo>
                    <a:cubicBezTo>
                      <a:pt x="2158" y="209872"/>
                      <a:pt x="11247" y="101300"/>
                      <a:pt x="55287"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2" name="자유형: 도형 11">
                <a:extLst>
                  <a:ext uri="{FF2B5EF4-FFF2-40B4-BE49-F238E27FC236}">
                    <a16:creationId xmlns:a16="http://schemas.microsoft.com/office/drawing/2014/main" id="{FC5E3A68-AEF2-4886-899E-5072462E81ED}"/>
                  </a:ext>
                </a:extLst>
              </p:cNvPr>
              <p:cNvSpPr/>
              <p:nvPr/>
            </p:nvSpPr>
            <p:spPr>
              <a:xfrm>
                <a:off x="10721697" y="4782015"/>
                <a:ext cx="221537" cy="221614"/>
              </a:xfrm>
              <a:custGeom>
                <a:avLst/>
                <a:gdLst>
                  <a:gd name="connsiteX0" fmla="*/ 314642 w 315065"/>
                  <a:gd name="connsiteY0" fmla="*/ 0 h 315176"/>
                  <a:gd name="connsiteX1" fmla="*/ 272750 w 315065"/>
                  <a:gd name="connsiteY1" fmla="*/ 264405 h 315176"/>
                  <a:gd name="connsiteX2" fmla="*/ 200865 w 315065"/>
                  <a:gd name="connsiteY2" fmla="*/ 314890 h 315176"/>
                  <a:gd name="connsiteX3" fmla="*/ 0 w 315065"/>
                  <a:gd name="connsiteY3" fmla="*/ 312080 h 315176"/>
                  <a:gd name="connsiteX4" fmla="*/ 314642 w 315065"/>
                  <a:gd name="connsiteY4" fmla="*/ 0 h 31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065" h="315176">
                    <a:moveTo>
                      <a:pt x="314642" y="0"/>
                    </a:moveTo>
                    <a:cubicBezTo>
                      <a:pt x="317616" y="90807"/>
                      <a:pt x="305057" y="179134"/>
                      <a:pt x="272750" y="264405"/>
                    </a:cubicBezTo>
                    <a:cubicBezTo>
                      <a:pt x="260191" y="297455"/>
                      <a:pt x="242757" y="317864"/>
                      <a:pt x="200865" y="314890"/>
                    </a:cubicBezTo>
                    <a:cubicBezTo>
                      <a:pt x="134185" y="310180"/>
                      <a:pt x="67010" y="312659"/>
                      <a:pt x="0" y="312080"/>
                    </a:cubicBezTo>
                    <a:cubicBezTo>
                      <a:pt x="61887" y="164757"/>
                      <a:pt x="149058" y="42883"/>
                      <a:pt x="314642" y="0"/>
                    </a:cubicBezTo>
                    <a:close/>
                  </a:path>
                </a:pathLst>
              </a:custGeom>
              <a:solidFill>
                <a:schemeClr val="bg1">
                  <a:lumMod val="50000"/>
                  <a:alpha val="40000"/>
                </a:schemeClr>
              </a:solidFill>
              <a:ln w="8261" cap="flat">
                <a:noFill/>
                <a:prstDash val="solid"/>
                <a:miter/>
              </a:ln>
            </p:spPr>
            <p:txBody>
              <a:bodyPr rtlCol="0" anchor="ctr"/>
              <a:lstStyle/>
              <a:p>
                <a:endParaRPr lang="ko-KR" altLang="en-US"/>
              </a:p>
            </p:txBody>
          </p:sp>
          <p:sp>
            <p:nvSpPr>
              <p:cNvPr id="13" name="자유형: 도형 12">
                <a:extLst>
                  <a:ext uri="{FF2B5EF4-FFF2-40B4-BE49-F238E27FC236}">
                    <a16:creationId xmlns:a16="http://schemas.microsoft.com/office/drawing/2014/main" id="{82F29F07-96AE-4BDB-9807-CAD0EDDC0106}"/>
                  </a:ext>
                </a:extLst>
              </p:cNvPr>
              <p:cNvSpPr/>
              <p:nvPr/>
            </p:nvSpPr>
            <p:spPr>
              <a:xfrm>
                <a:off x="10969839" y="4723395"/>
                <a:ext cx="62439" cy="264407"/>
              </a:xfrm>
              <a:custGeom>
                <a:avLst/>
                <a:gdLst>
                  <a:gd name="connsiteX0" fmla="*/ 82951 w 88800"/>
                  <a:gd name="connsiteY0" fmla="*/ 67340 h 376033"/>
                  <a:gd name="connsiteX1" fmla="*/ 57750 w 88800"/>
                  <a:gd name="connsiteY1" fmla="*/ 97086 h 376033"/>
                  <a:gd name="connsiteX2" fmla="*/ 57667 w 88800"/>
                  <a:gd name="connsiteY2" fmla="*/ 347857 h 376033"/>
                  <a:gd name="connsiteX3" fmla="*/ 46017 w 88800"/>
                  <a:gd name="connsiteY3" fmla="*/ 376033 h 376033"/>
                  <a:gd name="connsiteX4" fmla="*/ 37589 w 88800"/>
                  <a:gd name="connsiteY4" fmla="*/ 348766 h 376033"/>
                  <a:gd name="connsiteX5" fmla="*/ 36763 w 88800"/>
                  <a:gd name="connsiteY5" fmla="*/ 97995 h 376033"/>
                  <a:gd name="connsiteX6" fmla="*/ 18090 w 88800"/>
                  <a:gd name="connsiteY6" fmla="*/ 69737 h 376033"/>
                  <a:gd name="connsiteX7" fmla="*/ 20568 w 88800"/>
                  <a:gd name="connsiteY7" fmla="*/ 1570 h 376033"/>
                  <a:gd name="connsiteX8" fmla="*/ 63286 w 88800"/>
                  <a:gd name="connsiteY8" fmla="*/ 0 h 376033"/>
                  <a:gd name="connsiteX9" fmla="*/ 82951 w 88800"/>
                  <a:gd name="connsiteY9" fmla="*/ 67340 h 376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00" h="376033">
                    <a:moveTo>
                      <a:pt x="82951" y="67340"/>
                    </a:moveTo>
                    <a:cubicBezTo>
                      <a:pt x="61964" y="76181"/>
                      <a:pt x="57667" y="78743"/>
                      <a:pt x="57750" y="97086"/>
                    </a:cubicBezTo>
                    <a:cubicBezTo>
                      <a:pt x="58329" y="180704"/>
                      <a:pt x="58246" y="264322"/>
                      <a:pt x="57667" y="347857"/>
                    </a:cubicBezTo>
                    <a:cubicBezTo>
                      <a:pt x="57585" y="358268"/>
                      <a:pt x="61964" y="373637"/>
                      <a:pt x="46017" y="376033"/>
                    </a:cubicBezTo>
                    <a:cubicBezTo>
                      <a:pt x="28914" y="373637"/>
                      <a:pt x="37672" y="358351"/>
                      <a:pt x="37589" y="348766"/>
                    </a:cubicBezTo>
                    <a:cubicBezTo>
                      <a:pt x="37011" y="265148"/>
                      <a:pt x="37589" y="181530"/>
                      <a:pt x="36763" y="97995"/>
                    </a:cubicBezTo>
                    <a:cubicBezTo>
                      <a:pt x="36681" y="86510"/>
                      <a:pt x="37094" y="76181"/>
                      <a:pt x="18090" y="69737"/>
                    </a:cubicBezTo>
                    <a:cubicBezTo>
                      <a:pt x="-7029" y="50319"/>
                      <a:pt x="-5790" y="16360"/>
                      <a:pt x="20568" y="1570"/>
                    </a:cubicBezTo>
                    <a:cubicBezTo>
                      <a:pt x="34780" y="1074"/>
                      <a:pt x="49075" y="578"/>
                      <a:pt x="63286" y="0"/>
                    </a:cubicBezTo>
                    <a:cubicBezTo>
                      <a:pt x="101129" y="13385"/>
                      <a:pt x="86752" y="59656"/>
                      <a:pt x="82951" y="67340"/>
                    </a:cubicBezTo>
                    <a:close/>
                  </a:path>
                </a:pathLst>
              </a:custGeom>
              <a:solidFill>
                <a:srgbClr val="151616"/>
              </a:solidFill>
              <a:ln w="8261" cap="flat">
                <a:noFill/>
                <a:prstDash val="solid"/>
                <a:miter/>
              </a:ln>
            </p:spPr>
            <p:txBody>
              <a:bodyPr rtlCol="0" anchor="ctr"/>
              <a:lstStyle/>
              <a:p>
                <a:endParaRPr lang="ko-KR" altLang="en-US"/>
              </a:p>
            </p:txBody>
          </p:sp>
          <p:sp>
            <p:nvSpPr>
              <p:cNvPr id="14" name="자유형: 도형 13">
                <a:extLst>
                  <a:ext uri="{FF2B5EF4-FFF2-40B4-BE49-F238E27FC236}">
                    <a16:creationId xmlns:a16="http://schemas.microsoft.com/office/drawing/2014/main" id="{E4BC1F87-1C60-45C9-A538-330870AB105C}"/>
                  </a:ext>
                </a:extLst>
              </p:cNvPr>
              <p:cNvSpPr/>
              <p:nvPr/>
            </p:nvSpPr>
            <p:spPr>
              <a:xfrm>
                <a:off x="10715945" y="5014421"/>
                <a:ext cx="576164" cy="5334"/>
              </a:xfrm>
              <a:custGeom>
                <a:avLst/>
                <a:gdLst>
                  <a:gd name="connsiteX0" fmla="*/ 819242 w 819408"/>
                  <a:gd name="connsiteY0" fmla="*/ 7586 h 7585"/>
                  <a:gd name="connsiteX1" fmla="*/ 0 w 819408"/>
                  <a:gd name="connsiteY1" fmla="*/ 7503 h 7585"/>
                  <a:gd name="connsiteX2" fmla="*/ 1653 w 819408"/>
                  <a:gd name="connsiteY2" fmla="*/ 1058 h 7585"/>
                  <a:gd name="connsiteX3" fmla="*/ 814945 w 819408"/>
                  <a:gd name="connsiteY3" fmla="*/ 66 h 7585"/>
                  <a:gd name="connsiteX4" fmla="*/ 819242 w 819408"/>
                  <a:gd name="connsiteY4" fmla="*/ 7586 h 75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408" h="7585">
                    <a:moveTo>
                      <a:pt x="819242" y="7586"/>
                    </a:moveTo>
                    <a:cubicBezTo>
                      <a:pt x="546161" y="7586"/>
                      <a:pt x="273081" y="7503"/>
                      <a:pt x="0" y="7503"/>
                    </a:cubicBezTo>
                    <a:cubicBezTo>
                      <a:pt x="1653" y="1058"/>
                      <a:pt x="-1570" y="10312"/>
                      <a:pt x="1653" y="1058"/>
                    </a:cubicBezTo>
                    <a:cubicBezTo>
                      <a:pt x="255151" y="728"/>
                      <a:pt x="561447" y="-264"/>
                      <a:pt x="814945" y="66"/>
                    </a:cubicBezTo>
                    <a:cubicBezTo>
                      <a:pt x="819655" y="9321"/>
                      <a:pt x="819655" y="1058"/>
                      <a:pt x="819242" y="7586"/>
                    </a:cubicBezTo>
                    <a:close/>
                  </a:path>
                </a:pathLst>
              </a:custGeom>
              <a:solidFill>
                <a:srgbClr val="151515"/>
              </a:solidFill>
              <a:ln w="8261" cap="flat">
                <a:noFill/>
                <a:prstDash val="solid"/>
                <a:miter/>
              </a:ln>
            </p:spPr>
            <p:txBody>
              <a:bodyPr rtlCol="0" anchor="ctr"/>
              <a:lstStyle/>
              <a:p>
                <a:endParaRPr lang="ko-KR" altLang="en-US"/>
              </a:p>
            </p:txBody>
          </p:sp>
          <p:sp>
            <p:nvSpPr>
              <p:cNvPr id="15" name="자유형: 도형 14">
                <a:extLst>
                  <a:ext uri="{FF2B5EF4-FFF2-40B4-BE49-F238E27FC236}">
                    <a16:creationId xmlns:a16="http://schemas.microsoft.com/office/drawing/2014/main" id="{AFA5E6D1-8FA0-453D-B8BD-ED6B39F523A7}"/>
                  </a:ext>
                </a:extLst>
              </p:cNvPr>
              <p:cNvSpPr/>
              <p:nvPr/>
            </p:nvSpPr>
            <p:spPr>
              <a:xfrm>
                <a:off x="7422723" y="4330492"/>
                <a:ext cx="3591631" cy="2257668"/>
              </a:xfrm>
              <a:custGeom>
                <a:avLst/>
                <a:gdLst>
                  <a:gd name="connsiteX0" fmla="*/ 5089246 w 5107940"/>
                  <a:gd name="connsiteY0" fmla="*/ 329157 h 3210806"/>
                  <a:gd name="connsiteX1" fmla="*/ 4955722 w 5107940"/>
                  <a:gd name="connsiteY1" fmla="*/ 71693 h 3210806"/>
                  <a:gd name="connsiteX2" fmla="*/ 4446578 w 5107940"/>
                  <a:gd name="connsiteY2" fmla="*/ 110362 h 3210806"/>
                  <a:gd name="connsiteX3" fmla="*/ 4309087 w 5107940"/>
                  <a:gd name="connsiteY3" fmla="*/ 567700 h 3210806"/>
                  <a:gd name="connsiteX4" fmla="*/ 4400720 w 5107940"/>
                  <a:gd name="connsiteY4" fmla="*/ 998019 h 3210806"/>
                  <a:gd name="connsiteX5" fmla="*/ 4581093 w 5107940"/>
                  <a:gd name="connsiteY5" fmla="*/ 1900135 h 3210806"/>
                  <a:gd name="connsiteX6" fmla="*/ 4490617 w 5107940"/>
                  <a:gd name="connsiteY6" fmla="*/ 2381187 h 3210806"/>
                  <a:gd name="connsiteX7" fmla="*/ 4044930 w 5107940"/>
                  <a:gd name="connsiteY7" fmla="*/ 2811919 h 3210806"/>
                  <a:gd name="connsiteX8" fmla="*/ 3219656 w 5107940"/>
                  <a:gd name="connsiteY8" fmla="*/ 3076736 h 3210806"/>
                  <a:gd name="connsiteX9" fmla="*/ 2458170 w 5107940"/>
                  <a:gd name="connsiteY9" fmla="*/ 3162916 h 3210806"/>
                  <a:gd name="connsiteX10" fmla="*/ 1493093 w 5107940"/>
                  <a:gd name="connsiteY10" fmla="*/ 3100698 h 3210806"/>
                  <a:gd name="connsiteX11" fmla="*/ 1110450 w 5107940"/>
                  <a:gd name="connsiteY11" fmla="*/ 2954862 h 3210806"/>
                  <a:gd name="connsiteX12" fmla="*/ 997912 w 5107940"/>
                  <a:gd name="connsiteY12" fmla="*/ 2663687 h 3210806"/>
                  <a:gd name="connsiteX13" fmla="*/ 1098303 w 5107940"/>
                  <a:gd name="connsiteY13" fmla="*/ 2443818 h 3210806"/>
                  <a:gd name="connsiteX14" fmla="*/ 1584230 w 5107940"/>
                  <a:gd name="connsiteY14" fmla="*/ 1906414 h 3210806"/>
                  <a:gd name="connsiteX15" fmla="*/ 1697676 w 5107940"/>
                  <a:gd name="connsiteY15" fmla="*/ 1865018 h 3210806"/>
                  <a:gd name="connsiteX16" fmla="*/ 1821368 w 5107940"/>
                  <a:gd name="connsiteY16" fmla="*/ 1869894 h 3210806"/>
                  <a:gd name="connsiteX17" fmla="*/ 3578916 w 5107940"/>
                  <a:gd name="connsiteY17" fmla="*/ 1821227 h 3210806"/>
                  <a:gd name="connsiteX18" fmla="*/ 4089879 w 5107940"/>
                  <a:gd name="connsiteY18" fmla="*/ 1755704 h 3210806"/>
                  <a:gd name="connsiteX19" fmla="*/ 4255462 w 5107940"/>
                  <a:gd name="connsiteY19" fmla="*/ 1706541 h 3210806"/>
                  <a:gd name="connsiteX20" fmla="*/ 4305286 w 5107940"/>
                  <a:gd name="connsiteY20" fmla="*/ 1652751 h 3210806"/>
                  <a:gd name="connsiteX21" fmla="*/ 4254058 w 5107940"/>
                  <a:gd name="connsiteY21" fmla="*/ 1599953 h 3210806"/>
                  <a:gd name="connsiteX22" fmla="*/ 4184403 w 5107940"/>
                  <a:gd name="connsiteY22" fmla="*/ 1574752 h 3210806"/>
                  <a:gd name="connsiteX23" fmla="*/ 3745739 w 5107940"/>
                  <a:gd name="connsiteY23" fmla="*/ 1501627 h 3210806"/>
                  <a:gd name="connsiteX24" fmla="*/ 3124388 w 5107940"/>
                  <a:gd name="connsiteY24" fmla="*/ 1456844 h 3210806"/>
                  <a:gd name="connsiteX25" fmla="*/ 3073738 w 5107940"/>
                  <a:gd name="connsiteY25" fmla="*/ 1483449 h 3210806"/>
                  <a:gd name="connsiteX26" fmla="*/ 3081422 w 5107940"/>
                  <a:gd name="connsiteY26" fmla="*/ 1498074 h 3210806"/>
                  <a:gd name="connsiteX27" fmla="*/ 3649479 w 5107940"/>
                  <a:gd name="connsiteY27" fmla="*/ 1534512 h 3210806"/>
                  <a:gd name="connsiteX28" fmla="*/ 4171266 w 5107940"/>
                  <a:gd name="connsiteY28" fmla="*/ 1608629 h 3210806"/>
                  <a:gd name="connsiteX29" fmla="*/ 4218281 w 5107940"/>
                  <a:gd name="connsiteY29" fmla="*/ 1623584 h 3210806"/>
                  <a:gd name="connsiteX30" fmla="*/ 4259759 w 5107940"/>
                  <a:gd name="connsiteY30" fmla="*/ 1652586 h 3210806"/>
                  <a:gd name="connsiteX31" fmla="*/ 4216215 w 5107940"/>
                  <a:gd name="connsiteY31" fmla="*/ 1683984 h 3210806"/>
                  <a:gd name="connsiteX32" fmla="*/ 4048152 w 5107940"/>
                  <a:gd name="connsiteY32" fmla="*/ 1723893 h 3210806"/>
                  <a:gd name="connsiteX33" fmla="*/ 3256425 w 5107940"/>
                  <a:gd name="connsiteY33" fmla="*/ 1799496 h 3210806"/>
                  <a:gd name="connsiteX34" fmla="*/ 1965221 w 5107940"/>
                  <a:gd name="connsiteY34" fmla="*/ 1829242 h 3210806"/>
                  <a:gd name="connsiteX35" fmla="*/ 1684043 w 5107940"/>
                  <a:gd name="connsiteY35" fmla="*/ 1829159 h 3210806"/>
                  <a:gd name="connsiteX36" fmla="*/ 1749979 w 5107940"/>
                  <a:gd name="connsiteY36" fmla="*/ 1789002 h 3210806"/>
                  <a:gd name="connsiteX37" fmla="*/ 2270030 w 5107940"/>
                  <a:gd name="connsiteY37" fmla="*/ 1794869 h 3210806"/>
                  <a:gd name="connsiteX38" fmla="*/ 3122818 w 5107940"/>
                  <a:gd name="connsiteY38" fmla="*/ 1755456 h 3210806"/>
                  <a:gd name="connsiteX39" fmla="*/ 3406557 w 5107940"/>
                  <a:gd name="connsiteY39" fmla="*/ 1706128 h 3210806"/>
                  <a:gd name="connsiteX40" fmla="*/ 3471667 w 5107940"/>
                  <a:gd name="connsiteY40" fmla="*/ 1653578 h 3210806"/>
                  <a:gd name="connsiteX41" fmla="*/ 3406971 w 5107940"/>
                  <a:gd name="connsiteY41" fmla="*/ 1600696 h 3210806"/>
                  <a:gd name="connsiteX42" fmla="*/ 2975165 w 5107940"/>
                  <a:gd name="connsiteY42" fmla="*/ 1539553 h 3210806"/>
                  <a:gd name="connsiteX43" fmla="*/ 2975165 w 5107940"/>
                  <a:gd name="connsiteY43" fmla="*/ 1539553 h 3210806"/>
                  <a:gd name="connsiteX44" fmla="*/ 2975165 w 5107940"/>
                  <a:gd name="connsiteY44" fmla="*/ 1539553 h 3210806"/>
                  <a:gd name="connsiteX45" fmla="*/ 2891299 w 5107940"/>
                  <a:gd name="connsiteY45" fmla="*/ 1575495 h 3210806"/>
                  <a:gd name="connsiteX46" fmla="*/ 3165371 w 5107940"/>
                  <a:gd name="connsiteY46" fmla="*/ 1600366 h 3210806"/>
                  <a:gd name="connsiteX47" fmla="*/ 3425396 w 5107940"/>
                  <a:gd name="connsiteY47" fmla="*/ 1650933 h 3210806"/>
                  <a:gd name="connsiteX48" fmla="*/ 3289310 w 5107940"/>
                  <a:gd name="connsiteY48" fmla="*/ 1690016 h 3210806"/>
                  <a:gd name="connsiteX49" fmla="*/ 2896091 w 5107940"/>
                  <a:gd name="connsiteY49" fmla="*/ 1729842 h 3210806"/>
                  <a:gd name="connsiteX50" fmla="*/ 2187321 w 5107940"/>
                  <a:gd name="connsiteY50" fmla="*/ 1749011 h 3210806"/>
                  <a:gd name="connsiteX51" fmla="*/ 2187321 w 5107940"/>
                  <a:gd name="connsiteY51" fmla="*/ 1749011 h 3210806"/>
                  <a:gd name="connsiteX52" fmla="*/ 2187238 w 5107940"/>
                  <a:gd name="connsiteY52" fmla="*/ 1749011 h 3210806"/>
                  <a:gd name="connsiteX53" fmla="*/ 1680572 w 5107940"/>
                  <a:gd name="connsiteY53" fmla="*/ 1741905 h 3210806"/>
                  <a:gd name="connsiteX54" fmla="*/ 976347 w 5107940"/>
                  <a:gd name="connsiteY54" fmla="*/ 1682084 h 3210806"/>
                  <a:gd name="connsiteX55" fmla="*/ 882566 w 5107940"/>
                  <a:gd name="connsiteY55" fmla="*/ 1651595 h 3210806"/>
                  <a:gd name="connsiteX56" fmla="*/ 1191093 w 5107940"/>
                  <a:gd name="connsiteY56" fmla="*/ 1592434 h 3210806"/>
                  <a:gd name="connsiteX57" fmla="*/ 1191093 w 5107940"/>
                  <a:gd name="connsiteY57" fmla="*/ 1592434 h 3210806"/>
                  <a:gd name="connsiteX58" fmla="*/ 1110202 w 5107940"/>
                  <a:gd name="connsiteY58" fmla="*/ 1559053 h 3210806"/>
                  <a:gd name="connsiteX59" fmla="*/ 916029 w 5107940"/>
                  <a:gd name="connsiteY59" fmla="*/ 1596069 h 3210806"/>
                  <a:gd name="connsiteX60" fmla="*/ 865792 w 5107940"/>
                  <a:gd name="connsiteY60" fmla="*/ 1614330 h 3210806"/>
                  <a:gd name="connsiteX61" fmla="*/ 834642 w 5107940"/>
                  <a:gd name="connsiteY61" fmla="*/ 1653578 h 3210806"/>
                  <a:gd name="connsiteX62" fmla="*/ 866371 w 5107940"/>
                  <a:gd name="connsiteY62" fmla="*/ 1692577 h 3210806"/>
                  <a:gd name="connsiteX63" fmla="*/ 1066162 w 5107940"/>
                  <a:gd name="connsiteY63" fmla="*/ 1739922 h 3210806"/>
                  <a:gd name="connsiteX64" fmla="*/ 1650496 w 5107940"/>
                  <a:gd name="connsiteY64" fmla="*/ 1784706 h 3210806"/>
                  <a:gd name="connsiteX65" fmla="*/ 1586874 w 5107940"/>
                  <a:gd name="connsiteY65" fmla="*/ 1822466 h 3210806"/>
                  <a:gd name="connsiteX66" fmla="*/ 705332 w 5107940"/>
                  <a:gd name="connsiteY66" fmla="*/ 1775534 h 3210806"/>
                  <a:gd name="connsiteX67" fmla="*/ 174209 w 5107940"/>
                  <a:gd name="connsiteY67" fmla="*/ 1707037 h 3210806"/>
                  <a:gd name="connsiteX68" fmla="*/ 94970 w 5107940"/>
                  <a:gd name="connsiteY68" fmla="*/ 1684645 h 3210806"/>
                  <a:gd name="connsiteX69" fmla="*/ 47790 w 5107940"/>
                  <a:gd name="connsiteY69" fmla="*/ 1652338 h 3210806"/>
                  <a:gd name="connsiteX70" fmla="*/ 93235 w 5107940"/>
                  <a:gd name="connsiteY70" fmla="*/ 1622427 h 3210806"/>
                  <a:gd name="connsiteX71" fmla="*/ 310212 w 5107940"/>
                  <a:gd name="connsiteY71" fmla="*/ 1574752 h 3210806"/>
                  <a:gd name="connsiteX72" fmla="*/ 1007745 w 5107940"/>
                  <a:gd name="connsiteY72" fmla="*/ 1507824 h 3210806"/>
                  <a:gd name="connsiteX73" fmla="*/ 1007745 w 5107940"/>
                  <a:gd name="connsiteY73" fmla="*/ 1507824 h 3210806"/>
                  <a:gd name="connsiteX74" fmla="*/ 935281 w 5107940"/>
                  <a:gd name="connsiteY74" fmla="*/ 1468411 h 3210806"/>
                  <a:gd name="connsiteX75" fmla="*/ 912146 w 5107940"/>
                  <a:gd name="connsiteY75" fmla="*/ 1475600 h 3210806"/>
                  <a:gd name="connsiteX76" fmla="*/ 260553 w 5107940"/>
                  <a:gd name="connsiteY76" fmla="*/ 1543436 h 3210806"/>
                  <a:gd name="connsiteX77" fmla="*/ 32587 w 5107940"/>
                  <a:gd name="connsiteY77" fmla="*/ 1611273 h 3210806"/>
                  <a:gd name="connsiteX78" fmla="*/ 33165 w 5107940"/>
                  <a:gd name="connsiteY78" fmla="*/ 1695634 h 3210806"/>
                  <a:gd name="connsiteX79" fmla="*/ 112652 w 5107940"/>
                  <a:gd name="connsiteY79" fmla="*/ 1729098 h 3210806"/>
                  <a:gd name="connsiteX80" fmla="*/ 485380 w 5107940"/>
                  <a:gd name="connsiteY80" fmla="*/ 1796687 h 3210806"/>
                  <a:gd name="connsiteX81" fmla="*/ 1395098 w 5107940"/>
                  <a:gd name="connsiteY81" fmla="*/ 1857747 h 3210806"/>
                  <a:gd name="connsiteX82" fmla="*/ 1557789 w 5107940"/>
                  <a:gd name="connsiteY82" fmla="*/ 1865432 h 3210806"/>
                  <a:gd name="connsiteX83" fmla="*/ 1528292 w 5107940"/>
                  <a:gd name="connsiteY83" fmla="*/ 1901457 h 3210806"/>
                  <a:gd name="connsiteX84" fmla="*/ 1199769 w 5107940"/>
                  <a:gd name="connsiteY84" fmla="*/ 2237829 h 3210806"/>
                  <a:gd name="connsiteX85" fmla="*/ 964531 w 5107940"/>
                  <a:gd name="connsiteY85" fmla="*/ 2621960 h 3210806"/>
                  <a:gd name="connsiteX86" fmla="*/ 1104005 w 5107940"/>
                  <a:gd name="connsiteY86" fmla="*/ 3002786 h 3210806"/>
                  <a:gd name="connsiteX87" fmla="*/ 1232406 w 5107940"/>
                  <a:gd name="connsiteY87" fmla="*/ 3068143 h 3210806"/>
                  <a:gd name="connsiteX88" fmla="*/ 1802860 w 5107940"/>
                  <a:gd name="connsiteY88" fmla="*/ 3191092 h 3210806"/>
                  <a:gd name="connsiteX89" fmla="*/ 2524520 w 5107940"/>
                  <a:gd name="connsiteY89" fmla="*/ 3202494 h 3210806"/>
                  <a:gd name="connsiteX90" fmla="*/ 3389536 w 5107940"/>
                  <a:gd name="connsiteY90" fmla="*/ 3084834 h 3210806"/>
                  <a:gd name="connsiteX91" fmla="*/ 4158211 w 5107940"/>
                  <a:gd name="connsiteY91" fmla="*/ 2796302 h 3210806"/>
                  <a:gd name="connsiteX92" fmla="*/ 4605385 w 5107940"/>
                  <a:gd name="connsiteY92" fmla="*/ 2159086 h 3210806"/>
                  <a:gd name="connsiteX93" fmla="*/ 4580515 w 5107940"/>
                  <a:gd name="connsiteY93" fmla="*/ 1533025 h 3210806"/>
                  <a:gd name="connsiteX94" fmla="*/ 4415262 w 5107940"/>
                  <a:gd name="connsiteY94" fmla="*/ 887051 h 3210806"/>
                  <a:gd name="connsiteX95" fmla="*/ 4353457 w 5107940"/>
                  <a:gd name="connsiteY95" fmla="*/ 399803 h 3210806"/>
                  <a:gd name="connsiteX96" fmla="*/ 4642816 w 5107940"/>
                  <a:gd name="connsiteY96" fmla="*/ 54424 h 3210806"/>
                  <a:gd name="connsiteX97" fmla="*/ 5034630 w 5107940"/>
                  <a:gd name="connsiteY97" fmla="*/ 282804 h 3210806"/>
                  <a:gd name="connsiteX98" fmla="*/ 5065119 w 5107940"/>
                  <a:gd name="connsiteY98" fmla="*/ 560346 h 3210806"/>
                  <a:gd name="connsiteX99" fmla="*/ 5107837 w 5107940"/>
                  <a:gd name="connsiteY99" fmla="*/ 558776 h 3210806"/>
                  <a:gd name="connsiteX100" fmla="*/ 5089246 w 5107940"/>
                  <a:gd name="connsiteY100" fmla="*/ 329157 h 3210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107940" h="3210806">
                    <a:moveTo>
                      <a:pt x="5089246" y="329157"/>
                    </a:moveTo>
                    <a:cubicBezTo>
                      <a:pt x="5070242" y="230253"/>
                      <a:pt x="5039010" y="137051"/>
                      <a:pt x="4955722" y="71693"/>
                    </a:cubicBezTo>
                    <a:cubicBezTo>
                      <a:pt x="4816496" y="-37457"/>
                      <a:pt x="4580185" y="-19940"/>
                      <a:pt x="4446578" y="110362"/>
                    </a:cubicBezTo>
                    <a:cubicBezTo>
                      <a:pt x="4316771" y="237029"/>
                      <a:pt x="4295619" y="397985"/>
                      <a:pt x="4309087" y="567700"/>
                    </a:cubicBezTo>
                    <a:cubicBezTo>
                      <a:pt x="4320820" y="714858"/>
                      <a:pt x="4362216" y="856232"/>
                      <a:pt x="4400720" y="998019"/>
                    </a:cubicBezTo>
                    <a:cubicBezTo>
                      <a:pt x="4481281" y="1294648"/>
                      <a:pt x="4572831" y="1589046"/>
                      <a:pt x="4581093" y="1900135"/>
                    </a:cubicBezTo>
                    <a:cubicBezTo>
                      <a:pt x="4585473" y="2067123"/>
                      <a:pt x="4563163" y="2228989"/>
                      <a:pt x="4490617" y="2381187"/>
                    </a:cubicBezTo>
                    <a:cubicBezTo>
                      <a:pt x="4395845" y="2580069"/>
                      <a:pt x="4236128" y="2712519"/>
                      <a:pt x="4044930" y="2811919"/>
                    </a:cubicBezTo>
                    <a:cubicBezTo>
                      <a:pt x="3784987" y="2947013"/>
                      <a:pt x="3505461" y="3022203"/>
                      <a:pt x="3219656" y="3076736"/>
                    </a:cubicBezTo>
                    <a:cubicBezTo>
                      <a:pt x="2968141" y="3124825"/>
                      <a:pt x="2714230" y="3152257"/>
                      <a:pt x="2458170" y="3162916"/>
                    </a:cubicBezTo>
                    <a:cubicBezTo>
                      <a:pt x="2134109" y="3176384"/>
                      <a:pt x="1811618" y="3166551"/>
                      <a:pt x="1493093" y="3100698"/>
                    </a:cubicBezTo>
                    <a:cubicBezTo>
                      <a:pt x="1358164" y="3072771"/>
                      <a:pt x="1225466" y="3035754"/>
                      <a:pt x="1110450" y="2954862"/>
                    </a:cubicBezTo>
                    <a:cubicBezTo>
                      <a:pt x="1007580" y="2882481"/>
                      <a:pt x="971141" y="2786139"/>
                      <a:pt x="997912" y="2663687"/>
                    </a:cubicBezTo>
                    <a:cubicBezTo>
                      <a:pt x="1015512" y="2583043"/>
                      <a:pt x="1053685" y="2511902"/>
                      <a:pt x="1098303" y="2443818"/>
                    </a:cubicBezTo>
                    <a:cubicBezTo>
                      <a:pt x="1232158" y="2239317"/>
                      <a:pt x="1409144" y="2073816"/>
                      <a:pt x="1584230" y="1906414"/>
                    </a:cubicBezTo>
                    <a:cubicBezTo>
                      <a:pt x="1617776" y="1874355"/>
                      <a:pt x="1651653" y="1859731"/>
                      <a:pt x="1697676" y="1865018"/>
                    </a:cubicBezTo>
                    <a:cubicBezTo>
                      <a:pt x="1738576" y="1869728"/>
                      <a:pt x="1780137" y="1869398"/>
                      <a:pt x="1821368" y="1869894"/>
                    </a:cubicBezTo>
                    <a:cubicBezTo>
                      <a:pt x="2407851" y="1876256"/>
                      <a:pt x="2994003" y="1867415"/>
                      <a:pt x="3578916" y="1821227"/>
                    </a:cubicBezTo>
                    <a:cubicBezTo>
                      <a:pt x="3750201" y="1807676"/>
                      <a:pt x="3921155" y="1789416"/>
                      <a:pt x="4089879" y="1755704"/>
                    </a:cubicBezTo>
                    <a:cubicBezTo>
                      <a:pt x="4146478" y="1744384"/>
                      <a:pt x="4202912" y="1731329"/>
                      <a:pt x="4255462" y="1706541"/>
                    </a:cubicBezTo>
                    <a:cubicBezTo>
                      <a:pt x="4278598" y="1695634"/>
                      <a:pt x="4305947" y="1685389"/>
                      <a:pt x="4305286" y="1652751"/>
                    </a:cubicBezTo>
                    <a:cubicBezTo>
                      <a:pt x="4304625" y="1620527"/>
                      <a:pt x="4277276" y="1610777"/>
                      <a:pt x="4254058" y="1599953"/>
                    </a:cubicBezTo>
                    <a:cubicBezTo>
                      <a:pt x="4231749" y="1589625"/>
                      <a:pt x="4208117" y="1581527"/>
                      <a:pt x="4184403" y="1574752"/>
                    </a:cubicBezTo>
                    <a:cubicBezTo>
                      <a:pt x="4040964" y="1533934"/>
                      <a:pt x="3893310" y="1517409"/>
                      <a:pt x="3745739" y="1501627"/>
                    </a:cubicBezTo>
                    <a:cubicBezTo>
                      <a:pt x="3539173" y="1479566"/>
                      <a:pt x="3331946" y="1466015"/>
                      <a:pt x="3124388" y="1456844"/>
                    </a:cubicBezTo>
                    <a:cubicBezTo>
                      <a:pt x="3107367" y="1465602"/>
                      <a:pt x="3089107" y="1472543"/>
                      <a:pt x="3073738" y="1483449"/>
                    </a:cubicBezTo>
                    <a:cubicBezTo>
                      <a:pt x="3050768" y="1499810"/>
                      <a:pt x="3083240" y="1490721"/>
                      <a:pt x="3081422" y="1498074"/>
                    </a:cubicBezTo>
                    <a:cubicBezTo>
                      <a:pt x="3271050" y="1505759"/>
                      <a:pt x="3460513" y="1516996"/>
                      <a:pt x="3649479" y="1534512"/>
                    </a:cubicBezTo>
                    <a:cubicBezTo>
                      <a:pt x="3824482" y="1550707"/>
                      <a:pt x="3999816" y="1566572"/>
                      <a:pt x="4171266" y="1608629"/>
                    </a:cubicBezTo>
                    <a:cubicBezTo>
                      <a:pt x="4187213" y="1612512"/>
                      <a:pt x="4202994" y="1617717"/>
                      <a:pt x="4218281" y="1623584"/>
                    </a:cubicBezTo>
                    <a:cubicBezTo>
                      <a:pt x="4234723" y="1629864"/>
                      <a:pt x="4259759" y="1634904"/>
                      <a:pt x="4259759" y="1652586"/>
                    </a:cubicBezTo>
                    <a:cubicBezTo>
                      <a:pt x="4259759" y="1673325"/>
                      <a:pt x="4233649" y="1677457"/>
                      <a:pt x="4216215" y="1683984"/>
                    </a:cubicBezTo>
                    <a:cubicBezTo>
                      <a:pt x="4161929" y="1704228"/>
                      <a:pt x="4105082" y="1714721"/>
                      <a:pt x="4048152" y="1723893"/>
                    </a:cubicBezTo>
                    <a:cubicBezTo>
                      <a:pt x="3785896" y="1765867"/>
                      <a:pt x="3521408" y="1784623"/>
                      <a:pt x="3256425" y="1799496"/>
                    </a:cubicBezTo>
                    <a:cubicBezTo>
                      <a:pt x="2826354" y="1823705"/>
                      <a:pt x="2395870" y="1831225"/>
                      <a:pt x="1965221" y="1829242"/>
                    </a:cubicBezTo>
                    <a:cubicBezTo>
                      <a:pt x="1873671" y="1828828"/>
                      <a:pt x="1782120" y="1829159"/>
                      <a:pt x="1684043" y="1829159"/>
                    </a:cubicBezTo>
                    <a:cubicBezTo>
                      <a:pt x="1702386" y="1793960"/>
                      <a:pt x="1723208" y="1788589"/>
                      <a:pt x="1749979" y="1789002"/>
                    </a:cubicBezTo>
                    <a:cubicBezTo>
                      <a:pt x="1923329" y="1791894"/>
                      <a:pt x="2096679" y="1796687"/>
                      <a:pt x="2270030" y="1794869"/>
                    </a:cubicBezTo>
                    <a:cubicBezTo>
                      <a:pt x="2554678" y="1791894"/>
                      <a:pt x="2839409" y="1784458"/>
                      <a:pt x="3122818" y="1755456"/>
                    </a:cubicBezTo>
                    <a:cubicBezTo>
                      <a:pt x="3218417" y="1745706"/>
                      <a:pt x="3314181" y="1734469"/>
                      <a:pt x="3406557" y="1706128"/>
                    </a:cubicBezTo>
                    <a:cubicBezTo>
                      <a:pt x="3434237" y="1697618"/>
                      <a:pt x="3471419" y="1692412"/>
                      <a:pt x="3471667" y="1653578"/>
                    </a:cubicBezTo>
                    <a:cubicBezTo>
                      <a:pt x="3471915" y="1614660"/>
                      <a:pt x="3434733" y="1608298"/>
                      <a:pt x="3406971" y="1600696"/>
                    </a:cubicBezTo>
                    <a:cubicBezTo>
                      <a:pt x="3265845" y="1561614"/>
                      <a:pt x="3120587" y="1549881"/>
                      <a:pt x="2975165" y="1539553"/>
                    </a:cubicBezTo>
                    <a:cubicBezTo>
                      <a:pt x="2975165" y="1539553"/>
                      <a:pt x="2975165" y="1539553"/>
                      <a:pt x="2975165" y="1539553"/>
                    </a:cubicBezTo>
                    <a:cubicBezTo>
                      <a:pt x="2975165" y="1539553"/>
                      <a:pt x="2975165" y="1539553"/>
                      <a:pt x="2975165" y="1539553"/>
                    </a:cubicBezTo>
                    <a:cubicBezTo>
                      <a:pt x="2944675" y="1545667"/>
                      <a:pt x="2917904" y="1560457"/>
                      <a:pt x="2891299" y="1575495"/>
                    </a:cubicBezTo>
                    <a:cubicBezTo>
                      <a:pt x="2982684" y="1583675"/>
                      <a:pt x="3074234" y="1590451"/>
                      <a:pt x="3165371" y="1600366"/>
                    </a:cubicBezTo>
                    <a:cubicBezTo>
                      <a:pt x="3250889" y="1609703"/>
                      <a:pt x="3336986" y="1617800"/>
                      <a:pt x="3425396" y="1650933"/>
                    </a:cubicBezTo>
                    <a:cubicBezTo>
                      <a:pt x="3379704" y="1679440"/>
                      <a:pt x="3333516" y="1682744"/>
                      <a:pt x="3289310" y="1690016"/>
                    </a:cubicBezTo>
                    <a:cubicBezTo>
                      <a:pt x="3159174" y="1711581"/>
                      <a:pt x="3027632" y="1722075"/>
                      <a:pt x="2896091" y="1729842"/>
                    </a:cubicBezTo>
                    <a:cubicBezTo>
                      <a:pt x="2660110" y="1743888"/>
                      <a:pt x="2423880" y="1752894"/>
                      <a:pt x="2187321" y="1749011"/>
                    </a:cubicBezTo>
                    <a:cubicBezTo>
                      <a:pt x="2187321" y="1749011"/>
                      <a:pt x="2187321" y="1749011"/>
                      <a:pt x="2187321" y="1749011"/>
                    </a:cubicBezTo>
                    <a:cubicBezTo>
                      <a:pt x="2187321" y="1749011"/>
                      <a:pt x="2187238" y="1749011"/>
                      <a:pt x="2187238" y="1749011"/>
                    </a:cubicBezTo>
                    <a:cubicBezTo>
                      <a:pt x="2125599" y="1747937"/>
                      <a:pt x="1692553" y="1742318"/>
                      <a:pt x="1680572" y="1741905"/>
                    </a:cubicBezTo>
                    <a:cubicBezTo>
                      <a:pt x="1444839" y="1733643"/>
                      <a:pt x="1209271" y="1722736"/>
                      <a:pt x="976347" y="1682084"/>
                    </a:cubicBezTo>
                    <a:cubicBezTo>
                      <a:pt x="945775" y="1676713"/>
                      <a:pt x="914377" y="1672333"/>
                      <a:pt x="882566" y="1651595"/>
                    </a:cubicBezTo>
                    <a:cubicBezTo>
                      <a:pt x="984361" y="1610199"/>
                      <a:pt x="1089710" y="1611025"/>
                      <a:pt x="1191093" y="1592434"/>
                    </a:cubicBezTo>
                    <a:lnTo>
                      <a:pt x="1191093" y="1592434"/>
                    </a:lnTo>
                    <a:cubicBezTo>
                      <a:pt x="1165231" y="1578553"/>
                      <a:pt x="1139947" y="1563432"/>
                      <a:pt x="1110202" y="1559053"/>
                    </a:cubicBezTo>
                    <a:cubicBezTo>
                      <a:pt x="1045257" y="1570455"/>
                      <a:pt x="979569" y="1577891"/>
                      <a:pt x="916029" y="1596069"/>
                    </a:cubicBezTo>
                    <a:cubicBezTo>
                      <a:pt x="898926" y="1600944"/>
                      <a:pt x="882070" y="1607306"/>
                      <a:pt x="865792" y="1614330"/>
                    </a:cubicBezTo>
                    <a:cubicBezTo>
                      <a:pt x="848854" y="1621684"/>
                      <a:pt x="834477" y="1632177"/>
                      <a:pt x="834642" y="1653578"/>
                    </a:cubicBezTo>
                    <a:cubicBezTo>
                      <a:pt x="834807" y="1674978"/>
                      <a:pt x="849432" y="1685141"/>
                      <a:pt x="866371" y="1692577"/>
                    </a:cubicBezTo>
                    <a:cubicBezTo>
                      <a:pt x="930076" y="1720422"/>
                      <a:pt x="998160" y="1730420"/>
                      <a:pt x="1066162" y="1739922"/>
                    </a:cubicBezTo>
                    <a:cubicBezTo>
                      <a:pt x="1258268" y="1766776"/>
                      <a:pt x="1451614" y="1778096"/>
                      <a:pt x="1650496" y="1784706"/>
                    </a:cubicBezTo>
                    <a:cubicBezTo>
                      <a:pt x="1632980" y="1809659"/>
                      <a:pt x="1616537" y="1823540"/>
                      <a:pt x="1586874" y="1822466"/>
                    </a:cubicBezTo>
                    <a:cubicBezTo>
                      <a:pt x="1292724" y="1811972"/>
                      <a:pt x="998656" y="1801314"/>
                      <a:pt x="705332" y="1775534"/>
                    </a:cubicBezTo>
                    <a:cubicBezTo>
                      <a:pt x="527272" y="1759918"/>
                      <a:pt x="349459" y="1743558"/>
                      <a:pt x="174209" y="1707037"/>
                    </a:cubicBezTo>
                    <a:cubicBezTo>
                      <a:pt x="147355" y="1701418"/>
                      <a:pt x="120997" y="1693321"/>
                      <a:pt x="94970" y="1684645"/>
                    </a:cubicBezTo>
                    <a:cubicBezTo>
                      <a:pt x="76048" y="1678365"/>
                      <a:pt x="47625" y="1674317"/>
                      <a:pt x="47790" y="1652338"/>
                    </a:cubicBezTo>
                    <a:cubicBezTo>
                      <a:pt x="47873" y="1633912"/>
                      <a:pt x="75139" y="1628872"/>
                      <a:pt x="93235" y="1622427"/>
                    </a:cubicBezTo>
                    <a:cubicBezTo>
                      <a:pt x="163550" y="1597392"/>
                      <a:pt x="236839" y="1585989"/>
                      <a:pt x="310212" y="1574752"/>
                    </a:cubicBezTo>
                    <a:cubicBezTo>
                      <a:pt x="541483" y="1539470"/>
                      <a:pt x="774738" y="1525011"/>
                      <a:pt x="1007745" y="1507824"/>
                    </a:cubicBezTo>
                    <a:cubicBezTo>
                      <a:pt x="1007745" y="1507824"/>
                      <a:pt x="1007745" y="1507824"/>
                      <a:pt x="1007745" y="1507824"/>
                    </a:cubicBezTo>
                    <a:cubicBezTo>
                      <a:pt x="986262" y="1489729"/>
                      <a:pt x="959739" y="1480971"/>
                      <a:pt x="935281" y="1468411"/>
                    </a:cubicBezTo>
                    <a:cubicBezTo>
                      <a:pt x="927597" y="1470890"/>
                      <a:pt x="919913" y="1475352"/>
                      <a:pt x="912146" y="1475600"/>
                    </a:cubicBezTo>
                    <a:cubicBezTo>
                      <a:pt x="693268" y="1482292"/>
                      <a:pt x="476208" y="1506915"/>
                      <a:pt x="260553" y="1543436"/>
                    </a:cubicBezTo>
                    <a:cubicBezTo>
                      <a:pt x="182141" y="1556739"/>
                      <a:pt x="102819" y="1570455"/>
                      <a:pt x="32587" y="1611273"/>
                    </a:cubicBezTo>
                    <a:cubicBezTo>
                      <a:pt x="-11123" y="1636639"/>
                      <a:pt x="-10792" y="1670599"/>
                      <a:pt x="33165" y="1695634"/>
                    </a:cubicBezTo>
                    <a:cubicBezTo>
                      <a:pt x="58036" y="1709763"/>
                      <a:pt x="85220" y="1720918"/>
                      <a:pt x="112652" y="1729098"/>
                    </a:cubicBezTo>
                    <a:cubicBezTo>
                      <a:pt x="234278" y="1765288"/>
                      <a:pt x="359788" y="1782475"/>
                      <a:pt x="485380" y="1796687"/>
                    </a:cubicBezTo>
                    <a:cubicBezTo>
                      <a:pt x="787628" y="1830894"/>
                      <a:pt x="1091032" y="1849072"/>
                      <a:pt x="1395098" y="1857747"/>
                    </a:cubicBezTo>
                    <a:cubicBezTo>
                      <a:pt x="1449383" y="1859317"/>
                      <a:pt x="1503586" y="1862788"/>
                      <a:pt x="1557789" y="1865432"/>
                    </a:cubicBezTo>
                    <a:cubicBezTo>
                      <a:pt x="1551179" y="1882949"/>
                      <a:pt x="1539116" y="1891542"/>
                      <a:pt x="1528292" y="1901457"/>
                    </a:cubicBezTo>
                    <a:cubicBezTo>
                      <a:pt x="1412780" y="2007715"/>
                      <a:pt x="1300821" y="2117525"/>
                      <a:pt x="1199769" y="2237829"/>
                    </a:cubicBezTo>
                    <a:cubicBezTo>
                      <a:pt x="1102104" y="2354002"/>
                      <a:pt x="1010058" y="2474224"/>
                      <a:pt x="964531" y="2621960"/>
                    </a:cubicBezTo>
                    <a:cubicBezTo>
                      <a:pt x="914790" y="2783247"/>
                      <a:pt x="962300" y="2910575"/>
                      <a:pt x="1104005" y="3002786"/>
                    </a:cubicBezTo>
                    <a:cubicBezTo>
                      <a:pt x="1144492" y="3029061"/>
                      <a:pt x="1187623" y="3050379"/>
                      <a:pt x="1232406" y="3068143"/>
                    </a:cubicBezTo>
                    <a:cubicBezTo>
                      <a:pt x="1415672" y="3141020"/>
                      <a:pt x="1608274" y="3172005"/>
                      <a:pt x="1802860" y="3191092"/>
                    </a:cubicBezTo>
                    <a:cubicBezTo>
                      <a:pt x="2042972" y="3214640"/>
                      <a:pt x="2283581" y="3215301"/>
                      <a:pt x="2524520" y="3202494"/>
                    </a:cubicBezTo>
                    <a:cubicBezTo>
                      <a:pt x="2816191" y="3186960"/>
                      <a:pt x="3104888" y="3150356"/>
                      <a:pt x="3389536" y="3084834"/>
                    </a:cubicBezTo>
                    <a:cubicBezTo>
                      <a:pt x="3658403" y="3022947"/>
                      <a:pt x="3920494" y="2941477"/>
                      <a:pt x="4158211" y="2796302"/>
                    </a:cubicBezTo>
                    <a:cubicBezTo>
                      <a:pt x="4399646" y="2648814"/>
                      <a:pt x="4554653" y="2440925"/>
                      <a:pt x="4605385" y="2159086"/>
                    </a:cubicBezTo>
                    <a:cubicBezTo>
                      <a:pt x="4643394" y="1948223"/>
                      <a:pt x="4620341" y="1740335"/>
                      <a:pt x="4580515" y="1533025"/>
                    </a:cubicBezTo>
                    <a:cubicBezTo>
                      <a:pt x="4538458" y="1314396"/>
                      <a:pt x="4470787" y="1102211"/>
                      <a:pt x="4415262" y="887051"/>
                    </a:cubicBezTo>
                    <a:cubicBezTo>
                      <a:pt x="4374114" y="727417"/>
                      <a:pt x="4334288" y="567948"/>
                      <a:pt x="4353457" y="399803"/>
                    </a:cubicBezTo>
                    <a:cubicBezTo>
                      <a:pt x="4373453" y="224883"/>
                      <a:pt x="4478223" y="93258"/>
                      <a:pt x="4642816" y="54424"/>
                    </a:cubicBezTo>
                    <a:cubicBezTo>
                      <a:pt x="4803689" y="16416"/>
                      <a:pt x="4982410" y="66983"/>
                      <a:pt x="5034630" y="282804"/>
                    </a:cubicBezTo>
                    <a:cubicBezTo>
                      <a:pt x="5056774" y="374271"/>
                      <a:pt x="5066607" y="466565"/>
                      <a:pt x="5065119" y="560346"/>
                    </a:cubicBezTo>
                    <a:cubicBezTo>
                      <a:pt x="5079827" y="572079"/>
                      <a:pt x="5094039" y="572740"/>
                      <a:pt x="5107837" y="558776"/>
                    </a:cubicBezTo>
                    <a:cubicBezTo>
                      <a:pt x="5108746" y="481686"/>
                      <a:pt x="5103789" y="405008"/>
                      <a:pt x="5089246" y="329157"/>
                    </a:cubicBezTo>
                    <a:close/>
                  </a:path>
                </a:pathLst>
              </a:custGeom>
              <a:solidFill>
                <a:srgbClr val="3B434C"/>
              </a:solidFill>
              <a:ln w="8261" cap="flat">
                <a:noFill/>
                <a:prstDash val="solid"/>
                <a:miter/>
              </a:ln>
            </p:spPr>
            <p:txBody>
              <a:bodyPr rtlCol="0" anchor="ctr"/>
              <a:lstStyle/>
              <a:p>
                <a:endParaRPr lang="ko-KR" altLang="en-US"/>
              </a:p>
            </p:txBody>
          </p:sp>
          <p:sp>
            <p:nvSpPr>
              <p:cNvPr id="16" name="자유형: 도형 15">
                <a:extLst>
                  <a:ext uri="{FF2B5EF4-FFF2-40B4-BE49-F238E27FC236}">
                    <a16:creationId xmlns:a16="http://schemas.microsoft.com/office/drawing/2014/main" id="{138FFCFD-FB5D-490C-A165-09AD6BDBBF9E}"/>
                  </a:ext>
                </a:extLst>
              </p:cNvPr>
              <p:cNvSpPr/>
              <p:nvPr/>
            </p:nvSpPr>
            <p:spPr>
              <a:xfrm>
                <a:off x="10989705" y="5072377"/>
                <a:ext cx="27890" cy="192464"/>
              </a:xfrm>
              <a:custGeom>
                <a:avLst/>
                <a:gdLst>
                  <a:gd name="connsiteX0" fmla="*/ 39661 w 39664"/>
                  <a:gd name="connsiteY0" fmla="*/ 248726 h 273718"/>
                  <a:gd name="connsiteX1" fmla="*/ 20987 w 39664"/>
                  <a:gd name="connsiteY1" fmla="*/ 273679 h 273718"/>
                  <a:gd name="connsiteX2" fmla="*/ 0 w 39664"/>
                  <a:gd name="connsiteY2" fmla="*/ 247404 h 273718"/>
                  <a:gd name="connsiteX3" fmla="*/ 83 w 39664"/>
                  <a:gd name="connsiteY3" fmla="*/ 24973 h 273718"/>
                  <a:gd name="connsiteX4" fmla="*/ 18178 w 39664"/>
                  <a:gd name="connsiteY4" fmla="*/ 21 h 273718"/>
                  <a:gd name="connsiteX5" fmla="*/ 39661 w 39664"/>
                  <a:gd name="connsiteY5" fmla="*/ 26296 h 273718"/>
                  <a:gd name="connsiteX6" fmla="*/ 39661 w 39664"/>
                  <a:gd name="connsiteY6" fmla="*/ 248726 h 273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64" h="273718">
                    <a:moveTo>
                      <a:pt x="39661" y="248726"/>
                    </a:moveTo>
                    <a:cubicBezTo>
                      <a:pt x="39661" y="261781"/>
                      <a:pt x="39413" y="272853"/>
                      <a:pt x="20987" y="273679"/>
                    </a:cubicBezTo>
                    <a:cubicBezTo>
                      <a:pt x="83" y="274506"/>
                      <a:pt x="0" y="262277"/>
                      <a:pt x="0" y="247404"/>
                    </a:cubicBezTo>
                    <a:cubicBezTo>
                      <a:pt x="248" y="173288"/>
                      <a:pt x="165" y="99090"/>
                      <a:pt x="83" y="24973"/>
                    </a:cubicBezTo>
                    <a:cubicBezTo>
                      <a:pt x="83" y="12249"/>
                      <a:pt x="-826" y="516"/>
                      <a:pt x="18178" y="21"/>
                    </a:cubicBezTo>
                    <a:cubicBezTo>
                      <a:pt x="38752" y="-558"/>
                      <a:pt x="39743" y="11175"/>
                      <a:pt x="39661" y="26296"/>
                    </a:cubicBezTo>
                    <a:cubicBezTo>
                      <a:pt x="39413" y="63312"/>
                      <a:pt x="39578" y="211627"/>
                      <a:pt x="39661" y="248726"/>
                    </a:cubicBezTo>
                    <a:close/>
                  </a:path>
                </a:pathLst>
              </a:custGeom>
              <a:solidFill>
                <a:srgbClr val="7A8892"/>
              </a:solidFill>
              <a:ln w="8261" cap="flat">
                <a:noFill/>
                <a:prstDash val="solid"/>
                <a:miter/>
              </a:ln>
            </p:spPr>
            <p:txBody>
              <a:bodyPr rtlCol="0" anchor="ctr"/>
              <a:lstStyle/>
              <a:p>
                <a:endParaRPr lang="ko-KR" altLang="en-US"/>
              </a:p>
            </p:txBody>
          </p:sp>
        </p:grpSp>
      </p:grpSp>
      <p:sp>
        <p:nvSpPr>
          <p:cNvPr id="50" name="TextBox 49">
            <a:extLst>
              <a:ext uri="{FF2B5EF4-FFF2-40B4-BE49-F238E27FC236}">
                <a16:creationId xmlns:a16="http://schemas.microsoft.com/office/drawing/2014/main" id="{27F2E21B-3533-4920-ADF7-8DB4EDEB6E08}"/>
              </a:ext>
            </a:extLst>
          </p:cNvPr>
          <p:cNvSpPr txBox="1"/>
          <p:nvPr/>
        </p:nvSpPr>
        <p:spPr>
          <a:xfrm>
            <a:off x="916158" y="1063756"/>
            <a:ext cx="6858718" cy="5509200"/>
          </a:xfrm>
          <a:prstGeom prst="rect">
            <a:avLst/>
          </a:prstGeom>
          <a:noFill/>
        </p:spPr>
        <p:txBody>
          <a:bodyPr wrap="square" lIns="36000" tIns="0" rIns="36000" bIns="0" rtlCol="0" anchor="ctr">
            <a:spAutoFit/>
          </a:bodyPr>
          <a:lstStyle/>
          <a:p>
            <a:pPr algn="just"/>
            <a:r>
              <a:rPr lang="en-US" sz="2000" dirty="0"/>
              <a:t>T</a:t>
            </a:r>
            <a:r>
              <a:rPr lang="en-US" sz="2000" dirty="0" smtClean="0"/>
              <a:t>here </a:t>
            </a:r>
            <a:r>
              <a:rPr lang="en-US" sz="2000" dirty="0"/>
              <a:t>are concerns regarding the use of </a:t>
            </a:r>
            <a:r>
              <a:rPr lang="en-US" sz="2000" dirty="0" err="1"/>
              <a:t>ChatGPT</a:t>
            </a:r>
            <a:r>
              <a:rPr lang="en-US" sz="2000" dirty="0"/>
              <a:t> for writing. English pedagogical </a:t>
            </a:r>
            <a:r>
              <a:rPr lang="en-US" sz="2000" dirty="0" err="1" smtClean="0"/>
              <a:t>ss</a:t>
            </a:r>
            <a:r>
              <a:rPr lang="en-US" sz="2000" dirty="0" smtClean="0"/>
              <a:t> </a:t>
            </a:r>
            <a:r>
              <a:rPr lang="en-US" sz="2000" dirty="0"/>
              <a:t>have raised issues about the reliability </a:t>
            </a:r>
            <a:r>
              <a:rPr lang="en-US" sz="2000" dirty="0" smtClean="0"/>
              <a:t>&amp; accuracy </a:t>
            </a:r>
            <a:r>
              <a:rPr lang="en-US" sz="2000" dirty="0"/>
              <a:t>of information provided by </a:t>
            </a:r>
            <a:r>
              <a:rPr lang="en-US" sz="2000" dirty="0" err="1"/>
              <a:t>ChatGPT</a:t>
            </a:r>
            <a:r>
              <a:rPr lang="en-US" sz="2000" dirty="0"/>
              <a:t>, as well as its potential negative effects on critical thinking skills (Thai, 2023). </a:t>
            </a:r>
            <a:endParaRPr lang="en-US" sz="2000" dirty="0" smtClean="0"/>
          </a:p>
          <a:p>
            <a:pPr algn="just"/>
            <a:endParaRPr lang="en-US" sz="2000" dirty="0"/>
          </a:p>
          <a:p>
            <a:pPr algn="just"/>
            <a:r>
              <a:rPr lang="en-US" sz="2000" dirty="0" smtClean="0"/>
              <a:t>Malik </a:t>
            </a:r>
            <a:r>
              <a:rPr lang="en-US" sz="2000" dirty="0"/>
              <a:t>et al. (2023) report that </a:t>
            </a:r>
            <a:r>
              <a:rPr lang="en-US" sz="2000" dirty="0" err="1" smtClean="0"/>
              <a:t>ss</a:t>
            </a:r>
            <a:r>
              <a:rPr lang="en-US" sz="2000" dirty="0" smtClean="0"/>
              <a:t> </a:t>
            </a:r>
            <a:r>
              <a:rPr lang="en-US" sz="2000" dirty="0"/>
              <a:t>are also concerned about creativity, critical thinking, and ethical aspects in writing practices</a:t>
            </a:r>
            <a:r>
              <a:rPr lang="en-US" sz="2000" dirty="0" smtClean="0"/>
              <a:t>.</a:t>
            </a:r>
          </a:p>
          <a:p>
            <a:pPr algn="just"/>
            <a:endParaRPr lang="en-US" sz="2000" dirty="0"/>
          </a:p>
          <a:p>
            <a:pPr algn="just"/>
            <a:r>
              <a:rPr lang="en-US" sz="2000" dirty="0" smtClean="0"/>
              <a:t> Lund </a:t>
            </a:r>
            <a:r>
              <a:rPr lang="en-US" sz="2000" dirty="0"/>
              <a:t>et al. (2023, p. 10) warn us about potential academic cheating, as texts generated by </a:t>
            </a:r>
            <a:r>
              <a:rPr lang="en-US" sz="2000" dirty="0" err="1"/>
              <a:t>ChatGPT</a:t>
            </a:r>
            <a:r>
              <a:rPr lang="en-US" sz="2000" dirty="0"/>
              <a:t> are based on previously published literature; consequently, users are encouraged to cite sources properly. </a:t>
            </a:r>
            <a:endParaRPr lang="en-US" sz="2000" dirty="0" smtClean="0"/>
          </a:p>
          <a:p>
            <a:pPr algn="just"/>
            <a:endParaRPr lang="en-US" sz="2000" dirty="0"/>
          </a:p>
          <a:p>
            <a:pPr algn="just"/>
            <a:r>
              <a:rPr lang="en-US" sz="2000" dirty="0" smtClean="0"/>
              <a:t>Sultan </a:t>
            </a:r>
            <a:r>
              <a:rPr lang="en-US" sz="2000" dirty="0"/>
              <a:t>et al. (2025) also worry about overreliance on the tool, its reliability, and the occasional provision of imperfect suggestions.</a:t>
            </a:r>
            <a:endParaRPr lang="vi-VN" sz="2000" dirty="0"/>
          </a:p>
          <a:p>
            <a:endParaRPr lang="vi-VN" sz="2000" dirty="0"/>
          </a:p>
          <a:p>
            <a:pPr algn="just"/>
            <a:endParaRPr lang="en-US" dirty="0"/>
          </a:p>
        </p:txBody>
      </p:sp>
    </p:spTree>
    <p:extLst>
      <p:ext uri="{BB962C8B-B14F-4D97-AF65-F5344CB8AC3E}">
        <p14:creationId xmlns:p14="http://schemas.microsoft.com/office/powerpoint/2010/main" val="3372543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2940</Words>
  <Application>Microsoft Office PowerPoint</Application>
  <PresentationFormat>Widescreen</PresentationFormat>
  <Paragraphs>217</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맑은 고딕</vt:lpstr>
      <vt:lpstr>Arial</vt:lpstr>
      <vt:lpstr>Calibri</vt:lpstr>
      <vt:lpstr>Calibri Light</vt:lpstr>
      <vt:lpstr>Times New Roman</vt:lpstr>
      <vt:lpstr>Wingdings</vt:lpstr>
      <vt:lpstr>Office Theme</vt:lpstr>
      <vt:lpstr>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Some AI pages for writing skills</vt:lpstr>
      <vt:lpstr>Some prompts for teaching writing paragraphs</vt:lpstr>
      <vt:lpstr>Some prompts for teaching writing essays</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69</cp:revision>
  <dcterms:created xsi:type="dcterms:W3CDTF">2025-07-18T15:09:44Z</dcterms:created>
  <dcterms:modified xsi:type="dcterms:W3CDTF">2025-07-23T15:09:59Z</dcterms:modified>
</cp:coreProperties>
</file>