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256" r:id="rId4"/>
    <p:sldId id="257" r:id="rId5"/>
    <p:sldId id="280" r:id="rId6"/>
    <p:sldId id="275" r:id="rId7"/>
    <p:sldId id="1061" r:id="rId8"/>
    <p:sldId id="1063" r:id="rId9"/>
    <p:sldId id="268" r:id="rId10"/>
    <p:sldId id="1052" r:id="rId11"/>
    <p:sldId id="269" r:id="rId12"/>
    <p:sldId id="270" r:id="rId13"/>
    <p:sldId id="1053" r:id="rId14"/>
    <p:sldId id="1054" r:id="rId15"/>
    <p:sldId id="1055" r:id="rId16"/>
    <p:sldId id="1056" r:id="rId17"/>
    <p:sldId id="1057" r:id="rId18"/>
    <p:sldId id="1058" r:id="rId19"/>
    <p:sldId id="1059" r:id="rId20"/>
    <p:sldId id="1060" r:id="rId21"/>
    <p:sldId id="1040" r:id="rId22"/>
    <p:sldId id="1062" r:id="rId23"/>
    <p:sldId id="259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34">
          <p15:clr>
            <a:srgbClr val="A4A3A4"/>
          </p15:clr>
        </p15:guide>
        <p15:guide id="4" pos="7512" userDrawn="1">
          <p15:clr>
            <a:srgbClr val="A4A3A4"/>
          </p15:clr>
        </p15:guide>
        <p15:guide id="5" orient="horz" pos="216" userDrawn="1">
          <p15:clr>
            <a:srgbClr val="A4A3A4"/>
          </p15:clr>
        </p15:guide>
        <p15:guide id="6" orient="horz" pos="4104" userDrawn="1">
          <p15:clr>
            <a:srgbClr val="A4A3A4"/>
          </p15:clr>
        </p15:guide>
        <p15:guide id="7" pos="1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59E"/>
    <a:srgbClr val="B07100"/>
    <a:srgbClr val="7C7676"/>
    <a:srgbClr val="AFABAB"/>
    <a:srgbClr val="767171"/>
    <a:srgbClr val="CEB102"/>
    <a:srgbClr val="F5C910"/>
    <a:srgbClr val="F7941D"/>
    <a:srgbClr val="ED0E78"/>
    <a:srgbClr val="EF6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3674" autoAdjust="0"/>
  </p:normalViewPr>
  <p:slideViewPr>
    <p:cSldViewPr snapToGrid="0" snapToObjects="1" showGuides="1">
      <p:cViewPr>
        <p:scale>
          <a:sx n="66" d="100"/>
          <a:sy n="66" d="100"/>
        </p:scale>
        <p:origin x="528" y="44"/>
      </p:cViewPr>
      <p:guideLst>
        <p:guide orient="horz" pos="2136"/>
        <p:guide pos="3840"/>
        <p:guide pos="234"/>
        <p:guide pos="7512"/>
        <p:guide orient="horz" pos="216"/>
        <p:guide orient="horz" pos="4104"/>
        <p:guide pos="1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4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j-ea"/>
                <a:cs typeface="+mj-cs"/>
              </a:defRPr>
            </a:pPr>
            <a:r>
              <a:rPr lang="en-GB" b="1" dirty="0">
                <a:solidFill>
                  <a:srgbClr val="18459E"/>
                </a:solidFill>
              </a:rPr>
              <a:t>FINDING</a:t>
            </a:r>
            <a:r>
              <a:rPr lang="en-GB" b="1" baseline="0" dirty="0">
                <a:solidFill>
                  <a:srgbClr val="18459E"/>
                </a:solidFill>
              </a:rPr>
              <a:t> 2: </a:t>
            </a:r>
            <a:r>
              <a:rPr lang="en-GB" b="1" dirty="0">
                <a:solidFill>
                  <a:srgbClr val="18459E"/>
                </a:solidFill>
              </a:rPr>
              <a:t>AI TOOL USAGE TO SUPPORT LANGUAGE SKILLS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4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j-ea"/>
              <a:cs typeface="+mj-cs"/>
            </a:defRPr>
          </a:pPr>
          <a:endParaRPr lang="en-GB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246979702176518E-3"/>
                  <c:y val="-1.7474346879086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42-4700-B50E-47CC29688777}"/>
                </c:ext>
              </c:extLst>
            </c:dLbl>
            <c:dLbl>
              <c:idx val="1"/>
              <c:layout>
                <c:manualLayout>
                  <c:x val="3.2246979702176713E-3"/>
                  <c:y val="-2.135753507443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B42-4700-B50E-47CC29688777}"/>
                </c:ext>
              </c:extLst>
            </c:dLbl>
            <c:dLbl>
              <c:idx val="2"/>
              <c:layout>
                <c:manualLayout>
                  <c:x val="1.0748993234058904E-3"/>
                  <c:y val="-2.3299129172114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42-4700-B50E-47CC29688777}"/>
                </c:ext>
              </c:extLst>
            </c:dLbl>
            <c:dLbl>
              <c:idx val="3"/>
              <c:layout>
                <c:manualLayout>
                  <c:x val="0"/>
                  <c:y val="-2.135753507443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42-4700-B50E-47CC29688777}"/>
                </c:ext>
              </c:extLst>
            </c:dLbl>
            <c:dLbl>
              <c:idx val="4"/>
              <c:layout>
                <c:manualLayout>
                  <c:x val="1.0748993234058904E-3"/>
                  <c:y val="-3.1065505562819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42-4700-B50E-47CC29688777}"/>
                </c:ext>
              </c:extLst>
            </c:dLbl>
            <c:dLbl>
              <c:idx val="5"/>
              <c:layout>
                <c:manualLayout>
                  <c:x val="0"/>
                  <c:y val="-2.3299129172115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42-4700-B50E-47CC29688777}"/>
                </c:ext>
              </c:extLst>
            </c:dLbl>
            <c:dLbl>
              <c:idx val="6"/>
              <c:layout>
                <c:manualLayout>
                  <c:x val="-1.0748993234058904E-3"/>
                  <c:y val="-1.7474346879086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42-4700-B50E-47CC29688777}"/>
                </c:ext>
              </c:extLst>
            </c:dLbl>
            <c:dLbl>
              <c:idx val="7"/>
              <c:layout>
                <c:manualLayout>
                  <c:x val="-3.2246979702176713E-3"/>
                  <c:y val="-2.9123911465143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42-4700-B50E-47CC296887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Sheet1!$A$1:$A$8</c:f>
              <c:strCache>
                <c:ptCount val="8"/>
                <c:pt idx="0">
                  <c:v>Vocabulary learning</c:v>
                </c:pt>
                <c:pt idx="1">
                  <c:v>Grammar checking</c:v>
                </c:pt>
                <c:pt idx="2">
                  <c:v>Writing assistance</c:v>
                </c:pt>
                <c:pt idx="3">
                  <c:v>Speaking/Pronunciation practice</c:v>
                </c:pt>
                <c:pt idx="4">
                  <c:v>Reading comprehension support</c:v>
                </c:pt>
                <c:pt idx="5">
                  <c:v>Listening practice</c:v>
                </c:pt>
                <c:pt idx="6">
                  <c:v>Translation</c:v>
                </c:pt>
                <c:pt idx="7">
                  <c:v>Chat-based interaction in English</c:v>
                </c:pt>
              </c:strCache>
            </c:strRef>
          </c:cat>
          <c:val>
            <c:numRef>
              <c:f>Sheet1!$B$1:$B$8</c:f>
              <c:numCache>
                <c:formatCode>General</c:formatCode>
                <c:ptCount val="8"/>
                <c:pt idx="0">
                  <c:v>3.77</c:v>
                </c:pt>
                <c:pt idx="1">
                  <c:v>3.8</c:v>
                </c:pt>
                <c:pt idx="2">
                  <c:v>3.64</c:v>
                </c:pt>
                <c:pt idx="3">
                  <c:v>3.13</c:v>
                </c:pt>
                <c:pt idx="4">
                  <c:v>3.3</c:v>
                </c:pt>
                <c:pt idx="5">
                  <c:v>3.08</c:v>
                </c:pt>
                <c:pt idx="6">
                  <c:v>3.84</c:v>
                </c:pt>
                <c:pt idx="7">
                  <c:v>3.42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7-42B5-8DE1-CA8948A9FD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32806271"/>
        <c:axId val="1132806751"/>
        <c:axId val="0"/>
      </c:bar3DChart>
      <c:catAx>
        <c:axId val="1132806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132806751"/>
        <c:crosses val="autoZero"/>
        <c:auto val="1"/>
        <c:lblAlgn val="ctr"/>
        <c:lblOffset val="100"/>
        <c:noMultiLvlLbl val="0"/>
      </c:catAx>
      <c:valAx>
        <c:axId val="1132806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13280627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700"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GB" b="1" dirty="0">
                <a:solidFill>
                  <a:srgbClr val="18459E"/>
                </a:solidFill>
              </a:rPr>
              <a:t>FINDING</a:t>
            </a:r>
            <a:r>
              <a:rPr lang="en-GB" b="1" baseline="0" dirty="0">
                <a:solidFill>
                  <a:srgbClr val="18459E"/>
                </a:solidFill>
              </a:rPr>
              <a:t> 3: </a:t>
            </a:r>
            <a:r>
              <a:rPr lang="en-GB" b="1" dirty="0">
                <a:solidFill>
                  <a:srgbClr val="18459E"/>
                </a:solidFill>
              </a:rPr>
              <a:t>PERCEIVED EFFECTIVENESS OF AI TOOLS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Sheet1!$B$23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Sheet1!$A$24:$A$34</c:f>
              <c:strCache>
                <c:ptCount val="11"/>
                <c:pt idx="1">
                  <c:v>Improving vocabulary knowledge</c:v>
                </c:pt>
                <c:pt idx="2">
                  <c:v>Correcting grammar mistakes</c:v>
                </c:pt>
                <c:pt idx="3">
                  <c:v>Improving writing fluency &amp; coherence</c:v>
                </c:pt>
                <c:pt idx="4">
                  <c:v>Enhancing pronunciation &amp; speaking clarity</c:v>
                </c:pt>
                <c:pt idx="5">
                  <c:v>Supporting reading comprehension</c:v>
                </c:pt>
                <c:pt idx="6">
                  <c:v>Improving listening skills</c:v>
                </c:pt>
                <c:pt idx="7">
                  <c:v>Assisting with translation and meaning understanding</c:v>
                </c:pt>
                <c:pt idx="8">
                  <c:v>Encouraging English communication or conversation</c:v>
                </c:pt>
                <c:pt idx="9">
                  <c:v>Helping with academic writing tasks</c:v>
                </c:pt>
                <c:pt idx="10">
                  <c:v>Building confidence in using English</c:v>
                </c:pt>
              </c:strCache>
            </c:strRef>
          </c:cat>
          <c:val>
            <c:numRef>
              <c:f>Sheet1!$B$24:$B$34</c:f>
              <c:numCache>
                <c:formatCode>General</c:formatCode>
                <c:ptCount val="11"/>
                <c:pt idx="1">
                  <c:v>3.86</c:v>
                </c:pt>
                <c:pt idx="2">
                  <c:v>3.91</c:v>
                </c:pt>
                <c:pt idx="3">
                  <c:v>3.72</c:v>
                </c:pt>
                <c:pt idx="4">
                  <c:v>3.5</c:v>
                </c:pt>
                <c:pt idx="5">
                  <c:v>3.52</c:v>
                </c:pt>
                <c:pt idx="6">
                  <c:v>3.22</c:v>
                </c:pt>
                <c:pt idx="7">
                  <c:v>3.91</c:v>
                </c:pt>
                <c:pt idx="8">
                  <c:v>3.58</c:v>
                </c:pt>
                <c:pt idx="9">
                  <c:v>3.97</c:v>
                </c:pt>
                <c:pt idx="10">
                  <c:v>3.44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E0-44A3-B30D-9C76062D7E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32827391"/>
        <c:axId val="1132819231"/>
      </c:barChart>
      <c:catAx>
        <c:axId val="11328273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132819231"/>
        <c:crosses val="autoZero"/>
        <c:auto val="1"/>
        <c:lblAlgn val="ctr"/>
        <c:lblOffset val="100"/>
        <c:noMultiLvlLbl val="0"/>
      </c:catAx>
      <c:valAx>
        <c:axId val="1132819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132827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dirty="0">
                <a:solidFill>
                  <a:srgbClr val="18459E"/>
                </a:solidFill>
                <a:latin typeface="Georgia" panose="02040502050405020303" pitchFamily="18" charset="0"/>
              </a:rPr>
              <a:t>FINDING 4: Students’ self-reported AI competency level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dLbl>
              <c:idx val="0"/>
              <c:layout>
                <c:manualLayout>
                  <c:x val="-2.3291926889759309E-3"/>
                  <c:y val="-2.3460410557184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8C-47F0-B08B-3A7CD2D6D4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Sheet1!$A$37:$A$41</c:f>
              <c:strCache>
                <c:ptCount val="5"/>
                <c:pt idx="0">
                  <c:v>Cognitive aspect</c:v>
                </c:pt>
                <c:pt idx="1">
                  <c:v>Skill aspect</c:v>
                </c:pt>
                <c:pt idx="2">
                  <c:v>Ethic aspect</c:v>
                </c:pt>
                <c:pt idx="3">
                  <c:v>Attitude aspect</c:v>
                </c:pt>
                <c:pt idx="4">
                  <c:v>AI competency</c:v>
                </c:pt>
              </c:strCache>
            </c:strRef>
          </c:cat>
          <c:val>
            <c:numRef>
              <c:f>Sheet1!$B$37:$B$41</c:f>
              <c:numCache>
                <c:formatCode>General</c:formatCode>
                <c:ptCount val="5"/>
                <c:pt idx="0">
                  <c:v>3.77</c:v>
                </c:pt>
                <c:pt idx="1">
                  <c:v>3.83</c:v>
                </c:pt>
                <c:pt idx="2">
                  <c:v>3.88</c:v>
                </c:pt>
                <c:pt idx="3">
                  <c:v>3.84</c:v>
                </c:pt>
                <c:pt idx="4">
                  <c:v>3.83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B2-45DE-8C33-95349A5AB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0"/>
        <c:shape val="box"/>
        <c:axId val="1132836991"/>
        <c:axId val="1132832671"/>
        <c:axId val="0"/>
      </c:bar3DChart>
      <c:catAx>
        <c:axId val="1132836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2832671"/>
        <c:crosses val="autoZero"/>
        <c:auto val="1"/>
        <c:lblAlgn val="ctr"/>
        <c:lblOffset val="100"/>
        <c:noMultiLvlLbl val="0"/>
      </c:catAx>
      <c:valAx>
        <c:axId val="1132832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2836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GB" b="1" dirty="0">
                <a:solidFill>
                  <a:srgbClr val="18459E"/>
                </a:solidFill>
              </a:rPr>
              <a:t>FINDING 5: A COMPARISON BETWEEN SELF-REPORTED AND TESTE-BASED AI COMPETENCY</a:t>
            </a:r>
          </a:p>
        </c:rich>
      </c:tx>
      <c:layout>
        <c:manualLayout>
          <c:xMode val="edge"/>
          <c:yMode val="edge"/>
          <c:x val="0.15512028996431565"/>
          <c:y val="4.20185217661176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Sheet1!$A$52</c:f>
              <c:strCache>
                <c:ptCount val="1"/>
                <c:pt idx="0">
                  <c:v>Students’ self-reported AI competency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Sheet1!$B$51:$F$51</c:f>
              <c:strCache>
                <c:ptCount val="5"/>
                <c:pt idx="0">
                  <c:v>Level 1 Minimal</c:v>
                </c:pt>
                <c:pt idx="1">
                  <c:v>Level 2 Basic</c:v>
                </c:pt>
                <c:pt idx="2">
                  <c:v>Level 3 Developing</c:v>
                </c:pt>
                <c:pt idx="3">
                  <c:v>Level 4 Proficient</c:v>
                </c:pt>
                <c:pt idx="4">
                  <c:v>Level 5 Advanced</c:v>
                </c:pt>
              </c:strCache>
            </c:strRef>
          </c:cat>
          <c:val>
            <c:numRef>
              <c:f>Sheet1!$B$52:$F$52</c:f>
              <c:numCache>
                <c:formatCode>0.0%</c:formatCode>
                <c:ptCount val="5"/>
                <c:pt idx="0">
                  <c:v>0</c:v>
                </c:pt>
                <c:pt idx="1">
                  <c:v>3.1E-2</c:v>
                </c:pt>
                <c:pt idx="2">
                  <c:v>0.188</c:v>
                </c:pt>
                <c:pt idx="3">
                  <c:v>0.5</c:v>
                </c:pt>
                <c:pt idx="4">
                  <c:v>0.28100000000000003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AC-49D1-ADAD-708F2C3975B7}"/>
            </c:ext>
          </c:extLst>
        </c:ser>
        <c:ser>
          <c:idx val="1"/>
          <c:order val="1"/>
          <c:tx>
            <c:strRef>
              <c:f>Sheet1!$A$53</c:f>
              <c:strCache>
                <c:ptCount val="1"/>
                <c:pt idx="0">
                  <c:v>Test-based AI competency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Sheet1!$B$51:$F$51</c:f>
              <c:strCache>
                <c:ptCount val="5"/>
                <c:pt idx="0">
                  <c:v>Level 1 Minimal</c:v>
                </c:pt>
                <c:pt idx="1">
                  <c:v>Level 2 Basic</c:v>
                </c:pt>
                <c:pt idx="2">
                  <c:v>Level 3 Developing</c:v>
                </c:pt>
                <c:pt idx="3">
                  <c:v>Level 4 Proficient</c:v>
                </c:pt>
                <c:pt idx="4">
                  <c:v>Level 5 Advanced</c:v>
                </c:pt>
              </c:strCache>
            </c:strRef>
          </c:cat>
          <c:val>
            <c:numRef>
              <c:f>Sheet1!$B$53:$F$53</c:f>
              <c:numCache>
                <c:formatCode>0.0%</c:formatCode>
                <c:ptCount val="5"/>
                <c:pt idx="0">
                  <c:v>3.1E-2</c:v>
                </c:pt>
                <c:pt idx="1">
                  <c:v>0.17199999999999999</c:v>
                </c:pt>
                <c:pt idx="2">
                  <c:v>0.26600000000000001</c:v>
                </c:pt>
                <c:pt idx="3">
                  <c:v>0.32800000000000001</c:v>
                </c:pt>
                <c:pt idx="4">
                  <c:v>0.20300000000000001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AC-49D1-ADAD-708F2C3975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32836511"/>
        <c:axId val="1132853311"/>
      </c:barChart>
      <c:catAx>
        <c:axId val="1132836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132853311"/>
        <c:crosses val="autoZero"/>
        <c:auto val="1"/>
        <c:lblAlgn val="ctr"/>
        <c:lblOffset val="100"/>
        <c:noMultiLvlLbl val="0"/>
      </c:catAx>
      <c:valAx>
        <c:axId val="1132853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132836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20T09:06:38.12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0 21202 180000 90000,'0'0'0'0'0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19FE36-06C8-DA59-8BA0-8278C75988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985B86-2229-997C-469E-502ED1D041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11BE8C-E06C-4D94-8436-A936C4D798D6}" type="datetimeFigureOut">
              <a:rPr lang="LID4096"/>
              <a:pPr>
                <a:defRPr/>
              </a:pPr>
              <a:t>07/12/2025</a:t>
            </a:fld>
            <a:endParaRPr lang="en-V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CEA7B34-5DD4-5ABD-D1D4-1CA3E4C340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VN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3EC0341-DF5A-AE9D-2062-2143548C3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VN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3AC77-91F6-CCA9-DA7B-BC8E41B2AC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7B40C-1276-A9D4-B9EA-D945302F89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B9ADCD-FC43-440A-BE93-3F20A47AC538}" type="slidenum">
              <a:rPr lang="en-VN"/>
              <a:pPr>
                <a:defRPr/>
              </a:pPr>
              <a:t>‹#›</a:t>
            </a:fld>
            <a:endParaRPr lang="en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D1E1C044-24FF-A96D-8376-166221E624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C177A151-3E55-A65B-4F93-AA2AE73ED8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71889308-E279-77E8-7FA0-90F549807D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852FD7-792F-4085-BF37-0F786A22A93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B9ADCD-FC43-440A-BE93-3F20A47AC538}" type="slidenum">
              <a:rPr lang="en-VN" smtClean="0"/>
              <a:pPr>
                <a:defRPr/>
              </a:pPr>
              <a:t>17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89141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B9ADCD-FC43-440A-BE93-3F20A47AC538}" type="slidenum">
              <a:rPr lang="en-VN" smtClean="0"/>
              <a:pPr>
                <a:defRPr/>
              </a:pPr>
              <a:t>18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75744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243F94E2-AF88-C60A-CE66-08264FF174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57CADDD-F73F-9C7C-6877-B7EA13F85F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A0FFDD8-9B01-4708-C15E-9E41A9ADAC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7C2375-5C6E-4DF3-B3FE-8EBE3267D2F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1B3EA-16AE-8658-90F6-CF26DF2AE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1ED77B8B-31DD-2777-18AD-00A06EDDB2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3805A050-2204-350E-278B-E008648A81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9B498BB2-91D9-3F7F-7F85-B228748B8D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CE2175-06C8-4558-AB5D-780EAC59B4A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240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B3889-50EB-3D07-59D8-192AEADF4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24044215-01BB-775F-AA41-049CB7C28A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B2BF8817-22CD-EBF9-FE00-A1BD79A49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E9BD8039-A915-BCBC-33BB-603ADE1CBA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CE2175-06C8-4558-AB5D-780EAC59B4A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018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6E68A-805C-5101-9342-7EFE35FD7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799796A5-37B6-76DC-5160-74D2AAB24F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FBCE3090-7285-71A6-E338-CA5B597EAB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4276912E-261F-FA7F-378B-469917ADD1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CE2175-06C8-4558-AB5D-780EAC59B4A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183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B50F9-A239-0F4C-0B58-41D008B84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76674605-B687-8B70-396F-59E0D1489B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47A9F490-A2FC-1E62-982A-EE3494E87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FE51DA9E-0638-41F0-FFE2-6E167A3057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CE2175-06C8-4558-AB5D-780EAC59B4A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970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27982-35EA-89E3-C54A-5CBBA9322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B08ABDE5-1A14-A9DE-0673-8708CE6D1F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FBEF317E-D21B-E31D-7C34-E0A98C05AA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CFEA479-1D48-F37F-307F-88E4F9CFED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CE2175-06C8-4558-AB5D-780EAC59B4A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302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B9ADCD-FC43-440A-BE93-3F20A47AC538}" type="slidenum">
              <a:rPr lang="en-VN" smtClean="0"/>
              <a:pPr>
                <a:defRPr/>
              </a:pPr>
              <a:t>14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29453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B9ADCD-FC43-440A-BE93-3F20A47AC538}" type="slidenum">
              <a:rPr lang="en-VN" smtClean="0"/>
              <a:pPr>
                <a:defRPr/>
              </a:pPr>
              <a:t>15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37276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B9ADCD-FC43-440A-BE93-3F20A47AC538}" type="slidenum">
              <a:rPr lang="en-VN" smtClean="0"/>
              <a:pPr>
                <a:defRPr/>
              </a:pPr>
              <a:t>16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70809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6A85F-A3CC-DC2A-AF7E-F3DC67177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9A49B-CFAA-49D6-AF09-3B4DCA0C1B95}" type="datetimeFigureOut">
              <a:rPr lang="LID4096"/>
              <a:pPr>
                <a:defRPr/>
              </a:pPr>
              <a:t>07/12/2025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23BD7-1AD8-A495-8CDD-FF312497F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C5B31-3B35-E461-FA33-75369351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92A64-5040-4356-BC4E-4BC7D53AAB73}" type="slidenum">
              <a:rPr lang="en-VN"/>
              <a:pPr>
                <a:defRPr/>
              </a:pPr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4519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A6B67-720E-4480-FF7F-63A0EE2ED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2BF9A-5F53-4572-BACE-DF6D400BA31D}" type="datetimeFigureOut">
              <a:rPr lang="LID4096"/>
              <a:pPr>
                <a:defRPr/>
              </a:pPr>
              <a:t>07/12/2025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B6EB4-7E54-104A-F199-BDA03CCF9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F3AD7-1057-12CD-0257-25837DF2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2F39B-BDC6-4559-81EE-DC7B3064AB53}" type="slidenum">
              <a:rPr lang="en-VN"/>
              <a:pPr>
                <a:defRPr/>
              </a:pPr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8843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E1824-2737-64C9-91A8-1CBCD43C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AD402-B5A9-4F0B-A64D-DA933B735625}" type="datetimeFigureOut">
              <a:rPr lang="LID4096"/>
              <a:pPr>
                <a:defRPr/>
              </a:pPr>
              <a:t>07/12/2025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DA902-7FF0-4772-EB6E-F08A908A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7339E-BD21-F41D-E1B4-3CF25996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DCCDB-A983-4A25-92EC-D733D2620D12}" type="slidenum">
              <a:rPr lang="en-VN"/>
              <a:pPr>
                <a:defRPr/>
              </a:pPr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45177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0E060-2243-49E4-84BA-EA9EE3393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BCB31-27CC-4BD4-81CC-D11202C2E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2E37B-6B1F-4854-9424-2EFA8361D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6659-24A9-46FA-9490-684D02D1F83C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6B667-23D7-403E-9780-27F1BE4B8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830AA-CBD5-48E7-B45C-08766C79D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508C-B578-4C3C-B305-38076B473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82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52A37-8655-486C-BE09-AFC719461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AF495-905A-4E36-A189-33E24C0EC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88D3F-0498-4960-A88D-9B907C9EC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6659-24A9-46FA-9490-684D02D1F83C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D425F-342B-4522-9CE3-62AC35A3E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B7204-D92F-49A3-BD57-C8AA87C65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508C-B578-4C3C-B305-38076B473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31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3CDC0-0330-4D90-8538-DC3DAC1D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00107-7B9D-4663-9FAC-FD67F7EFE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251C1-13BC-48AB-AD45-034AB88E2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6659-24A9-46FA-9490-684D02D1F83C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7553C-29AC-47EE-A8DF-1AEE6516F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0FC20-024E-444A-836C-7D679C1A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508C-B578-4C3C-B305-38076B473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9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B07BA-3094-41BD-BCFC-1E7D1DA14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8CCBC-6DEA-4926-8E05-C7B7AA540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45D47-B32D-4ED6-A6A6-FEB974E41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51D640-5B3A-4A35-92CB-54E20BDDE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6659-24A9-46FA-9490-684D02D1F83C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03DDF-B270-4540-B346-B3CDDDF6A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66312-D740-408F-AA66-919EAE4A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508C-B578-4C3C-B305-38076B473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28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E2E78-485F-4D23-8919-1CA4F2D30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0A651-04D8-4E4F-B4B1-88198E55B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EE8715-7368-4B74-9B2D-0F4D16ECB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0B1491-72C6-4171-8D43-ED42D6BF89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6D06A3-69F5-4CDF-A320-1D029D13E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102190-E921-45FA-8E51-0C7572644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6659-24A9-46FA-9490-684D02D1F83C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EF4BBB-0073-48D8-AA50-4A0130A4F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5AC68D-2E29-4463-9BF0-26CAE3D2A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508C-B578-4C3C-B305-38076B473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23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EFC1B-AD17-4A79-87FF-E9DD76D4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ACBB1-97C0-44B2-A832-C949B859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6659-24A9-46FA-9490-684D02D1F83C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F86E93-609F-4AD0-92A7-9C1BF9394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EEAE5B-5A8B-46C5-8D96-B3175541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508C-B578-4C3C-B305-38076B473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41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91E1EC-68E3-44ED-AE79-85CF7AB19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6659-24A9-46FA-9490-684D02D1F83C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3F56-ED5C-463D-8A39-D584D7208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F5EF3-9C61-444B-98CC-18B86AA9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508C-B578-4C3C-B305-38076B473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97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0E283-7F47-4849-87D3-B6B4C89D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1BD7B-A58F-45BC-BB3D-EB3AC3CB2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6B3F12-C0B7-452B-81CB-7BB5BD6D8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48C3B-6078-4DA3-85F4-78EB522C9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6659-24A9-46FA-9490-684D02D1F83C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2F47D-AFB1-4891-A671-08BFA9CE1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2E344-89EF-4485-833F-C73A2E09D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508C-B578-4C3C-B305-38076B473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6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0D0E3-1C47-9741-1D3E-781B43081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D5D0C-735E-4100-809D-476A09EB9D00}" type="datetimeFigureOut">
              <a:rPr lang="LID4096"/>
              <a:pPr>
                <a:defRPr/>
              </a:pPr>
              <a:t>07/12/2025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F9995-CA3A-67E8-1E0C-F4F539EA0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DC80C-54E9-E1C1-D79A-D74998E98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54EB7-AD52-4151-BFDC-C09D8FF73BF0}" type="slidenum">
              <a:rPr lang="en-VN"/>
              <a:pPr>
                <a:defRPr/>
              </a:pPr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39752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AA907-D584-4F4F-9A4E-C99D2B73F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77323B-9298-47E3-AD88-A5F96073F2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FBEC7-91D1-47B9-B0B4-FF28D18A4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D583E-1F3D-4BF4-A2BC-CA0B2C25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6659-24A9-46FA-9490-684D02D1F83C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7C171-B229-4FA5-B0E7-73B822688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7B76B-7414-457D-BD3B-DE5BD981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508C-B578-4C3C-B305-38076B473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79202-FB47-4ACD-97A6-D33677422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D680B6-A621-49C1-8695-B119774DD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30AC-3E76-43F9-B33C-E5C9AE210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6659-24A9-46FA-9490-684D02D1F83C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9F810-AC75-4D0C-8C84-E39DE3DEA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732E1-566F-4D2B-B063-64E3663B5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508C-B578-4C3C-B305-38076B473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21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BEB488-0F36-454D-80D7-84EDA5587E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34252D-1E58-4063-B88E-A392D3808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03DF4-E2E4-44BA-A36C-1C0B52A7C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6659-24A9-46FA-9490-684D02D1F83C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437B3-000C-4E70-8391-EF72F71D1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A7E85-FEF9-47F7-931E-A289F1346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508C-B578-4C3C-B305-38076B473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79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F6E5-0BE2-4982-89F2-E444E9FA9F4F}" type="datetimeFigureOut">
              <a:rPr lang="vi-VN" smtClean="0"/>
              <a:t>12/07/2025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550D-9C00-47E3-A1C5-3082D4138A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9049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F6E5-0BE2-4982-89F2-E444E9FA9F4F}" type="datetimeFigureOut">
              <a:rPr lang="vi-VN" smtClean="0"/>
              <a:t>12/07/2025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550D-9C00-47E3-A1C5-3082D4138A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5475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F6E5-0BE2-4982-89F2-E444E9FA9F4F}" type="datetimeFigureOut">
              <a:rPr lang="vi-VN" smtClean="0"/>
              <a:t>12/07/2025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550D-9C00-47E3-A1C5-3082D4138A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9322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F6E5-0BE2-4982-89F2-E444E9FA9F4F}" type="datetimeFigureOut">
              <a:rPr lang="vi-VN" smtClean="0"/>
              <a:t>12/07/2025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550D-9C00-47E3-A1C5-3082D4138A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8062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F6E5-0BE2-4982-89F2-E444E9FA9F4F}" type="datetimeFigureOut">
              <a:rPr lang="vi-VN" smtClean="0"/>
              <a:t>12/07/2025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550D-9C00-47E3-A1C5-3082D4138A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66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F6E5-0BE2-4982-89F2-E444E9FA9F4F}" type="datetimeFigureOut">
              <a:rPr lang="vi-VN" smtClean="0"/>
              <a:t>12/07/2025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550D-9C00-47E3-A1C5-3082D4138A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0150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F6E5-0BE2-4982-89F2-E444E9FA9F4F}" type="datetimeFigureOut">
              <a:rPr lang="vi-VN" smtClean="0"/>
              <a:t>12/07/2025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550D-9C00-47E3-A1C5-3082D4138A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617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CFE8D-A0B6-21B9-AA2A-761D226F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F3488-5CD2-4F63-9011-ADF4DB8837CC}" type="datetimeFigureOut">
              <a:rPr lang="LID4096"/>
              <a:pPr>
                <a:defRPr/>
              </a:pPr>
              <a:t>07/12/2025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DB8D5-9A4E-6E38-C03B-B3B4E0A3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BA27E-3CE9-B710-C9DE-5132E799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E804A-F03D-450B-A6D1-5677331E26F7}" type="slidenum">
              <a:rPr lang="en-VN"/>
              <a:pPr>
                <a:defRPr/>
              </a:pPr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086135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F6E5-0BE2-4982-89F2-E444E9FA9F4F}" type="datetimeFigureOut">
              <a:rPr lang="vi-VN" smtClean="0"/>
              <a:t>12/07/2025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550D-9C00-47E3-A1C5-3082D4138A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6238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F6E5-0BE2-4982-89F2-E444E9FA9F4F}" type="datetimeFigureOut">
              <a:rPr lang="vi-VN" smtClean="0"/>
              <a:t>12/07/2025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550D-9C00-47E3-A1C5-3082D4138A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2159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F6E5-0BE2-4982-89F2-E444E9FA9F4F}" type="datetimeFigureOut">
              <a:rPr lang="vi-VN" smtClean="0"/>
              <a:t>12/07/2025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550D-9C00-47E3-A1C5-3082D4138A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9631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F6E5-0BE2-4982-89F2-E444E9FA9F4F}" type="datetimeFigureOut">
              <a:rPr lang="vi-VN" smtClean="0"/>
              <a:t>12/07/2025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550D-9C00-47E3-A1C5-3082D4138A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2817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43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719A7C-F87E-A5BA-771A-4A299A745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7B6B7-A054-409E-B39E-B7329FFF9BA3}" type="datetimeFigureOut">
              <a:rPr lang="LID4096"/>
              <a:pPr>
                <a:defRPr/>
              </a:pPr>
              <a:t>07/12/2025</a:t>
            </a:fld>
            <a:endParaRPr lang="en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14A9C3-79F3-71ED-ACA0-BA268A30A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1F9D65-4CE0-10F5-8CC8-7D720B3D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5ADF6-DED1-4016-9798-AF2B362282D8}" type="slidenum">
              <a:rPr lang="en-VN"/>
              <a:pPr>
                <a:defRPr/>
              </a:pPr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1953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90089C-DEDA-DE5F-5A57-8827B1183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80FA-83DB-4751-BDAB-E6E6B160008D}" type="datetimeFigureOut">
              <a:rPr lang="LID4096"/>
              <a:pPr>
                <a:defRPr/>
              </a:pPr>
              <a:t>07/12/2025</a:t>
            </a:fld>
            <a:endParaRPr lang="en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4C2E08C-67A7-B5C2-6280-0FF5DE8C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EC8408-A0E3-E040-DD83-640FDB825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B0E0E-78AB-4F2F-BC8F-54F7DBE5EA09}" type="slidenum">
              <a:rPr lang="en-VN"/>
              <a:pPr>
                <a:defRPr/>
              </a:pPr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5103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4568342-E664-AFF8-7C9F-58E2270A8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DF684-426E-478F-B216-FFBCF0F5B18F}" type="datetimeFigureOut">
              <a:rPr lang="LID4096"/>
              <a:pPr>
                <a:defRPr/>
              </a:pPr>
              <a:t>07/12/2025</a:t>
            </a:fld>
            <a:endParaRPr lang="en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0D93F4A-B125-0A03-3E8C-4B17E5653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2A3D6BB-8A1B-A1E2-B67A-82945E5C9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B774C-E8D7-4910-ABCC-F700C42CBEC5}" type="slidenum">
              <a:rPr lang="en-VN"/>
              <a:pPr>
                <a:defRPr/>
              </a:pPr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8205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32579B9-1505-AF4E-04E1-7E441EEFE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F192F-2F2C-462D-BE1B-4E9EEC2B1209}" type="datetimeFigureOut">
              <a:rPr lang="LID4096"/>
              <a:pPr>
                <a:defRPr/>
              </a:pPr>
              <a:t>07/12/2025</a:t>
            </a:fld>
            <a:endParaRPr lang="en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33BC3A6-BB1B-B361-EB0B-5DB0C4BC3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28D481E-C491-E7F1-7ED5-0E6F1CD25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A729E-E2D7-4B40-9B88-FAE357D1F3BC}" type="slidenum">
              <a:rPr lang="en-VN"/>
              <a:pPr>
                <a:defRPr/>
              </a:pPr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2799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7A2F1D-6D0C-0F99-3680-4A9BA217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BCEE6-CCDE-4374-99B1-848E49156A57}" type="datetimeFigureOut">
              <a:rPr lang="LID4096"/>
              <a:pPr>
                <a:defRPr/>
              </a:pPr>
              <a:t>07/12/2025</a:t>
            </a:fld>
            <a:endParaRPr lang="en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57FDEA-F65F-E525-88A8-7CC2961DC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860EB2-7F7C-B845-ED86-32C368FAE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3C99E-0070-4BA2-9B9A-68D94FC61132}" type="slidenum">
              <a:rPr lang="en-VN"/>
              <a:pPr>
                <a:defRPr/>
              </a:pPr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2705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01B093-A9A1-D942-B36A-9B9C44D94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D704C-CDC8-4C31-89BC-7E141C7F1627}" type="datetimeFigureOut">
              <a:rPr lang="LID4096"/>
              <a:pPr>
                <a:defRPr/>
              </a:pPr>
              <a:t>07/12/2025</a:t>
            </a:fld>
            <a:endParaRPr lang="en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EEB9CA-F15B-5AD5-21F1-08FE3D88C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34D563-F4C9-5CBD-FF17-06330CE3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5CB0-F5CB-4A1A-B032-84B2877C0335}" type="slidenum">
              <a:rPr lang="en-VN"/>
              <a:pPr>
                <a:defRPr/>
              </a:pPr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56527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78859AB-2DC4-E1FF-4511-31AC76AFFC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4E1BE7E-EE64-978D-81AF-CBEF61A91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457AD-CF60-46D6-A982-B454450C2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1B45F5-6014-4B90-AA64-8E7BDDF42E02}" type="datetimeFigureOut">
              <a:rPr lang="LID4096"/>
              <a:pPr>
                <a:defRPr/>
              </a:pPr>
              <a:t>07/12/2025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8BC21-1712-23F7-DE18-DD6BB243A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6032C-0A7C-34BE-ED09-866CDF5DB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C8220F-C5FA-43A9-87EF-9E9251B32EE6}" type="slidenum">
              <a:rPr lang="en-VN"/>
              <a:pPr>
                <a:defRPr/>
              </a:pPr>
              <a:t>‹#›</a:t>
            </a:fld>
            <a:endParaRPr lang="en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5FF09C-5C5D-4B10-B5F5-A54E794B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5681F-EE9B-44F1-BD45-DCAECDF68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34447-78A0-4D49-841D-E2587E608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36659-24A9-46FA-9490-684D02D1F83C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63039-2AD6-4028-9D8C-B0468B6C0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4A87B-2433-4129-BF58-0A9278834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1508C-B578-4C3C-B305-38076B473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6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FF6E5-0BE2-4982-89F2-E444E9FA9F4F}" type="datetimeFigureOut">
              <a:rPr lang="vi-VN" smtClean="0"/>
              <a:t>12/07/2025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A550D-9C00-47E3-A1C5-3082D4138A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020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57099A-3762-F6FF-35D2-7C9BE70CCDB5}"/>
              </a:ext>
            </a:extLst>
          </p:cNvPr>
          <p:cNvSpPr txBox="1"/>
          <p:nvPr/>
        </p:nvSpPr>
        <p:spPr>
          <a:xfrm>
            <a:off x="2211388" y="554038"/>
            <a:ext cx="7958137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990" b="1" dirty="0">
                <a:solidFill>
                  <a:srgbClr val="18459E"/>
                </a:solidFill>
                <a:latin typeface="+mn-lt"/>
                <a:ea typeface="Inter" panose="020B0502030000000004" pitchFamily="34" charset="0"/>
                <a:cs typeface="Arial" panose="020B0604020202020204" pitchFamily="34" charset="0"/>
              </a:rPr>
              <a:t>TRƯỜNG ĐẠI HỌC NGOẠI NGỮ - TIN HỌC TP. HỒ CHÍ MINH</a:t>
            </a:r>
            <a:endParaRPr lang="en-VN" sz="1990" b="1" dirty="0">
              <a:solidFill>
                <a:srgbClr val="18459E"/>
              </a:solidFill>
              <a:latin typeface="+mn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8D7AB5A2-720B-C3A3-E3BF-9CB00F666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" y="2090083"/>
            <a:ext cx="115395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18459E"/>
                </a:solidFill>
                <a:latin typeface="Arial (body)"/>
                <a:cs typeface="Arial" panose="020B0604020202020204" pitchFamily="34" charset="0"/>
              </a:rPr>
              <a:t>AN INVESTIGATION INTO UNIVERSITY STUDENTS’ AI COMPETENCY IN ENGLISH LANGUAGE LEARNING</a:t>
            </a:r>
          </a:p>
        </p:txBody>
      </p:sp>
      <p:sp>
        <p:nvSpPr>
          <p:cNvPr id="3076" name="TextBox 12">
            <a:extLst>
              <a:ext uri="{FF2B5EF4-FFF2-40B4-BE49-F238E27FC236}">
                <a16:creationId xmlns:a16="http://schemas.microsoft.com/office/drawing/2014/main" id="{46521395-8A9A-9D01-34D4-909A7A654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05350"/>
            <a:ext cx="939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A5C8D"/>
                </a:solidFill>
                <a:latin typeface="Helvetica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Presenter</a:t>
            </a:r>
            <a:r>
              <a:rPr lang="en-US" altLang="en-US" sz="2400" dirty="0">
                <a:solidFill>
                  <a:srgbClr val="0A5C8D"/>
                </a:solidFill>
                <a:latin typeface="Helvetica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: Võ Thị Bích Phương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ECA694-35AB-DBC0-EAAF-308093DF9B91}"/>
              </a:ext>
            </a:extLst>
          </p:cNvPr>
          <p:cNvSpPr txBox="1"/>
          <p:nvPr/>
        </p:nvSpPr>
        <p:spPr>
          <a:xfrm>
            <a:off x="2211388" y="911225"/>
            <a:ext cx="7958137" cy="295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320" dirty="0">
                <a:solidFill>
                  <a:srgbClr val="18459E"/>
                </a:solidFill>
                <a:latin typeface="+mn-lt"/>
                <a:ea typeface="Inter" panose="020B0502030000000004" pitchFamily="34" charset="0"/>
                <a:cs typeface="Arial" panose="020B0604020202020204" pitchFamily="34" charset="0"/>
              </a:rPr>
              <a:t>HO CHI MINH CITY UNIVERSITY OF FOREIGN LANGUAGES - INFORMATION TECHNOLOGY</a:t>
            </a:r>
            <a:endParaRPr lang="en-VN" sz="1320" dirty="0">
              <a:solidFill>
                <a:srgbClr val="18459E"/>
              </a:solidFill>
              <a:latin typeface="+mn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8824368-A3F3-CF3F-145D-DEB9B3598564}"/>
                  </a:ext>
                </a:extLst>
              </p14:cNvPr>
              <p14:cNvContentPartPr/>
              <p14:nvPr/>
            </p14:nvContentPartPr>
            <p14:xfrm>
              <a:off x="11206173" y="356784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8824368-A3F3-CF3F-145D-DEB9B35985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97173" y="355884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53C75139-3BE2-ECB6-1BFB-5B2B20514EED}"/>
              </a:ext>
            </a:extLst>
          </p:cNvPr>
          <p:cNvSpPr/>
          <p:nvPr/>
        </p:nvSpPr>
        <p:spPr>
          <a:xfrm>
            <a:off x="-3175" y="6635750"/>
            <a:ext cx="9493250" cy="227013"/>
          </a:xfrm>
          <a:custGeom>
            <a:avLst/>
            <a:gdLst>
              <a:gd name="connsiteX0" fmla="*/ 0 w 9290688"/>
              <a:gd name="connsiteY0" fmla="*/ 0 h 226424"/>
              <a:gd name="connsiteX1" fmla="*/ 9290688 w 9290688"/>
              <a:gd name="connsiteY1" fmla="*/ 0 h 226424"/>
              <a:gd name="connsiteX2" fmla="*/ 9290688 w 9290688"/>
              <a:gd name="connsiteY2" fmla="*/ 226424 h 226424"/>
              <a:gd name="connsiteX3" fmla="*/ 0 w 9290688"/>
              <a:gd name="connsiteY3" fmla="*/ 226424 h 226424"/>
              <a:gd name="connsiteX4" fmla="*/ 0 w 9290688"/>
              <a:gd name="connsiteY4" fmla="*/ 0 h 226424"/>
              <a:gd name="connsiteX0" fmla="*/ 0 w 9493888"/>
              <a:gd name="connsiteY0" fmla="*/ 0 h 226424"/>
              <a:gd name="connsiteX1" fmla="*/ 9493888 w 9493888"/>
              <a:gd name="connsiteY1" fmla="*/ 0 h 226424"/>
              <a:gd name="connsiteX2" fmla="*/ 9290688 w 9493888"/>
              <a:gd name="connsiteY2" fmla="*/ 226424 h 226424"/>
              <a:gd name="connsiteX3" fmla="*/ 0 w 9493888"/>
              <a:gd name="connsiteY3" fmla="*/ 226424 h 226424"/>
              <a:gd name="connsiteX4" fmla="*/ 0 w 9493888"/>
              <a:gd name="connsiteY4" fmla="*/ 0 h 22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3888" h="226424">
                <a:moveTo>
                  <a:pt x="0" y="0"/>
                </a:moveTo>
                <a:lnTo>
                  <a:pt x="9493888" y="0"/>
                </a:lnTo>
                <a:lnTo>
                  <a:pt x="9290688" y="226424"/>
                </a:lnTo>
                <a:lnTo>
                  <a:pt x="0" y="226424"/>
                </a:lnTo>
                <a:lnTo>
                  <a:pt x="0" y="0"/>
                </a:lnTo>
                <a:close/>
              </a:path>
            </a:pathLst>
          </a:custGeom>
          <a:solidFill>
            <a:srgbClr val="EF6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VN" dirty="0">
              <a:latin typeface="Helvetica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E7A630-EDBB-6BF9-50F9-442357F03526}"/>
              </a:ext>
            </a:extLst>
          </p:cNvPr>
          <p:cNvSpPr/>
          <p:nvPr/>
        </p:nvSpPr>
        <p:spPr>
          <a:xfrm>
            <a:off x="9540875" y="6351588"/>
            <a:ext cx="2665413" cy="398462"/>
          </a:xfrm>
          <a:custGeom>
            <a:avLst/>
            <a:gdLst>
              <a:gd name="connsiteX0" fmla="*/ 0 w 2240017"/>
              <a:gd name="connsiteY0" fmla="*/ 0 h 396261"/>
              <a:gd name="connsiteX1" fmla="*/ 2240017 w 2240017"/>
              <a:gd name="connsiteY1" fmla="*/ 0 h 396261"/>
              <a:gd name="connsiteX2" fmla="*/ 2240017 w 2240017"/>
              <a:gd name="connsiteY2" fmla="*/ 396261 h 396261"/>
              <a:gd name="connsiteX3" fmla="*/ 0 w 2240017"/>
              <a:gd name="connsiteY3" fmla="*/ 396261 h 396261"/>
              <a:gd name="connsiteX4" fmla="*/ 0 w 2240017"/>
              <a:gd name="connsiteY4" fmla="*/ 0 h 396261"/>
              <a:gd name="connsiteX0" fmla="*/ 350467 w 2590484"/>
              <a:gd name="connsiteY0" fmla="*/ 0 h 396261"/>
              <a:gd name="connsiteX1" fmla="*/ 2590484 w 2590484"/>
              <a:gd name="connsiteY1" fmla="*/ 0 h 396261"/>
              <a:gd name="connsiteX2" fmla="*/ 2590484 w 2590484"/>
              <a:gd name="connsiteY2" fmla="*/ 396261 h 396261"/>
              <a:gd name="connsiteX3" fmla="*/ 0 w 2590484"/>
              <a:gd name="connsiteY3" fmla="*/ 393075 h 396261"/>
              <a:gd name="connsiteX4" fmla="*/ 350467 w 2590484"/>
              <a:gd name="connsiteY4" fmla="*/ 0 h 396261"/>
              <a:gd name="connsiteX0" fmla="*/ 295006 w 2590484"/>
              <a:gd name="connsiteY0" fmla="*/ 5610 h 396261"/>
              <a:gd name="connsiteX1" fmla="*/ 2590484 w 2590484"/>
              <a:gd name="connsiteY1" fmla="*/ 0 h 396261"/>
              <a:gd name="connsiteX2" fmla="*/ 2590484 w 2590484"/>
              <a:gd name="connsiteY2" fmla="*/ 396261 h 396261"/>
              <a:gd name="connsiteX3" fmla="*/ 0 w 2590484"/>
              <a:gd name="connsiteY3" fmla="*/ 393075 h 396261"/>
              <a:gd name="connsiteX4" fmla="*/ 295006 w 2590484"/>
              <a:gd name="connsiteY4" fmla="*/ 5610 h 396261"/>
              <a:gd name="connsiteX0" fmla="*/ 322736 w 2590484"/>
              <a:gd name="connsiteY0" fmla="*/ 5610 h 396261"/>
              <a:gd name="connsiteX1" fmla="*/ 2590484 w 2590484"/>
              <a:gd name="connsiteY1" fmla="*/ 0 h 396261"/>
              <a:gd name="connsiteX2" fmla="*/ 2590484 w 2590484"/>
              <a:gd name="connsiteY2" fmla="*/ 396261 h 396261"/>
              <a:gd name="connsiteX3" fmla="*/ 0 w 2590484"/>
              <a:gd name="connsiteY3" fmla="*/ 393075 h 396261"/>
              <a:gd name="connsiteX4" fmla="*/ 322736 w 2590484"/>
              <a:gd name="connsiteY4" fmla="*/ 5610 h 396261"/>
              <a:gd name="connsiteX0" fmla="*/ 316458 w 2590484"/>
              <a:gd name="connsiteY0" fmla="*/ 0 h 397001"/>
              <a:gd name="connsiteX1" fmla="*/ 2590484 w 2590484"/>
              <a:gd name="connsiteY1" fmla="*/ 740 h 397001"/>
              <a:gd name="connsiteX2" fmla="*/ 2590484 w 2590484"/>
              <a:gd name="connsiteY2" fmla="*/ 397001 h 397001"/>
              <a:gd name="connsiteX3" fmla="*/ 0 w 2590484"/>
              <a:gd name="connsiteY3" fmla="*/ 393815 h 397001"/>
              <a:gd name="connsiteX4" fmla="*/ 316458 w 2590484"/>
              <a:gd name="connsiteY4" fmla="*/ 0 h 397001"/>
              <a:gd name="connsiteX0" fmla="*/ 329014 w 2590484"/>
              <a:gd name="connsiteY0" fmla="*/ 0 h 397001"/>
              <a:gd name="connsiteX1" fmla="*/ 2590484 w 2590484"/>
              <a:gd name="connsiteY1" fmla="*/ 740 h 397001"/>
              <a:gd name="connsiteX2" fmla="*/ 2590484 w 2590484"/>
              <a:gd name="connsiteY2" fmla="*/ 397001 h 397001"/>
              <a:gd name="connsiteX3" fmla="*/ 0 w 2590484"/>
              <a:gd name="connsiteY3" fmla="*/ 393815 h 397001"/>
              <a:gd name="connsiteX4" fmla="*/ 329014 w 2590484"/>
              <a:gd name="connsiteY4" fmla="*/ 0 h 397001"/>
              <a:gd name="connsiteX0" fmla="*/ 372960 w 2634430"/>
              <a:gd name="connsiteY0" fmla="*/ 0 h 397001"/>
              <a:gd name="connsiteX1" fmla="*/ 2634430 w 2634430"/>
              <a:gd name="connsiteY1" fmla="*/ 740 h 397001"/>
              <a:gd name="connsiteX2" fmla="*/ 2634430 w 2634430"/>
              <a:gd name="connsiteY2" fmla="*/ 397001 h 397001"/>
              <a:gd name="connsiteX3" fmla="*/ 0 w 2634430"/>
              <a:gd name="connsiteY3" fmla="*/ 393815 h 397001"/>
              <a:gd name="connsiteX4" fmla="*/ 372960 w 2634430"/>
              <a:gd name="connsiteY4" fmla="*/ 0 h 397001"/>
              <a:gd name="connsiteX0" fmla="*/ 325875 w 2634430"/>
              <a:gd name="connsiteY0" fmla="*/ 0 h 397001"/>
              <a:gd name="connsiteX1" fmla="*/ 2634430 w 2634430"/>
              <a:gd name="connsiteY1" fmla="*/ 740 h 397001"/>
              <a:gd name="connsiteX2" fmla="*/ 2634430 w 2634430"/>
              <a:gd name="connsiteY2" fmla="*/ 397001 h 397001"/>
              <a:gd name="connsiteX3" fmla="*/ 0 w 2634430"/>
              <a:gd name="connsiteY3" fmla="*/ 393815 h 397001"/>
              <a:gd name="connsiteX4" fmla="*/ 325875 w 2634430"/>
              <a:gd name="connsiteY4" fmla="*/ 0 h 39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4430" h="397001">
                <a:moveTo>
                  <a:pt x="325875" y="0"/>
                </a:moveTo>
                <a:lnTo>
                  <a:pt x="2634430" y="740"/>
                </a:lnTo>
                <a:lnTo>
                  <a:pt x="2634430" y="397001"/>
                </a:lnTo>
                <a:lnTo>
                  <a:pt x="0" y="393815"/>
                </a:lnTo>
                <a:lnTo>
                  <a:pt x="325875" y="0"/>
                </a:lnTo>
                <a:close/>
              </a:path>
            </a:pathLst>
          </a:custGeom>
          <a:solidFill>
            <a:srgbClr val="184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dirty="0"/>
          </a:p>
        </p:txBody>
      </p:sp>
      <p:sp>
        <p:nvSpPr>
          <p:cNvPr id="3081" name="TextBox 27">
            <a:extLst>
              <a:ext uri="{FF2B5EF4-FFF2-40B4-BE49-F238E27FC236}">
                <a16:creationId xmlns:a16="http://schemas.microsoft.com/office/drawing/2014/main" id="{DC9FB1F1-98D1-C35A-BAFD-1BB4387D3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4888" y="6376988"/>
            <a:ext cx="22717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www.huflit.edu.vn</a:t>
            </a:r>
            <a:endParaRPr lang="en-US" altLang="en-US" sz="1600">
              <a:solidFill>
                <a:schemeClr val="bg1"/>
              </a:solidFill>
              <a:latin typeface="Helvetica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5710C1-E5B0-C7BC-2D9D-20B6768F5A5E}"/>
              </a:ext>
            </a:extLst>
          </p:cNvPr>
          <p:cNvCxnSpPr>
            <a:cxnSpLocks/>
          </p:cNvCxnSpPr>
          <p:nvPr/>
        </p:nvCxnSpPr>
        <p:spPr>
          <a:xfrm>
            <a:off x="-3175" y="6496050"/>
            <a:ext cx="9578975" cy="0"/>
          </a:xfrm>
          <a:prstGeom prst="line">
            <a:avLst/>
          </a:prstGeom>
          <a:ln>
            <a:solidFill>
              <a:srgbClr val="EF68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0662CF1-88C2-7065-0F3F-327E5840B484}"/>
              </a:ext>
            </a:extLst>
          </p:cNvPr>
          <p:cNvCxnSpPr>
            <a:cxnSpLocks/>
          </p:cNvCxnSpPr>
          <p:nvPr/>
        </p:nvCxnSpPr>
        <p:spPr>
          <a:xfrm flipH="1">
            <a:off x="9575800" y="6251575"/>
            <a:ext cx="217488" cy="244475"/>
          </a:xfrm>
          <a:prstGeom prst="line">
            <a:avLst/>
          </a:prstGeom>
          <a:ln>
            <a:solidFill>
              <a:srgbClr val="EF68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048B38-417F-5671-A8DF-2BDAE849026F}"/>
              </a:ext>
            </a:extLst>
          </p:cNvPr>
          <p:cNvCxnSpPr/>
          <p:nvPr/>
        </p:nvCxnSpPr>
        <p:spPr>
          <a:xfrm>
            <a:off x="9793288" y="6251575"/>
            <a:ext cx="2398712" cy="0"/>
          </a:xfrm>
          <a:prstGeom prst="line">
            <a:avLst/>
          </a:prstGeom>
          <a:ln>
            <a:solidFill>
              <a:srgbClr val="EF68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5" name="Picture 6">
            <a:extLst>
              <a:ext uri="{FF2B5EF4-FFF2-40B4-BE49-F238E27FC236}">
                <a16:creationId xmlns:a16="http://schemas.microsoft.com/office/drawing/2014/main" id="{AA572F17-84B2-9D4A-0590-52A7E7039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01625"/>
            <a:ext cx="191135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D23D8-87DB-7CE7-1A2C-A956AB969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61A05F0-2013-32F1-F965-15ECF4C6679E}"/>
              </a:ext>
            </a:extLst>
          </p:cNvPr>
          <p:cNvCxnSpPr>
            <a:cxnSpLocks/>
          </p:cNvCxnSpPr>
          <p:nvPr/>
        </p:nvCxnSpPr>
        <p:spPr>
          <a:xfrm>
            <a:off x="0" y="6729413"/>
            <a:ext cx="8486775" cy="1587"/>
          </a:xfrm>
          <a:prstGeom prst="line">
            <a:avLst/>
          </a:prstGeom>
          <a:ln w="12700">
            <a:solidFill>
              <a:srgbClr val="18459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D7D5A34-CD56-A632-65E0-91E03F80E06C}"/>
              </a:ext>
            </a:extLst>
          </p:cNvPr>
          <p:cNvCxnSpPr>
            <a:cxnSpLocks/>
          </p:cNvCxnSpPr>
          <p:nvPr/>
        </p:nvCxnSpPr>
        <p:spPr>
          <a:xfrm flipV="1">
            <a:off x="8486775" y="6388100"/>
            <a:ext cx="277813" cy="341313"/>
          </a:xfrm>
          <a:prstGeom prst="line">
            <a:avLst/>
          </a:prstGeom>
          <a:ln w="12700">
            <a:solidFill>
              <a:srgbClr val="18459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987D2F7-950E-EE21-136C-F0C85C68B257}"/>
              </a:ext>
            </a:extLst>
          </p:cNvPr>
          <p:cNvCxnSpPr>
            <a:cxnSpLocks/>
          </p:cNvCxnSpPr>
          <p:nvPr/>
        </p:nvCxnSpPr>
        <p:spPr>
          <a:xfrm>
            <a:off x="8764588" y="6388100"/>
            <a:ext cx="3443287" cy="0"/>
          </a:xfrm>
          <a:prstGeom prst="line">
            <a:avLst/>
          </a:prstGeom>
          <a:ln w="12700">
            <a:solidFill>
              <a:srgbClr val="18459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Rectangle 16">
            <a:extLst>
              <a:ext uri="{FF2B5EF4-FFF2-40B4-BE49-F238E27FC236}">
                <a16:creationId xmlns:a16="http://schemas.microsoft.com/office/drawing/2014/main" id="{5FE89745-E939-2FB9-B4C4-3B854BFB962B}"/>
              </a:ext>
            </a:extLst>
          </p:cNvPr>
          <p:cNvSpPr/>
          <p:nvPr/>
        </p:nvSpPr>
        <p:spPr>
          <a:xfrm>
            <a:off x="8521700" y="6497638"/>
            <a:ext cx="3686175" cy="376237"/>
          </a:xfrm>
          <a:custGeom>
            <a:avLst/>
            <a:gdLst>
              <a:gd name="connsiteX0" fmla="*/ 0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0 w 2523344"/>
              <a:gd name="connsiteY4" fmla="*/ 0 h 482600"/>
              <a:gd name="connsiteX0" fmla="*/ 524655 w 2523344"/>
              <a:gd name="connsiteY0" fmla="*/ 1499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524655 w 2523344"/>
              <a:gd name="connsiteY4" fmla="*/ 14990 h 482600"/>
              <a:gd name="connsiteX0" fmla="*/ 404734 w 2523344"/>
              <a:gd name="connsiteY0" fmla="*/ 44971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44971 h 482600"/>
              <a:gd name="connsiteX0" fmla="*/ 404734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0 h 482600"/>
              <a:gd name="connsiteX0" fmla="*/ 493662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93662 w 2523344"/>
              <a:gd name="connsiteY4" fmla="*/ 10816 h 482600"/>
              <a:gd name="connsiteX0" fmla="*/ 371386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371386 w 2523344"/>
              <a:gd name="connsiteY4" fmla="*/ 10816 h 482600"/>
              <a:gd name="connsiteX0" fmla="*/ 406017 w 2557975"/>
              <a:gd name="connsiteY0" fmla="*/ 10816 h 488215"/>
              <a:gd name="connsiteX1" fmla="*/ 2557975 w 2557975"/>
              <a:gd name="connsiteY1" fmla="*/ 0 h 488215"/>
              <a:gd name="connsiteX2" fmla="*/ 2557975 w 2557975"/>
              <a:gd name="connsiteY2" fmla="*/ 482600 h 488215"/>
              <a:gd name="connsiteX3" fmla="*/ 0 w 2557975"/>
              <a:gd name="connsiteY3" fmla="*/ 488215 h 488215"/>
              <a:gd name="connsiteX4" fmla="*/ 406017 w 2557975"/>
              <a:gd name="connsiteY4" fmla="*/ 10816 h 488215"/>
              <a:gd name="connsiteX0" fmla="*/ 406017 w 4108665"/>
              <a:gd name="connsiteY0" fmla="*/ 10816 h 488215"/>
              <a:gd name="connsiteX1" fmla="*/ 255797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10816 h 488215"/>
              <a:gd name="connsiteX1" fmla="*/ 410866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0 h 477399"/>
              <a:gd name="connsiteX1" fmla="*/ 4108665 w 4108665"/>
              <a:gd name="connsiteY1" fmla="*/ 13519 h 477399"/>
              <a:gd name="connsiteX2" fmla="*/ 4108665 w 4108665"/>
              <a:gd name="connsiteY2" fmla="*/ 471784 h 477399"/>
              <a:gd name="connsiteX3" fmla="*/ 0 w 4108665"/>
              <a:gd name="connsiteY3" fmla="*/ 477399 h 477399"/>
              <a:gd name="connsiteX4" fmla="*/ 406017 w 4108665"/>
              <a:gd name="connsiteY4" fmla="*/ 0 h 477399"/>
              <a:gd name="connsiteX0" fmla="*/ 289036 w 3991684"/>
              <a:gd name="connsiteY0" fmla="*/ 0 h 471784"/>
              <a:gd name="connsiteX1" fmla="*/ 3991684 w 3991684"/>
              <a:gd name="connsiteY1" fmla="*/ 13519 h 471784"/>
              <a:gd name="connsiteX2" fmla="*/ 3991684 w 3991684"/>
              <a:gd name="connsiteY2" fmla="*/ 471784 h 471784"/>
              <a:gd name="connsiteX3" fmla="*/ 0 w 3991684"/>
              <a:gd name="connsiteY3" fmla="*/ 356682 h 471784"/>
              <a:gd name="connsiteX4" fmla="*/ 289036 w 3991684"/>
              <a:gd name="connsiteY4" fmla="*/ 0 h 471784"/>
              <a:gd name="connsiteX0" fmla="*/ 274856 w 3977504"/>
              <a:gd name="connsiteY0" fmla="*/ 0 h 471784"/>
              <a:gd name="connsiteX1" fmla="*/ 3977504 w 3977504"/>
              <a:gd name="connsiteY1" fmla="*/ 13519 h 471784"/>
              <a:gd name="connsiteX2" fmla="*/ 3977504 w 3977504"/>
              <a:gd name="connsiteY2" fmla="*/ 471784 h 471784"/>
              <a:gd name="connsiteX3" fmla="*/ 0 w 3977504"/>
              <a:gd name="connsiteY3" fmla="*/ 360131 h 471784"/>
              <a:gd name="connsiteX4" fmla="*/ 274856 w 3977504"/>
              <a:gd name="connsiteY4" fmla="*/ 0 h 471784"/>
              <a:gd name="connsiteX0" fmla="*/ 292580 w 3995228"/>
              <a:gd name="connsiteY0" fmla="*/ 0 h 471784"/>
              <a:gd name="connsiteX1" fmla="*/ 3995228 w 3995228"/>
              <a:gd name="connsiteY1" fmla="*/ 13519 h 471784"/>
              <a:gd name="connsiteX2" fmla="*/ 3995228 w 3995228"/>
              <a:gd name="connsiteY2" fmla="*/ 471784 h 471784"/>
              <a:gd name="connsiteX3" fmla="*/ 0 w 3995228"/>
              <a:gd name="connsiteY3" fmla="*/ 367029 h 471784"/>
              <a:gd name="connsiteX4" fmla="*/ 292580 w 3995228"/>
              <a:gd name="connsiteY4" fmla="*/ 0 h 471784"/>
              <a:gd name="connsiteX0" fmla="*/ 292580 w 3995228"/>
              <a:gd name="connsiteY0" fmla="*/ 0 h 385558"/>
              <a:gd name="connsiteX1" fmla="*/ 3995228 w 3995228"/>
              <a:gd name="connsiteY1" fmla="*/ 13519 h 385558"/>
              <a:gd name="connsiteX2" fmla="*/ 3662009 w 3995228"/>
              <a:gd name="connsiteY2" fmla="*/ 385558 h 385558"/>
              <a:gd name="connsiteX3" fmla="*/ 0 w 3995228"/>
              <a:gd name="connsiteY3" fmla="*/ 367029 h 385558"/>
              <a:gd name="connsiteX4" fmla="*/ 292580 w 3995228"/>
              <a:gd name="connsiteY4" fmla="*/ 0 h 385558"/>
              <a:gd name="connsiteX0" fmla="*/ 292580 w 3995228"/>
              <a:gd name="connsiteY0" fmla="*/ 0 h 367029"/>
              <a:gd name="connsiteX1" fmla="*/ 3995228 w 3995228"/>
              <a:gd name="connsiteY1" fmla="*/ 13519 h 367029"/>
              <a:gd name="connsiteX2" fmla="*/ 3640740 w 3995228"/>
              <a:gd name="connsiteY2" fmla="*/ 347618 h 367029"/>
              <a:gd name="connsiteX3" fmla="*/ 0 w 3995228"/>
              <a:gd name="connsiteY3" fmla="*/ 367029 h 367029"/>
              <a:gd name="connsiteX4" fmla="*/ 292580 w 3995228"/>
              <a:gd name="connsiteY4" fmla="*/ 0 h 367029"/>
              <a:gd name="connsiteX0" fmla="*/ 292580 w 3995228"/>
              <a:gd name="connsiteY0" fmla="*/ 0 h 367029"/>
              <a:gd name="connsiteX1" fmla="*/ 3995228 w 3995228"/>
              <a:gd name="connsiteY1" fmla="*/ 13519 h 367029"/>
              <a:gd name="connsiteX2" fmla="*/ 3630105 w 3995228"/>
              <a:gd name="connsiteY2" fmla="*/ 213104 h 367029"/>
              <a:gd name="connsiteX3" fmla="*/ 0 w 3995228"/>
              <a:gd name="connsiteY3" fmla="*/ 367029 h 367029"/>
              <a:gd name="connsiteX4" fmla="*/ 292580 w 3995228"/>
              <a:gd name="connsiteY4" fmla="*/ 0 h 367029"/>
              <a:gd name="connsiteX0" fmla="*/ 292580 w 3995228"/>
              <a:gd name="connsiteY0" fmla="*/ 0 h 367029"/>
              <a:gd name="connsiteX1" fmla="*/ 3995228 w 3995228"/>
              <a:gd name="connsiteY1" fmla="*/ 13519 h 367029"/>
              <a:gd name="connsiteX2" fmla="*/ 3615926 w 3995228"/>
              <a:gd name="connsiteY2" fmla="*/ 354515 h 367029"/>
              <a:gd name="connsiteX3" fmla="*/ 0 w 3995228"/>
              <a:gd name="connsiteY3" fmla="*/ 367029 h 367029"/>
              <a:gd name="connsiteX4" fmla="*/ 292580 w 3995228"/>
              <a:gd name="connsiteY4" fmla="*/ 0 h 367029"/>
              <a:gd name="connsiteX0" fmla="*/ 278400 w 3981048"/>
              <a:gd name="connsiteY0" fmla="*/ 0 h 360131"/>
              <a:gd name="connsiteX1" fmla="*/ 3981048 w 3981048"/>
              <a:gd name="connsiteY1" fmla="*/ 13519 h 360131"/>
              <a:gd name="connsiteX2" fmla="*/ 3601746 w 3981048"/>
              <a:gd name="connsiteY2" fmla="*/ 354515 h 360131"/>
              <a:gd name="connsiteX3" fmla="*/ 0 w 3981048"/>
              <a:gd name="connsiteY3" fmla="*/ 360131 h 360131"/>
              <a:gd name="connsiteX4" fmla="*/ 278400 w 3981048"/>
              <a:gd name="connsiteY4" fmla="*/ 0 h 360131"/>
              <a:gd name="connsiteX0" fmla="*/ 285490 w 3988138"/>
              <a:gd name="connsiteY0" fmla="*/ 0 h 360131"/>
              <a:gd name="connsiteX1" fmla="*/ 3988138 w 3988138"/>
              <a:gd name="connsiteY1" fmla="*/ 13519 h 360131"/>
              <a:gd name="connsiteX2" fmla="*/ 3608836 w 3988138"/>
              <a:gd name="connsiteY2" fmla="*/ 354515 h 360131"/>
              <a:gd name="connsiteX3" fmla="*/ 0 w 3988138"/>
              <a:gd name="connsiteY3" fmla="*/ 360131 h 360131"/>
              <a:gd name="connsiteX4" fmla="*/ 285490 w 3988138"/>
              <a:gd name="connsiteY4" fmla="*/ 0 h 360131"/>
              <a:gd name="connsiteX0" fmla="*/ 299670 w 4002318"/>
              <a:gd name="connsiteY0" fmla="*/ 0 h 360131"/>
              <a:gd name="connsiteX1" fmla="*/ 4002318 w 4002318"/>
              <a:gd name="connsiteY1" fmla="*/ 13519 h 360131"/>
              <a:gd name="connsiteX2" fmla="*/ 3623016 w 4002318"/>
              <a:gd name="connsiteY2" fmla="*/ 354515 h 360131"/>
              <a:gd name="connsiteX3" fmla="*/ 0 w 4002318"/>
              <a:gd name="connsiteY3" fmla="*/ 360131 h 360131"/>
              <a:gd name="connsiteX4" fmla="*/ 299670 w 4002318"/>
              <a:gd name="connsiteY4" fmla="*/ 0 h 360131"/>
              <a:gd name="connsiteX0" fmla="*/ 299670 w 3623016"/>
              <a:gd name="connsiteY0" fmla="*/ 0 h 360131"/>
              <a:gd name="connsiteX1" fmla="*/ 3615926 w 3623016"/>
              <a:gd name="connsiteY1" fmla="*/ 10070 h 360131"/>
              <a:gd name="connsiteX2" fmla="*/ 3623016 w 3623016"/>
              <a:gd name="connsiteY2" fmla="*/ 354515 h 360131"/>
              <a:gd name="connsiteX3" fmla="*/ 0 w 3623016"/>
              <a:gd name="connsiteY3" fmla="*/ 360131 h 360131"/>
              <a:gd name="connsiteX4" fmla="*/ 299670 w 3623016"/>
              <a:gd name="connsiteY4" fmla="*/ 0 h 360131"/>
              <a:gd name="connsiteX0" fmla="*/ 299670 w 3630106"/>
              <a:gd name="connsiteY0" fmla="*/ 277 h 360408"/>
              <a:gd name="connsiteX1" fmla="*/ 3630106 w 3630106"/>
              <a:gd name="connsiteY1" fmla="*/ 0 h 360408"/>
              <a:gd name="connsiteX2" fmla="*/ 3623016 w 3630106"/>
              <a:gd name="connsiteY2" fmla="*/ 354792 h 360408"/>
              <a:gd name="connsiteX3" fmla="*/ 0 w 3630106"/>
              <a:gd name="connsiteY3" fmla="*/ 360408 h 360408"/>
              <a:gd name="connsiteX4" fmla="*/ 299670 w 3630106"/>
              <a:gd name="connsiteY4" fmla="*/ 277 h 36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0106" h="360408">
                <a:moveTo>
                  <a:pt x="299670" y="277"/>
                </a:moveTo>
                <a:lnTo>
                  <a:pt x="3630106" y="0"/>
                </a:lnTo>
                <a:lnTo>
                  <a:pt x="3623016" y="354792"/>
                </a:lnTo>
                <a:lnTo>
                  <a:pt x="0" y="360408"/>
                </a:lnTo>
                <a:lnTo>
                  <a:pt x="299670" y="277"/>
                </a:lnTo>
                <a:close/>
              </a:path>
            </a:pathLst>
          </a:custGeom>
          <a:solidFill>
            <a:srgbClr val="EF6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VN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56AA22B-C8C5-497A-87C9-6F74105EDBCC}"/>
              </a:ext>
            </a:extLst>
          </p:cNvPr>
          <p:cNvCxnSpPr>
            <a:cxnSpLocks/>
          </p:cNvCxnSpPr>
          <p:nvPr/>
        </p:nvCxnSpPr>
        <p:spPr>
          <a:xfrm>
            <a:off x="877888" y="158750"/>
            <a:ext cx="11353800" cy="0"/>
          </a:xfrm>
          <a:prstGeom prst="line">
            <a:avLst/>
          </a:prstGeom>
          <a:ln w="12700">
            <a:solidFill>
              <a:srgbClr val="EF682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16">
            <a:extLst>
              <a:ext uri="{FF2B5EF4-FFF2-40B4-BE49-F238E27FC236}">
                <a16:creationId xmlns:a16="http://schemas.microsoft.com/office/drawing/2014/main" id="{2A59E6F7-EB44-42AA-1AB0-EC579399D8EF}"/>
              </a:ext>
            </a:extLst>
          </p:cNvPr>
          <p:cNvSpPr/>
          <p:nvPr/>
        </p:nvSpPr>
        <p:spPr>
          <a:xfrm flipH="1" flipV="1">
            <a:off x="-14288" y="-15875"/>
            <a:ext cx="1262063" cy="295275"/>
          </a:xfrm>
          <a:custGeom>
            <a:avLst/>
            <a:gdLst>
              <a:gd name="connsiteX0" fmla="*/ 0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0 w 2523344"/>
              <a:gd name="connsiteY4" fmla="*/ 0 h 482600"/>
              <a:gd name="connsiteX0" fmla="*/ 524655 w 2523344"/>
              <a:gd name="connsiteY0" fmla="*/ 1499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524655 w 2523344"/>
              <a:gd name="connsiteY4" fmla="*/ 14990 h 482600"/>
              <a:gd name="connsiteX0" fmla="*/ 404734 w 2523344"/>
              <a:gd name="connsiteY0" fmla="*/ 44971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44971 h 482600"/>
              <a:gd name="connsiteX0" fmla="*/ 404734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0 h 482600"/>
              <a:gd name="connsiteX0" fmla="*/ 493662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93662 w 2523344"/>
              <a:gd name="connsiteY4" fmla="*/ 10816 h 482600"/>
              <a:gd name="connsiteX0" fmla="*/ 371386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371386 w 2523344"/>
              <a:gd name="connsiteY4" fmla="*/ 10816 h 482600"/>
              <a:gd name="connsiteX0" fmla="*/ 406017 w 2557975"/>
              <a:gd name="connsiteY0" fmla="*/ 10816 h 488215"/>
              <a:gd name="connsiteX1" fmla="*/ 2557975 w 2557975"/>
              <a:gd name="connsiteY1" fmla="*/ 0 h 488215"/>
              <a:gd name="connsiteX2" fmla="*/ 2557975 w 2557975"/>
              <a:gd name="connsiteY2" fmla="*/ 482600 h 488215"/>
              <a:gd name="connsiteX3" fmla="*/ 0 w 2557975"/>
              <a:gd name="connsiteY3" fmla="*/ 488215 h 488215"/>
              <a:gd name="connsiteX4" fmla="*/ 406017 w 2557975"/>
              <a:gd name="connsiteY4" fmla="*/ 10816 h 488215"/>
              <a:gd name="connsiteX0" fmla="*/ 406017 w 4108665"/>
              <a:gd name="connsiteY0" fmla="*/ 10816 h 488215"/>
              <a:gd name="connsiteX1" fmla="*/ 255797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10816 h 488215"/>
              <a:gd name="connsiteX1" fmla="*/ 410866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0 h 477399"/>
              <a:gd name="connsiteX1" fmla="*/ 4108665 w 4108665"/>
              <a:gd name="connsiteY1" fmla="*/ 13519 h 477399"/>
              <a:gd name="connsiteX2" fmla="*/ 4108665 w 4108665"/>
              <a:gd name="connsiteY2" fmla="*/ 471784 h 477399"/>
              <a:gd name="connsiteX3" fmla="*/ 0 w 4108665"/>
              <a:gd name="connsiteY3" fmla="*/ 477399 h 477399"/>
              <a:gd name="connsiteX4" fmla="*/ 406017 w 4108665"/>
              <a:gd name="connsiteY4" fmla="*/ 0 h 477399"/>
              <a:gd name="connsiteX0" fmla="*/ 406017 w 4108665"/>
              <a:gd name="connsiteY0" fmla="*/ 0 h 477399"/>
              <a:gd name="connsiteX1" fmla="*/ 4108665 w 4108665"/>
              <a:gd name="connsiteY1" fmla="*/ 13519 h 477399"/>
              <a:gd name="connsiteX2" fmla="*/ 1881358 w 4108665"/>
              <a:gd name="connsiteY2" fmla="*/ 471784 h 477399"/>
              <a:gd name="connsiteX3" fmla="*/ 0 w 4108665"/>
              <a:gd name="connsiteY3" fmla="*/ 477399 h 477399"/>
              <a:gd name="connsiteX4" fmla="*/ 406017 w 4108665"/>
              <a:gd name="connsiteY4" fmla="*/ 0 h 477399"/>
              <a:gd name="connsiteX0" fmla="*/ 406017 w 1905053"/>
              <a:gd name="connsiteY0" fmla="*/ 0 h 477399"/>
              <a:gd name="connsiteX1" fmla="*/ 1905053 w 1905053"/>
              <a:gd name="connsiteY1" fmla="*/ 1993 h 477399"/>
              <a:gd name="connsiteX2" fmla="*/ 1881358 w 1905053"/>
              <a:gd name="connsiteY2" fmla="*/ 471784 h 477399"/>
              <a:gd name="connsiteX3" fmla="*/ 0 w 1905053"/>
              <a:gd name="connsiteY3" fmla="*/ 477399 h 477399"/>
              <a:gd name="connsiteX4" fmla="*/ 406017 w 1905053"/>
              <a:gd name="connsiteY4" fmla="*/ 0 h 477399"/>
              <a:gd name="connsiteX0" fmla="*/ 406017 w 1881358"/>
              <a:gd name="connsiteY0" fmla="*/ 0 h 477399"/>
              <a:gd name="connsiteX1" fmla="*/ 1845816 w 1881358"/>
              <a:gd name="connsiteY1" fmla="*/ 1993 h 477399"/>
              <a:gd name="connsiteX2" fmla="*/ 1881358 w 1881358"/>
              <a:gd name="connsiteY2" fmla="*/ 471784 h 477399"/>
              <a:gd name="connsiteX3" fmla="*/ 0 w 1881358"/>
              <a:gd name="connsiteY3" fmla="*/ 477399 h 477399"/>
              <a:gd name="connsiteX4" fmla="*/ 406017 w 1881358"/>
              <a:gd name="connsiteY4" fmla="*/ 0 h 477399"/>
              <a:gd name="connsiteX0" fmla="*/ 406017 w 1881358"/>
              <a:gd name="connsiteY0" fmla="*/ 0 h 477399"/>
              <a:gd name="connsiteX1" fmla="*/ 1869510 w 1881358"/>
              <a:gd name="connsiteY1" fmla="*/ 25047 h 477399"/>
              <a:gd name="connsiteX2" fmla="*/ 1881358 w 1881358"/>
              <a:gd name="connsiteY2" fmla="*/ 471784 h 477399"/>
              <a:gd name="connsiteX3" fmla="*/ 0 w 1881358"/>
              <a:gd name="connsiteY3" fmla="*/ 477399 h 477399"/>
              <a:gd name="connsiteX4" fmla="*/ 406017 w 1881358"/>
              <a:gd name="connsiteY4" fmla="*/ 0 h 477399"/>
              <a:gd name="connsiteX0" fmla="*/ 406017 w 1886825"/>
              <a:gd name="connsiteY0" fmla="*/ 14263 h 491662"/>
              <a:gd name="connsiteX1" fmla="*/ 1886825 w 1886825"/>
              <a:gd name="connsiteY1" fmla="*/ 0 h 491662"/>
              <a:gd name="connsiteX2" fmla="*/ 1881358 w 1886825"/>
              <a:gd name="connsiteY2" fmla="*/ 486047 h 491662"/>
              <a:gd name="connsiteX3" fmla="*/ 0 w 1886825"/>
              <a:gd name="connsiteY3" fmla="*/ 491662 h 491662"/>
              <a:gd name="connsiteX4" fmla="*/ 406017 w 1886825"/>
              <a:gd name="connsiteY4" fmla="*/ 14263 h 491662"/>
              <a:gd name="connsiteX0" fmla="*/ 406017 w 1881586"/>
              <a:gd name="connsiteY0" fmla="*/ 0 h 477399"/>
              <a:gd name="connsiteX1" fmla="*/ 1875281 w 1881586"/>
              <a:gd name="connsiteY1" fmla="*/ 8200 h 477399"/>
              <a:gd name="connsiteX2" fmla="*/ 1881358 w 1881586"/>
              <a:gd name="connsiteY2" fmla="*/ 471784 h 477399"/>
              <a:gd name="connsiteX3" fmla="*/ 0 w 1881586"/>
              <a:gd name="connsiteY3" fmla="*/ 477399 h 477399"/>
              <a:gd name="connsiteX4" fmla="*/ 406017 w 1881586"/>
              <a:gd name="connsiteY4" fmla="*/ 0 h 477399"/>
              <a:gd name="connsiteX0" fmla="*/ 406017 w 1881851"/>
              <a:gd name="connsiteY0" fmla="*/ 3031 h 480430"/>
              <a:gd name="connsiteX1" fmla="*/ 1881052 w 1881851"/>
              <a:gd name="connsiteY1" fmla="*/ 0 h 480430"/>
              <a:gd name="connsiteX2" fmla="*/ 1881358 w 1881851"/>
              <a:gd name="connsiteY2" fmla="*/ 474815 h 480430"/>
              <a:gd name="connsiteX3" fmla="*/ 0 w 1881851"/>
              <a:gd name="connsiteY3" fmla="*/ 480430 h 480430"/>
              <a:gd name="connsiteX4" fmla="*/ 406017 w 1881851"/>
              <a:gd name="connsiteY4" fmla="*/ 3031 h 480430"/>
              <a:gd name="connsiteX0" fmla="*/ 234030 w 1709864"/>
              <a:gd name="connsiteY0" fmla="*/ 3031 h 474815"/>
              <a:gd name="connsiteX1" fmla="*/ 1709065 w 1709864"/>
              <a:gd name="connsiteY1" fmla="*/ 0 h 474815"/>
              <a:gd name="connsiteX2" fmla="*/ 1709371 w 1709864"/>
              <a:gd name="connsiteY2" fmla="*/ 474815 h 474815"/>
              <a:gd name="connsiteX3" fmla="*/ 0 w 1709864"/>
              <a:gd name="connsiteY3" fmla="*/ 280282 h 474815"/>
              <a:gd name="connsiteX4" fmla="*/ 234030 w 1709864"/>
              <a:gd name="connsiteY4" fmla="*/ 3031 h 474815"/>
              <a:gd name="connsiteX0" fmla="*/ 234030 w 1709065"/>
              <a:gd name="connsiteY0" fmla="*/ 3031 h 294353"/>
              <a:gd name="connsiteX1" fmla="*/ 1709065 w 1709065"/>
              <a:gd name="connsiteY1" fmla="*/ 0 h 294353"/>
              <a:gd name="connsiteX2" fmla="*/ 1274347 w 1709065"/>
              <a:gd name="connsiteY2" fmla="*/ 294353 h 294353"/>
              <a:gd name="connsiteX3" fmla="*/ 0 w 1709065"/>
              <a:gd name="connsiteY3" fmla="*/ 280282 h 294353"/>
              <a:gd name="connsiteX4" fmla="*/ 234030 w 1709065"/>
              <a:gd name="connsiteY4" fmla="*/ 3031 h 294353"/>
              <a:gd name="connsiteX0" fmla="*/ 234030 w 1274424"/>
              <a:gd name="connsiteY0" fmla="*/ 3031 h 294353"/>
              <a:gd name="connsiteX1" fmla="*/ 1247062 w 1274424"/>
              <a:gd name="connsiteY1" fmla="*/ 0 h 294353"/>
              <a:gd name="connsiteX2" fmla="*/ 1274347 w 1274424"/>
              <a:gd name="connsiteY2" fmla="*/ 294353 h 294353"/>
              <a:gd name="connsiteX3" fmla="*/ 0 w 1274424"/>
              <a:gd name="connsiteY3" fmla="*/ 280282 h 294353"/>
              <a:gd name="connsiteX4" fmla="*/ 234030 w 1274424"/>
              <a:gd name="connsiteY4" fmla="*/ 3031 h 294353"/>
              <a:gd name="connsiteX0" fmla="*/ 234030 w 1247062"/>
              <a:gd name="connsiteY0" fmla="*/ 3031 h 291311"/>
              <a:gd name="connsiteX1" fmla="*/ 1247062 w 1247062"/>
              <a:gd name="connsiteY1" fmla="*/ 0 h 291311"/>
              <a:gd name="connsiteX2" fmla="*/ 1246210 w 1247062"/>
              <a:gd name="connsiteY2" fmla="*/ 291311 h 291311"/>
              <a:gd name="connsiteX3" fmla="*/ 0 w 1247062"/>
              <a:gd name="connsiteY3" fmla="*/ 280282 h 291311"/>
              <a:gd name="connsiteX4" fmla="*/ 234030 w 1247062"/>
              <a:gd name="connsiteY4" fmla="*/ 3031 h 291311"/>
              <a:gd name="connsiteX0" fmla="*/ 234030 w 1247062"/>
              <a:gd name="connsiteY0" fmla="*/ 3031 h 280282"/>
              <a:gd name="connsiteX1" fmla="*/ 1247062 w 1247062"/>
              <a:gd name="connsiteY1" fmla="*/ 0 h 280282"/>
              <a:gd name="connsiteX2" fmla="*/ 1174303 w 1247062"/>
              <a:gd name="connsiteY2" fmla="*/ 218306 h 280282"/>
              <a:gd name="connsiteX3" fmla="*/ 0 w 1247062"/>
              <a:gd name="connsiteY3" fmla="*/ 280282 h 280282"/>
              <a:gd name="connsiteX4" fmla="*/ 234030 w 1247062"/>
              <a:gd name="connsiteY4" fmla="*/ 3031 h 280282"/>
              <a:gd name="connsiteX0" fmla="*/ 234030 w 1247062"/>
              <a:gd name="connsiteY0" fmla="*/ 3031 h 280282"/>
              <a:gd name="connsiteX1" fmla="*/ 1247062 w 1247062"/>
              <a:gd name="connsiteY1" fmla="*/ 0 h 280282"/>
              <a:gd name="connsiteX2" fmla="*/ 1236831 w 1247062"/>
              <a:gd name="connsiteY2" fmla="*/ 279144 h 280282"/>
              <a:gd name="connsiteX3" fmla="*/ 0 w 1247062"/>
              <a:gd name="connsiteY3" fmla="*/ 280282 h 280282"/>
              <a:gd name="connsiteX4" fmla="*/ 234030 w 1247062"/>
              <a:gd name="connsiteY4" fmla="*/ 3031 h 280282"/>
              <a:gd name="connsiteX0" fmla="*/ 234030 w 1243936"/>
              <a:gd name="connsiteY0" fmla="*/ 6073 h 283324"/>
              <a:gd name="connsiteX1" fmla="*/ 1243936 w 1243936"/>
              <a:gd name="connsiteY1" fmla="*/ 0 h 283324"/>
              <a:gd name="connsiteX2" fmla="*/ 1236831 w 1243936"/>
              <a:gd name="connsiteY2" fmla="*/ 282186 h 283324"/>
              <a:gd name="connsiteX3" fmla="*/ 0 w 1243936"/>
              <a:gd name="connsiteY3" fmla="*/ 283324 h 283324"/>
              <a:gd name="connsiteX4" fmla="*/ 234030 w 1243936"/>
              <a:gd name="connsiteY4" fmla="*/ 6073 h 2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936" h="283324">
                <a:moveTo>
                  <a:pt x="234030" y="6073"/>
                </a:moveTo>
                <a:lnTo>
                  <a:pt x="1243936" y="0"/>
                </a:lnTo>
                <a:cubicBezTo>
                  <a:pt x="1242114" y="162016"/>
                  <a:pt x="1238653" y="120170"/>
                  <a:pt x="1236831" y="282186"/>
                </a:cubicBezTo>
                <a:lnTo>
                  <a:pt x="0" y="283324"/>
                </a:lnTo>
                <a:lnTo>
                  <a:pt x="234030" y="6073"/>
                </a:lnTo>
                <a:close/>
              </a:path>
            </a:pathLst>
          </a:custGeom>
          <a:solidFill>
            <a:srgbClr val="184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VN"/>
          </a:p>
        </p:txBody>
      </p:sp>
      <p:sp>
        <p:nvSpPr>
          <p:cNvPr id="42" name="Title 10">
            <a:extLst>
              <a:ext uri="{FF2B5EF4-FFF2-40B4-BE49-F238E27FC236}">
                <a16:creationId xmlns:a16="http://schemas.microsoft.com/office/drawing/2014/main" id="{2F1AC006-3368-8131-2B68-C572925A0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1475" y="425972"/>
            <a:ext cx="8572500" cy="61014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18459E"/>
                </a:solidFill>
                <a:latin typeface="Helvetica" panose="020B0604020202020204" pitchFamily="34" charset="0"/>
              </a:rPr>
              <a:t>FINDING 1 – PATTERNS OF AI TOOLS </a:t>
            </a:r>
            <a:endParaRPr lang="vi-VN" altLang="en-US" sz="2800" b="1" dirty="0">
              <a:solidFill>
                <a:srgbClr val="18459E"/>
              </a:solidFill>
              <a:latin typeface="Helvetica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FBB885D-2382-2B85-467B-5048793178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026708"/>
              </p:ext>
            </p:extLst>
          </p:nvPr>
        </p:nvGraphicFramePr>
        <p:xfrm>
          <a:off x="1263578" y="1590461"/>
          <a:ext cx="9664847" cy="3498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5211">
                  <a:extLst>
                    <a:ext uri="{9D8B030D-6E8A-4147-A177-3AD203B41FA5}">
                      <a16:colId xmlns:a16="http://schemas.microsoft.com/office/drawing/2014/main" val="1469511897"/>
                    </a:ext>
                  </a:extLst>
                </a:gridCol>
                <a:gridCol w="2960429">
                  <a:extLst>
                    <a:ext uri="{9D8B030D-6E8A-4147-A177-3AD203B41FA5}">
                      <a16:colId xmlns:a16="http://schemas.microsoft.com/office/drawing/2014/main" val="3022949047"/>
                    </a:ext>
                  </a:extLst>
                </a:gridCol>
                <a:gridCol w="3069207">
                  <a:extLst>
                    <a:ext uri="{9D8B030D-6E8A-4147-A177-3AD203B41FA5}">
                      <a16:colId xmlns:a16="http://schemas.microsoft.com/office/drawing/2014/main" val="2388881597"/>
                    </a:ext>
                  </a:extLst>
                </a:gridCol>
              </a:tblGrid>
              <a:tr h="583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100">
                          <a:effectLst/>
                          <a:latin typeface="Georgia" panose="02040502050405020303" pitchFamily="18" charset="0"/>
                        </a:rPr>
                        <a:t>Tools</a:t>
                      </a:r>
                      <a:endParaRPr lang="en-GB" sz="2200" kern="1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7" marR="1023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100">
                          <a:effectLst/>
                          <a:latin typeface="Georgia" panose="02040502050405020303" pitchFamily="18" charset="0"/>
                        </a:rPr>
                        <a:t>Number</a:t>
                      </a:r>
                      <a:endParaRPr lang="en-GB" sz="2200" kern="1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7" marR="1023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100" dirty="0">
                          <a:effectLst/>
                          <a:latin typeface="Georgia" panose="02040502050405020303" pitchFamily="18" charset="0"/>
                        </a:rPr>
                        <a:t>Percentage</a:t>
                      </a:r>
                      <a:endParaRPr lang="en-GB" sz="2200" kern="100" dirty="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7" marR="102307" marT="0" marB="0" anchor="ctr"/>
                </a:tc>
                <a:extLst>
                  <a:ext uri="{0D108BD9-81ED-4DB2-BD59-A6C34878D82A}">
                    <a16:rowId xmlns:a16="http://schemas.microsoft.com/office/drawing/2014/main" val="106265672"/>
                  </a:ext>
                </a:extLst>
              </a:tr>
              <a:tr h="583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100">
                          <a:effectLst/>
                          <a:latin typeface="Georgia" panose="02040502050405020303" pitchFamily="18" charset="0"/>
                        </a:rPr>
                        <a:t>Grammarly</a:t>
                      </a:r>
                      <a:endParaRPr lang="en-GB" sz="2200" kern="1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7" marR="1023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100">
                          <a:effectLst/>
                          <a:latin typeface="Georgia" panose="02040502050405020303" pitchFamily="18" charset="0"/>
                        </a:rPr>
                        <a:t>96</a:t>
                      </a:r>
                      <a:endParaRPr lang="en-GB" sz="2200" kern="1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7" marR="1023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100">
                          <a:effectLst/>
                          <a:latin typeface="Georgia" panose="02040502050405020303" pitchFamily="18" charset="0"/>
                        </a:rPr>
                        <a:t>75.0%</a:t>
                      </a:r>
                      <a:endParaRPr lang="en-GB" sz="2200" kern="1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7" marR="102307" marT="0" marB="0" anchor="ctr"/>
                </a:tc>
                <a:extLst>
                  <a:ext uri="{0D108BD9-81ED-4DB2-BD59-A6C34878D82A}">
                    <a16:rowId xmlns:a16="http://schemas.microsoft.com/office/drawing/2014/main" val="97946095"/>
                  </a:ext>
                </a:extLst>
              </a:tr>
              <a:tr h="583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100">
                          <a:effectLst/>
                          <a:latin typeface="Georgia" panose="02040502050405020303" pitchFamily="18" charset="0"/>
                        </a:rPr>
                        <a:t>ChatGPT</a:t>
                      </a:r>
                      <a:endParaRPr lang="en-GB" sz="2200" kern="1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7" marR="1023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100">
                          <a:effectLst/>
                          <a:latin typeface="Georgia" panose="02040502050405020303" pitchFamily="18" charset="0"/>
                        </a:rPr>
                        <a:t>112</a:t>
                      </a:r>
                      <a:endParaRPr lang="en-GB" sz="2200" kern="1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7" marR="1023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100">
                          <a:effectLst/>
                          <a:latin typeface="Georgia" panose="02040502050405020303" pitchFamily="18" charset="0"/>
                        </a:rPr>
                        <a:t>87.5%</a:t>
                      </a:r>
                      <a:endParaRPr lang="en-GB" sz="2200" kern="1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7" marR="102307" marT="0" marB="0" anchor="ctr"/>
                </a:tc>
                <a:extLst>
                  <a:ext uri="{0D108BD9-81ED-4DB2-BD59-A6C34878D82A}">
                    <a16:rowId xmlns:a16="http://schemas.microsoft.com/office/drawing/2014/main" val="2270659011"/>
                  </a:ext>
                </a:extLst>
              </a:tr>
              <a:tr h="583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100" dirty="0">
                          <a:effectLst/>
                          <a:latin typeface="Georgia" panose="02040502050405020303" pitchFamily="18" charset="0"/>
                        </a:rPr>
                        <a:t>Duolingo</a:t>
                      </a:r>
                      <a:endParaRPr lang="en-GB" sz="2200" kern="100" dirty="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7" marR="1023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100">
                          <a:effectLst/>
                          <a:latin typeface="Georgia" panose="02040502050405020303" pitchFamily="18" charset="0"/>
                        </a:rPr>
                        <a:t>54</a:t>
                      </a:r>
                      <a:endParaRPr lang="en-GB" sz="2200" kern="1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7" marR="1023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100">
                          <a:effectLst/>
                          <a:latin typeface="Georgia" panose="02040502050405020303" pitchFamily="18" charset="0"/>
                        </a:rPr>
                        <a:t>42.2%</a:t>
                      </a:r>
                      <a:endParaRPr lang="en-GB" sz="2200" kern="1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7" marR="102307" marT="0" marB="0" anchor="ctr"/>
                </a:tc>
                <a:extLst>
                  <a:ext uri="{0D108BD9-81ED-4DB2-BD59-A6C34878D82A}">
                    <a16:rowId xmlns:a16="http://schemas.microsoft.com/office/drawing/2014/main" val="658054001"/>
                  </a:ext>
                </a:extLst>
              </a:tr>
              <a:tr h="583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100">
                          <a:effectLst/>
                          <a:latin typeface="Georgia" panose="02040502050405020303" pitchFamily="18" charset="0"/>
                        </a:rPr>
                        <a:t>Google Translate</a:t>
                      </a:r>
                      <a:endParaRPr lang="en-GB" sz="2200" kern="1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7" marR="1023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100">
                          <a:effectLst/>
                          <a:latin typeface="Georgia" panose="02040502050405020303" pitchFamily="18" charset="0"/>
                        </a:rPr>
                        <a:t>104</a:t>
                      </a:r>
                      <a:endParaRPr lang="en-GB" sz="2200" kern="1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7" marR="1023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100">
                          <a:effectLst/>
                          <a:latin typeface="Georgia" panose="02040502050405020303" pitchFamily="18" charset="0"/>
                        </a:rPr>
                        <a:t>81.3%</a:t>
                      </a:r>
                      <a:endParaRPr lang="en-GB" sz="2200" kern="1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7" marR="102307" marT="0" marB="0" anchor="ctr"/>
                </a:tc>
                <a:extLst>
                  <a:ext uri="{0D108BD9-81ED-4DB2-BD59-A6C34878D82A}">
                    <a16:rowId xmlns:a16="http://schemas.microsoft.com/office/drawing/2014/main" val="528759648"/>
                  </a:ext>
                </a:extLst>
              </a:tr>
              <a:tr h="583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100" dirty="0">
                          <a:effectLst/>
                          <a:latin typeface="Georgia" panose="02040502050405020303" pitchFamily="18" charset="0"/>
                        </a:rPr>
                        <a:t>Text-to-Speech</a:t>
                      </a:r>
                      <a:endParaRPr lang="en-GB" sz="2200" kern="100" dirty="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7" marR="1023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100">
                          <a:effectLst/>
                          <a:latin typeface="Georgia" panose="02040502050405020303" pitchFamily="18" charset="0"/>
                        </a:rPr>
                        <a:t>30</a:t>
                      </a:r>
                      <a:endParaRPr lang="en-GB" sz="2200" kern="10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7" marR="1023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100" dirty="0">
                          <a:effectLst/>
                          <a:latin typeface="Georgia" panose="02040502050405020303" pitchFamily="18" charset="0"/>
                        </a:rPr>
                        <a:t>23.4%</a:t>
                      </a:r>
                      <a:endParaRPr lang="en-GB" sz="2200" kern="100" dirty="0">
                        <a:effectLst/>
                        <a:latin typeface="Georgia" panose="02040502050405020303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7" marR="102307" marT="0" marB="0" anchor="ctr"/>
                </a:tc>
                <a:extLst>
                  <a:ext uri="{0D108BD9-81ED-4DB2-BD59-A6C34878D82A}">
                    <a16:rowId xmlns:a16="http://schemas.microsoft.com/office/drawing/2014/main" val="887465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384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D52A193-178A-6E3C-572E-21A11801DA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628820"/>
              </p:ext>
            </p:extLst>
          </p:nvPr>
        </p:nvGraphicFramePr>
        <p:xfrm>
          <a:off x="263526" y="116958"/>
          <a:ext cx="11815060" cy="6541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7042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F5EACA4-17DE-BF15-3483-339435CE3D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009402"/>
              </p:ext>
            </p:extLst>
          </p:nvPr>
        </p:nvGraphicFramePr>
        <p:xfrm>
          <a:off x="371475" y="643466"/>
          <a:ext cx="11243733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0333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31E68B4-1E8D-4F99-6897-C3AE483B76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4139506"/>
              </p:ext>
            </p:extLst>
          </p:nvPr>
        </p:nvGraphicFramePr>
        <p:xfrm>
          <a:off x="643467" y="228600"/>
          <a:ext cx="10905066" cy="649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0182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F6C34D9-6CB1-8C3F-8533-1722C19E4E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830574"/>
              </p:ext>
            </p:extLst>
          </p:nvPr>
        </p:nvGraphicFramePr>
        <p:xfrm>
          <a:off x="266700" y="223284"/>
          <a:ext cx="11658600" cy="6411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3876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A34BDC-E011-064A-6E24-E599F4A11F20}"/>
              </a:ext>
            </a:extLst>
          </p:cNvPr>
          <p:cNvSpPr/>
          <p:nvPr/>
        </p:nvSpPr>
        <p:spPr>
          <a:xfrm>
            <a:off x="0" y="0"/>
            <a:ext cx="3648000" cy="6858000"/>
          </a:xfrm>
          <a:prstGeom prst="rect">
            <a:avLst/>
          </a:prstGeom>
          <a:solidFill>
            <a:srgbClr val="02647E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12BB41-0789-4A3C-F299-9C164C625A23}"/>
              </a:ext>
            </a:extLst>
          </p:cNvPr>
          <p:cNvSpPr/>
          <p:nvPr/>
        </p:nvSpPr>
        <p:spPr>
          <a:xfrm>
            <a:off x="0" y="621000"/>
            <a:ext cx="3648000" cy="504000"/>
          </a:xfrm>
          <a:prstGeom prst="roundRect">
            <a:avLst>
              <a:gd name="adj" fmla="val 50000"/>
            </a:avLst>
          </a:prstGeom>
          <a:solidFill>
            <a:srgbClr val="02647E"/>
          </a:solidFill>
          <a:ln>
            <a:noFill/>
          </a:ln>
          <a:effectLst>
            <a:outerShdw blurRad="889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FA9DC0-4F93-4E4C-42F4-BF74C77C9195}"/>
              </a:ext>
            </a:extLst>
          </p:cNvPr>
          <p:cNvSpPr txBox="1"/>
          <p:nvPr/>
        </p:nvSpPr>
        <p:spPr>
          <a:xfrm>
            <a:off x="492000" y="699028"/>
            <a:ext cx="26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DISCUSSION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ACE107-914D-2246-0B44-57B3C7FEA77B}"/>
              </a:ext>
            </a:extLst>
          </p:cNvPr>
          <p:cNvSpPr txBox="1"/>
          <p:nvPr/>
        </p:nvSpPr>
        <p:spPr>
          <a:xfrm>
            <a:off x="503340" y="1701328"/>
            <a:ext cx="26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DISCUSSION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81F68-B7A8-6B3F-9575-FFB4A1115B06}"/>
              </a:ext>
            </a:extLst>
          </p:cNvPr>
          <p:cNvSpPr txBox="1"/>
          <p:nvPr/>
        </p:nvSpPr>
        <p:spPr>
          <a:xfrm>
            <a:off x="505140" y="2745088"/>
            <a:ext cx="26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DISCUSSION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FF5560-C01D-E5D8-5D47-EAFACF9D77BB}"/>
              </a:ext>
            </a:extLst>
          </p:cNvPr>
          <p:cNvSpPr txBox="1"/>
          <p:nvPr/>
        </p:nvSpPr>
        <p:spPr>
          <a:xfrm>
            <a:off x="484440" y="3690748"/>
            <a:ext cx="26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DISCUSSION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22968D-B30A-0C6A-17D2-0EFE1F3F9E7E}"/>
              </a:ext>
            </a:extLst>
          </p:cNvPr>
          <p:cNvSpPr txBox="1"/>
          <p:nvPr/>
        </p:nvSpPr>
        <p:spPr>
          <a:xfrm>
            <a:off x="4247242" y="883694"/>
            <a:ext cx="7678058" cy="4569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02647E"/>
                </a:solidFill>
                <a:latin typeface="Georgia" panose="02040502050405020303" pitchFamily="18" charset="0"/>
              </a:rPr>
              <a:t>Students’ AI competency</a:t>
            </a:r>
          </a:p>
          <a:p>
            <a:pPr marL="285750" lvl="0" indent="-28575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2647E"/>
                </a:solidFill>
                <a:latin typeface="Georgia" panose="02040502050405020303" pitchFamily="18" charset="0"/>
              </a:rPr>
              <a:t>High competency across all four areas: knowledge, skills, ethics, and attitudes</a:t>
            </a:r>
          </a:p>
          <a:p>
            <a:pPr marL="285750" lvl="0" indent="-28575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2647E"/>
                </a:solidFill>
                <a:latin typeface="Georgia" panose="02040502050405020303" pitchFamily="18" charset="0"/>
              </a:rPr>
              <a:t>Ethical awareness topped the list – students understand responsible AI use</a:t>
            </a:r>
          </a:p>
          <a:p>
            <a:pPr marL="285750" lvl="0" indent="-28575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2647E"/>
                </a:solidFill>
                <a:latin typeface="Georgia" panose="02040502050405020303" pitchFamily="18" charset="0"/>
              </a:rPr>
              <a:t>Students are confident and motivated using tools like Grammarly, ChatGPT, Google Translate</a:t>
            </a:r>
          </a:p>
          <a:p>
            <a:pPr marL="285750" lvl="0" indent="-28575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2647E"/>
                </a:solidFill>
                <a:latin typeface="Georgia" panose="02040502050405020303" pitchFamily="18" charset="0"/>
              </a:rPr>
              <a:t>Cognitive understanding was the weakest – many lack insight into how AI actually works</a:t>
            </a:r>
          </a:p>
          <a:p>
            <a:pPr marL="285750" lvl="0" indent="-28575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2647E"/>
                </a:solidFill>
                <a:latin typeface="Georgia" panose="02040502050405020303" pitchFamily="18" charset="0"/>
              </a:rPr>
              <a:t>Pedagogy must go beyond usage: promote AI literacy, critical thinking, and ethical decision-making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2647E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194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8000" decel="7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18000" decel="76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18000" decel="76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8000" decel="76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accel="18000" decel="76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accel="18000" decel="76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A34BDC-E011-064A-6E24-E599F4A11F20}"/>
              </a:ext>
            </a:extLst>
          </p:cNvPr>
          <p:cNvSpPr/>
          <p:nvPr/>
        </p:nvSpPr>
        <p:spPr>
          <a:xfrm>
            <a:off x="0" y="0"/>
            <a:ext cx="3648000" cy="6858000"/>
          </a:xfrm>
          <a:prstGeom prst="rect">
            <a:avLst/>
          </a:prstGeom>
          <a:solidFill>
            <a:srgbClr val="02647E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12BB41-0789-4A3C-F299-9C164C625A23}"/>
              </a:ext>
            </a:extLst>
          </p:cNvPr>
          <p:cNvSpPr/>
          <p:nvPr/>
        </p:nvSpPr>
        <p:spPr>
          <a:xfrm>
            <a:off x="-1200" y="1583774"/>
            <a:ext cx="3648000" cy="504000"/>
          </a:xfrm>
          <a:prstGeom prst="roundRect">
            <a:avLst>
              <a:gd name="adj" fmla="val 50000"/>
            </a:avLst>
          </a:prstGeom>
          <a:solidFill>
            <a:srgbClr val="02647E"/>
          </a:solidFill>
          <a:ln>
            <a:noFill/>
          </a:ln>
          <a:effectLst>
            <a:outerShdw blurRad="889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FA9DC0-4F93-4E4C-42F4-BF74C77C9195}"/>
              </a:ext>
            </a:extLst>
          </p:cNvPr>
          <p:cNvSpPr txBox="1"/>
          <p:nvPr/>
        </p:nvSpPr>
        <p:spPr>
          <a:xfrm>
            <a:off x="492000" y="699028"/>
            <a:ext cx="26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DISCUSSION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ACE107-914D-2246-0B44-57B3C7FEA77B}"/>
              </a:ext>
            </a:extLst>
          </p:cNvPr>
          <p:cNvSpPr txBox="1"/>
          <p:nvPr/>
        </p:nvSpPr>
        <p:spPr>
          <a:xfrm>
            <a:off x="503340" y="1701328"/>
            <a:ext cx="26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DISCUSSION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81F68-B7A8-6B3F-9575-FFB4A1115B06}"/>
              </a:ext>
            </a:extLst>
          </p:cNvPr>
          <p:cNvSpPr txBox="1"/>
          <p:nvPr/>
        </p:nvSpPr>
        <p:spPr>
          <a:xfrm>
            <a:off x="505140" y="2745088"/>
            <a:ext cx="26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DISCUSSION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FF5560-C01D-E5D8-5D47-EAFACF9D77BB}"/>
              </a:ext>
            </a:extLst>
          </p:cNvPr>
          <p:cNvSpPr txBox="1"/>
          <p:nvPr/>
        </p:nvSpPr>
        <p:spPr>
          <a:xfrm>
            <a:off x="484440" y="3690748"/>
            <a:ext cx="26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DISCUSSION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0D37E4-3662-6BEC-2696-E3605CF62C92}"/>
              </a:ext>
            </a:extLst>
          </p:cNvPr>
          <p:cNvSpPr txBox="1"/>
          <p:nvPr/>
        </p:nvSpPr>
        <p:spPr>
          <a:xfrm>
            <a:off x="4131240" y="377288"/>
            <a:ext cx="7881439" cy="6210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02647E"/>
                </a:solidFill>
                <a:latin typeface="Georgia" panose="02040502050405020303" pitchFamily="18" charset="0"/>
              </a:rPr>
              <a:t>Patterns of AI Tool Usage Among Students</a:t>
            </a:r>
          </a:p>
          <a:p>
            <a:pPr marL="342900" lvl="0" indent="-34290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2647E"/>
                </a:solidFill>
                <a:latin typeface="Georgia" panose="02040502050405020303" pitchFamily="18" charset="0"/>
              </a:rPr>
              <a:t>ChatGPT &amp; Google Translate: Most frequently used – valued for immediacy and flexibility</a:t>
            </a:r>
          </a:p>
          <a:p>
            <a:pPr marL="342900" lvl="0" indent="-34290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2647E"/>
                </a:solidFill>
                <a:latin typeface="Georgia" panose="02040502050405020303" pitchFamily="18" charset="0"/>
              </a:rPr>
              <a:t>Duolingo &amp; Text-to-Speech: Underused – seen as less spontaneous or overly assistive</a:t>
            </a:r>
          </a:p>
          <a:p>
            <a:pPr marL="342900" lvl="0" indent="-34290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2647E"/>
                </a:solidFill>
                <a:latin typeface="Georgia" panose="02040502050405020303" pitchFamily="18" charset="0"/>
              </a:rPr>
              <a:t>ChatGPT &amp; Google Translate benefits:</a:t>
            </a:r>
          </a:p>
          <a:p>
            <a:pPr marL="800100" lvl="1" indent="-34290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2647E"/>
                </a:solidFill>
                <a:latin typeface="Georgia" panose="02040502050405020303" pitchFamily="18" charset="0"/>
              </a:rPr>
              <a:t>Instant feedback</a:t>
            </a:r>
          </a:p>
          <a:p>
            <a:pPr marL="800100" lvl="1" indent="-34290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2647E"/>
                </a:solidFill>
                <a:latin typeface="Georgia" panose="02040502050405020303" pitchFamily="18" charset="0"/>
              </a:rPr>
              <a:t>Grammar explanations</a:t>
            </a:r>
          </a:p>
          <a:p>
            <a:pPr marL="800100" lvl="1" indent="-34290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2647E"/>
                </a:solidFill>
                <a:latin typeface="Georgia" panose="02040502050405020303" pitchFamily="18" charset="0"/>
              </a:rPr>
              <a:t>Support across writing and speaking tasks</a:t>
            </a:r>
          </a:p>
          <a:p>
            <a:pPr marL="342900" lvl="0" indent="-34290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2647E"/>
                </a:solidFill>
                <a:latin typeface="Georgia" panose="02040502050405020303" pitchFamily="18" charset="0"/>
              </a:rPr>
              <a:t>Duolingo: Requires structured practice → less appealing for quick help</a:t>
            </a:r>
          </a:p>
          <a:p>
            <a:pPr marL="342900" lvl="0" indent="-34290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2647E"/>
                </a:solidFill>
                <a:latin typeface="Georgia" panose="02040502050405020303" pitchFamily="18" charset="0"/>
              </a:rPr>
              <a:t>Text-to-Speech apps: Still perceived as passive aids, not active learning tools</a:t>
            </a:r>
          </a:p>
          <a:p>
            <a:pPr marL="342900" lvl="0" indent="-34290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2647E"/>
                </a:solidFill>
                <a:latin typeface="Georgia" panose="02040502050405020303" pitchFamily="18" charset="0"/>
              </a:rPr>
              <a:t>Students prefer tools with speed, ease, and multi-functionality</a:t>
            </a:r>
          </a:p>
        </p:txBody>
      </p:sp>
    </p:spTree>
    <p:extLst>
      <p:ext uri="{BB962C8B-B14F-4D97-AF65-F5344CB8AC3E}">
        <p14:creationId xmlns:p14="http://schemas.microsoft.com/office/powerpoint/2010/main" val="517669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8000" decel="7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18000" decel="76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1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charRg st="41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charRg st="41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18000" decel="76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29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charRg st="129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charRg st="129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8000" decel="76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13" end="2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charRg st="213" end="2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charRg st="213" end="2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accel="18000" decel="7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50" end="2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charRg st="250" end="2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charRg st="250" end="2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accel="18000" decel="7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67" end="2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charRg st="267" end="28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charRg st="267" end="28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accel="18000" decel="7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88" end="3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charRg st="288" end="3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charRg st="288" end="3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8000" decel="76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30" end="4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charRg st="330" end="40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charRg st="330" end="40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accel="18000" decel="76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01" end="4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charRg st="401" end="4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charRg st="401" end="4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accel="18000" decel="76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81" end="5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charRg st="481" end="5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charRg st="481" end="5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A34BDC-E011-064A-6E24-E599F4A11F20}"/>
              </a:ext>
            </a:extLst>
          </p:cNvPr>
          <p:cNvSpPr/>
          <p:nvPr/>
        </p:nvSpPr>
        <p:spPr>
          <a:xfrm>
            <a:off x="0" y="-106"/>
            <a:ext cx="3648000" cy="6858000"/>
          </a:xfrm>
          <a:prstGeom prst="rect">
            <a:avLst/>
          </a:prstGeom>
          <a:solidFill>
            <a:srgbClr val="02647E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12BB41-0789-4A3C-F299-9C164C625A23}"/>
              </a:ext>
            </a:extLst>
          </p:cNvPr>
          <p:cNvSpPr/>
          <p:nvPr/>
        </p:nvSpPr>
        <p:spPr>
          <a:xfrm>
            <a:off x="-7560" y="2638318"/>
            <a:ext cx="3648000" cy="504000"/>
          </a:xfrm>
          <a:prstGeom prst="roundRect">
            <a:avLst>
              <a:gd name="adj" fmla="val 50000"/>
            </a:avLst>
          </a:prstGeom>
          <a:solidFill>
            <a:srgbClr val="02647E"/>
          </a:solidFill>
          <a:ln>
            <a:noFill/>
          </a:ln>
          <a:effectLst>
            <a:outerShdw blurRad="889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FA9DC0-4F93-4E4C-42F4-BF74C77C9195}"/>
              </a:ext>
            </a:extLst>
          </p:cNvPr>
          <p:cNvSpPr txBox="1"/>
          <p:nvPr/>
        </p:nvSpPr>
        <p:spPr>
          <a:xfrm>
            <a:off x="492000" y="699028"/>
            <a:ext cx="26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DISCUSSION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ACE107-914D-2246-0B44-57B3C7FEA77B}"/>
              </a:ext>
            </a:extLst>
          </p:cNvPr>
          <p:cNvSpPr txBox="1"/>
          <p:nvPr/>
        </p:nvSpPr>
        <p:spPr>
          <a:xfrm>
            <a:off x="503340" y="1701328"/>
            <a:ext cx="26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DISCUSSION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81F68-B7A8-6B3F-9575-FFB4A1115B06}"/>
              </a:ext>
            </a:extLst>
          </p:cNvPr>
          <p:cNvSpPr txBox="1"/>
          <p:nvPr/>
        </p:nvSpPr>
        <p:spPr>
          <a:xfrm>
            <a:off x="505140" y="2745088"/>
            <a:ext cx="26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DISCUSSION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FF5560-C01D-E5D8-5D47-EAFACF9D77BB}"/>
              </a:ext>
            </a:extLst>
          </p:cNvPr>
          <p:cNvSpPr txBox="1"/>
          <p:nvPr/>
        </p:nvSpPr>
        <p:spPr>
          <a:xfrm>
            <a:off x="484440" y="3690748"/>
            <a:ext cx="26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DISCUSSION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D5E975-408D-EBEF-237F-BDE225417156}"/>
              </a:ext>
            </a:extLst>
          </p:cNvPr>
          <p:cNvSpPr txBox="1"/>
          <p:nvPr/>
        </p:nvSpPr>
        <p:spPr>
          <a:xfrm>
            <a:off x="4229100" y="699028"/>
            <a:ext cx="7696200" cy="5130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02647E"/>
                </a:solidFill>
                <a:latin typeface="Georgia" panose="02040502050405020303" pitchFamily="18" charset="0"/>
              </a:rPr>
              <a:t>Uneven Use of AI Tools for Speaking and Listening Skills</a:t>
            </a:r>
          </a:p>
          <a:p>
            <a:pPr marL="285750" lvl="0" indent="-285750" eaLnBrk="1" fontAlgn="auto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2647E"/>
                </a:solidFill>
                <a:latin typeface="Georgia" panose="02040502050405020303" pitchFamily="18" charset="0"/>
              </a:rPr>
              <a:t>Most students preferred AI tools for writing &amp; translation tasks</a:t>
            </a:r>
          </a:p>
          <a:p>
            <a:pPr marL="285750" lvl="0" indent="-285750" eaLnBrk="1" fontAlgn="auto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2647E"/>
                </a:solidFill>
                <a:latin typeface="Georgia" panose="02040502050405020303" pitchFamily="18" charset="0"/>
              </a:rPr>
              <a:t>Listening &amp; speaking tools were less trusted or used</a:t>
            </a:r>
          </a:p>
          <a:p>
            <a:pPr marL="285750" lvl="0" indent="-285750" eaLnBrk="1" fontAlgn="auto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2647E"/>
                </a:solidFill>
                <a:latin typeface="Georgia" panose="02040502050405020303" pitchFamily="18" charset="0"/>
              </a:rPr>
              <a:t>Text-based tools (e.g., ChatGPT, Grammarly) valued for visible, instant output</a:t>
            </a:r>
          </a:p>
          <a:p>
            <a:pPr marL="285750" lvl="0" indent="-285750" eaLnBrk="1" fontAlgn="auto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2647E"/>
                </a:solidFill>
                <a:latin typeface="Georgia" panose="02040502050405020303" pitchFamily="18" charset="0"/>
              </a:rPr>
              <a:t>These tools felt easier &amp; more intuitive than voice-based apps</a:t>
            </a:r>
          </a:p>
          <a:p>
            <a:pPr marL="285750" lvl="0" indent="-285750" eaLnBrk="1" fontAlgn="auto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2647E"/>
                </a:solidFill>
                <a:latin typeface="Georgia" panose="02040502050405020303" pitchFamily="18" charset="0"/>
              </a:rPr>
              <a:t>Tools like ELSA Speak &amp; Text-to-Speech were underused</a:t>
            </a:r>
          </a:p>
          <a:p>
            <a:pPr marL="285750" lvl="0" indent="-285750" eaLnBrk="1" fontAlgn="auto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2647E"/>
                </a:solidFill>
                <a:latin typeface="Georgia" panose="02040502050405020303" pitchFamily="18" charset="0"/>
              </a:rPr>
              <a:t>Students may lack awareness or technical confidence with oral-skill tools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2647E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487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8000" decel="7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18000" decel="76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57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charRg st="57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charRg st="57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18000" decel="76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22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charRg st="122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charRg st="122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8000" decel="76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75" end="2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charRg st="175" end="2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charRg st="175" end="2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accel="18000" decel="76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54" end="3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charRg st="254" end="3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charRg st="254" end="3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accel="18000" decel="76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17" end="3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charRg st="317" end="3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charRg st="317" end="3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8000" decel="76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71" end="4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charRg st="371" end="4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charRg st="371" end="4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A34BDC-E011-064A-6E24-E599F4A11F20}"/>
              </a:ext>
            </a:extLst>
          </p:cNvPr>
          <p:cNvSpPr/>
          <p:nvPr/>
        </p:nvSpPr>
        <p:spPr>
          <a:xfrm>
            <a:off x="0" y="-106"/>
            <a:ext cx="3648000" cy="6858000"/>
          </a:xfrm>
          <a:prstGeom prst="rect">
            <a:avLst/>
          </a:prstGeom>
          <a:solidFill>
            <a:srgbClr val="02647E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12BB41-0789-4A3C-F299-9C164C625A23}"/>
              </a:ext>
            </a:extLst>
          </p:cNvPr>
          <p:cNvSpPr/>
          <p:nvPr/>
        </p:nvSpPr>
        <p:spPr>
          <a:xfrm>
            <a:off x="-4992" y="3566092"/>
            <a:ext cx="3648000" cy="504000"/>
          </a:xfrm>
          <a:prstGeom prst="roundRect">
            <a:avLst>
              <a:gd name="adj" fmla="val 50000"/>
            </a:avLst>
          </a:prstGeom>
          <a:solidFill>
            <a:srgbClr val="026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FA9DC0-4F93-4E4C-42F4-BF74C77C9195}"/>
              </a:ext>
            </a:extLst>
          </p:cNvPr>
          <p:cNvSpPr txBox="1"/>
          <p:nvPr/>
        </p:nvSpPr>
        <p:spPr>
          <a:xfrm>
            <a:off x="492000" y="699028"/>
            <a:ext cx="26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DISCUSSION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ACE107-914D-2246-0B44-57B3C7FEA77B}"/>
              </a:ext>
            </a:extLst>
          </p:cNvPr>
          <p:cNvSpPr txBox="1"/>
          <p:nvPr/>
        </p:nvSpPr>
        <p:spPr>
          <a:xfrm>
            <a:off x="503340" y="1701328"/>
            <a:ext cx="26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DISCUSSION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81F68-B7A8-6B3F-9575-FFB4A1115B06}"/>
              </a:ext>
            </a:extLst>
          </p:cNvPr>
          <p:cNvSpPr txBox="1"/>
          <p:nvPr/>
        </p:nvSpPr>
        <p:spPr>
          <a:xfrm>
            <a:off x="505140" y="2745088"/>
            <a:ext cx="26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DISCUSSION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FF5560-C01D-E5D8-5D47-EAFACF9D77BB}"/>
              </a:ext>
            </a:extLst>
          </p:cNvPr>
          <p:cNvSpPr txBox="1"/>
          <p:nvPr/>
        </p:nvSpPr>
        <p:spPr>
          <a:xfrm>
            <a:off x="492000" y="3639732"/>
            <a:ext cx="2664000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DISCUSSION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E2190D-E7F3-510C-C1F8-C3DD209C73A3}"/>
              </a:ext>
            </a:extLst>
          </p:cNvPr>
          <p:cNvSpPr txBox="1"/>
          <p:nvPr/>
        </p:nvSpPr>
        <p:spPr>
          <a:xfrm>
            <a:off x="4229100" y="1067737"/>
            <a:ext cx="7696200" cy="4093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02647E"/>
                </a:solidFill>
                <a:latin typeface="Georgia" panose="02040502050405020303" pitchFamily="18" charset="0"/>
              </a:rPr>
              <a:t>Gap Between Self-Rated and Actual AI Competency</a:t>
            </a:r>
          </a:p>
          <a:p>
            <a:pPr marL="285750" lvl="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2647E"/>
                </a:solidFill>
                <a:latin typeface="Georgia" panose="02040502050405020303" pitchFamily="18" charset="0"/>
              </a:rPr>
              <a:t>Students overrated their AI competency compared to their actual performance on knowledge-based assessments.</a:t>
            </a:r>
          </a:p>
          <a:p>
            <a:pPr marL="285750" lvl="0" indent="-285750" eaLnBrk="1" fontAlgn="auto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2647E"/>
                </a:solidFill>
                <a:latin typeface="Georgia" panose="02040502050405020303" pitchFamily="18" charset="0"/>
              </a:rPr>
              <a:t>Frequent use ≠ deep understanding.</a:t>
            </a:r>
          </a:p>
          <a:p>
            <a:pPr marL="285750" lvl="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2647E"/>
                </a:solidFill>
                <a:latin typeface="Georgia" panose="02040502050405020303" pitchFamily="18" charset="0"/>
              </a:rPr>
              <a:t>Students may be technically familiar with tools but lack:</a:t>
            </a:r>
          </a:p>
          <a:p>
            <a:pPr marL="742950" lvl="1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2647E"/>
                </a:solidFill>
                <a:latin typeface="Georgia" panose="02040502050405020303" pitchFamily="18" charset="0"/>
              </a:rPr>
              <a:t>Knowledge of AI mechanisms</a:t>
            </a:r>
          </a:p>
          <a:p>
            <a:pPr marL="742950" lvl="1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2647E"/>
                </a:solidFill>
                <a:latin typeface="Georgia" panose="02040502050405020303" pitchFamily="18" charset="0"/>
              </a:rPr>
              <a:t>Awareness of tool limitations and biases</a:t>
            </a:r>
          </a:p>
          <a:p>
            <a:pPr marL="742950" lvl="1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2647E"/>
                </a:solidFill>
                <a:latin typeface="Georgia" panose="02040502050405020303" pitchFamily="18" charset="0"/>
              </a:rPr>
              <a:t>Understanding of ethical and privacy implications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2647E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872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8000" decel="7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18000" decel="76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18000" decel="76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8000" decel="76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accel="18000" decel="7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accel="18000" decel="7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accel="18000" decel="7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3F41241B-415F-1E9C-494E-4F5CA5C6F878}"/>
              </a:ext>
            </a:extLst>
          </p:cNvPr>
          <p:cNvGrpSpPr/>
          <p:nvPr/>
        </p:nvGrpSpPr>
        <p:grpSpPr>
          <a:xfrm>
            <a:off x="5510847" y="1747521"/>
            <a:ext cx="1097280" cy="1097280"/>
            <a:chOff x="5510847" y="1747521"/>
            <a:chExt cx="1097280" cy="109728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227D7E6-BC04-1557-6F29-4549B2B22C0D}"/>
                </a:ext>
              </a:extLst>
            </p:cNvPr>
            <p:cNvSpPr/>
            <p:nvPr/>
          </p:nvSpPr>
          <p:spPr>
            <a:xfrm rot="18890850">
              <a:off x="5510847" y="1747521"/>
              <a:ext cx="1097280" cy="1097280"/>
            </a:xfrm>
            <a:prstGeom prst="roundRect">
              <a:avLst>
                <a:gd name="adj" fmla="val 23149"/>
              </a:avLst>
            </a:prstGeom>
            <a:gradFill flip="none" rotWithShape="1">
              <a:gsLst>
                <a:gs pos="0">
                  <a:srgbClr val="AC004A"/>
                </a:gs>
                <a:gs pos="78000">
                  <a:srgbClr val="EE0066"/>
                </a:gs>
                <a:gs pos="100000">
                  <a:srgbClr val="EE0066"/>
                </a:gs>
              </a:gsLst>
              <a:lin ang="6000000" scaled="0"/>
              <a:tileRect/>
            </a:gradFill>
            <a:ln w="38100">
              <a:solidFill>
                <a:schemeClr val="bg1">
                  <a:lumMod val="95000"/>
                  <a:alpha val="94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A2A2A76-5DB0-698F-5506-9C23172E10C7}"/>
                </a:ext>
              </a:extLst>
            </p:cNvPr>
            <p:cNvSpPr txBox="1"/>
            <p:nvPr/>
          </p:nvSpPr>
          <p:spPr>
            <a:xfrm>
              <a:off x="5785167" y="2042160"/>
              <a:ext cx="5486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01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713442D-9526-2BCE-D88A-D71FD50B44C1}"/>
              </a:ext>
            </a:extLst>
          </p:cNvPr>
          <p:cNvGrpSpPr/>
          <p:nvPr/>
        </p:nvGrpSpPr>
        <p:grpSpPr>
          <a:xfrm>
            <a:off x="6730048" y="2880360"/>
            <a:ext cx="1097280" cy="1097280"/>
            <a:chOff x="6730048" y="2880360"/>
            <a:chExt cx="1097280" cy="109728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C760F1F-C710-1CE9-2ACB-CBE6D1674C08}"/>
                </a:ext>
              </a:extLst>
            </p:cNvPr>
            <p:cNvSpPr/>
            <p:nvPr/>
          </p:nvSpPr>
          <p:spPr>
            <a:xfrm rot="18890850">
              <a:off x="6730048" y="2880360"/>
              <a:ext cx="1097280" cy="1097280"/>
            </a:xfrm>
            <a:prstGeom prst="roundRect">
              <a:avLst>
                <a:gd name="adj" fmla="val 23149"/>
              </a:avLst>
            </a:prstGeom>
            <a:gradFill flip="none" rotWithShape="1">
              <a:gsLst>
                <a:gs pos="0">
                  <a:srgbClr val="8E008E"/>
                </a:gs>
                <a:gs pos="68000">
                  <a:srgbClr val="B400B4"/>
                </a:gs>
                <a:gs pos="100000">
                  <a:srgbClr val="CC00CC"/>
                </a:gs>
              </a:gsLst>
              <a:lin ang="6000000" scaled="0"/>
              <a:tileRect/>
            </a:gradFill>
            <a:ln w="38100">
              <a:solidFill>
                <a:schemeClr val="bg1">
                  <a:lumMod val="95000"/>
                  <a:alpha val="94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09BA32A-678E-C942-4DEB-68778CF87D54}"/>
                </a:ext>
              </a:extLst>
            </p:cNvPr>
            <p:cNvSpPr txBox="1"/>
            <p:nvPr/>
          </p:nvSpPr>
          <p:spPr>
            <a:xfrm>
              <a:off x="7004368" y="3198168"/>
              <a:ext cx="5486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02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7E4E757-BA67-2394-95A3-E9CA064DCB7C}"/>
              </a:ext>
            </a:extLst>
          </p:cNvPr>
          <p:cNvGrpSpPr/>
          <p:nvPr/>
        </p:nvGrpSpPr>
        <p:grpSpPr>
          <a:xfrm>
            <a:off x="5510846" y="3991076"/>
            <a:ext cx="1097280" cy="1097280"/>
            <a:chOff x="5510846" y="3991076"/>
            <a:chExt cx="1097280" cy="1097280"/>
          </a:xfrm>
          <a:effectLst>
            <a:outerShdw blurRad="50800" dist="38100" dir="8100000" algn="tr" rotWithShape="0">
              <a:prstClr val="black">
                <a:alpha val="10000"/>
              </a:prstClr>
            </a:outerShdw>
          </a:effectLst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C33811E-3709-937B-0227-3F8B1E7D9421}"/>
                </a:ext>
              </a:extLst>
            </p:cNvPr>
            <p:cNvSpPr/>
            <p:nvPr/>
          </p:nvSpPr>
          <p:spPr>
            <a:xfrm rot="18890850">
              <a:off x="5510846" y="3991076"/>
              <a:ext cx="1097280" cy="1097280"/>
            </a:xfrm>
            <a:prstGeom prst="roundRect">
              <a:avLst>
                <a:gd name="adj" fmla="val 23149"/>
              </a:avLst>
            </a:prstGeom>
            <a:gradFill flip="none" rotWithShape="1">
              <a:gsLst>
                <a:gs pos="0">
                  <a:srgbClr val="004CA8"/>
                </a:gs>
                <a:gs pos="70000">
                  <a:srgbClr val="0D7AFF"/>
                </a:gs>
                <a:gs pos="100000">
                  <a:srgbClr val="4398FF"/>
                </a:gs>
              </a:gsLst>
              <a:lin ang="6000000" scaled="0"/>
              <a:tileRect/>
            </a:gradFill>
            <a:ln w="38100">
              <a:solidFill>
                <a:schemeClr val="bg1">
                  <a:lumMod val="95000"/>
                  <a:alpha val="94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C28048C-92B7-3115-CB4B-E810B1F74E99}"/>
                </a:ext>
              </a:extLst>
            </p:cNvPr>
            <p:cNvSpPr txBox="1"/>
            <p:nvPr/>
          </p:nvSpPr>
          <p:spPr>
            <a:xfrm>
              <a:off x="5785166" y="4308884"/>
              <a:ext cx="5486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03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DF36394-57AB-6A65-1D36-63A350C719FA}"/>
              </a:ext>
            </a:extLst>
          </p:cNvPr>
          <p:cNvGrpSpPr/>
          <p:nvPr/>
        </p:nvGrpSpPr>
        <p:grpSpPr>
          <a:xfrm>
            <a:off x="4291642" y="2880359"/>
            <a:ext cx="1097280" cy="1097280"/>
            <a:chOff x="4291642" y="2880359"/>
            <a:chExt cx="1097280" cy="1097280"/>
          </a:xfrm>
          <a:effectLst>
            <a:outerShdw blurRad="50800" dist="38100" dir="8100000" algn="tr" rotWithShape="0">
              <a:prstClr val="black">
                <a:alpha val="10000"/>
              </a:prstClr>
            </a:outerShdw>
          </a:effectLst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E64018F-9B07-6FF0-2016-6FCC447FF51E}"/>
                </a:ext>
              </a:extLst>
            </p:cNvPr>
            <p:cNvSpPr/>
            <p:nvPr/>
          </p:nvSpPr>
          <p:spPr>
            <a:xfrm rot="18890850">
              <a:off x="4291642" y="2880359"/>
              <a:ext cx="1097280" cy="1097280"/>
            </a:xfrm>
            <a:prstGeom prst="roundRect">
              <a:avLst>
                <a:gd name="adj" fmla="val 23149"/>
              </a:avLst>
            </a:prstGeom>
            <a:gradFill flip="none" rotWithShape="1">
              <a:gsLst>
                <a:gs pos="0">
                  <a:srgbClr val="245400"/>
                </a:gs>
                <a:gs pos="72000">
                  <a:srgbClr val="52C000"/>
                </a:gs>
                <a:gs pos="100000">
                  <a:srgbClr val="52C000"/>
                </a:gs>
              </a:gsLst>
              <a:lin ang="6000000" scaled="0"/>
              <a:tileRect/>
            </a:gradFill>
            <a:ln w="38100">
              <a:solidFill>
                <a:schemeClr val="bg1">
                  <a:lumMod val="95000"/>
                  <a:alpha val="94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CA1B006-3D36-02C6-3FB5-237D2B554341}"/>
                </a:ext>
              </a:extLst>
            </p:cNvPr>
            <p:cNvSpPr txBox="1"/>
            <p:nvPr/>
          </p:nvSpPr>
          <p:spPr>
            <a:xfrm>
              <a:off x="4565962" y="3198167"/>
              <a:ext cx="5486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04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8F765FD1-345B-2FB3-BDDD-4A4643E69B6A}"/>
              </a:ext>
            </a:extLst>
          </p:cNvPr>
          <p:cNvSpPr txBox="1"/>
          <p:nvPr/>
        </p:nvSpPr>
        <p:spPr>
          <a:xfrm>
            <a:off x="7837488" y="1256844"/>
            <a:ext cx="2495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B6004E"/>
                </a:solidFill>
                <a:latin typeface="Roboto Slab" pitchFamily="2" charset="0"/>
                <a:ea typeface="Roboto Slab" pitchFamily="2" charset="0"/>
              </a:rPr>
              <a:t>AI Competency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B6004E"/>
              </a:solidFill>
              <a:effectLst/>
              <a:uLnTx/>
              <a:uFillTx/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7145D8C-2461-2A7C-363E-F77334BE035E}"/>
              </a:ext>
            </a:extLst>
          </p:cNvPr>
          <p:cNvSpPr txBox="1"/>
          <p:nvPr/>
        </p:nvSpPr>
        <p:spPr>
          <a:xfrm>
            <a:off x="7837488" y="1765161"/>
            <a:ext cx="3927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C10053"/>
                </a:solidFill>
                <a:latin typeface="Roboto Slab" pitchFamily="2" charset="0"/>
                <a:ea typeface="Roboto Slab" pitchFamily="2" charset="0"/>
              </a:rPr>
              <a:t>AI literacy should include conceptual knowledge, ethical awareness, and critical evaluation skills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10053"/>
              </a:solidFill>
              <a:effectLst/>
              <a:uLnTx/>
              <a:uFillTx/>
              <a:latin typeface="Roboto Slab" pitchFamily="2" charset="0"/>
              <a:ea typeface="Roboto Slab" pitchFamily="2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CC8ACE0-634D-209C-E50D-CBD1DC544222}"/>
              </a:ext>
            </a:extLst>
          </p:cNvPr>
          <p:cNvCxnSpPr>
            <a:cxnSpLocks/>
          </p:cNvCxnSpPr>
          <p:nvPr/>
        </p:nvCxnSpPr>
        <p:spPr>
          <a:xfrm>
            <a:off x="7949248" y="1714361"/>
            <a:ext cx="3480752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C10053"/>
                </a:gs>
                <a:gs pos="34000">
                  <a:srgbClr val="C10053"/>
                </a:gs>
                <a:gs pos="86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3079184-935A-8075-5161-771E0D3D8651}"/>
              </a:ext>
            </a:extLst>
          </p:cNvPr>
          <p:cNvSpPr txBox="1"/>
          <p:nvPr/>
        </p:nvSpPr>
        <p:spPr>
          <a:xfrm>
            <a:off x="7908607" y="4091943"/>
            <a:ext cx="3168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9C009C"/>
                </a:solidFill>
                <a:latin typeface="Roboto Slab" pitchFamily="2" charset="0"/>
                <a:ea typeface="Roboto Slab" pitchFamily="2" charset="0"/>
              </a:rPr>
              <a:t>Patterns of AI Tool Use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9C009C"/>
              </a:solidFill>
              <a:effectLst/>
              <a:uLnTx/>
              <a:uFillTx/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1BA967C-5001-F081-5F7E-53845C8AA7EB}"/>
              </a:ext>
            </a:extLst>
          </p:cNvPr>
          <p:cNvSpPr txBox="1"/>
          <p:nvPr/>
        </p:nvSpPr>
        <p:spPr>
          <a:xfrm>
            <a:off x="7928928" y="4673598"/>
            <a:ext cx="3927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9C009C"/>
                </a:solidFill>
                <a:latin typeface="Roboto Slab" pitchFamily="2" charset="0"/>
                <a:ea typeface="Roboto Slab" pitchFamily="2" charset="0"/>
              </a:rPr>
              <a:t>Teachers should guide students in selecting and combining tools for balanced development, especially in listening and pronunciation.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9C009C"/>
              </a:solidFill>
              <a:effectLst/>
              <a:uLnTx/>
              <a:uFillTx/>
              <a:latin typeface="Roboto Slab" pitchFamily="2" charset="0"/>
              <a:ea typeface="Roboto Slab" pitchFamily="2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FCBBEFA-56EE-E86F-4A7E-7FC11822379D}"/>
              </a:ext>
            </a:extLst>
          </p:cNvPr>
          <p:cNvCxnSpPr>
            <a:cxnSpLocks/>
          </p:cNvCxnSpPr>
          <p:nvPr/>
        </p:nvCxnSpPr>
        <p:spPr>
          <a:xfrm>
            <a:off x="8010208" y="4522552"/>
            <a:ext cx="3480752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9C009C"/>
                </a:gs>
                <a:gs pos="34000">
                  <a:srgbClr val="8E008E"/>
                </a:gs>
                <a:gs pos="86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523193E3-B2C4-1133-5A61-F374E45B7CAC}"/>
              </a:ext>
            </a:extLst>
          </p:cNvPr>
          <p:cNvSpPr txBox="1"/>
          <p:nvPr/>
        </p:nvSpPr>
        <p:spPr>
          <a:xfrm>
            <a:off x="647701" y="1256844"/>
            <a:ext cx="351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307000"/>
                </a:solidFill>
                <a:latin typeface="Roboto Slab" pitchFamily="2" charset="0"/>
                <a:ea typeface="Roboto Slab" pitchFamily="2" charset="0"/>
              </a:rPr>
              <a:t>Misjudged AI Competency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07000"/>
              </a:solidFill>
              <a:effectLst/>
              <a:uLnTx/>
              <a:uFillTx/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8182B09-DE32-E869-3E0F-4F9F9432F5A0}"/>
              </a:ext>
            </a:extLst>
          </p:cNvPr>
          <p:cNvSpPr txBox="1"/>
          <p:nvPr/>
        </p:nvSpPr>
        <p:spPr>
          <a:xfrm>
            <a:off x="469181" y="1765161"/>
            <a:ext cx="37208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307000"/>
                </a:solidFill>
                <a:latin typeface="Roboto Slab" pitchFamily="2" charset="0"/>
                <a:ea typeface="Roboto Slab" pitchFamily="2" charset="0"/>
              </a:rPr>
              <a:t>Embed AI foundations, algorithm awareness, and ethical topics (e.g., privacy, bias) in curricula; Compare AI outputs, analyze tool limitations, and justify usage decisions.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07000"/>
              </a:solidFill>
              <a:effectLst/>
              <a:uLnTx/>
              <a:uFillTx/>
              <a:latin typeface="Roboto Slab" pitchFamily="2" charset="0"/>
              <a:ea typeface="Roboto Slab" pitchFamily="2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EA0FDC8-D497-638E-45A0-BCF9C88C2C02}"/>
              </a:ext>
            </a:extLst>
          </p:cNvPr>
          <p:cNvCxnSpPr>
            <a:cxnSpLocks/>
          </p:cNvCxnSpPr>
          <p:nvPr/>
        </p:nvCxnSpPr>
        <p:spPr>
          <a:xfrm>
            <a:off x="581659" y="1714361"/>
            <a:ext cx="3480752" cy="0"/>
          </a:xfrm>
          <a:prstGeom prst="line">
            <a:avLst/>
          </a:prstGeom>
          <a:ln w="38100">
            <a:gradFill flip="none" rotWithShape="1">
              <a:gsLst>
                <a:gs pos="100000">
                  <a:srgbClr val="307000"/>
                </a:gs>
                <a:gs pos="85000">
                  <a:srgbClr val="307000"/>
                </a:gs>
                <a:gs pos="11000">
                  <a:schemeClr val="bg1">
                    <a:lumMod val="95000"/>
                  </a:schemeClr>
                </a:gs>
                <a:gs pos="24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6E78506-BFE6-9AC8-904B-10500335005C}"/>
              </a:ext>
            </a:extLst>
          </p:cNvPr>
          <p:cNvSpPr txBox="1"/>
          <p:nvPr/>
        </p:nvSpPr>
        <p:spPr>
          <a:xfrm>
            <a:off x="676909" y="4091943"/>
            <a:ext cx="3480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356BB"/>
                </a:solidFill>
                <a:latin typeface="Roboto Slab" pitchFamily="2" charset="0"/>
                <a:ea typeface="Roboto Slab" pitchFamily="2" charset="0"/>
              </a:rPr>
              <a:t>Skills-Based Disparities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356BB"/>
              </a:solidFill>
              <a:effectLst/>
              <a:uLnTx/>
              <a:uFillTx/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3692B8F-B6A3-C15F-4570-393630376993}"/>
              </a:ext>
            </a:extLst>
          </p:cNvPr>
          <p:cNvSpPr txBox="1"/>
          <p:nvPr/>
        </p:nvSpPr>
        <p:spPr>
          <a:xfrm>
            <a:off x="421556" y="4600260"/>
            <a:ext cx="3720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356BB"/>
                </a:solidFill>
                <a:latin typeface="Roboto Slab" pitchFamily="2" charset="0"/>
                <a:ea typeface="Roboto Slab" pitchFamily="2" charset="0"/>
              </a:rPr>
              <a:t>Instruction should integrate oral-AI tools in class and address student hesitancy or misconceptions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356BB"/>
              </a:solidFill>
              <a:effectLst/>
              <a:uLnTx/>
              <a:uFillTx/>
              <a:latin typeface="Roboto Slab" pitchFamily="2" charset="0"/>
              <a:ea typeface="Roboto Slab" pitchFamily="2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976820D-EDA1-2664-CF34-292E45FE73F4}"/>
              </a:ext>
            </a:extLst>
          </p:cNvPr>
          <p:cNvCxnSpPr>
            <a:cxnSpLocks/>
          </p:cNvCxnSpPr>
          <p:nvPr/>
        </p:nvCxnSpPr>
        <p:spPr>
          <a:xfrm>
            <a:off x="719450" y="4522552"/>
            <a:ext cx="3480752" cy="0"/>
          </a:xfrm>
          <a:prstGeom prst="line">
            <a:avLst/>
          </a:prstGeom>
          <a:ln w="38100">
            <a:gradFill flip="none" rotWithShape="1">
              <a:gsLst>
                <a:gs pos="100000">
                  <a:srgbClr val="0356BB"/>
                </a:gs>
                <a:gs pos="86000">
                  <a:srgbClr val="0356BB"/>
                </a:gs>
                <a:gs pos="11000">
                  <a:schemeClr val="bg1">
                    <a:lumMod val="95000"/>
                  </a:schemeClr>
                </a:gs>
                <a:gs pos="24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0">
            <a:extLst>
              <a:ext uri="{FF2B5EF4-FFF2-40B4-BE49-F238E27FC236}">
                <a16:creationId xmlns:a16="http://schemas.microsoft.com/office/drawing/2014/main" id="{748A12D0-B3C7-7C7B-5F99-0711BA283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7124" y="301074"/>
            <a:ext cx="8572500" cy="61014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18459E"/>
                </a:solidFill>
                <a:latin typeface="Georgia" panose="02040502050405020303" pitchFamily="18" charset="0"/>
              </a:rPr>
              <a:t>CONCLUSION &amp; IMPLICATIONS</a:t>
            </a:r>
            <a:endParaRPr lang="vi-VN" altLang="en-US" sz="3600" b="1" dirty="0">
              <a:solidFill>
                <a:srgbClr val="18459E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99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60" grpId="0"/>
      <p:bldP spid="61" grpId="0"/>
      <p:bldP spid="63" grpId="0"/>
      <p:bldP spid="64" grpId="0"/>
      <p:bldP spid="66" grpId="0"/>
      <p:bldP spid="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3E531B46-D9ED-A77F-DE32-1B0D73230D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358775"/>
            <a:ext cx="3086100" cy="315913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EF68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of content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2E6C50-CEB3-A89F-0C8C-F96EF731980A}"/>
              </a:ext>
            </a:extLst>
          </p:cNvPr>
          <p:cNvSpPr txBox="1">
            <a:spLocks/>
          </p:cNvSpPr>
          <p:nvPr/>
        </p:nvSpPr>
        <p:spPr>
          <a:xfrm>
            <a:off x="1260883" y="1625376"/>
            <a:ext cx="986091" cy="48591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VN" sz="4800" b="1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5124" name="Title 1">
            <a:extLst>
              <a:ext uri="{FF2B5EF4-FFF2-40B4-BE49-F238E27FC236}">
                <a16:creationId xmlns:a16="http://schemas.microsoft.com/office/drawing/2014/main" id="{8F78890E-205C-F8A4-D20E-B942963B3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806" y="2366944"/>
            <a:ext cx="30861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1845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61BD262-4C46-8EEA-CC00-ABB84D96B063}"/>
              </a:ext>
            </a:extLst>
          </p:cNvPr>
          <p:cNvSpPr txBox="1">
            <a:spLocks/>
          </p:cNvSpPr>
          <p:nvPr/>
        </p:nvSpPr>
        <p:spPr>
          <a:xfrm>
            <a:off x="4467730" y="1611883"/>
            <a:ext cx="986091" cy="48591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VN" sz="4800" b="1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5127" name="Title 1">
            <a:extLst>
              <a:ext uri="{FF2B5EF4-FFF2-40B4-BE49-F238E27FC236}">
                <a16:creationId xmlns:a16="http://schemas.microsoft.com/office/drawing/2014/main" id="{36FFE020-6EF2-0D5A-37BE-CE58C2325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556" y="2354244"/>
            <a:ext cx="30861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1845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 REVIEW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D429D22-6CD2-5E8F-69B8-31FC9FD60F25}"/>
              </a:ext>
            </a:extLst>
          </p:cNvPr>
          <p:cNvSpPr txBox="1">
            <a:spLocks/>
          </p:cNvSpPr>
          <p:nvPr/>
        </p:nvSpPr>
        <p:spPr>
          <a:xfrm>
            <a:off x="7472343" y="1611883"/>
            <a:ext cx="986091" cy="48591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VN" sz="4800" b="1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5130" name="Title 1">
            <a:extLst>
              <a:ext uri="{FF2B5EF4-FFF2-40B4-BE49-F238E27FC236}">
                <a16:creationId xmlns:a16="http://schemas.microsoft.com/office/drawing/2014/main" id="{3AFDE809-AC60-BEC8-1433-98B321D8F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693" y="2354244"/>
            <a:ext cx="30861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1845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6A0A915-0E77-86DF-5FCE-DAD5D5AF2820}"/>
              </a:ext>
            </a:extLst>
          </p:cNvPr>
          <p:cNvSpPr txBox="1">
            <a:spLocks/>
          </p:cNvSpPr>
          <p:nvPr/>
        </p:nvSpPr>
        <p:spPr>
          <a:xfrm>
            <a:off x="4468332" y="3601058"/>
            <a:ext cx="986091" cy="48591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VN" sz="4800" b="1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5133" name="Title 1">
            <a:extLst>
              <a:ext uri="{FF2B5EF4-FFF2-40B4-BE49-F238E27FC236}">
                <a16:creationId xmlns:a16="http://schemas.microsoft.com/office/drawing/2014/main" id="{5151FDE6-6C7A-7490-3B34-A373FA50C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730" y="4343419"/>
            <a:ext cx="308768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1845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&amp; DISCUSSION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7635AFC-95CA-B68D-888A-BB72F2EFFB04}"/>
              </a:ext>
            </a:extLst>
          </p:cNvPr>
          <p:cNvCxnSpPr>
            <a:cxnSpLocks/>
          </p:cNvCxnSpPr>
          <p:nvPr/>
        </p:nvCxnSpPr>
        <p:spPr>
          <a:xfrm>
            <a:off x="371475" y="858838"/>
            <a:ext cx="3055938" cy="0"/>
          </a:xfrm>
          <a:prstGeom prst="line">
            <a:avLst/>
          </a:prstGeom>
          <a:ln w="12700">
            <a:solidFill>
              <a:srgbClr val="18459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709FC5-6B84-D107-3FC9-6BBA0A7614A7}"/>
              </a:ext>
            </a:extLst>
          </p:cNvPr>
          <p:cNvCxnSpPr>
            <a:cxnSpLocks/>
          </p:cNvCxnSpPr>
          <p:nvPr/>
        </p:nvCxnSpPr>
        <p:spPr>
          <a:xfrm flipV="1">
            <a:off x="3427413" y="503238"/>
            <a:ext cx="327025" cy="355600"/>
          </a:xfrm>
          <a:prstGeom prst="line">
            <a:avLst/>
          </a:prstGeom>
          <a:ln w="12700">
            <a:solidFill>
              <a:srgbClr val="18459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9AF0046-51AE-28DF-A0A3-82CD6397A240}"/>
              </a:ext>
            </a:extLst>
          </p:cNvPr>
          <p:cNvCxnSpPr>
            <a:cxnSpLocks/>
          </p:cNvCxnSpPr>
          <p:nvPr/>
        </p:nvCxnSpPr>
        <p:spPr>
          <a:xfrm>
            <a:off x="3754438" y="503238"/>
            <a:ext cx="8066087" cy="0"/>
          </a:xfrm>
          <a:prstGeom prst="line">
            <a:avLst/>
          </a:prstGeom>
          <a:ln w="12700">
            <a:solidFill>
              <a:srgbClr val="18459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ectangle 16">
            <a:extLst>
              <a:ext uri="{FF2B5EF4-FFF2-40B4-BE49-F238E27FC236}">
                <a16:creationId xmlns:a16="http://schemas.microsoft.com/office/drawing/2014/main" id="{8367370B-EDA8-88B2-E0C0-89D44365A38D}"/>
              </a:ext>
            </a:extLst>
          </p:cNvPr>
          <p:cNvSpPr/>
          <p:nvPr/>
        </p:nvSpPr>
        <p:spPr>
          <a:xfrm flipH="1">
            <a:off x="-12700" y="6608763"/>
            <a:ext cx="1227138" cy="266700"/>
          </a:xfrm>
          <a:custGeom>
            <a:avLst/>
            <a:gdLst>
              <a:gd name="connsiteX0" fmla="*/ 0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0 w 2523344"/>
              <a:gd name="connsiteY4" fmla="*/ 0 h 482600"/>
              <a:gd name="connsiteX0" fmla="*/ 524655 w 2523344"/>
              <a:gd name="connsiteY0" fmla="*/ 1499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524655 w 2523344"/>
              <a:gd name="connsiteY4" fmla="*/ 14990 h 482600"/>
              <a:gd name="connsiteX0" fmla="*/ 404734 w 2523344"/>
              <a:gd name="connsiteY0" fmla="*/ 44971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44971 h 482600"/>
              <a:gd name="connsiteX0" fmla="*/ 404734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0 h 482600"/>
              <a:gd name="connsiteX0" fmla="*/ 493662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93662 w 2523344"/>
              <a:gd name="connsiteY4" fmla="*/ 10816 h 482600"/>
              <a:gd name="connsiteX0" fmla="*/ 371386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371386 w 2523344"/>
              <a:gd name="connsiteY4" fmla="*/ 10816 h 482600"/>
              <a:gd name="connsiteX0" fmla="*/ 406017 w 2557975"/>
              <a:gd name="connsiteY0" fmla="*/ 10816 h 488215"/>
              <a:gd name="connsiteX1" fmla="*/ 2557975 w 2557975"/>
              <a:gd name="connsiteY1" fmla="*/ 0 h 488215"/>
              <a:gd name="connsiteX2" fmla="*/ 2557975 w 2557975"/>
              <a:gd name="connsiteY2" fmla="*/ 482600 h 488215"/>
              <a:gd name="connsiteX3" fmla="*/ 0 w 2557975"/>
              <a:gd name="connsiteY3" fmla="*/ 488215 h 488215"/>
              <a:gd name="connsiteX4" fmla="*/ 406017 w 2557975"/>
              <a:gd name="connsiteY4" fmla="*/ 10816 h 488215"/>
              <a:gd name="connsiteX0" fmla="*/ 406017 w 4108665"/>
              <a:gd name="connsiteY0" fmla="*/ 10816 h 488215"/>
              <a:gd name="connsiteX1" fmla="*/ 255797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10816 h 488215"/>
              <a:gd name="connsiteX1" fmla="*/ 410866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0 h 477399"/>
              <a:gd name="connsiteX1" fmla="*/ 4108665 w 4108665"/>
              <a:gd name="connsiteY1" fmla="*/ 13519 h 477399"/>
              <a:gd name="connsiteX2" fmla="*/ 4108665 w 4108665"/>
              <a:gd name="connsiteY2" fmla="*/ 471784 h 477399"/>
              <a:gd name="connsiteX3" fmla="*/ 0 w 4108665"/>
              <a:gd name="connsiteY3" fmla="*/ 477399 h 477399"/>
              <a:gd name="connsiteX4" fmla="*/ 406017 w 4108665"/>
              <a:gd name="connsiteY4" fmla="*/ 0 h 477399"/>
              <a:gd name="connsiteX0" fmla="*/ 406017 w 4108665"/>
              <a:gd name="connsiteY0" fmla="*/ 4924 h 482323"/>
              <a:gd name="connsiteX1" fmla="*/ 1464331 w 4108665"/>
              <a:gd name="connsiteY1" fmla="*/ 0 h 482323"/>
              <a:gd name="connsiteX2" fmla="*/ 4108665 w 4108665"/>
              <a:gd name="connsiteY2" fmla="*/ 476708 h 482323"/>
              <a:gd name="connsiteX3" fmla="*/ 0 w 4108665"/>
              <a:gd name="connsiteY3" fmla="*/ 482323 h 482323"/>
              <a:gd name="connsiteX4" fmla="*/ 406017 w 4108665"/>
              <a:gd name="connsiteY4" fmla="*/ 4924 h 482323"/>
              <a:gd name="connsiteX0" fmla="*/ 406017 w 1473808"/>
              <a:gd name="connsiteY0" fmla="*/ 4924 h 482323"/>
              <a:gd name="connsiteX1" fmla="*/ 1464331 w 1473808"/>
              <a:gd name="connsiteY1" fmla="*/ 0 h 482323"/>
              <a:gd name="connsiteX2" fmla="*/ 1473808 w 1473808"/>
              <a:gd name="connsiteY2" fmla="*/ 476708 h 482323"/>
              <a:gd name="connsiteX3" fmla="*/ 0 w 1473808"/>
              <a:gd name="connsiteY3" fmla="*/ 482323 h 482323"/>
              <a:gd name="connsiteX4" fmla="*/ 406017 w 1473808"/>
              <a:gd name="connsiteY4" fmla="*/ 4924 h 482323"/>
              <a:gd name="connsiteX0" fmla="*/ 406017 w 1473808"/>
              <a:gd name="connsiteY0" fmla="*/ 4924 h 485929"/>
              <a:gd name="connsiteX1" fmla="*/ 1464331 w 1473808"/>
              <a:gd name="connsiteY1" fmla="*/ 0 h 485929"/>
              <a:gd name="connsiteX2" fmla="*/ 1473808 w 1473808"/>
              <a:gd name="connsiteY2" fmla="*/ 485929 h 485929"/>
              <a:gd name="connsiteX3" fmla="*/ 0 w 1473808"/>
              <a:gd name="connsiteY3" fmla="*/ 482323 h 485929"/>
              <a:gd name="connsiteX4" fmla="*/ 406017 w 1473808"/>
              <a:gd name="connsiteY4" fmla="*/ 4924 h 485929"/>
              <a:gd name="connsiteX0" fmla="*/ 406017 w 1473808"/>
              <a:gd name="connsiteY0" fmla="*/ 0 h 481005"/>
              <a:gd name="connsiteX1" fmla="*/ 1401804 w 1473808"/>
              <a:gd name="connsiteY1" fmla="*/ 1160 h 481005"/>
              <a:gd name="connsiteX2" fmla="*/ 1473808 w 1473808"/>
              <a:gd name="connsiteY2" fmla="*/ 481005 h 481005"/>
              <a:gd name="connsiteX3" fmla="*/ 0 w 1473808"/>
              <a:gd name="connsiteY3" fmla="*/ 477399 h 481005"/>
              <a:gd name="connsiteX4" fmla="*/ 406017 w 1473808"/>
              <a:gd name="connsiteY4" fmla="*/ 0 h 481005"/>
              <a:gd name="connsiteX0" fmla="*/ 406017 w 1401804"/>
              <a:gd name="connsiteY0" fmla="*/ 0 h 477399"/>
              <a:gd name="connsiteX1" fmla="*/ 1401804 w 1401804"/>
              <a:gd name="connsiteY1" fmla="*/ 1160 h 477399"/>
              <a:gd name="connsiteX2" fmla="*/ 1392522 w 1401804"/>
              <a:gd name="connsiteY2" fmla="*/ 265032 h 477399"/>
              <a:gd name="connsiteX3" fmla="*/ 0 w 1401804"/>
              <a:gd name="connsiteY3" fmla="*/ 477399 h 477399"/>
              <a:gd name="connsiteX4" fmla="*/ 406017 w 1401804"/>
              <a:gd name="connsiteY4" fmla="*/ 0 h 477399"/>
              <a:gd name="connsiteX0" fmla="*/ 406017 w 1405028"/>
              <a:gd name="connsiteY0" fmla="*/ 0 h 477399"/>
              <a:gd name="connsiteX1" fmla="*/ 1401804 w 1405028"/>
              <a:gd name="connsiteY1" fmla="*/ 1160 h 477399"/>
              <a:gd name="connsiteX2" fmla="*/ 1405028 w 1405028"/>
              <a:gd name="connsiteY2" fmla="*/ 261990 h 477399"/>
              <a:gd name="connsiteX3" fmla="*/ 0 w 1405028"/>
              <a:gd name="connsiteY3" fmla="*/ 477399 h 477399"/>
              <a:gd name="connsiteX4" fmla="*/ 406017 w 1405028"/>
              <a:gd name="connsiteY4" fmla="*/ 0 h 477399"/>
              <a:gd name="connsiteX0" fmla="*/ 406017 w 1402126"/>
              <a:gd name="connsiteY0" fmla="*/ 0 h 477399"/>
              <a:gd name="connsiteX1" fmla="*/ 1401804 w 1402126"/>
              <a:gd name="connsiteY1" fmla="*/ 1160 h 477399"/>
              <a:gd name="connsiteX2" fmla="*/ 1401902 w 1402126"/>
              <a:gd name="connsiteY2" fmla="*/ 255906 h 477399"/>
              <a:gd name="connsiteX3" fmla="*/ 0 w 1402126"/>
              <a:gd name="connsiteY3" fmla="*/ 477399 h 477399"/>
              <a:gd name="connsiteX4" fmla="*/ 406017 w 1402126"/>
              <a:gd name="connsiteY4" fmla="*/ 0 h 477399"/>
              <a:gd name="connsiteX0" fmla="*/ 205928 w 1202037"/>
              <a:gd name="connsiteY0" fmla="*/ 0 h 255906"/>
              <a:gd name="connsiteX1" fmla="*/ 1201715 w 1202037"/>
              <a:gd name="connsiteY1" fmla="*/ 1160 h 255906"/>
              <a:gd name="connsiteX2" fmla="*/ 1201813 w 1202037"/>
              <a:gd name="connsiteY2" fmla="*/ 255906 h 255906"/>
              <a:gd name="connsiteX3" fmla="*/ 0 w 1202037"/>
              <a:gd name="connsiteY3" fmla="*/ 240133 h 255906"/>
              <a:gd name="connsiteX4" fmla="*/ 205928 w 1202037"/>
              <a:gd name="connsiteY4" fmla="*/ 0 h 255906"/>
              <a:gd name="connsiteX0" fmla="*/ 212181 w 1208290"/>
              <a:gd name="connsiteY0" fmla="*/ 0 h 255906"/>
              <a:gd name="connsiteX1" fmla="*/ 1207968 w 1208290"/>
              <a:gd name="connsiteY1" fmla="*/ 1160 h 255906"/>
              <a:gd name="connsiteX2" fmla="*/ 1208066 w 1208290"/>
              <a:gd name="connsiteY2" fmla="*/ 255906 h 255906"/>
              <a:gd name="connsiteX3" fmla="*/ 0 w 1208290"/>
              <a:gd name="connsiteY3" fmla="*/ 252301 h 255906"/>
              <a:gd name="connsiteX4" fmla="*/ 212181 w 1208290"/>
              <a:gd name="connsiteY4" fmla="*/ 0 h 25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290" h="255906">
                <a:moveTo>
                  <a:pt x="212181" y="0"/>
                </a:moveTo>
                <a:lnTo>
                  <a:pt x="1207968" y="1160"/>
                </a:lnTo>
                <a:cubicBezTo>
                  <a:pt x="1209043" y="88103"/>
                  <a:pt x="1206991" y="168963"/>
                  <a:pt x="1208066" y="255906"/>
                </a:cubicBezTo>
                <a:lnTo>
                  <a:pt x="0" y="252301"/>
                </a:lnTo>
                <a:lnTo>
                  <a:pt x="212181" y="0"/>
                </a:lnTo>
                <a:close/>
              </a:path>
            </a:pathLst>
          </a:custGeom>
          <a:solidFill>
            <a:srgbClr val="184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VN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555914D-95CB-9E4E-86E5-EC326F204739}"/>
              </a:ext>
            </a:extLst>
          </p:cNvPr>
          <p:cNvCxnSpPr>
            <a:cxnSpLocks/>
          </p:cNvCxnSpPr>
          <p:nvPr/>
        </p:nvCxnSpPr>
        <p:spPr>
          <a:xfrm>
            <a:off x="0" y="6729413"/>
            <a:ext cx="8486775" cy="1587"/>
          </a:xfrm>
          <a:prstGeom prst="line">
            <a:avLst/>
          </a:prstGeom>
          <a:ln w="12700">
            <a:solidFill>
              <a:srgbClr val="18459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993673D-E134-8D7C-8C61-110FA2C893D2}"/>
              </a:ext>
            </a:extLst>
          </p:cNvPr>
          <p:cNvCxnSpPr>
            <a:cxnSpLocks/>
          </p:cNvCxnSpPr>
          <p:nvPr/>
        </p:nvCxnSpPr>
        <p:spPr>
          <a:xfrm flipV="1">
            <a:off x="8486775" y="6388100"/>
            <a:ext cx="277813" cy="341313"/>
          </a:xfrm>
          <a:prstGeom prst="line">
            <a:avLst/>
          </a:prstGeom>
          <a:ln w="12700">
            <a:solidFill>
              <a:srgbClr val="18459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60D8D56-504D-C6AE-D098-2E9F15861B83}"/>
              </a:ext>
            </a:extLst>
          </p:cNvPr>
          <p:cNvCxnSpPr>
            <a:cxnSpLocks/>
          </p:cNvCxnSpPr>
          <p:nvPr/>
        </p:nvCxnSpPr>
        <p:spPr>
          <a:xfrm>
            <a:off x="8764588" y="6388100"/>
            <a:ext cx="3443287" cy="0"/>
          </a:xfrm>
          <a:prstGeom prst="line">
            <a:avLst/>
          </a:prstGeom>
          <a:ln w="12700">
            <a:solidFill>
              <a:srgbClr val="18459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Rectangle 16">
            <a:extLst>
              <a:ext uri="{FF2B5EF4-FFF2-40B4-BE49-F238E27FC236}">
                <a16:creationId xmlns:a16="http://schemas.microsoft.com/office/drawing/2014/main" id="{C6404F18-4420-058D-8097-B40FF9D43ECC}"/>
              </a:ext>
            </a:extLst>
          </p:cNvPr>
          <p:cNvSpPr/>
          <p:nvPr/>
        </p:nvSpPr>
        <p:spPr>
          <a:xfrm>
            <a:off x="8521700" y="6497638"/>
            <a:ext cx="3686175" cy="376237"/>
          </a:xfrm>
          <a:custGeom>
            <a:avLst/>
            <a:gdLst>
              <a:gd name="connsiteX0" fmla="*/ 0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0 w 2523344"/>
              <a:gd name="connsiteY4" fmla="*/ 0 h 482600"/>
              <a:gd name="connsiteX0" fmla="*/ 524655 w 2523344"/>
              <a:gd name="connsiteY0" fmla="*/ 1499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524655 w 2523344"/>
              <a:gd name="connsiteY4" fmla="*/ 14990 h 482600"/>
              <a:gd name="connsiteX0" fmla="*/ 404734 w 2523344"/>
              <a:gd name="connsiteY0" fmla="*/ 44971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44971 h 482600"/>
              <a:gd name="connsiteX0" fmla="*/ 404734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0 h 482600"/>
              <a:gd name="connsiteX0" fmla="*/ 493662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93662 w 2523344"/>
              <a:gd name="connsiteY4" fmla="*/ 10816 h 482600"/>
              <a:gd name="connsiteX0" fmla="*/ 371386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371386 w 2523344"/>
              <a:gd name="connsiteY4" fmla="*/ 10816 h 482600"/>
              <a:gd name="connsiteX0" fmla="*/ 406017 w 2557975"/>
              <a:gd name="connsiteY0" fmla="*/ 10816 h 488215"/>
              <a:gd name="connsiteX1" fmla="*/ 2557975 w 2557975"/>
              <a:gd name="connsiteY1" fmla="*/ 0 h 488215"/>
              <a:gd name="connsiteX2" fmla="*/ 2557975 w 2557975"/>
              <a:gd name="connsiteY2" fmla="*/ 482600 h 488215"/>
              <a:gd name="connsiteX3" fmla="*/ 0 w 2557975"/>
              <a:gd name="connsiteY3" fmla="*/ 488215 h 488215"/>
              <a:gd name="connsiteX4" fmla="*/ 406017 w 2557975"/>
              <a:gd name="connsiteY4" fmla="*/ 10816 h 488215"/>
              <a:gd name="connsiteX0" fmla="*/ 406017 w 4108665"/>
              <a:gd name="connsiteY0" fmla="*/ 10816 h 488215"/>
              <a:gd name="connsiteX1" fmla="*/ 255797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10816 h 488215"/>
              <a:gd name="connsiteX1" fmla="*/ 410866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0 h 477399"/>
              <a:gd name="connsiteX1" fmla="*/ 4108665 w 4108665"/>
              <a:gd name="connsiteY1" fmla="*/ 13519 h 477399"/>
              <a:gd name="connsiteX2" fmla="*/ 4108665 w 4108665"/>
              <a:gd name="connsiteY2" fmla="*/ 471784 h 477399"/>
              <a:gd name="connsiteX3" fmla="*/ 0 w 4108665"/>
              <a:gd name="connsiteY3" fmla="*/ 477399 h 477399"/>
              <a:gd name="connsiteX4" fmla="*/ 406017 w 4108665"/>
              <a:gd name="connsiteY4" fmla="*/ 0 h 477399"/>
              <a:gd name="connsiteX0" fmla="*/ 289036 w 3991684"/>
              <a:gd name="connsiteY0" fmla="*/ 0 h 471784"/>
              <a:gd name="connsiteX1" fmla="*/ 3991684 w 3991684"/>
              <a:gd name="connsiteY1" fmla="*/ 13519 h 471784"/>
              <a:gd name="connsiteX2" fmla="*/ 3991684 w 3991684"/>
              <a:gd name="connsiteY2" fmla="*/ 471784 h 471784"/>
              <a:gd name="connsiteX3" fmla="*/ 0 w 3991684"/>
              <a:gd name="connsiteY3" fmla="*/ 356682 h 471784"/>
              <a:gd name="connsiteX4" fmla="*/ 289036 w 3991684"/>
              <a:gd name="connsiteY4" fmla="*/ 0 h 471784"/>
              <a:gd name="connsiteX0" fmla="*/ 274856 w 3977504"/>
              <a:gd name="connsiteY0" fmla="*/ 0 h 471784"/>
              <a:gd name="connsiteX1" fmla="*/ 3977504 w 3977504"/>
              <a:gd name="connsiteY1" fmla="*/ 13519 h 471784"/>
              <a:gd name="connsiteX2" fmla="*/ 3977504 w 3977504"/>
              <a:gd name="connsiteY2" fmla="*/ 471784 h 471784"/>
              <a:gd name="connsiteX3" fmla="*/ 0 w 3977504"/>
              <a:gd name="connsiteY3" fmla="*/ 360131 h 471784"/>
              <a:gd name="connsiteX4" fmla="*/ 274856 w 3977504"/>
              <a:gd name="connsiteY4" fmla="*/ 0 h 471784"/>
              <a:gd name="connsiteX0" fmla="*/ 292580 w 3995228"/>
              <a:gd name="connsiteY0" fmla="*/ 0 h 471784"/>
              <a:gd name="connsiteX1" fmla="*/ 3995228 w 3995228"/>
              <a:gd name="connsiteY1" fmla="*/ 13519 h 471784"/>
              <a:gd name="connsiteX2" fmla="*/ 3995228 w 3995228"/>
              <a:gd name="connsiteY2" fmla="*/ 471784 h 471784"/>
              <a:gd name="connsiteX3" fmla="*/ 0 w 3995228"/>
              <a:gd name="connsiteY3" fmla="*/ 367029 h 471784"/>
              <a:gd name="connsiteX4" fmla="*/ 292580 w 3995228"/>
              <a:gd name="connsiteY4" fmla="*/ 0 h 471784"/>
              <a:gd name="connsiteX0" fmla="*/ 292580 w 3995228"/>
              <a:gd name="connsiteY0" fmla="*/ 0 h 385558"/>
              <a:gd name="connsiteX1" fmla="*/ 3995228 w 3995228"/>
              <a:gd name="connsiteY1" fmla="*/ 13519 h 385558"/>
              <a:gd name="connsiteX2" fmla="*/ 3662009 w 3995228"/>
              <a:gd name="connsiteY2" fmla="*/ 385558 h 385558"/>
              <a:gd name="connsiteX3" fmla="*/ 0 w 3995228"/>
              <a:gd name="connsiteY3" fmla="*/ 367029 h 385558"/>
              <a:gd name="connsiteX4" fmla="*/ 292580 w 3995228"/>
              <a:gd name="connsiteY4" fmla="*/ 0 h 385558"/>
              <a:gd name="connsiteX0" fmla="*/ 292580 w 3995228"/>
              <a:gd name="connsiteY0" fmla="*/ 0 h 367029"/>
              <a:gd name="connsiteX1" fmla="*/ 3995228 w 3995228"/>
              <a:gd name="connsiteY1" fmla="*/ 13519 h 367029"/>
              <a:gd name="connsiteX2" fmla="*/ 3640740 w 3995228"/>
              <a:gd name="connsiteY2" fmla="*/ 347618 h 367029"/>
              <a:gd name="connsiteX3" fmla="*/ 0 w 3995228"/>
              <a:gd name="connsiteY3" fmla="*/ 367029 h 367029"/>
              <a:gd name="connsiteX4" fmla="*/ 292580 w 3995228"/>
              <a:gd name="connsiteY4" fmla="*/ 0 h 367029"/>
              <a:gd name="connsiteX0" fmla="*/ 292580 w 3995228"/>
              <a:gd name="connsiteY0" fmla="*/ 0 h 367029"/>
              <a:gd name="connsiteX1" fmla="*/ 3995228 w 3995228"/>
              <a:gd name="connsiteY1" fmla="*/ 13519 h 367029"/>
              <a:gd name="connsiteX2" fmla="*/ 3630105 w 3995228"/>
              <a:gd name="connsiteY2" fmla="*/ 213104 h 367029"/>
              <a:gd name="connsiteX3" fmla="*/ 0 w 3995228"/>
              <a:gd name="connsiteY3" fmla="*/ 367029 h 367029"/>
              <a:gd name="connsiteX4" fmla="*/ 292580 w 3995228"/>
              <a:gd name="connsiteY4" fmla="*/ 0 h 367029"/>
              <a:gd name="connsiteX0" fmla="*/ 292580 w 3995228"/>
              <a:gd name="connsiteY0" fmla="*/ 0 h 367029"/>
              <a:gd name="connsiteX1" fmla="*/ 3995228 w 3995228"/>
              <a:gd name="connsiteY1" fmla="*/ 13519 h 367029"/>
              <a:gd name="connsiteX2" fmla="*/ 3615926 w 3995228"/>
              <a:gd name="connsiteY2" fmla="*/ 354515 h 367029"/>
              <a:gd name="connsiteX3" fmla="*/ 0 w 3995228"/>
              <a:gd name="connsiteY3" fmla="*/ 367029 h 367029"/>
              <a:gd name="connsiteX4" fmla="*/ 292580 w 3995228"/>
              <a:gd name="connsiteY4" fmla="*/ 0 h 367029"/>
              <a:gd name="connsiteX0" fmla="*/ 278400 w 3981048"/>
              <a:gd name="connsiteY0" fmla="*/ 0 h 360131"/>
              <a:gd name="connsiteX1" fmla="*/ 3981048 w 3981048"/>
              <a:gd name="connsiteY1" fmla="*/ 13519 h 360131"/>
              <a:gd name="connsiteX2" fmla="*/ 3601746 w 3981048"/>
              <a:gd name="connsiteY2" fmla="*/ 354515 h 360131"/>
              <a:gd name="connsiteX3" fmla="*/ 0 w 3981048"/>
              <a:gd name="connsiteY3" fmla="*/ 360131 h 360131"/>
              <a:gd name="connsiteX4" fmla="*/ 278400 w 3981048"/>
              <a:gd name="connsiteY4" fmla="*/ 0 h 360131"/>
              <a:gd name="connsiteX0" fmla="*/ 285490 w 3988138"/>
              <a:gd name="connsiteY0" fmla="*/ 0 h 360131"/>
              <a:gd name="connsiteX1" fmla="*/ 3988138 w 3988138"/>
              <a:gd name="connsiteY1" fmla="*/ 13519 h 360131"/>
              <a:gd name="connsiteX2" fmla="*/ 3608836 w 3988138"/>
              <a:gd name="connsiteY2" fmla="*/ 354515 h 360131"/>
              <a:gd name="connsiteX3" fmla="*/ 0 w 3988138"/>
              <a:gd name="connsiteY3" fmla="*/ 360131 h 360131"/>
              <a:gd name="connsiteX4" fmla="*/ 285490 w 3988138"/>
              <a:gd name="connsiteY4" fmla="*/ 0 h 360131"/>
              <a:gd name="connsiteX0" fmla="*/ 299670 w 4002318"/>
              <a:gd name="connsiteY0" fmla="*/ 0 h 360131"/>
              <a:gd name="connsiteX1" fmla="*/ 4002318 w 4002318"/>
              <a:gd name="connsiteY1" fmla="*/ 13519 h 360131"/>
              <a:gd name="connsiteX2" fmla="*/ 3623016 w 4002318"/>
              <a:gd name="connsiteY2" fmla="*/ 354515 h 360131"/>
              <a:gd name="connsiteX3" fmla="*/ 0 w 4002318"/>
              <a:gd name="connsiteY3" fmla="*/ 360131 h 360131"/>
              <a:gd name="connsiteX4" fmla="*/ 299670 w 4002318"/>
              <a:gd name="connsiteY4" fmla="*/ 0 h 360131"/>
              <a:gd name="connsiteX0" fmla="*/ 299670 w 3623016"/>
              <a:gd name="connsiteY0" fmla="*/ 0 h 360131"/>
              <a:gd name="connsiteX1" fmla="*/ 3615926 w 3623016"/>
              <a:gd name="connsiteY1" fmla="*/ 10070 h 360131"/>
              <a:gd name="connsiteX2" fmla="*/ 3623016 w 3623016"/>
              <a:gd name="connsiteY2" fmla="*/ 354515 h 360131"/>
              <a:gd name="connsiteX3" fmla="*/ 0 w 3623016"/>
              <a:gd name="connsiteY3" fmla="*/ 360131 h 360131"/>
              <a:gd name="connsiteX4" fmla="*/ 299670 w 3623016"/>
              <a:gd name="connsiteY4" fmla="*/ 0 h 360131"/>
              <a:gd name="connsiteX0" fmla="*/ 299670 w 3630106"/>
              <a:gd name="connsiteY0" fmla="*/ 277 h 360408"/>
              <a:gd name="connsiteX1" fmla="*/ 3630106 w 3630106"/>
              <a:gd name="connsiteY1" fmla="*/ 0 h 360408"/>
              <a:gd name="connsiteX2" fmla="*/ 3623016 w 3630106"/>
              <a:gd name="connsiteY2" fmla="*/ 354792 h 360408"/>
              <a:gd name="connsiteX3" fmla="*/ 0 w 3630106"/>
              <a:gd name="connsiteY3" fmla="*/ 360408 h 360408"/>
              <a:gd name="connsiteX4" fmla="*/ 299670 w 3630106"/>
              <a:gd name="connsiteY4" fmla="*/ 277 h 36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0106" h="360408">
                <a:moveTo>
                  <a:pt x="299670" y="277"/>
                </a:moveTo>
                <a:lnTo>
                  <a:pt x="3630106" y="0"/>
                </a:lnTo>
                <a:lnTo>
                  <a:pt x="3623016" y="354792"/>
                </a:lnTo>
                <a:lnTo>
                  <a:pt x="0" y="360408"/>
                </a:lnTo>
                <a:lnTo>
                  <a:pt x="299670" y="277"/>
                </a:lnTo>
                <a:close/>
              </a:path>
            </a:pathLst>
          </a:custGeom>
          <a:solidFill>
            <a:srgbClr val="EF6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V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86B6E-6F63-F604-A4F3-8FFA27DD6E0C}"/>
              </a:ext>
            </a:extLst>
          </p:cNvPr>
          <p:cNvSpPr txBox="1">
            <a:spLocks/>
          </p:cNvSpPr>
          <p:nvPr/>
        </p:nvSpPr>
        <p:spPr>
          <a:xfrm>
            <a:off x="7363932" y="3601058"/>
            <a:ext cx="986091" cy="48591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VN" sz="4800" b="1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4800" b="1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VN" sz="4800" b="1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BF364F6-3EC3-7591-734C-9E9EA72E7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3330" y="4343419"/>
            <a:ext cx="344328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1845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&amp; RECOMMENDATIONS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2265AE-4786-4B32-C69F-5794CAFDD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2B55423-A89E-AEA0-C409-979128A9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F0FA03-E95D-32B5-1168-9FBD20D3E8D9}"/>
              </a:ext>
            </a:extLst>
          </p:cNvPr>
          <p:cNvCxnSpPr>
            <a:cxnSpLocks/>
          </p:cNvCxnSpPr>
          <p:nvPr/>
        </p:nvCxnSpPr>
        <p:spPr>
          <a:xfrm>
            <a:off x="0" y="6729413"/>
            <a:ext cx="8486775" cy="1587"/>
          </a:xfrm>
          <a:prstGeom prst="line">
            <a:avLst/>
          </a:prstGeom>
          <a:ln w="12700">
            <a:solidFill>
              <a:srgbClr val="18459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A91CE3-FBC4-3649-CBF9-C17F7C245066}"/>
              </a:ext>
            </a:extLst>
          </p:cNvPr>
          <p:cNvCxnSpPr>
            <a:cxnSpLocks/>
          </p:cNvCxnSpPr>
          <p:nvPr/>
        </p:nvCxnSpPr>
        <p:spPr>
          <a:xfrm flipV="1">
            <a:off x="8486775" y="6388100"/>
            <a:ext cx="277813" cy="341313"/>
          </a:xfrm>
          <a:prstGeom prst="line">
            <a:avLst/>
          </a:prstGeom>
          <a:ln w="12700">
            <a:solidFill>
              <a:srgbClr val="18459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8B4677-682F-9E23-4F6F-E690E61E9E54}"/>
              </a:ext>
            </a:extLst>
          </p:cNvPr>
          <p:cNvCxnSpPr>
            <a:cxnSpLocks/>
          </p:cNvCxnSpPr>
          <p:nvPr/>
        </p:nvCxnSpPr>
        <p:spPr>
          <a:xfrm>
            <a:off x="8764588" y="6388100"/>
            <a:ext cx="3443287" cy="0"/>
          </a:xfrm>
          <a:prstGeom prst="line">
            <a:avLst/>
          </a:prstGeom>
          <a:ln w="12700">
            <a:solidFill>
              <a:srgbClr val="18459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16">
            <a:extLst>
              <a:ext uri="{FF2B5EF4-FFF2-40B4-BE49-F238E27FC236}">
                <a16:creationId xmlns:a16="http://schemas.microsoft.com/office/drawing/2014/main" id="{341C657A-EDA2-5243-F62C-C440A92B3440}"/>
              </a:ext>
            </a:extLst>
          </p:cNvPr>
          <p:cNvSpPr/>
          <p:nvPr/>
        </p:nvSpPr>
        <p:spPr>
          <a:xfrm>
            <a:off x="8521700" y="6497638"/>
            <a:ext cx="3686175" cy="376237"/>
          </a:xfrm>
          <a:custGeom>
            <a:avLst/>
            <a:gdLst>
              <a:gd name="connsiteX0" fmla="*/ 0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0 w 2523344"/>
              <a:gd name="connsiteY4" fmla="*/ 0 h 482600"/>
              <a:gd name="connsiteX0" fmla="*/ 524655 w 2523344"/>
              <a:gd name="connsiteY0" fmla="*/ 1499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524655 w 2523344"/>
              <a:gd name="connsiteY4" fmla="*/ 14990 h 482600"/>
              <a:gd name="connsiteX0" fmla="*/ 404734 w 2523344"/>
              <a:gd name="connsiteY0" fmla="*/ 44971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44971 h 482600"/>
              <a:gd name="connsiteX0" fmla="*/ 404734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0 h 482600"/>
              <a:gd name="connsiteX0" fmla="*/ 493662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93662 w 2523344"/>
              <a:gd name="connsiteY4" fmla="*/ 10816 h 482600"/>
              <a:gd name="connsiteX0" fmla="*/ 371386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371386 w 2523344"/>
              <a:gd name="connsiteY4" fmla="*/ 10816 h 482600"/>
              <a:gd name="connsiteX0" fmla="*/ 406017 w 2557975"/>
              <a:gd name="connsiteY0" fmla="*/ 10816 h 488215"/>
              <a:gd name="connsiteX1" fmla="*/ 2557975 w 2557975"/>
              <a:gd name="connsiteY1" fmla="*/ 0 h 488215"/>
              <a:gd name="connsiteX2" fmla="*/ 2557975 w 2557975"/>
              <a:gd name="connsiteY2" fmla="*/ 482600 h 488215"/>
              <a:gd name="connsiteX3" fmla="*/ 0 w 2557975"/>
              <a:gd name="connsiteY3" fmla="*/ 488215 h 488215"/>
              <a:gd name="connsiteX4" fmla="*/ 406017 w 2557975"/>
              <a:gd name="connsiteY4" fmla="*/ 10816 h 488215"/>
              <a:gd name="connsiteX0" fmla="*/ 406017 w 4108665"/>
              <a:gd name="connsiteY0" fmla="*/ 10816 h 488215"/>
              <a:gd name="connsiteX1" fmla="*/ 255797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10816 h 488215"/>
              <a:gd name="connsiteX1" fmla="*/ 410866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0 h 477399"/>
              <a:gd name="connsiteX1" fmla="*/ 4108665 w 4108665"/>
              <a:gd name="connsiteY1" fmla="*/ 13519 h 477399"/>
              <a:gd name="connsiteX2" fmla="*/ 4108665 w 4108665"/>
              <a:gd name="connsiteY2" fmla="*/ 471784 h 477399"/>
              <a:gd name="connsiteX3" fmla="*/ 0 w 4108665"/>
              <a:gd name="connsiteY3" fmla="*/ 477399 h 477399"/>
              <a:gd name="connsiteX4" fmla="*/ 406017 w 4108665"/>
              <a:gd name="connsiteY4" fmla="*/ 0 h 477399"/>
              <a:gd name="connsiteX0" fmla="*/ 289036 w 3991684"/>
              <a:gd name="connsiteY0" fmla="*/ 0 h 471784"/>
              <a:gd name="connsiteX1" fmla="*/ 3991684 w 3991684"/>
              <a:gd name="connsiteY1" fmla="*/ 13519 h 471784"/>
              <a:gd name="connsiteX2" fmla="*/ 3991684 w 3991684"/>
              <a:gd name="connsiteY2" fmla="*/ 471784 h 471784"/>
              <a:gd name="connsiteX3" fmla="*/ 0 w 3991684"/>
              <a:gd name="connsiteY3" fmla="*/ 356682 h 471784"/>
              <a:gd name="connsiteX4" fmla="*/ 289036 w 3991684"/>
              <a:gd name="connsiteY4" fmla="*/ 0 h 471784"/>
              <a:gd name="connsiteX0" fmla="*/ 274856 w 3977504"/>
              <a:gd name="connsiteY0" fmla="*/ 0 h 471784"/>
              <a:gd name="connsiteX1" fmla="*/ 3977504 w 3977504"/>
              <a:gd name="connsiteY1" fmla="*/ 13519 h 471784"/>
              <a:gd name="connsiteX2" fmla="*/ 3977504 w 3977504"/>
              <a:gd name="connsiteY2" fmla="*/ 471784 h 471784"/>
              <a:gd name="connsiteX3" fmla="*/ 0 w 3977504"/>
              <a:gd name="connsiteY3" fmla="*/ 360131 h 471784"/>
              <a:gd name="connsiteX4" fmla="*/ 274856 w 3977504"/>
              <a:gd name="connsiteY4" fmla="*/ 0 h 471784"/>
              <a:gd name="connsiteX0" fmla="*/ 292580 w 3995228"/>
              <a:gd name="connsiteY0" fmla="*/ 0 h 471784"/>
              <a:gd name="connsiteX1" fmla="*/ 3995228 w 3995228"/>
              <a:gd name="connsiteY1" fmla="*/ 13519 h 471784"/>
              <a:gd name="connsiteX2" fmla="*/ 3995228 w 3995228"/>
              <a:gd name="connsiteY2" fmla="*/ 471784 h 471784"/>
              <a:gd name="connsiteX3" fmla="*/ 0 w 3995228"/>
              <a:gd name="connsiteY3" fmla="*/ 367029 h 471784"/>
              <a:gd name="connsiteX4" fmla="*/ 292580 w 3995228"/>
              <a:gd name="connsiteY4" fmla="*/ 0 h 471784"/>
              <a:gd name="connsiteX0" fmla="*/ 292580 w 3995228"/>
              <a:gd name="connsiteY0" fmla="*/ 0 h 385558"/>
              <a:gd name="connsiteX1" fmla="*/ 3995228 w 3995228"/>
              <a:gd name="connsiteY1" fmla="*/ 13519 h 385558"/>
              <a:gd name="connsiteX2" fmla="*/ 3662009 w 3995228"/>
              <a:gd name="connsiteY2" fmla="*/ 385558 h 385558"/>
              <a:gd name="connsiteX3" fmla="*/ 0 w 3995228"/>
              <a:gd name="connsiteY3" fmla="*/ 367029 h 385558"/>
              <a:gd name="connsiteX4" fmla="*/ 292580 w 3995228"/>
              <a:gd name="connsiteY4" fmla="*/ 0 h 385558"/>
              <a:gd name="connsiteX0" fmla="*/ 292580 w 3995228"/>
              <a:gd name="connsiteY0" fmla="*/ 0 h 367029"/>
              <a:gd name="connsiteX1" fmla="*/ 3995228 w 3995228"/>
              <a:gd name="connsiteY1" fmla="*/ 13519 h 367029"/>
              <a:gd name="connsiteX2" fmla="*/ 3640740 w 3995228"/>
              <a:gd name="connsiteY2" fmla="*/ 347618 h 367029"/>
              <a:gd name="connsiteX3" fmla="*/ 0 w 3995228"/>
              <a:gd name="connsiteY3" fmla="*/ 367029 h 367029"/>
              <a:gd name="connsiteX4" fmla="*/ 292580 w 3995228"/>
              <a:gd name="connsiteY4" fmla="*/ 0 h 367029"/>
              <a:gd name="connsiteX0" fmla="*/ 292580 w 3995228"/>
              <a:gd name="connsiteY0" fmla="*/ 0 h 367029"/>
              <a:gd name="connsiteX1" fmla="*/ 3995228 w 3995228"/>
              <a:gd name="connsiteY1" fmla="*/ 13519 h 367029"/>
              <a:gd name="connsiteX2" fmla="*/ 3630105 w 3995228"/>
              <a:gd name="connsiteY2" fmla="*/ 213104 h 367029"/>
              <a:gd name="connsiteX3" fmla="*/ 0 w 3995228"/>
              <a:gd name="connsiteY3" fmla="*/ 367029 h 367029"/>
              <a:gd name="connsiteX4" fmla="*/ 292580 w 3995228"/>
              <a:gd name="connsiteY4" fmla="*/ 0 h 367029"/>
              <a:gd name="connsiteX0" fmla="*/ 292580 w 3995228"/>
              <a:gd name="connsiteY0" fmla="*/ 0 h 367029"/>
              <a:gd name="connsiteX1" fmla="*/ 3995228 w 3995228"/>
              <a:gd name="connsiteY1" fmla="*/ 13519 h 367029"/>
              <a:gd name="connsiteX2" fmla="*/ 3615926 w 3995228"/>
              <a:gd name="connsiteY2" fmla="*/ 354515 h 367029"/>
              <a:gd name="connsiteX3" fmla="*/ 0 w 3995228"/>
              <a:gd name="connsiteY3" fmla="*/ 367029 h 367029"/>
              <a:gd name="connsiteX4" fmla="*/ 292580 w 3995228"/>
              <a:gd name="connsiteY4" fmla="*/ 0 h 367029"/>
              <a:gd name="connsiteX0" fmla="*/ 278400 w 3981048"/>
              <a:gd name="connsiteY0" fmla="*/ 0 h 360131"/>
              <a:gd name="connsiteX1" fmla="*/ 3981048 w 3981048"/>
              <a:gd name="connsiteY1" fmla="*/ 13519 h 360131"/>
              <a:gd name="connsiteX2" fmla="*/ 3601746 w 3981048"/>
              <a:gd name="connsiteY2" fmla="*/ 354515 h 360131"/>
              <a:gd name="connsiteX3" fmla="*/ 0 w 3981048"/>
              <a:gd name="connsiteY3" fmla="*/ 360131 h 360131"/>
              <a:gd name="connsiteX4" fmla="*/ 278400 w 3981048"/>
              <a:gd name="connsiteY4" fmla="*/ 0 h 360131"/>
              <a:gd name="connsiteX0" fmla="*/ 285490 w 3988138"/>
              <a:gd name="connsiteY0" fmla="*/ 0 h 360131"/>
              <a:gd name="connsiteX1" fmla="*/ 3988138 w 3988138"/>
              <a:gd name="connsiteY1" fmla="*/ 13519 h 360131"/>
              <a:gd name="connsiteX2" fmla="*/ 3608836 w 3988138"/>
              <a:gd name="connsiteY2" fmla="*/ 354515 h 360131"/>
              <a:gd name="connsiteX3" fmla="*/ 0 w 3988138"/>
              <a:gd name="connsiteY3" fmla="*/ 360131 h 360131"/>
              <a:gd name="connsiteX4" fmla="*/ 285490 w 3988138"/>
              <a:gd name="connsiteY4" fmla="*/ 0 h 360131"/>
              <a:gd name="connsiteX0" fmla="*/ 299670 w 4002318"/>
              <a:gd name="connsiteY0" fmla="*/ 0 h 360131"/>
              <a:gd name="connsiteX1" fmla="*/ 4002318 w 4002318"/>
              <a:gd name="connsiteY1" fmla="*/ 13519 h 360131"/>
              <a:gd name="connsiteX2" fmla="*/ 3623016 w 4002318"/>
              <a:gd name="connsiteY2" fmla="*/ 354515 h 360131"/>
              <a:gd name="connsiteX3" fmla="*/ 0 w 4002318"/>
              <a:gd name="connsiteY3" fmla="*/ 360131 h 360131"/>
              <a:gd name="connsiteX4" fmla="*/ 299670 w 4002318"/>
              <a:gd name="connsiteY4" fmla="*/ 0 h 360131"/>
              <a:gd name="connsiteX0" fmla="*/ 299670 w 3623016"/>
              <a:gd name="connsiteY0" fmla="*/ 0 h 360131"/>
              <a:gd name="connsiteX1" fmla="*/ 3615926 w 3623016"/>
              <a:gd name="connsiteY1" fmla="*/ 10070 h 360131"/>
              <a:gd name="connsiteX2" fmla="*/ 3623016 w 3623016"/>
              <a:gd name="connsiteY2" fmla="*/ 354515 h 360131"/>
              <a:gd name="connsiteX3" fmla="*/ 0 w 3623016"/>
              <a:gd name="connsiteY3" fmla="*/ 360131 h 360131"/>
              <a:gd name="connsiteX4" fmla="*/ 299670 w 3623016"/>
              <a:gd name="connsiteY4" fmla="*/ 0 h 360131"/>
              <a:gd name="connsiteX0" fmla="*/ 299670 w 3630106"/>
              <a:gd name="connsiteY0" fmla="*/ 277 h 360408"/>
              <a:gd name="connsiteX1" fmla="*/ 3630106 w 3630106"/>
              <a:gd name="connsiteY1" fmla="*/ 0 h 360408"/>
              <a:gd name="connsiteX2" fmla="*/ 3623016 w 3630106"/>
              <a:gd name="connsiteY2" fmla="*/ 354792 h 360408"/>
              <a:gd name="connsiteX3" fmla="*/ 0 w 3630106"/>
              <a:gd name="connsiteY3" fmla="*/ 360408 h 360408"/>
              <a:gd name="connsiteX4" fmla="*/ 299670 w 3630106"/>
              <a:gd name="connsiteY4" fmla="*/ 277 h 36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0106" h="360408">
                <a:moveTo>
                  <a:pt x="299670" y="277"/>
                </a:moveTo>
                <a:lnTo>
                  <a:pt x="3630106" y="0"/>
                </a:lnTo>
                <a:lnTo>
                  <a:pt x="3623016" y="354792"/>
                </a:lnTo>
                <a:lnTo>
                  <a:pt x="0" y="360408"/>
                </a:lnTo>
                <a:lnTo>
                  <a:pt x="299670" y="277"/>
                </a:lnTo>
                <a:close/>
              </a:path>
            </a:pathLst>
          </a:custGeom>
          <a:solidFill>
            <a:srgbClr val="EF6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VN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41AF59-3DB9-B823-85FE-B6B8D3700425}"/>
              </a:ext>
            </a:extLst>
          </p:cNvPr>
          <p:cNvCxnSpPr>
            <a:cxnSpLocks/>
          </p:cNvCxnSpPr>
          <p:nvPr/>
        </p:nvCxnSpPr>
        <p:spPr>
          <a:xfrm>
            <a:off x="877888" y="158750"/>
            <a:ext cx="11353800" cy="0"/>
          </a:xfrm>
          <a:prstGeom prst="line">
            <a:avLst/>
          </a:prstGeom>
          <a:ln w="12700">
            <a:solidFill>
              <a:srgbClr val="EF682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16">
            <a:extLst>
              <a:ext uri="{FF2B5EF4-FFF2-40B4-BE49-F238E27FC236}">
                <a16:creationId xmlns:a16="http://schemas.microsoft.com/office/drawing/2014/main" id="{A0B9EB1B-F1AD-6535-EFAF-F8DA475AC4B9}"/>
              </a:ext>
            </a:extLst>
          </p:cNvPr>
          <p:cNvSpPr/>
          <p:nvPr/>
        </p:nvSpPr>
        <p:spPr>
          <a:xfrm flipH="1" flipV="1">
            <a:off x="-14288" y="-15875"/>
            <a:ext cx="1262063" cy="295275"/>
          </a:xfrm>
          <a:custGeom>
            <a:avLst/>
            <a:gdLst>
              <a:gd name="connsiteX0" fmla="*/ 0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0 w 2523344"/>
              <a:gd name="connsiteY4" fmla="*/ 0 h 482600"/>
              <a:gd name="connsiteX0" fmla="*/ 524655 w 2523344"/>
              <a:gd name="connsiteY0" fmla="*/ 1499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524655 w 2523344"/>
              <a:gd name="connsiteY4" fmla="*/ 14990 h 482600"/>
              <a:gd name="connsiteX0" fmla="*/ 404734 w 2523344"/>
              <a:gd name="connsiteY0" fmla="*/ 44971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44971 h 482600"/>
              <a:gd name="connsiteX0" fmla="*/ 404734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0 h 482600"/>
              <a:gd name="connsiteX0" fmla="*/ 493662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93662 w 2523344"/>
              <a:gd name="connsiteY4" fmla="*/ 10816 h 482600"/>
              <a:gd name="connsiteX0" fmla="*/ 371386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371386 w 2523344"/>
              <a:gd name="connsiteY4" fmla="*/ 10816 h 482600"/>
              <a:gd name="connsiteX0" fmla="*/ 406017 w 2557975"/>
              <a:gd name="connsiteY0" fmla="*/ 10816 h 488215"/>
              <a:gd name="connsiteX1" fmla="*/ 2557975 w 2557975"/>
              <a:gd name="connsiteY1" fmla="*/ 0 h 488215"/>
              <a:gd name="connsiteX2" fmla="*/ 2557975 w 2557975"/>
              <a:gd name="connsiteY2" fmla="*/ 482600 h 488215"/>
              <a:gd name="connsiteX3" fmla="*/ 0 w 2557975"/>
              <a:gd name="connsiteY3" fmla="*/ 488215 h 488215"/>
              <a:gd name="connsiteX4" fmla="*/ 406017 w 2557975"/>
              <a:gd name="connsiteY4" fmla="*/ 10816 h 488215"/>
              <a:gd name="connsiteX0" fmla="*/ 406017 w 4108665"/>
              <a:gd name="connsiteY0" fmla="*/ 10816 h 488215"/>
              <a:gd name="connsiteX1" fmla="*/ 255797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10816 h 488215"/>
              <a:gd name="connsiteX1" fmla="*/ 410866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0 h 477399"/>
              <a:gd name="connsiteX1" fmla="*/ 4108665 w 4108665"/>
              <a:gd name="connsiteY1" fmla="*/ 13519 h 477399"/>
              <a:gd name="connsiteX2" fmla="*/ 4108665 w 4108665"/>
              <a:gd name="connsiteY2" fmla="*/ 471784 h 477399"/>
              <a:gd name="connsiteX3" fmla="*/ 0 w 4108665"/>
              <a:gd name="connsiteY3" fmla="*/ 477399 h 477399"/>
              <a:gd name="connsiteX4" fmla="*/ 406017 w 4108665"/>
              <a:gd name="connsiteY4" fmla="*/ 0 h 477399"/>
              <a:gd name="connsiteX0" fmla="*/ 406017 w 4108665"/>
              <a:gd name="connsiteY0" fmla="*/ 0 h 477399"/>
              <a:gd name="connsiteX1" fmla="*/ 4108665 w 4108665"/>
              <a:gd name="connsiteY1" fmla="*/ 13519 h 477399"/>
              <a:gd name="connsiteX2" fmla="*/ 1881358 w 4108665"/>
              <a:gd name="connsiteY2" fmla="*/ 471784 h 477399"/>
              <a:gd name="connsiteX3" fmla="*/ 0 w 4108665"/>
              <a:gd name="connsiteY3" fmla="*/ 477399 h 477399"/>
              <a:gd name="connsiteX4" fmla="*/ 406017 w 4108665"/>
              <a:gd name="connsiteY4" fmla="*/ 0 h 477399"/>
              <a:gd name="connsiteX0" fmla="*/ 406017 w 1905053"/>
              <a:gd name="connsiteY0" fmla="*/ 0 h 477399"/>
              <a:gd name="connsiteX1" fmla="*/ 1905053 w 1905053"/>
              <a:gd name="connsiteY1" fmla="*/ 1993 h 477399"/>
              <a:gd name="connsiteX2" fmla="*/ 1881358 w 1905053"/>
              <a:gd name="connsiteY2" fmla="*/ 471784 h 477399"/>
              <a:gd name="connsiteX3" fmla="*/ 0 w 1905053"/>
              <a:gd name="connsiteY3" fmla="*/ 477399 h 477399"/>
              <a:gd name="connsiteX4" fmla="*/ 406017 w 1905053"/>
              <a:gd name="connsiteY4" fmla="*/ 0 h 477399"/>
              <a:gd name="connsiteX0" fmla="*/ 406017 w 1881358"/>
              <a:gd name="connsiteY0" fmla="*/ 0 h 477399"/>
              <a:gd name="connsiteX1" fmla="*/ 1845816 w 1881358"/>
              <a:gd name="connsiteY1" fmla="*/ 1993 h 477399"/>
              <a:gd name="connsiteX2" fmla="*/ 1881358 w 1881358"/>
              <a:gd name="connsiteY2" fmla="*/ 471784 h 477399"/>
              <a:gd name="connsiteX3" fmla="*/ 0 w 1881358"/>
              <a:gd name="connsiteY3" fmla="*/ 477399 h 477399"/>
              <a:gd name="connsiteX4" fmla="*/ 406017 w 1881358"/>
              <a:gd name="connsiteY4" fmla="*/ 0 h 477399"/>
              <a:gd name="connsiteX0" fmla="*/ 406017 w 1881358"/>
              <a:gd name="connsiteY0" fmla="*/ 0 h 477399"/>
              <a:gd name="connsiteX1" fmla="*/ 1869510 w 1881358"/>
              <a:gd name="connsiteY1" fmla="*/ 25047 h 477399"/>
              <a:gd name="connsiteX2" fmla="*/ 1881358 w 1881358"/>
              <a:gd name="connsiteY2" fmla="*/ 471784 h 477399"/>
              <a:gd name="connsiteX3" fmla="*/ 0 w 1881358"/>
              <a:gd name="connsiteY3" fmla="*/ 477399 h 477399"/>
              <a:gd name="connsiteX4" fmla="*/ 406017 w 1881358"/>
              <a:gd name="connsiteY4" fmla="*/ 0 h 477399"/>
              <a:gd name="connsiteX0" fmla="*/ 406017 w 1886825"/>
              <a:gd name="connsiteY0" fmla="*/ 14263 h 491662"/>
              <a:gd name="connsiteX1" fmla="*/ 1886825 w 1886825"/>
              <a:gd name="connsiteY1" fmla="*/ 0 h 491662"/>
              <a:gd name="connsiteX2" fmla="*/ 1881358 w 1886825"/>
              <a:gd name="connsiteY2" fmla="*/ 486047 h 491662"/>
              <a:gd name="connsiteX3" fmla="*/ 0 w 1886825"/>
              <a:gd name="connsiteY3" fmla="*/ 491662 h 491662"/>
              <a:gd name="connsiteX4" fmla="*/ 406017 w 1886825"/>
              <a:gd name="connsiteY4" fmla="*/ 14263 h 491662"/>
              <a:gd name="connsiteX0" fmla="*/ 406017 w 1881586"/>
              <a:gd name="connsiteY0" fmla="*/ 0 h 477399"/>
              <a:gd name="connsiteX1" fmla="*/ 1875281 w 1881586"/>
              <a:gd name="connsiteY1" fmla="*/ 8200 h 477399"/>
              <a:gd name="connsiteX2" fmla="*/ 1881358 w 1881586"/>
              <a:gd name="connsiteY2" fmla="*/ 471784 h 477399"/>
              <a:gd name="connsiteX3" fmla="*/ 0 w 1881586"/>
              <a:gd name="connsiteY3" fmla="*/ 477399 h 477399"/>
              <a:gd name="connsiteX4" fmla="*/ 406017 w 1881586"/>
              <a:gd name="connsiteY4" fmla="*/ 0 h 477399"/>
              <a:gd name="connsiteX0" fmla="*/ 406017 w 1881851"/>
              <a:gd name="connsiteY0" fmla="*/ 3031 h 480430"/>
              <a:gd name="connsiteX1" fmla="*/ 1881052 w 1881851"/>
              <a:gd name="connsiteY1" fmla="*/ 0 h 480430"/>
              <a:gd name="connsiteX2" fmla="*/ 1881358 w 1881851"/>
              <a:gd name="connsiteY2" fmla="*/ 474815 h 480430"/>
              <a:gd name="connsiteX3" fmla="*/ 0 w 1881851"/>
              <a:gd name="connsiteY3" fmla="*/ 480430 h 480430"/>
              <a:gd name="connsiteX4" fmla="*/ 406017 w 1881851"/>
              <a:gd name="connsiteY4" fmla="*/ 3031 h 480430"/>
              <a:gd name="connsiteX0" fmla="*/ 234030 w 1709864"/>
              <a:gd name="connsiteY0" fmla="*/ 3031 h 474815"/>
              <a:gd name="connsiteX1" fmla="*/ 1709065 w 1709864"/>
              <a:gd name="connsiteY1" fmla="*/ 0 h 474815"/>
              <a:gd name="connsiteX2" fmla="*/ 1709371 w 1709864"/>
              <a:gd name="connsiteY2" fmla="*/ 474815 h 474815"/>
              <a:gd name="connsiteX3" fmla="*/ 0 w 1709864"/>
              <a:gd name="connsiteY3" fmla="*/ 280282 h 474815"/>
              <a:gd name="connsiteX4" fmla="*/ 234030 w 1709864"/>
              <a:gd name="connsiteY4" fmla="*/ 3031 h 474815"/>
              <a:gd name="connsiteX0" fmla="*/ 234030 w 1709065"/>
              <a:gd name="connsiteY0" fmla="*/ 3031 h 294353"/>
              <a:gd name="connsiteX1" fmla="*/ 1709065 w 1709065"/>
              <a:gd name="connsiteY1" fmla="*/ 0 h 294353"/>
              <a:gd name="connsiteX2" fmla="*/ 1274347 w 1709065"/>
              <a:gd name="connsiteY2" fmla="*/ 294353 h 294353"/>
              <a:gd name="connsiteX3" fmla="*/ 0 w 1709065"/>
              <a:gd name="connsiteY3" fmla="*/ 280282 h 294353"/>
              <a:gd name="connsiteX4" fmla="*/ 234030 w 1709065"/>
              <a:gd name="connsiteY4" fmla="*/ 3031 h 294353"/>
              <a:gd name="connsiteX0" fmla="*/ 234030 w 1274424"/>
              <a:gd name="connsiteY0" fmla="*/ 3031 h 294353"/>
              <a:gd name="connsiteX1" fmla="*/ 1247062 w 1274424"/>
              <a:gd name="connsiteY1" fmla="*/ 0 h 294353"/>
              <a:gd name="connsiteX2" fmla="*/ 1274347 w 1274424"/>
              <a:gd name="connsiteY2" fmla="*/ 294353 h 294353"/>
              <a:gd name="connsiteX3" fmla="*/ 0 w 1274424"/>
              <a:gd name="connsiteY3" fmla="*/ 280282 h 294353"/>
              <a:gd name="connsiteX4" fmla="*/ 234030 w 1274424"/>
              <a:gd name="connsiteY4" fmla="*/ 3031 h 294353"/>
              <a:gd name="connsiteX0" fmla="*/ 234030 w 1247062"/>
              <a:gd name="connsiteY0" fmla="*/ 3031 h 291311"/>
              <a:gd name="connsiteX1" fmla="*/ 1247062 w 1247062"/>
              <a:gd name="connsiteY1" fmla="*/ 0 h 291311"/>
              <a:gd name="connsiteX2" fmla="*/ 1246210 w 1247062"/>
              <a:gd name="connsiteY2" fmla="*/ 291311 h 291311"/>
              <a:gd name="connsiteX3" fmla="*/ 0 w 1247062"/>
              <a:gd name="connsiteY3" fmla="*/ 280282 h 291311"/>
              <a:gd name="connsiteX4" fmla="*/ 234030 w 1247062"/>
              <a:gd name="connsiteY4" fmla="*/ 3031 h 291311"/>
              <a:gd name="connsiteX0" fmla="*/ 234030 w 1247062"/>
              <a:gd name="connsiteY0" fmla="*/ 3031 h 280282"/>
              <a:gd name="connsiteX1" fmla="*/ 1247062 w 1247062"/>
              <a:gd name="connsiteY1" fmla="*/ 0 h 280282"/>
              <a:gd name="connsiteX2" fmla="*/ 1174303 w 1247062"/>
              <a:gd name="connsiteY2" fmla="*/ 218306 h 280282"/>
              <a:gd name="connsiteX3" fmla="*/ 0 w 1247062"/>
              <a:gd name="connsiteY3" fmla="*/ 280282 h 280282"/>
              <a:gd name="connsiteX4" fmla="*/ 234030 w 1247062"/>
              <a:gd name="connsiteY4" fmla="*/ 3031 h 280282"/>
              <a:gd name="connsiteX0" fmla="*/ 234030 w 1247062"/>
              <a:gd name="connsiteY0" fmla="*/ 3031 h 280282"/>
              <a:gd name="connsiteX1" fmla="*/ 1247062 w 1247062"/>
              <a:gd name="connsiteY1" fmla="*/ 0 h 280282"/>
              <a:gd name="connsiteX2" fmla="*/ 1236831 w 1247062"/>
              <a:gd name="connsiteY2" fmla="*/ 279144 h 280282"/>
              <a:gd name="connsiteX3" fmla="*/ 0 w 1247062"/>
              <a:gd name="connsiteY3" fmla="*/ 280282 h 280282"/>
              <a:gd name="connsiteX4" fmla="*/ 234030 w 1247062"/>
              <a:gd name="connsiteY4" fmla="*/ 3031 h 280282"/>
              <a:gd name="connsiteX0" fmla="*/ 234030 w 1243936"/>
              <a:gd name="connsiteY0" fmla="*/ 6073 h 283324"/>
              <a:gd name="connsiteX1" fmla="*/ 1243936 w 1243936"/>
              <a:gd name="connsiteY1" fmla="*/ 0 h 283324"/>
              <a:gd name="connsiteX2" fmla="*/ 1236831 w 1243936"/>
              <a:gd name="connsiteY2" fmla="*/ 282186 h 283324"/>
              <a:gd name="connsiteX3" fmla="*/ 0 w 1243936"/>
              <a:gd name="connsiteY3" fmla="*/ 283324 h 283324"/>
              <a:gd name="connsiteX4" fmla="*/ 234030 w 1243936"/>
              <a:gd name="connsiteY4" fmla="*/ 6073 h 2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936" h="283324">
                <a:moveTo>
                  <a:pt x="234030" y="6073"/>
                </a:moveTo>
                <a:lnTo>
                  <a:pt x="1243936" y="0"/>
                </a:lnTo>
                <a:cubicBezTo>
                  <a:pt x="1242114" y="162016"/>
                  <a:pt x="1238653" y="120170"/>
                  <a:pt x="1236831" y="282186"/>
                </a:cubicBezTo>
                <a:lnTo>
                  <a:pt x="0" y="283324"/>
                </a:lnTo>
                <a:lnTo>
                  <a:pt x="234030" y="6073"/>
                </a:lnTo>
                <a:close/>
              </a:path>
            </a:pathLst>
          </a:custGeom>
          <a:solidFill>
            <a:srgbClr val="184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V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1744698-0F5D-E9A1-9016-1AD50068794B}"/>
              </a:ext>
            </a:extLst>
          </p:cNvPr>
          <p:cNvSpPr txBox="1">
            <a:spLocks/>
          </p:cNvSpPr>
          <p:nvPr/>
        </p:nvSpPr>
        <p:spPr>
          <a:xfrm>
            <a:off x="877888" y="403293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3600" b="1" dirty="0">
                <a:solidFill>
                  <a:srgbClr val="18459E"/>
                </a:solidFill>
                <a:latin typeface="Georgia" panose="02040502050405020303" pitchFamily="18" charset="0"/>
              </a:rPr>
              <a:t>LIMITATIONS</a:t>
            </a:r>
            <a:endParaRPr lang="en-US" sz="3600" b="1" kern="1200" dirty="0">
              <a:solidFill>
                <a:srgbClr val="18459E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6EF55B6-B5CE-A6DA-612A-D329AF7735CA}"/>
              </a:ext>
            </a:extLst>
          </p:cNvPr>
          <p:cNvSpPr txBox="1">
            <a:spLocks/>
          </p:cNvSpPr>
          <p:nvPr/>
        </p:nvSpPr>
        <p:spPr>
          <a:xfrm>
            <a:off x="1019175" y="1728856"/>
            <a:ext cx="10334625" cy="4448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</a:rPr>
              <a:t> Self-reported data can overestimate abilities; test-based data included for balance.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</a:rPr>
              <a:t> Findings may have limited cross-cultural generalizability.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</a:rPr>
              <a:t> No direct analysis of teacher roles, curriculum design, or peer collaboration.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</a:rPr>
              <a:t> Did not measure language improvement outcomes from AI use.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sym typeface="Wingdings" panose="05000000000000000000" pitchFamily="2" charset="2"/>
              </a:rPr>
              <a:t> Future research should use longitudinal, mixed-method designs to explore the effects of AI tool use in different learning environments.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3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514;p46">
            <a:extLst>
              <a:ext uri="{FF2B5EF4-FFF2-40B4-BE49-F238E27FC236}">
                <a16:creationId xmlns:a16="http://schemas.microsoft.com/office/drawing/2014/main" id="{2DFEB432-55DD-7EC1-33F1-2FF6CA37EDF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l="13844" r="1803" b="52573"/>
          <a:stretch>
            <a:fillRect/>
          </a:stretch>
        </p:blipFill>
        <p:spPr bwMode="auto">
          <a:xfrm>
            <a:off x="8347077" y="277813"/>
            <a:ext cx="3857624" cy="598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1DF9139-53D8-5AF6-38D7-4BB5FFA0C783}"/>
              </a:ext>
            </a:extLst>
          </p:cNvPr>
          <p:cNvCxnSpPr>
            <a:cxnSpLocks/>
          </p:cNvCxnSpPr>
          <p:nvPr/>
        </p:nvCxnSpPr>
        <p:spPr>
          <a:xfrm>
            <a:off x="877888" y="158750"/>
            <a:ext cx="11353800" cy="0"/>
          </a:xfrm>
          <a:prstGeom prst="line">
            <a:avLst/>
          </a:prstGeom>
          <a:ln w="12700">
            <a:solidFill>
              <a:srgbClr val="EF682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219" name="Title 1">
            <a:extLst>
              <a:ext uri="{FF2B5EF4-FFF2-40B4-BE49-F238E27FC236}">
                <a16:creationId xmlns:a16="http://schemas.microsoft.com/office/drawing/2014/main" id="{A677C4EC-928B-001B-5DF5-E03524F23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3206750"/>
            <a:ext cx="7708072" cy="53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EF68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LISTENING!</a:t>
            </a:r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78587EBC-1EA9-8F16-FF9C-072ED9BC4275}"/>
              </a:ext>
            </a:extLst>
          </p:cNvPr>
          <p:cNvSpPr/>
          <p:nvPr/>
        </p:nvSpPr>
        <p:spPr>
          <a:xfrm flipH="1" flipV="1">
            <a:off x="-19050" y="-26988"/>
            <a:ext cx="1273175" cy="304801"/>
          </a:xfrm>
          <a:custGeom>
            <a:avLst/>
            <a:gdLst>
              <a:gd name="connsiteX0" fmla="*/ 0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0 w 2523344"/>
              <a:gd name="connsiteY4" fmla="*/ 0 h 482600"/>
              <a:gd name="connsiteX0" fmla="*/ 524655 w 2523344"/>
              <a:gd name="connsiteY0" fmla="*/ 1499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524655 w 2523344"/>
              <a:gd name="connsiteY4" fmla="*/ 14990 h 482600"/>
              <a:gd name="connsiteX0" fmla="*/ 404734 w 2523344"/>
              <a:gd name="connsiteY0" fmla="*/ 44971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44971 h 482600"/>
              <a:gd name="connsiteX0" fmla="*/ 404734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0 h 482600"/>
              <a:gd name="connsiteX0" fmla="*/ 493662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93662 w 2523344"/>
              <a:gd name="connsiteY4" fmla="*/ 10816 h 482600"/>
              <a:gd name="connsiteX0" fmla="*/ 371386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371386 w 2523344"/>
              <a:gd name="connsiteY4" fmla="*/ 10816 h 482600"/>
              <a:gd name="connsiteX0" fmla="*/ 406017 w 2557975"/>
              <a:gd name="connsiteY0" fmla="*/ 10816 h 488215"/>
              <a:gd name="connsiteX1" fmla="*/ 2557975 w 2557975"/>
              <a:gd name="connsiteY1" fmla="*/ 0 h 488215"/>
              <a:gd name="connsiteX2" fmla="*/ 2557975 w 2557975"/>
              <a:gd name="connsiteY2" fmla="*/ 482600 h 488215"/>
              <a:gd name="connsiteX3" fmla="*/ 0 w 2557975"/>
              <a:gd name="connsiteY3" fmla="*/ 488215 h 488215"/>
              <a:gd name="connsiteX4" fmla="*/ 406017 w 2557975"/>
              <a:gd name="connsiteY4" fmla="*/ 10816 h 488215"/>
              <a:gd name="connsiteX0" fmla="*/ 406017 w 4108665"/>
              <a:gd name="connsiteY0" fmla="*/ 10816 h 488215"/>
              <a:gd name="connsiteX1" fmla="*/ 255797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10816 h 488215"/>
              <a:gd name="connsiteX1" fmla="*/ 410866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0 h 477399"/>
              <a:gd name="connsiteX1" fmla="*/ 4108665 w 4108665"/>
              <a:gd name="connsiteY1" fmla="*/ 13519 h 477399"/>
              <a:gd name="connsiteX2" fmla="*/ 4108665 w 4108665"/>
              <a:gd name="connsiteY2" fmla="*/ 471784 h 477399"/>
              <a:gd name="connsiteX3" fmla="*/ 0 w 4108665"/>
              <a:gd name="connsiteY3" fmla="*/ 477399 h 477399"/>
              <a:gd name="connsiteX4" fmla="*/ 406017 w 4108665"/>
              <a:gd name="connsiteY4" fmla="*/ 0 h 477399"/>
              <a:gd name="connsiteX0" fmla="*/ 406017 w 4108665"/>
              <a:gd name="connsiteY0" fmla="*/ 0 h 477399"/>
              <a:gd name="connsiteX1" fmla="*/ 4108665 w 4108665"/>
              <a:gd name="connsiteY1" fmla="*/ 13519 h 477399"/>
              <a:gd name="connsiteX2" fmla="*/ 1881358 w 4108665"/>
              <a:gd name="connsiteY2" fmla="*/ 471784 h 477399"/>
              <a:gd name="connsiteX3" fmla="*/ 0 w 4108665"/>
              <a:gd name="connsiteY3" fmla="*/ 477399 h 477399"/>
              <a:gd name="connsiteX4" fmla="*/ 406017 w 4108665"/>
              <a:gd name="connsiteY4" fmla="*/ 0 h 477399"/>
              <a:gd name="connsiteX0" fmla="*/ 406017 w 1905053"/>
              <a:gd name="connsiteY0" fmla="*/ 0 h 477399"/>
              <a:gd name="connsiteX1" fmla="*/ 1905053 w 1905053"/>
              <a:gd name="connsiteY1" fmla="*/ 1993 h 477399"/>
              <a:gd name="connsiteX2" fmla="*/ 1881358 w 1905053"/>
              <a:gd name="connsiteY2" fmla="*/ 471784 h 477399"/>
              <a:gd name="connsiteX3" fmla="*/ 0 w 1905053"/>
              <a:gd name="connsiteY3" fmla="*/ 477399 h 477399"/>
              <a:gd name="connsiteX4" fmla="*/ 406017 w 1905053"/>
              <a:gd name="connsiteY4" fmla="*/ 0 h 477399"/>
              <a:gd name="connsiteX0" fmla="*/ 406017 w 1881358"/>
              <a:gd name="connsiteY0" fmla="*/ 0 h 477399"/>
              <a:gd name="connsiteX1" fmla="*/ 1845816 w 1881358"/>
              <a:gd name="connsiteY1" fmla="*/ 1993 h 477399"/>
              <a:gd name="connsiteX2" fmla="*/ 1881358 w 1881358"/>
              <a:gd name="connsiteY2" fmla="*/ 471784 h 477399"/>
              <a:gd name="connsiteX3" fmla="*/ 0 w 1881358"/>
              <a:gd name="connsiteY3" fmla="*/ 477399 h 477399"/>
              <a:gd name="connsiteX4" fmla="*/ 406017 w 1881358"/>
              <a:gd name="connsiteY4" fmla="*/ 0 h 477399"/>
              <a:gd name="connsiteX0" fmla="*/ 406017 w 1881358"/>
              <a:gd name="connsiteY0" fmla="*/ 0 h 477399"/>
              <a:gd name="connsiteX1" fmla="*/ 1869510 w 1881358"/>
              <a:gd name="connsiteY1" fmla="*/ 25047 h 477399"/>
              <a:gd name="connsiteX2" fmla="*/ 1881358 w 1881358"/>
              <a:gd name="connsiteY2" fmla="*/ 471784 h 477399"/>
              <a:gd name="connsiteX3" fmla="*/ 0 w 1881358"/>
              <a:gd name="connsiteY3" fmla="*/ 477399 h 477399"/>
              <a:gd name="connsiteX4" fmla="*/ 406017 w 1881358"/>
              <a:gd name="connsiteY4" fmla="*/ 0 h 477399"/>
              <a:gd name="connsiteX0" fmla="*/ 406017 w 1886825"/>
              <a:gd name="connsiteY0" fmla="*/ 14263 h 491662"/>
              <a:gd name="connsiteX1" fmla="*/ 1886825 w 1886825"/>
              <a:gd name="connsiteY1" fmla="*/ 0 h 491662"/>
              <a:gd name="connsiteX2" fmla="*/ 1881358 w 1886825"/>
              <a:gd name="connsiteY2" fmla="*/ 486047 h 491662"/>
              <a:gd name="connsiteX3" fmla="*/ 0 w 1886825"/>
              <a:gd name="connsiteY3" fmla="*/ 491662 h 491662"/>
              <a:gd name="connsiteX4" fmla="*/ 406017 w 1886825"/>
              <a:gd name="connsiteY4" fmla="*/ 14263 h 491662"/>
              <a:gd name="connsiteX0" fmla="*/ 406017 w 1881586"/>
              <a:gd name="connsiteY0" fmla="*/ 0 h 477399"/>
              <a:gd name="connsiteX1" fmla="*/ 1875281 w 1881586"/>
              <a:gd name="connsiteY1" fmla="*/ 8200 h 477399"/>
              <a:gd name="connsiteX2" fmla="*/ 1881358 w 1881586"/>
              <a:gd name="connsiteY2" fmla="*/ 471784 h 477399"/>
              <a:gd name="connsiteX3" fmla="*/ 0 w 1881586"/>
              <a:gd name="connsiteY3" fmla="*/ 477399 h 477399"/>
              <a:gd name="connsiteX4" fmla="*/ 406017 w 1881586"/>
              <a:gd name="connsiteY4" fmla="*/ 0 h 477399"/>
              <a:gd name="connsiteX0" fmla="*/ 406017 w 1881851"/>
              <a:gd name="connsiteY0" fmla="*/ 3031 h 480430"/>
              <a:gd name="connsiteX1" fmla="*/ 1881052 w 1881851"/>
              <a:gd name="connsiteY1" fmla="*/ 0 h 480430"/>
              <a:gd name="connsiteX2" fmla="*/ 1881358 w 1881851"/>
              <a:gd name="connsiteY2" fmla="*/ 474815 h 480430"/>
              <a:gd name="connsiteX3" fmla="*/ 0 w 1881851"/>
              <a:gd name="connsiteY3" fmla="*/ 480430 h 480430"/>
              <a:gd name="connsiteX4" fmla="*/ 406017 w 1881851"/>
              <a:gd name="connsiteY4" fmla="*/ 3031 h 480430"/>
              <a:gd name="connsiteX0" fmla="*/ 406017 w 1881052"/>
              <a:gd name="connsiteY0" fmla="*/ 3031 h 480984"/>
              <a:gd name="connsiteX1" fmla="*/ 1881052 w 1881052"/>
              <a:gd name="connsiteY1" fmla="*/ 0 h 480984"/>
              <a:gd name="connsiteX2" fmla="*/ 1500907 w 1881052"/>
              <a:gd name="connsiteY2" fmla="*/ 480984 h 480984"/>
              <a:gd name="connsiteX3" fmla="*/ 0 w 1881052"/>
              <a:gd name="connsiteY3" fmla="*/ 480430 h 480984"/>
              <a:gd name="connsiteX4" fmla="*/ 406017 w 1881052"/>
              <a:gd name="connsiteY4" fmla="*/ 3031 h 480984"/>
              <a:gd name="connsiteX0" fmla="*/ 406017 w 1506942"/>
              <a:gd name="connsiteY0" fmla="*/ 0 h 477953"/>
              <a:gd name="connsiteX1" fmla="*/ 1506942 w 1506942"/>
              <a:gd name="connsiteY1" fmla="*/ 3138 h 477953"/>
              <a:gd name="connsiteX2" fmla="*/ 1500907 w 1506942"/>
              <a:gd name="connsiteY2" fmla="*/ 477953 h 477953"/>
              <a:gd name="connsiteX3" fmla="*/ 0 w 1506942"/>
              <a:gd name="connsiteY3" fmla="*/ 477399 h 477953"/>
              <a:gd name="connsiteX4" fmla="*/ 406017 w 1506942"/>
              <a:gd name="connsiteY4" fmla="*/ 0 h 477953"/>
              <a:gd name="connsiteX0" fmla="*/ 406017 w 1500941"/>
              <a:gd name="connsiteY0" fmla="*/ 0 h 477953"/>
              <a:gd name="connsiteX1" fmla="*/ 1433224 w 1500941"/>
              <a:gd name="connsiteY1" fmla="*/ 8260 h 477953"/>
              <a:gd name="connsiteX2" fmla="*/ 1500907 w 1500941"/>
              <a:gd name="connsiteY2" fmla="*/ 477953 h 477953"/>
              <a:gd name="connsiteX3" fmla="*/ 0 w 1500941"/>
              <a:gd name="connsiteY3" fmla="*/ 477399 h 477953"/>
              <a:gd name="connsiteX4" fmla="*/ 406017 w 1500941"/>
              <a:gd name="connsiteY4" fmla="*/ 0 h 477953"/>
              <a:gd name="connsiteX0" fmla="*/ 406017 w 1433224"/>
              <a:gd name="connsiteY0" fmla="*/ 0 h 477953"/>
              <a:gd name="connsiteX1" fmla="*/ 1433224 w 1433224"/>
              <a:gd name="connsiteY1" fmla="*/ 8260 h 477953"/>
              <a:gd name="connsiteX2" fmla="*/ 1421926 w 1433224"/>
              <a:gd name="connsiteY2" fmla="*/ 477953 h 477953"/>
              <a:gd name="connsiteX3" fmla="*/ 0 w 1433224"/>
              <a:gd name="connsiteY3" fmla="*/ 477399 h 477953"/>
              <a:gd name="connsiteX4" fmla="*/ 406017 w 1433224"/>
              <a:gd name="connsiteY4" fmla="*/ 0 h 477953"/>
              <a:gd name="connsiteX0" fmla="*/ 248052 w 1275259"/>
              <a:gd name="connsiteY0" fmla="*/ 0 h 477953"/>
              <a:gd name="connsiteX1" fmla="*/ 1275259 w 1275259"/>
              <a:gd name="connsiteY1" fmla="*/ 8260 h 477953"/>
              <a:gd name="connsiteX2" fmla="*/ 1263961 w 1275259"/>
              <a:gd name="connsiteY2" fmla="*/ 477953 h 477953"/>
              <a:gd name="connsiteX3" fmla="*/ 0 w 1275259"/>
              <a:gd name="connsiteY3" fmla="*/ 287842 h 477953"/>
              <a:gd name="connsiteX4" fmla="*/ 248052 w 1275259"/>
              <a:gd name="connsiteY4" fmla="*/ 0 h 477953"/>
              <a:gd name="connsiteX0" fmla="*/ 248052 w 1275259"/>
              <a:gd name="connsiteY0" fmla="*/ 0 h 303765"/>
              <a:gd name="connsiteX1" fmla="*/ 1275259 w 1275259"/>
              <a:gd name="connsiteY1" fmla="*/ 8260 h 303765"/>
              <a:gd name="connsiteX2" fmla="*/ 1248164 w 1275259"/>
              <a:gd name="connsiteY2" fmla="*/ 303765 h 303765"/>
              <a:gd name="connsiteX3" fmla="*/ 0 w 1275259"/>
              <a:gd name="connsiteY3" fmla="*/ 287842 h 303765"/>
              <a:gd name="connsiteX4" fmla="*/ 248052 w 1275259"/>
              <a:gd name="connsiteY4" fmla="*/ 0 h 303765"/>
              <a:gd name="connsiteX0" fmla="*/ 248052 w 1248931"/>
              <a:gd name="connsiteY0" fmla="*/ 0 h 303765"/>
              <a:gd name="connsiteX1" fmla="*/ 1248931 w 1248931"/>
              <a:gd name="connsiteY1" fmla="*/ 3137 h 303765"/>
              <a:gd name="connsiteX2" fmla="*/ 1248164 w 1248931"/>
              <a:gd name="connsiteY2" fmla="*/ 303765 h 303765"/>
              <a:gd name="connsiteX3" fmla="*/ 0 w 1248931"/>
              <a:gd name="connsiteY3" fmla="*/ 287842 h 303765"/>
              <a:gd name="connsiteX4" fmla="*/ 248052 w 1248931"/>
              <a:gd name="connsiteY4" fmla="*/ 0 h 303765"/>
              <a:gd name="connsiteX0" fmla="*/ 248052 w 1252492"/>
              <a:gd name="connsiteY0" fmla="*/ 0 h 288121"/>
              <a:gd name="connsiteX1" fmla="*/ 1248931 w 1252492"/>
              <a:gd name="connsiteY1" fmla="*/ 3137 h 288121"/>
              <a:gd name="connsiteX2" fmla="*/ 1252183 w 1252492"/>
              <a:gd name="connsiteY2" fmla="*/ 288121 h 288121"/>
              <a:gd name="connsiteX3" fmla="*/ 0 w 1252492"/>
              <a:gd name="connsiteY3" fmla="*/ 287842 h 288121"/>
              <a:gd name="connsiteX4" fmla="*/ 248052 w 1252492"/>
              <a:gd name="connsiteY4" fmla="*/ 0 h 288121"/>
              <a:gd name="connsiteX0" fmla="*/ 248052 w 1252251"/>
              <a:gd name="connsiteY0" fmla="*/ 0 h 288121"/>
              <a:gd name="connsiteX1" fmla="*/ 1220794 w 1252251"/>
              <a:gd name="connsiteY1" fmla="*/ 95 h 288121"/>
              <a:gd name="connsiteX2" fmla="*/ 1252183 w 1252251"/>
              <a:gd name="connsiteY2" fmla="*/ 288121 h 288121"/>
              <a:gd name="connsiteX3" fmla="*/ 0 w 1252251"/>
              <a:gd name="connsiteY3" fmla="*/ 287842 h 288121"/>
              <a:gd name="connsiteX4" fmla="*/ 248052 w 1252251"/>
              <a:gd name="connsiteY4" fmla="*/ 0 h 288121"/>
              <a:gd name="connsiteX0" fmla="*/ 248052 w 1252694"/>
              <a:gd name="connsiteY0" fmla="*/ 2947 h 291068"/>
              <a:gd name="connsiteX1" fmla="*/ 1252058 w 1252694"/>
              <a:gd name="connsiteY1" fmla="*/ 0 h 291068"/>
              <a:gd name="connsiteX2" fmla="*/ 1252183 w 1252694"/>
              <a:gd name="connsiteY2" fmla="*/ 291068 h 291068"/>
              <a:gd name="connsiteX3" fmla="*/ 0 w 1252694"/>
              <a:gd name="connsiteY3" fmla="*/ 290789 h 291068"/>
              <a:gd name="connsiteX4" fmla="*/ 248052 w 1252694"/>
              <a:gd name="connsiteY4" fmla="*/ 2947 h 29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694" h="291068">
                <a:moveTo>
                  <a:pt x="248052" y="2947"/>
                </a:moveTo>
                <a:lnTo>
                  <a:pt x="1252058" y="0"/>
                </a:lnTo>
                <a:cubicBezTo>
                  <a:pt x="1250236" y="162016"/>
                  <a:pt x="1254005" y="129052"/>
                  <a:pt x="1252183" y="291068"/>
                </a:cubicBezTo>
                <a:lnTo>
                  <a:pt x="0" y="290789"/>
                </a:lnTo>
                <a:lnTo>
                  <a:pt x="248052" y="2947"/>
                </a:lnTo>
                <a:close/>
              </a:path>
            </a:pathLst>
          </a:custGeom>
          <a:solidFill>
            <a:srgbClr val="184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VN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521354-BC1A-44E7-CA94-E02095CCA61C}"/>
              </a:ext>
            </a:extLst>
          </p:cNvPr>
          <p:cNvCxnSpPr>
            <a:cxnSpLocks/>
          </p:cNvCxnSpPr>
          <p:nvPr/>
        </p:nvCxnSpPr>
        <p:spPr>
          <a:xfrm>
            <a:off x="0" y="6729413"/>
            <a:ext cx="8072438" cy="0"/>
          </a:xfrm>
          <a:prstGeom prst="line">
            <a:avLst/>
          </a:prstGeom>
          <a:ln w="12700">
            <a:solidFill>
              <a:srgbClr val="18459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A3C54E-4B0E-EC6B-DFFF-4AE5DA5ACF30}"/>
              </a:ext>
            </a:extLst>
          </p:cNvPr>
          <p:cNvCxnSpPr>
            <a:cxnSpLocks/>
          </p:cNvCxnSpPr>
          <p:nvPr/>
        </p:nvCxnSpPr>
        <p:spPr>
          <a:xfrm flipV="1">
            <a:off x="8072438" y="6388100"/>
            <a:ext cx="277812" cy="341313"/>
          </a:xfrm>
          <a:prstGeom prst="line">
            <a:avLst/>
          </a:prstGeom>
          <a:ln w="12700">
            <a:solidFill>
              <a:srgbClr val="18459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D13368-9844-68EF-F3BB-D948045601E4}"/>
              </a:ext>
            </a:extLst>
          </p:cNvPr>
          <p:cNvCxnSpPr>
            <a:cxnSpLocks/>
          </p:cNvCxnSpPr>
          <p:nvPr/>
        </p:nvCxnSpPr>
        <p:spPr>
          <a:xfrm>
            <a:off x="8350250" y="6388100"/>
            <a:ext cx="3857625" cy="0"/>
          </a:xfrm>
          <a:prstGeom prst="line">
            <a:avLst/>
          </a:prstGeom>
          <a:ln w="12700">
            <a:solidFill>
              <a:srgbClr val="18459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angle 16">
            <a:extLst>
              <a:ext uri="{FF2B5EF4-FFF2-40B4-BE49-F238E27FC236}">
                <a16:creationId xmlns:a16="http://schemas.microsoft.com/office/drawing/2014/main" id="{8BF84977-E23A-7AC0-BF74-AB056B863952}"/>
              </a:ext>
            </a:extLst>
          </p:cNvPr>
          <p:cNvSpPr/>
          <p:nvPr/>
        </p:nvSpPr>
        <p:spPr>
          <a:xfrm>
            <a:off x="8113713" y="6518275"/>
            <a:ext cx="4100512" cy="381000"/>
          </a:xfrm>
          <a:custGeom>
            <a:avLst/>
            <a:gdLst>
              <a:gd name="connsiteX0" fmla="*/ 0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0 w 2523344"/>
              <a:gd name="connsiteY4" fmla="*/ 0 h 482600"/>
              <a:gd name="connsiteX0" fmla="*/ 524655 w 2523344"/>
              <a:gd name="connsiteY0" fmla="*/ 1499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524655 w 2523344"/>
              <a:gd name="connsiteY4" fmla="*/ 14990 h 482600"/>
              <a:gd name="connsiteX0" fmla="*/ 404734 w 2523344"/>
              <a:gd name="connsiteY0" fmla="*/ 44971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44971 h 482600"/>
              <a:gd name="connsiteX0" fmla="*/ 404734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0 h 482600"/>
              <a:gd name="connsiteX0" fmla="*/ 493662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93662 w 2523344"/>
              <a:gd name="connsiteY4" fmla="*/ 10816 h 482600"/>
              <a:gd name="connsiteX0" fmla="*/ 371386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371386 w 2523344"/>
              <a:gd name="connsiteY4" fmla="*/ 10816 h 482600"/>
              <a:gd name="connsiteX0" fmla="*/ 406017 w 2557975"/>
              <a:gd name="connsiteY0" fmla="*/ 10816 h 488215"/>
              <a:gd name="connsiteX1" fmla="*/ 2557975 w 2557975"/>
              <a:gd name="connsiteY1" fmla="*/ 0 h 488215"/>
              <a:gd name="connsiteX2" fmla="*/ 2557975 w 2557975"/>
              <a:gd name="connsiteY2" fmla="*/ 482600 h 488215"/>
              <a:gd name="connsiteX3" fmla="*/ 0 w 2557975"/>
              <a:gd name="connsiteY3" fmla="*/ 488215 h 488215"/>
              <a:gd name="connsiteX4" fmla="*/ 406017 w 2557975"/>
              <a:gd name="connsiteY4" fmla="*/ 10816 h 488215"/>
              <a:gd name="connsiteX0" fmla="*/ 406017 w 4108665"/>
              <a:gd name="connsiteY0" fmla="*/ 10816 h 488215"/>
              <a:gd name="connsiteX1" fmla="*/ 255797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10816 h 488215"/>
              <a:gd name="connsiteX1" fmla="*/ 410866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0 h 477399"/>
              <a:gd name="connsiteX1" fmla="*/ 4108665 w 4108665"/>
              <a:gd name="connsiteY1" fmla="*/ 13519 h 477399"/>
              <a:gd name="connsiteX2" fmla="*/ 4108665 w 4108665"/>
              <a:gd name="connsiteY2" fmla="*/ 471784 h 477399"/>
              <a:gd name="connsiteX3" fmla="*/ 0 w 4108665"/>
              <a:gd name="connsiteY3" fmla="*/ 477399 h 477399"/>
              <a:gd name="connsiteX4" fmla="*/ 406017 w 4108665"/>
              <a:gd name="connsiteY4" fmla="*/ 0 h 477399"/>
              <a:gd name="connsiteX0" fmla="*/ 289036 w 3991684"/>
              <a:gd name="connsiteY0" fmla="*/ 0 h 471784"/>
              <a:gd name="connsiteX1" fmla="*/ 3991684 w 3991684"/>
              <a:gd name="connsiteY1" fmla="*/ 13519 h 471784"/>
              <a:gd name="connsiteX2" fmla="*/ 3991684 w 3991684"/>
              <a:gd name="connsiteY2" fmla="*/ 471784 h 471784"/>
              <a:gd name="connsiteX3" fmla="*/ 0 w 3991684"/>
              <a:gd name="connsiteY3" fmla="*/ 356682 h 471784"/>
              <a:gd name="connsiteX4" fmla="*/ 289036 w 3991684"/>
              <a:gd name="connsiteY4" fmla="*/ 0 h 471784"/>
              <a:gd name="connsiteX0" fmla="*/ 274856 w 3977504"/>
              <a:gd name="connsiteY0" fmla="*/ 0 h 471784"/>
              <a:gd name="connsiteX1" fmla="*/ 3977504 w 3977504"/>
              <a:gd name="connsiteY1" fmla="*/ 13519 h 471784"/>
              <a:gd name="connsiteX2" fmla="*/ 3977504 w 3977504"/>
              <a:gd name="connsiteY2" fmla="*/ 471784 h 471784"/>
              <a:gd name="connsiteX3" fmla="*/ 0 w 3977504"/>
              <a:gd name="connsiteY3" fmla="*/ 360131 h 471784"/>
              <a:gd name="connsiteX4" fmla="*/ 274856 w 3977504"/>
              <a:gd name="connsiteY4" fmla="*/ 0 h 471784"/>
              <a:gd name="connsiteX0" fmla="*/ 292580 w 3995228"/>
              <a:gd name="connsiteY0" fmla="*/ 0 h 471784"/>
              <a:gd name="connsiteX1" fmla="*/ 3995228 w 3995228"/>
              <a:gd name="connsiteY1" fmla="*/ 13519 h 471784"/>
              <a:gd name="connsiteX2" fmla="*/ 3995228 w 3995228"/>
              <a:gd name="connsiteY2" fmla="*/ 471784 h 471784"/>
              <a:gd name="connsiteX3" fmla="*/ 0 w 3995228"/>
              <a:gd name="connsiteY3" fmla="*/ 367029 h 471784"/>
              <a:gd name="connsiteX4" fmla="*/ 292580 w 3995228"/>
              <a:gd name="connsiteY4" fmla="*/ 0 h 471784"/>
              <a:gd name="connsiteX0" fmla="*/ 292580 w 3995228"/>
              <a:gd name="connsiteY0" fmla="*/ 0 h 385558"/>
              <a:gd name="connsiteX1" fmla="*/ 3995228 w 3995228"/>
              <a:gd name="connsiteY1" fmla="*/ 13519 h 385558"/>
              <a:gd name="connsiteX2" fmla="*/ 3662009 w 3995228"/>
              <a:gd name="connsiteY2" fmla="*/ 385558 h 385558"/>
              <a:gd name="connsiteX3" fmla="*/ 0 w 3995228"/>
              <a:gd name="connsiteY3" fmla="*/ 367029 h 385558"/>
              <a:gd name="connsiteX4" fmla="*/ 292580 w 3995228"/>
              <a:gd name="connsiteY4" fmla="*/ 0 h 385558"/>
              <a:gd name="connsiteX0" fmla="*/ 292580 w 3995228"/>
              <a:gd name="connsiteY0" fmla="*/ 0 h 367029"/>
              <a:gd name="connsiteX1" fmla="*/ 3995228 w 3995228"/>
              <a:gd name="connsiteY1" fmla="*/ 13519 h 367029"/>
              <a:gd name="connsiteX2" fmla="*/ 3640740 w 3995228"/>
              <a:gd name="connsiteY2" fmla="*/ 347618 h 367029"/>
              <a:gd name="connsiteX3" fmla="*/ 0 w 3995228"/>
              <a:gd name="connsiteY3" fmla="*/ 367029 h 367029"/>
              <a:gd name="connsiteX4" fmla="*/ 292580 w 3995228"/>
              <a:gd name="connsiteY4" fmla="*/ 0 h 367029"/>
              <a:gd name="connsiteX0" fmla="*/ 292580 w 3995228"/>
              <a:gd name="connsiteY0" fmla="*/ 0 h 367029"/>
              <a:gd name="connsiteX1" fmla="*/ 3995228 w 3995228"/>
              <a:gd name="connsiteY1" fmla="*/ 13519 h 367029"/>
              <a:gd name="connsiteX2" fmla="*/ 3630105 w 3995228"/>
              <a:gd name="connsiteY2" fmla="*/ 213104 h 367029"/>
              <a:gd name="connsiteX3" fmla="*/ 0 w 3995228"/>
              <a:gd name="connsiteY3" fmla="*/ 367029 h 367029"/>
              <a:gd name="connsiteX4" fmla="*/ 292580 w 3995228"/>
              <a:gd name="connsiteY4" fmla="*/ 0 h 367029"/>
              <a:gd name="connsiteX0" fmla="*/ 292580 w 3995228"/>
              <a:gd name="connsiteY0" fmla="*/ 0 h 367029"/>
              <a:gd name="connsiteX1" fmla="*/ 3995228 w 3995228"/>
              <a:gd name="connsiteY1" fmla="*/ 13519 h 367029"/>
              <a:gd name="connsiteX2" fmla="*/ 3615926 w 3995228"/>
              <a:gd name="connsiteY2" fmla="*/ 354515 h 367029"/>
              <a:gd name="connsiteX3" fmla="*/ 0 w 3995228"/>
              <a:gd name="connsiteY3" fmla="*/ 367029 h 367029"/>
              <a:gd name="connsiteX4" fmla="*/ 292580 w 3995228"/>
              <a:gd name="connsiteY4" fmla="*/ 0 h 367029"/>
              <a:gd name="connsiteX0" fmla="*/ 278400 w 3981048"/>
              <a:gd name="connsiteY0" fmla="*/ 0 h 360131"/>
              <a:gd name="connsiteX1" fmla="*/ 3981048 w 3981048"/>
              <a:gd name="connsiteY1" fmla="*/ 13519 h 360131"/>
              <a:gd name="connsiteX2" fmla="*/ 3601746 w 3981048"/>
              <a:gd name="connsiteY2" fmla="*/ 354515 h 360131"/>
              <a:gd name="connsiteX3" fmla="*/ 0 w 3981048"/>
              <a:gd name="connsiteY3" fmla="*/ 360131 h 360131"/>
              <a:gd name="connsiteX4" fmla="*/ 278400 w 3981048"/>
              <a:gd name="connsiteY4" fmla="*/ 0 h 360131"/>
              <a:gd name="connsiteX0" fmla="*/ 285490 w 3988138"/>
              <a:gd name="connsiteY0" fmla="*/ 0 h 360131"/>
              <a:gd name="connsiteX1" fmla="*/ 3988138 w 3988138"/>
              <a:gd name="connsiteY1" fmla="*/ 13519 h 360131"/>
              <a:gd name="connsiteX2" fmla="*/ 3608836 w 3988138"/>
              <a:gd name="connsiteY2" fmla="*/ 354515 h 360131"/>
              <a:gd name="connsiteX3" fmla="*/ 0 w 3988138"/>
              <a:gd name="connsiteY3" fmla="*/ 360131 h 360131"/>
              <a:gd name="connsiteX4" fmla="*/ 285490 w 3988138"/>
              <a:gd name="connsiteY4" fmla="*/ 0 h 360131"/>
              <a:gd name="connsiteX0" fmla="*/ 299670 w 4002318"/>
              <a:gd name="connsiteY0" fmla="*/ 0 h 360131"/>
              <a:gd name="connsiteX1" fmla="*/ 4002318 w 4002318"/>
              <a:gd name="connsiteY1" fmla="*/ 13519 h 360131"/>
              <a:gd name="connsiteX2" fmla="*/ 3623016 w 4002318"/>
              <a:gd name="connsiteY2" fmla="*/ 354515 h 360131"/>
              <a:gd name="connsiteX3" fmla="*/ 0 w 4002318"/>
              <a:gd name="connsiteY3" fmla="*/ 360131 h 360131"/>
              <a:gd name="connsiteX4" fmla="*/ 299670 w 4002318"/>
              <a:gd name="connsiteY4" fmla="*/ 0 h 360131"/>
              <a:gd name="connsiteX0" fmla="*/ 299670 w 3623016"/>
              <a:gd name="connsiteY0" fmla="*/ 0 h 360131"/>
              <a:gd name="connsiteX1" fmla="*/ 3615926 w 3623016"/>
              <a:gd name="connsiteY1" fmla="*/ 10070 h 360131"/>
              <a:gd name="connsiteX2" fmla="*/ 3623016 w 3623016"/>
              <a:gd name="connsiteY2" fmla="*/ 354515 h 360131"/>
              <a:gd name="connsiteX3" fmla="*/ 0 w 3623016"/>
              <a:gd name="connsiteY3" fmla="*/ 360131 h 360131"/>
              <a:gd name="connsiteX4" fmla="*/ 299670 w 3623016"/>
              <a:gd name="connsiteY4" fmla="*/ 0 h 360131"/>
              <a:gd name="connsiteX0" fmla="*/ 299670 w 3630106"/>
              <a:gd name="connsiteY0" fmla="*/ 277 h 360408"/>
              <a:gd name="connsiteX1" fmla="*/ 3630106 w 3630106"/>
              <a:gd name="connsiteY1" fmla="*/ 0 h 360408"/>
              <a:gd name="connsiteX2" fmla="*/ 3623016 w 3630106"/>
              <a:gd name="connsiteY2" fmla="*/ 354792 h 360408"/>
              <a:gd name="connsiteX3" fmla="*/ 0 w 3630106"/>
              <a:gd name="connsiteY3" fmla="*/ 360408 h 360408"/>
              <a:gd name="connsiteX4" fmla="*/ 299670 w 3630106"/>
              <a:gd name="connsiteY4" fmla="*/ 277 h 360408"/>
              <a:gd name="connsiteX0" fmla="*/ 299670 w 4037066"/>
              <a:gd name="connsiteY0" fmla="*/ 277 h 360408"/>
              <a:gd name="connsiteX1" fmla="*/ 4037066 w 4037066"/>
              <a:gd name="connsiteY1" fmla="*/ 0 h 360408"/>
              <a:gd name="connsiteX2" fmla="*/ 3623016 w 4037066"/>
              <a:gd name="connsiteY2" fmla="*/ 354792 h 360408"/>
              <a:gd name="connsiteX3" fmla="*/ 0 w 4037066"/>
              <a:gd name="connsiteY3" fmla="*/ 360408 h 360408"/>
              <a:gd name="connsiteX4" fmla="*/ 299670 w 4037066"/>
              <a:gd name="connsiteY4" fmla="*/ 277 h 360408"/>
              <a:gd name="connsiteX0" fmla="*/ 299670 w 4040151"/>
              <a:gd name="connsiteY0" fmla="*/ 277 h 360408"/>
              <a:gd name="connsiteX1" fmla="*/ 4037066 w 4040151"/>
              <a:gd name="connsiteY1" fmla="*/ 0 h 360408"/>
              <a:gd name="connsiteX2" fmla="*/ 4040151 w 4040151"/>
              <a:gd name="connsiteY2" fmla="*/ 354792 h 360408"/>
              <a:gd name="connsiteX3" fmla="*/ 0 w 4040151"/>
              <a:gd name="connsiteY3" fmla="*/ 360408 h 360408"/>
              <a:gd name="connsiteX4" fmla="*/ 299670 w 4040151"/>
              <a:gd name="connsiteY4" fmla="*/ 277 h 360408"/>
              <a:gd name="connsiteX0" fmla="*/ 299670 w 4037234"/>
              <a:gd name="connsiteY0" fmla="*/ 277 h 364692"/>
              <a:gd name="connsiteX1" fmla="*/ 4037066 w 4037234"/>
              <a:gd name="connsiteY1" fmla="*/ 0 h 364692"/>
              <a:gd name="connsiteX2" fmla="*/ 4035064 w 4037234"/>
              <a:gd name="connsiteY2" fmla="*/ 364692 h 364692"/>
              <a:gd name="connsiteX3" fmla="*/ 0 w 4037234"/>
              <a:gd name="connsiteY3" fmla="*/ 360408 h 364692"/>
              <a:gd name="connsiteX4" fmla="*/ 299670 w 4037234"/>
              <a:gd name="connsiteY4" fmla="*/ 277 h 36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7234" h="364692">
                <a:moveTo>
                  <a:pt x="299670" y="277"/>
                </a:moveTo>
                <a:lnTo>
                  <a:pt x="4037066" y="0"/>
                </a:lnTo>
                <a:cubicBezTo>
                  <a:pt x="4038094" y="118264"/>
                  <a:pt x="4034036" y="246428"/>
                  <a:pt x="4035064" y="364692"/>
                </a:cubicBezTo>
                <a:lnTo>
                  <a:pt x="0" y="360408"/>
                </a:lnTo>
                <a:lnTo>
                  <a:pt x="299670" y="277"/>
                </a:lnTo>
                <a:close/>
              </a:path>
            </a:pathLst>
          </a:custGeom>
          <a:solidFill>
            <a:srgbClr val="EF6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8306E-B6AF-D65D-1EEE-FA63781EC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5F1722-B74F-7A54-74F1-5B2C7A2FB3DF}"/>
              </a:ext>
            </a:extLst>
          </p:cNvPr>
          <p:cNvCxnSpPr>
            <a:cxnSpLocks/>
          </p:cNvCxnSpPr>
          <p:nvPr/>
        </p:nvCxnSpPr>
        <p:spPr>
          <a:xfrm>
            <a:off x="0" y="6729413"/>
            <a:ext cx="8486775" cy="1587"/>
          </a:xfrm>
          <a:prstGeom prst="line">
            <a:avLst/>
          </a:prstGeom>
          <a:ln w="12700">
            <a:solidFill>
              <a:srgbClr val="18459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680183-5BAB-A7E2-7273-568F18F3DFD0}"/>
              </a:ext>
            </a:extLst>
          </p:cNvPr>
          <p:cNvCxnSpPr>
            <a:cxnSpLocks/>
          </p:cNvCxnSpPr>
          <p:nvPr/>
        </p:nvCxnSpPr>
        <p:spPr>
          <a:xfrm flipV="1">
            <a:off x="8486775" y="6388100"/>
            <a:ext cx="277813" cy="341313"/>
          </a:xfrm>
          <a:prstGeom prst="line">
            <a:avLst/>
          </a:prstGeom>
          <a:ln w="12700">
            <a:solidFill>
              <a:srgbClr val="18459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7193027-E869-FBD5-D7BC-2BFCDA48E0E0}"/>
              </a:ext>
            </a:extLst>
          </p:cNvPr>
          <p:cNvCxnSpPr>
            <a:cxnSpLocks/>
          </p:cNvCxnSpPr>
          <p:nvPr/>
        </p:nvCxnSpPr>
        <p:spPr>
          <a:xfrm>
            <a:off x="8764588" y="6388100"/>
            <a:ext cx="3443287" cy="0"/>
          </a:xfrm>
          <a:prstGeom prst="line">
            <a:avLst/>
          </a:prstGeom>
          <a:ln w="12700">
            <a:solidFill>
              <a:srgbClr val="18459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Rectangle 16">
            <a:extLst>
              <a:ext uri="{FF2B5EF4-FFF2-40B4-BE49-F238E27FC236}">
                <a16:creationId xmlns:a16="http://schemas.microsoft.com/office/drawing/2014/main" id="{BD078F6D-2900-69A7-51A2-83B45E30F469}"/>
              </a:ext>
            </a:extLst>
          </p:cNvPr>
          <p:cNvSpPr/>
          <p:nvPr/>
        </p:nvSpPr>
        <p:spPr>
          <a:xfrm>
            <a:off x="8521700" y="6497638"/>
            <a:ext cx="3686175" cy="376237"/>
          </a:xfrm>
          <a:custGeom>
            <a:avLst/>
            <a:gdLst>
              <a:gd name="connsiteX0" fmla="*/ 0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0 w 2523344"/>
              <a:gd name="connsiteY4" fmla="*/ 0 h 482600"/>
              <a:gd name="connsiteX0" fmla="*/ 524655 w 2523344"/>
              <a:gd name="connsiteY0" fmla="*/ 1499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524655 w 2523344"/>
              <a:gd name="connsiteY4" fmla="*/ 14990 h 482600"/>
              <a:gd name="connsiteX0" fmla="*/ 404734 w 2523344"/>
              <a:gd name="connsiteY0" fmla="*/ 44971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44971 h 482600"/>
              <a:gd name="connsiteX0" fmla="*/ 404734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0 h 482600"/>
              <a:gd name="connsiteX0" fmla="*/ 493662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93662 w 2523344"/>
              <a:gd name="connsiteY4" fmla="*/ 10816 h 482600"/>
              <a:gd name="connsiteX0" fmla="*/ 371386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371386 w 2523344"/>
              <a:gd name="connsiteY4" fmla="*/ 10816 h 482600"/>
              <a:gd name="connsiteX0" fmla="*/ 406017 w 2557975"/>
              <a:gd name="connsiteY0" fmla="*/ 10816 h 488215"/>
              <a:gd name="connsiteX1" fmla="*/ 2557975 w 2557975"/>
              <a:gd name="connsiteY1" fmla="*/ 0 h 488215"/>
              <a:gd name="connsiteX2" fmla="*/ 2557975 w 2557975"/>
              <a:gd name="connsiteY2" fmla="*/ 482600 h 488215"/>
              <a:gd name="connsiteX3" fmla="*/ 0 w 2557975"/>
              <a:gd name="connsiteY3" fmla="*/ 488215 h 488215"/>
              <a:gd name="connsiteX4" fmla="*/ 406017 w 2557975"/>
              <a:gd name="connsiteY4" fmla="*/ 10816 h 488215"/>
              <a:gd name="connsiteX0" fmla="*/ 406017 w 4108665"/>
              <a:gd name="connsiteY0" fmla="*/ 10816 h 488215"/>
              <a:gd name="connsiteX1" fmla="*/ 255797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10816 h 488215"/>
              <a:gd name="connsiteX1" fmla="*/ 410866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0 h 477399"/>
              <a:gd name="connsiteX1" fmla="*/ 4108665 w 4108665"/>
              <a:gd name="connsiteY1" fmla="*/ 13519 h 477399"/>
              <a:gd name="connsiteX2" fmla="*/ 4108665 w 4108665"/>
              <a:gd name="connsiteY2" fmla="*/ 471784 h 477399"/>
              <a:gd name="connsiteX3" fmla="*/ 0 w 4108665"/>
              <a:gd name="connsiteY3" fmla="*/ 477399 h 477399"/>
              <a:gd name="connsiteX4" fmla="*/ 406017 w 4108665"/>
              <a:gd name="connsiteY4" fmla="*/ 0 h 477399"/>
              <a:gd name="connsiteX0" fmla="*/ 289036 w 3991684"/>
              <a:gd name="connsiteY0" fmla="*/ 0 h 471784"/>
              <a:gd name="connsiteX1" fmla="*/ 3991684 w 3991684"/>
              <a:gd name="connsiteY1" fmla="*/ 13519 h 471784"/>
              <a:gd name="connsiteX2" fmla="*/ 3991684 w 3991684"/>
              <a:gd name="connsiteY2" fmla="*/ 471784 h 471784"/>
              <a:gd name="connsiteX3" fmla="*/ 0 w 3991684"/>
              <a:gd name="connsiteY3" fmla="*/ 356682 h 471784"/>
              <a:gd name="connsiteX4" fmla="*/ 289036 w 3991684"/>
              <a:gd name="connsiteY4" fmla="*/ 0 h 471784"/>
              <a:gd name="connsiteX0" fmla="*/ 274856 w 3977504"/>
              <a:gd name="connsiteY0" fmla="*/ 0 h 471784"/>
              <a:gd name="connsiteX1" fmla="*/ 3977504 w 3977504"/>
              <a:gd name="connsiteY1" fmla="*/ 13519 h 471784"/>
              <a:gd name="connsiteX2" fmla="*/ 3977504 w 3977504"/>
              <a:gd name="connsiteY2" fmla="*/ 471784 h 471784"/>
              <a:gd name="connsiteX3" fmla="*/ 0 w 3977504"/>
              <a:gd name="connsiteY3" fmla="*/ 360131 h 471784"/>
              <a:gd name="connsiteX4" fmla="*/ 274856 w 3977504"/>
              <a:gd name="connsiteY4" fmla="*/ 0 h 471784"/>
              <a:gd name="connsiteX0" fmla="*/ 292580 w 3995228"/>
              <a:gd name="connsiteY0" fmla="*/ 0 h 471784"/>
              <a:gd name="connsiteX1" fmla="*/ 3995228 w 3995228"/>
              <a:gd name="connsiteY1" fmla="*/ 13519 h 471784"/>
              <a:gd name="connsiteX2" fmla="*/ 3995228 w 3995228"/>
              <a:gd name="connsiteY2" fmla="*/ 471784 h 471784"/>
              <a:gd name="connsiteX3" fmla="*/ 0 w 3995228"/>
              <a:gd name="connsiteY3" fmla="*/ 367029 h 471784"/>
              <a:gd name="connsiteX4" fmla="*/ 292580 w 3995228"/>
              <a:gd name="connsiteY4" fmla="*/ 0 h 471784"/>
              <a:gd name="connsiteX0" fmla="*/ 292580 w 3995228"/>
              <a:gd name="connsiteY0" fmla="*/ 0 h 385558"/>
              <a:gd name="connsiteX1" fmla="*/ 3995228 w 3995228"/>
              <a:gd name="connsiteY1" fmla="*/ 13519 h 385558"/>
              <a:gd name="connsiteX2" fmla="*/ 3662009 w 3995228"/>
              <a:gd name="connsiteY2" fmla="*/ 385558 h 385558"/>
              <a:gd name="connsiteX3" fmla="*/ 0 w 3995228"/>
              <a:gd name="connsiteY3" fmla="*/ 367029 h 385558"/>
              <a:gd name="connsiteX4" fmla="*/ 292580 w 3995228"/>
              <a:gd name="connsiteY4" fmla="*/ 0 h 385558"/>
              <a:gd name="connsiteX0" fmla="*/ 292580 w 3995228"/>
              <a:gd name="connsiteY0" fmla="*/ 0 h 367029"/>
              <a:gd name="connsiteX1" fmla="*/ 3995228 w 3995228"/>
              <a:gd name="connsiteY1" fmla="*/ 13519 h 367029"/>
              <a:gd name="connsiteX2" fmla="*/ 3640740 w 3995228"/>
              <a:gd name="connsiteY2" fmla="*/ 347618 h 367029"/>
              <a:gd name="connsiteX3" fmla="*/ 0 w 3995228"/>
              <a:gd name="connsiteY3" fmla="*/ 367029 h 367029"/>
              <a:gd name="connsiteX4" fmla="*/ 292580 w 3995228"/>
              <a:gd name="connsiteY4" fmla="*/ 0 h 367029"/>
              <a:gd name="connsiteX0" fmla="*/ 292580 w 3995228"/>
              <a:gd name="connsiteY0" fmla="*/ 0 h 367029"/>
              <a:gd name="connsiteX1" fmla="*/ 3995228 w 3995228"/>
              <a:gd name="connsiteY1" fmla="*/ 13519 h 367029"/>
              <a:gd name="connsiteX2" fmla="*/ 3630105 w 3995228"/>
              <a:gd name="connsiteY2" fmla="*/ 213104 h 367029"/>
              <a:gd name="connsiteX3" fmla="*/ 0 w 3995228"/>
              <a:gd name="connsiteY3" fmla="*/ 367029 h 367029"/>
              <a:gd name="connsiteX4" fmla="*/ 292580 w 3995228"/>
              <a:gd name="connsiteY4" fmla="*/ 0 h 367029"/>
              <a:gd name="connsiteX0" fmla="*/ 292580 w 3995228"/>
              <a:gd name="connsiteY0" fmla="*/ 0 h 367029"/>
              <a:gd name="connsiteX1" fmla="*/ 3995228 w 3995228"/>
              <a:gd name="connsiteY1" fmla="*/ 13519 h 367029"/>
              <a:gd name="connsiteX2" fmla="*/ 3615926 w 3995228"/>
              <a:gd name="connsiteY2" fmla="*/ 354515 h 367029"/>
              <a:gd name="connsiteX3" fmla="*/ 0 w 3995228"/>
              <a:gd name="connsiteY3" fmla="*/ 367029 h 367029"/>
              <a:gd name="connsiteX4" fmla="*/ 292580 w 3995228"/>
              <a:gd name="connsiteY4" fmla="*/ 0 h 367029"/>
              <a:gd name="connsiteX0" fmla="*/ 278400 w 3981048"/>
              <a:gd name="connsiteY0" fmla="*/ 0 h 360131"/>
              <a:gd name="connsiteX1" fmla="*/ 3981048 w 3981048"/>
              <a:gd name="connsiteY1" fmla="*/ 13519 h 360131"/>
              <a:gd name="connsiteX2" fmla="*/ 3601746 w 3981048"/>
              <a:gd name="connsiteY2" fmla="*/ 354515 h 360131"/>
              <a:gd name="connsiteX3" fmla="*/ 0 w 3981048"/>
              <a:gd name="connsiteY3" fmla="*/ 360131 h 360131"/>
              <a:gd name="connsiteX4" fmla="*/ 278400 w 3981048"/>
              <a:gd name="connsiteY4" fmla="*/ 0 h 360131"/>
              <a:gd name="connsiteX0" fmla="*/ 285490 w 3988138"/>
              <a:gd name="connsiteY0" fmla="*/ 0 h 360131"/>
              <a:gd name="connsiteX1" fmla="*/ 3988138 w 3988138"/>
              <a:gd name="connsiteY1" fmla="*/ 13519 h 360131"/>
              <a:gd name="connsiteX2" fmla="*/ 3608836 w 3988138"/>
              <a:gd name="connsiteY2" fmla="*/ 354515 h 360131"/>
              <a:gd name="connsiteX3" fmla="*/ 0 w 3988138"/>
              <a:gd name="connsiteY3" fmla="*/ 360131 h 360131"/>
              <a:gd name="connsiteX4" fmla="*/ 285490 w 3988138"/>
              <a:gd name="connsiteY4" fmla="*/ 0 h 360131"/>
              <a:gd name="connsiteX0" fmla="*/ 299670 w 4002318"/>
              <a:gd name="connsiteY0" fmla="*/ 0 h 360131"/>
              <a:gd name="connsiteX1" fmla="*/ 4002318 w 4002318"/>
              <a:gd name="connsiteY1" fmla="*/ 13519 h 360131"/>
              <a:gd name="connsiteX2" fmla="*/ 3623016 w 4002318"/>
              <a:gd name="connsiteY2" fmla="*/ 354515 h 360131"/>
              <a:gd name="connsiteX3" fmla="*/ 0 w 4002318"/>
              <a:gd name="connsiteY3" fmla="*/ 360131 h 360131"/>
              <a:gd name="connsiteX4" fmla="*/ 299670 w 4002318"/>
              <a:gd name="connsiteY4" fmla="*/ 0 h 360131"/>
              <a:gd name="connsiteX0" fmla="*/ 299670 w 3623016"/>
              <a:gd name="connsiteY0" fmla="*/ 0 h 360131"/>
              <a:gd name="connsiteX1" fmla="*/ 3615926 w 3623016"/>
              <a:gd name="connsiteY1" fmla="*/ 10070 h 360131"/>
              <a:gd name="connsiteX2" fmla="*/ 3623016 w 3623016"/>
              <a:gd name="connsiteY2" fmla="*/ 354515 h 360131"/>
              <a:gd name="connsiteX3" fmla="*/ 0 w 3623016"/>
              <a:gd name="connsiteY3" fmla="*/ 360131 h 360131"/>
              <a:gd name="connsiteX4" fmla="*/ 299670 w 3623016"/>
              <a:gd name="connsiteY4" fmla="*/ 0 h 360131"/>
              <a:gd name="connsiteX0" fmla="*/ 299670 w 3630106"/>
              <a:gd name="connsiteY0" fmla="*/ 277 h 360408"/>
              <a:gd name="connsiteX1" fmla="*/ 3630106 w 3630106"/>
              <a:gd name="connsiteY1" fmla="*/ 0 h 360408"/>
              <a:gd name="connsiteX2" fmla="*/ 3623016 w 3630106"/>
              <a:gd name="connsiteY2" fmla="*/ 354792 h 360408"/>
              <a:gd name="connsiteX3" fmla="*/ 0 w 3630106"/>
              <a:gd name="connsiteY3" fmla="*/ 360408 h 360408"/>
              <a:gd name="connsiteX4" fmla="*/ 299670 w 3630106"/>
              <a:gd name="connsiteY4" fmla="*/ 277 h 36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0106" h="360408">
                <a:moveTo>
                  <a:pt x="299670" y="277"/>
                </a:moveTo>
                <a:lnTo>
                  <a:pt x="3630106" y="0"/>
                </a:lnTo>
                <a:lnTo>
                  <a:pt x="3623016" y="354792"/>
                </a:lnTo>
                <a:lnTo>
                  <a:pt x="0" y="360408"/>
                </a:lnTo>
                <a:lnTo>
                  <a:pt x="299670" y="277"/>
                </a:lnTo>
                <a:close/>
              </a:path>
            </a:pathLst>
          </a:custGeom>
          <a:solidFill>
            <a:srgbClr val="EF6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VN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37BC3C7-BA4D-62CD-74D2-E349BFFEA291}"/>
              </a:ext>
            </a:extLst>
          </p:cNvPr>
          <p:cNvCxnSpPr>
            <a:cxnSpLocks/>
          </p:cNvCxnSpPr>
          <p:nvPr/>
        </p:nvCxnSpPr>
        <p:spPr>
          <a:xfrm>
            <a:off x="877888" y="158750"/>
            <a:ext cx="11353800" cy="0"/>
          </a:xfrm>
          <a:prstGeom prst="line">
            <a:avLst/>
          </a:prstGeom>
          <a:ln w="12700">
            <a:solidFill>
              <a:srgbClr val="EF682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16">
            <a:extLst>
              <a:ext uri="{FF2B5EF4-FFF2-40B4-BE49-F238E27FC236}">
                <a16:creationId xmlns:a16="http://schemas.microsoft.com/office/drawing/2014/main" id="{97D4052A-E43D-9F97-F225-7D395D503160}"/>
              </a:ext>
            </a:extLst>
          </p:cNvPr>
          <p:cNvSpPr/>
          <p:nvPr/>
        </p:nvSpPr>
        <p:spPr>
          <a:xfrm flipH="1" flipV="1">
            <a:off x="-14288" y="-15875"/>
            <a:ext cx="1262063" cy="295275"/>
          </a:xfrm>
          <a:custGeom>
            <a:avLst/>
            <a:gdLst>
              <a:gd name="connsiteX0" fmla="*/ 0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0 w 2523344"/>
              <a:gd name="connsiteY4" fmla="*/ 0 h 482600"/>
              <a:gd name="connsiteX0" fmla="*/ 524655 w 2523344"/>
              <a:gd name="connsiteY0" fmla="*/ 1499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524655 w 2523344"/>
              <a:gd name="connsiteY4" fmla="*/ 14990 h 482600"/>
              <a:gd name="connsiteX0" fmla="*/ 404734 w 2523344"/>
              <a:gd name="connsiteY0" fmla="*/ 44971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44971 h 482600"/>
              <a:gd name="connsiteX0" fmla="*/ 404734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0 h 482600"/>
              <a:gd name="connsiteX0" fmla="*/ 493662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93662 w 2523344"/>
              <a:gd name="connsiteY4" fmla="*/ 10816 h 482600"/>
              <a:gd name="connsiteX0" fmla="*/ 371386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371386 w 2523344"/>
              <a:gd name="connsiteY4" fmla="*/ 10816 h 482600"/>
              <a:gd name="connsiteX0" fmla="*/ 406017 w 2557975"/>
              <a:gd name="connsiteY0" fmla="*/ 10816 h 488215"/>
              <a:gd name="connsiteX1" fmla="*/ 2557975 w 2557975"/>
              <a:gd name="connsiteY1" fmla="*/ 0 h 488215"/>
              <a:gd name="connsiteX2" fmla="*/ 2557975 w 2557975"/>
              <a:gd name="connsiteY2" fmla="*/ 482600 h 488215"/>
              <a:gd name="connsiteX3" fmla="*/ 0 w 2557975"/>
              <a:gd name="connsiteY3" fmla="*/ 488215 h 488215"/>
              <a:gd name="connsiteX4" fmla="*/ 406017 w 2557975"/>
              <a:gd name="connsiteY4" fmla="*/ 10816 h 488215"/>
              <a:gd name="connsiteX0" fmla="*/ 406017 w 4108665"/>
              <a:gd name="connsiteY0" fmla="*/ 10816 h 488215"/>
              <a:gd name="connsiteX1" fmla="*/ 255797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10816 h 488215"/>
              <a:gd name="connsiteX1" fmla="*/ 410866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0 h 477399"/>
              <a:gd name="connsiteX1" fmla="*/ 4108665 w 4108665"/>
              <a:gd name="connsiteY1" fmla="*/ 13519 h 477399"/>
              <a:gd name="connsiteX2" fmla="*/ 4108665 w 4108665"/>
              <a:gd name="connsiteY2" fmla="*/ 471784 h 477399"/>
              <a:gd name="connsiteX3" fmla="*/ 0 w 4108665"/>
              <a:gd name="connsiteY3" fmla="*/ 477399 h 477399"/>
              <a:gd name="connsiteX4" fmla="*/ 406017 w 4108665"/>
              <a:gd name="connsiteY4" fmla="*/ 0 h 477399"/>
              <a:gd name="connsiteX0" fmla="*/ 406017 w 4108665"/>
              <a:gd name="connsiteY0" fmla="*/ 0 h 477399"/>
              <a:gd name="connsiteX1" fmla="*/ 4108665 w 4108665"/>
              <a:gd name="connsiteY1" fmla="*/ 13519 h 477399"/>
              <a:gd name="connsiteX2" fmla="*/ 1881358 w 4108665"/>
              <a:gd name="connsiteY2" fmla="*/ 471784 h 477399"/>
              <a:gd name="connsiteX3" fmla="*/ 0 w 4108665"/>
              <a:gd name="connsiteY3" fmla="*/ 477399 h 477399"/>
              <a:gd name="connsiteX4" fmla="*/ 406017 w 4108665"/>
              <a:gd name="connsiteY4" fmla="*/ 0 h 477399"/>
              <a:gd name="connsiteX0" fmla="*/ 406017 w 1905053"/>
              <a:gd name="connsiteY0" fmla="*/ 0 h 477399"/>
              <a:gd name="connsiteX1" fmla="*/ 1905053 w 1905053"/>
              <a:gd name="connsiteY1" fmla="*/ 1993 h 477399"/>
              <a:gd name="connsiteX2" fmla="*/ 1881358 w 1905053"/>
              <a:gd name="connsiteY2" fmla="*/ 471784 h 477399"/>
              <a:gd name="connsiteX3" fmla="*/ 0 w 1905053"/>
              <a:gd name="connsiteY3" fmla="*/ 477399 h 477399"/>
              <a:gd name="connsiteX4" fmla="*/ 406017 w 1905053"/>
              <a:gd name="connsiteY4" fmla="*/ 0 h 477399"/>
              <a:gd name="connsiteX0" fmla="*/ 406017 w 1881358"/>
              <a:gd name="connsiteY0" fmla="*/ 0 h 477399"/>
              <a:gd name="connsiteX1" fmla="*/ 1845816 w 1881358"/>
              <a:gd name="connsiteY1" fmla="*/ 1993 h 477399"/>
              <a:gd name="connsiteX2" fmla="*/ 1881358 w 1881358"/>
              <a:gd name="connsiteY2" fmla="*/ 471784 h 477399"/>
              <a:gd name="connsiteX3" fmla="*/ 0 w 1881358"/>
              <a:gd name="connsiteY3" fmla="*/ 477399 h 477399"/>
              <a:gd name="connsiteX4" fmla="*/ 406017 w 1881358"/>
              <a:gd name="connsiteY4" fmla="*/ 0 h 477399"/>
              <a:gd name="connsiteX0" fmla="*/ 406017 w 1881358"/>
              <a:gd name="connsiteY0" fmla="*/ 0 h 477399"/>
              <a:gd name="connsiteX1" fmla="*/ 1869510 w 1881358"/>
              <a:gd name="connsiteY1" fmla="*/ 25047 h 477399"/>
              <a:gd name="connsiteX2" fmla="*/ 1881358 w 1881358"/>
              <a:gd name="connsiteY2" fmla="*/ 471784 h 477399"/>
              <a:gd name="connsiteX3" fmla="*/ 0 w 1881358"/>
              <a:gd name="connsiteY3" fmla="*/ 477399 h 477399"/>
              <a:gd name="connsiteX4" fmla="*/ 406017 w 1881358"/>
              <a:gd name="connsiteY4" fmla="*/ 0 h 477399"/>
              <a:gd name="connsiteX0" fmla="*/ 406017 w 1886825"/>
              <a:gd name="connsiteY0" fmla="*/ 14263 h 491662"/>
              <a:gd name="connsiteX1" fmla="*/ 1886825 w 1886825"/>
              <a:gd name="connsiteY1" fmla="*/ 0 h 491662"/>
              <a:gd name="connsiteX2" fmla="*/ 1881358 w 1886825"/>
              <a:gd name="connsiteY2" fmla="*/ 486047 h 491662"/>
              <a:gd name="connsiteX3" fmla="*/ 0 w 1886825"/>
              <a:gd name="connsiteY3" fmla="*/ 491662 h 491662"/>
              <a:gd name="connsiteX4" fmla="*/ 406017 w 1886825"/>
              <a:gd name="connsiteY4" fmla="*/ 14263 h 491662"/>
              <a:gd name="connsiteX0" fmla="*/ 406017 w 1881586"/>
              <a:gd name="connsiteY0" fmla="*/ 0 h 477399"/>
              <a:gd name="connsiteX1" fmla="*/ 1875281 w 1881586"/>
              <a:gd name="connsiteY1" fmla="*/ 8200 h 477399"/>
              <a:gd name="connsiteX2" fmla="*/ 1881358 w 1881586"/>
              <a:gd name="connsiteY2" fmla="*/ 471784 h 477399"/>
              <a:gd name="connsiteX3" fmla="*/ 0 w 1881586"/>
              <a:gd name="connsiteY3" fmla="*/ 477399 h 477399"/>
              <a:gd name="connsiteX4" fmla="*/ 406017 w 1881586"/>
              <a:gd name="connsiteY4" fmla="*/ 0 h 477399"/>
              <a:gd name="connsiteX0" fmla="*/ 406017 w 1881851"/>
              <a:gd name="connsiteY0" fmla="*/ 3031 h 480430"/>
              <a:gd name="connsiteX1" fmla="*/ 1881052 w 1881851"/>
              <a:gd name="connsiteY1" fmla="*/ 0 h 480430"/>
              <a:gd name="connsiteX2" fmla="*/ 1881358 w 1881851"/>
              <a:gd name="connsiteY2" fmla="*/ 474815 h 480430"/>
              <a:gd name="connsiteX3" fmla="*/ 0 w 1881851"/>
              <a:gd name="connsiteY3" fmla="*/ 480430 h 480430"/>
              <a:gd name="connsiteX4" fmla="*/ 406017 w 1881851"/>
              <a:gd name="connsiteY4" fmla="*/ 3031 h 480430"/>
              <a:gd name="connsiteX0" fmla="*/ 234030 w 1709864"/>
              <a:gd name="connsiteY0" fmla="*/ 3031 h 474815"/>
              <a:gd name="connsiteX1" fmla="*/ 1709065 w 1709864"/>
              <a:gd name="connsiteY1" fmla="*/ 0 h 474815"/>
              <a:gd name="connsiteX2" fmla="*/ 1709371 w 1709864"/>
              <a:gd name="connsiteY2" fmla="*/ 474815 h 474815"/>
              <a:gd name="connsiteX3" fmla="*/ 0 w 1709864"/>
              <a:gd name="connsiteY3" fmla="*/ 280282 h 474815"/>
              <a:gd name="connsiteX4" fmla="*/ 234030 w 1709864"/>
              <a:gd name="connsiteY4" fmla="*/ 3031 h 474815"/>
              <a:gd name="connsiteX0" fmla="*/ 234030 w 1709065"/>
              <a:gd name="connsiteY0" fmla="*/ 3031 h 294353"/>
              <a:gd name="connsiteX1" fmla="*/ 1709065 w 1709065"/>
              <a:gd name="connsiteY1" fmla="*/ 0 h 294353"/>
              <a:gd name="connsiteX2" fmla="*/ 1274347 w 1709065"/>
              <a:gd name="connsiteY2" fmla="*/ 294353 h 294353"/>
              <a:gd name="connsiteX3" fmla="*/ 0 w 1709065"/>
              <a:gd name="connsiteY3" fmla="*/ 280282 h 294353"/>
              <a:gd name="connsiteX4" fmla="*/ 234030 w 1709065"/>
              <a:gd name="connsiteY4" fmla="*/ 3031 h 294353"/>
              <a:gd name="connsiteX0" fmla="*/ 234030 w 1274424"/>
              <a:gd name="connsiteY0" fmla="*/ 3031 h 294353"/>
              <a:gd name="connsiteX1" fmla="*/ 1247062 w 1274424"/>
              <a:gd name="connsiteY1" fmla="*/ 0 h 294353"/>
              <a:gd name="connsiteX2" fmla="*/ 1274347 w 1274424"/>
              <a:gd name="connsiteY2" fmla="*/ 294353 h 294353"/>
              <a:gd name="connsiteX3" fmla="*/ 0 w 1274424"/>
              <a:gd name="connsiteY3" fmla="*/ 280282 h 294353"/>
              <a:gd name="connsiteX4" fmla="*/ 234030 w 1274424"/>
              <a:gd name="connsiteY4" fmla="*/ 3031 h 294353"/>
              <a:gd name="connsiteX0" fmla="*/ 234030 w 1247062"/>
              <a:gd name="connsiteY0" fmla="*/ 3031 h 291311"/>
              <a:gd name="connsiteX1" fmla="*/ 1247062 w 1247062"/>
              <a:gd name="connsiteY1" fmla="*/ 0 h 291311"/>
              <a:gd name="connsiteX2" fmla="*/ 1246210 w 1247062"/>
              <a:gd name="connsiteY2" fmla="*/ 291311 h 291311"/>
              <a:gd name="connsiteX3" fmla="*/ 0 w 1247062"/>
              <a:gd name="connsiteY3" fmla="*/ 280282 h 291311"/>
              <a:gd name="connsiteX4" fmla="*/ 234030 w 1247062"/>
              <a:gd name="connsiteY4" fmla="*/ 3031 h 291311"/>
              <a:gd name="connsiteX0" fmla="*/ 234030 w 1247062"/>
              <a:gd name="connsiteY0" fmla="*/ 3031 h 280282"/>
              <a:gd name="connsiteX1" fmla="*/ 1247062 w 1247062"/>
              <a:gd name="connsiteY1" fmla="*/ 0 h 280282"/>
              <a:gd name="connsiteX2" fmla="*/ 1174303 w 1247062"/>
              <a:gd name="connsiteY2" fmla="*/ 218306 h 280282"/>
              <a:gd name="connsiteX3" fmla="*/ 0 w 1247062"/>
              <a:gd name="connsiteY3" fmla="*/ 280282 h 280282"/>
              <a:gd name="connsiteX4" fmla="*/ 234030 w 1247062"/>
              <a:gd name="connsiteY4" fmla="*/ 3031 h 280282"/>
              <a:gd name="connsiteX0" fmla="*/ 234030 w 1247062"/>
              <a:gd name="connsiteY0" fmla="*/ 3031 h 280282"/>
              <a:gd name="connsiteX1" fmla="*/ 1247062 w 1247062"/>
              <a:gd name="connsiteY1" fmla="*/ 0 h 280282"/>
              <a:gd name="connsiteX2" fmla="*/ 1236831 w 1247062"/>
              <a:gd name="connsiteY2" fmla="*/ 279144 h 280282"/>
              <a:gd name="connsiteX3" fmla="*/ 0 w 1247062"/>
              <a:gd name="connsiteY3" fmla="*/ 280282 h 280282"/>
              <a:gd name="connsiteX4" fmla="*/ 234030 w 1247062"/>
              <a:gd name="connsiteY4" fmla="*/ 3031 h 280282"/>
              <a:gd name="connsiteX0" fmla="*/ 234030 w 1243936"/>
              <a:gd name="connsiteY0" fmla="*/ 6073 h 283324"/>
              <a:gd name="connsiteX1" fmla="*/ 1243936 w 1243936"/>
              <a:gd name="connsiteY1" fmla="*/ 0 h 283324"/>
              <a:gd name="connsiteX2" fmla="*/ 1236831 w 1243936"/>
              <a:gd name="connsiteY2" fmla="*/ 282186 h 283324"/>
              <a:gd name="connsiteX3" fmla="*/ 0 w 1243936"/>
              <a:gd name="connsiteY3" fmla="*/ 283324 h 283324"/>
              <a:gd name="connsiteX4" fmla="*/ 234030 w 1243936"/>
              <a:gd name="connsiteY4" fmla="*/ 6073 h 2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936" h="283324">
                <a:moveTo>
                  <a:pt x="234030" y="6073"/>
                </a:moveTo>
                <a:lnTo>
                  <a:pt x="1243936" y="0"/>
                </a:lnTo>
                <a:cubicBezTo>
                  <a:pt x="1242114" y="162016"/>
                  <a:pt x="1238653" y="120170"/>
                  <a:pt x="1236831" y="282186"/>
                </a:cubicBezTo>
                <a:lnTo>
                  <a:pt x="0" y="283324"/>
                </a:lnTo>
                <a:lnTo>
                  <a:pt x="234030" y="6073"/>
                </a:lnTo>
                <a:close/>
              </a:path>
            </a:pathLst>
          </a:custGeom>
          <a:solidFill>
            <a:srgbClr val="184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VN"/>
          </a:p>
        </p:txBody>
      </p:sp>
      <p:sp>
        <p:nvSpPr>
          <p:cNvPr id="42" name="Title 10">
            <a:extLst>
              <a:ext uri="{FF2B5EF4-FFF2-40B4-BE49-F238E27FC236}">
                <a16:creationId xmlns:a16="http://schemas.microsoft.com/office/drawing/2014/main" id="{8637FC83-40A2-48C3-835A-9718B1AC9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1475" y="425971"/>
            <a:ext cx="5538788" cy="784225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18459E"/>
                </a:solidFill>
                <a:latin typeface="Georgia" panose="02040502050405020303" pitchFamily="18" charset="0"/>
              </a:rPr>
              <a:t>INTRODUCTION</a:t>
            </a:r>
            <a:endParaRPr lang="vi-VN" altLang="en-US" sz="2800" b="1" dirty="0">
              <a:solidFill>
                <a:srgbClr val="18459E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4FE8D564-5822-6CD0-DED8-71196A8A4226}"/>
              </a:ext>
            </a:extLst>
          </p:cNvPr>
          <p:cNvSpPr/>
          <p:nvPr/>
        </p:nvSpPr>
        <p:spPr>
          <a:xfrm>
            <a:off x="1926575" y="704918"/>
            <a:ext cx="5418667" cy="5418667"/>
          </a:xfrm>
          <a:custGeom>
            <a:avLst/>
            <a:gdLst>
              <a:gd name="connsiteX0" fmla="*/ 0 w 5418667"/>
              <a:gd name="connsiteY0" fmla="*/ 2709334 h 5418667"/>
              <a:gd name="connsiteX1" fmla="*/ 2709334 w 5418667"/>
              <a:gd name="connsiteY1" fmla="*/ 0 h 5418667"/>
              <a:gd name="connsiteX2" fmla="*/ 5418668 w 5418667"/>
              <a:gd name="connsiteY2" fmla="*/ 2709334 h 5418667"/>
              <a:gd name="connsiteX3" fmla="*/ 2709334 w 5418667"/>
              <a:gd name="connsiteY3" fmla="*/ 5418668 h 5418667"/>
              <a:gd name="connsiteX4" fmla="*/ 0 w 5418667"/>
              <a:gd name="connsiteY4" fmla="*/ 2709334 h 541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8667" h="5418667">
                <a:moveTo>
                  <a:pt x="0" y="2709334"/>
                </a:moveTo>
                <a:cubicBezTo>
                  <a:pt x="0" y="1213010"/>
                  <a:pt x="1213010" y="0"/>
                  <a:pt x="2709334" y="0"/>
                </a:cubicBezTo>
                <a:cubicBezTo>
                  <a:pt x="4205658" y="0"/>
                  <a:pt x="5418668" y="1213010"/>
                  <a:pt x="5418668" y="2709334"/>
                </a:cubicBezTo>
                <a:cubicBezTo>
                  <a:pt x="5418668" y="4205658"/>
                  <a:pt x="4205658" y="5418668"/>
                  <a:pt x="2709334" y="5418668"/>
                </a:cubicBezTo>
                <a:cubicBezTo>
                  <a:pt x="1213010" y="5418668"/>
                  <a:pt x="0" y="4205658"/>
                  <a:pt x="0" y="270933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perspectiveRelaxedModerately">
              <a:rot lat="17690635" lon="0" rev="0"/>
            </a:camera>
            <a:lightRig rig="threePt" dir="t"/>
          </a:scene3d>
          <a:sp3d extrusionH="292100">
            <a:bevelT w="101600" prst="riblet"/>
            <a:extrusionClr>
              <a:schemeClr val="bg1">
                <a:lumMod val="95000"/>
              </a:schemeClr>
            </a:extrusionClr>
            <a:contourClr>
              <a:schemeClr val="bg1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0940" tIns="470069" rIns="2150940" bIns="453407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35613151-1EB8-8C35-3097-6569A0A9F249}"/>
              </a:ext>
            </a:extLst>
          </p:cNvPr>
          <p:cNvSpPr/>
          <p:nvPr/>
        </p:nvSpPr>
        <p:spPr>
          <a:xfrm>
            <a:off x="2468442" y="1246785"/>
            <a:ext cx="4334933" cy="4334933"/>
          </a:xfrm>
          <a:custGeom>
            <a:avLst/>
            <a:gdLst>
              <a:gd name="connsiteX0" fmla="*/ 0 w 4334933"/>
              <a:gd name="connsiteY0" fmla="*/ 2167467 h 4334933"/>
              <a:gd name="connsiteX1" fmla="*/ 2167467 w 4334933"/>
              <a:gd name="connsiteY1" fmla="*/ 0 h 4334933"/>
              <a:gd name="connsiteX2" fmla="*/ 4334934 w 4334933"/>
              <a:gd name="connsiteY2" fmla="*/ 2167467 h 4334933"/>
              <a:gd name="connsiteX3" fmla="*/ 2167467 w 4334933"/>
              <a:gd name="connsiteY3" fmla="*/ 4334934 h 4334933"/>
              <a:gd name="connsiteX4" fmla="*/ 0 w 4334933"/>
              <a:gd name="connsiteY4" fmla="*/ 2167467 h 433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4933" h="4334933">
                <a:moveTo>
                  <a:pt x="0" y="2167467"/>
                </a:moveTo>
                <a:cubicBezTo>
                  <a:pt x="0" y="970408"/>
                  <a:pt x="970408" y="0"/>
                  <a:pt x="2167467" y="0"/>
                </a:cubicBezTo>
                <a:cubicBezTo>
                  <a:pt x="3364526" y="0"/>
                  <a:pt x="4334934" y="970408"/>
                  <a:pt x="4334934" y="2167467"/>
                </a:cubicBezTo>
                <a:cubicBezTo>
                  <a:pt x="4334934" y="3364526"/>
                  <a:pt x="3364526" y="4334934"/>
                  <a:pt x="2167467" y="4334934"/>
                </a:cubicBezTo>
                <a:cubicBezTo>
                  <a:pt x="970408" y="4334934"/>
                  <a:pt x="0" y="3364526"/>
                  <a:pt x="0" y="216746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scene3d>
            <a:camera prst="perspectiveRelaxedModerately">
              <a:rot lat="17690635" lon="0" rev="0"/>
            </a:camera>
            <a:lightRig rig="threePt" dir="t"/>
          </a:scene3d>
          <a:sp3d z="317500" extrusionH="317500">
            <a:bevelT w="101600" prst="riblet"/>
            <a:extrusionClr>
              <a:schemeClr val="bg1"/>
            </a:extrusion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1961" tIns="452120" rIns="1601961" bIns="3486573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700" kern="1200"/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70D15F26-FF5E-2BD4-95C2-3F04BF460710}"/>
              </a:ext>
            </a:extLst>
          </p:cNvPr>
          <p:cNvSpPr/>
          <p:nvPr/>
        </p:nvSpPr>
        <p:spPr>
          <a:xfrm>
            <a:off x="3010308" y="1788651"/>
            <a:ext cx="3251200" cy="3251200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scene3d>
            <a:camera prst="perspectiveRelaxedModerately">
              <a:rot lat="17690635" lon="0" rev="0"/>
            </a:camera>
            <a:lightRig rig="threePt" dir="t"/>
          </a:scene3d>
          <a:sp3d z="635000" extrusionH="317500">
            <a:bevelT w="101600" prst="riblet"/>
            <a:extrusionClr>
              <a:schemeClr val="bg1"/>
            </a:extrusion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5871" tIns="421640" rIns="1045870" bIns="245364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33677D6A-7DE4-71A4-6784-58FC1D2CCA04}"/>
              </a:ext>
            </a:extLst>
          </p:cNvPr>
          <p:cNvSpPr/>
          <p:nvPr/>
        </p:nvSpPr>
        <p:spPr>
          <a:xfrm>
            <a:off x="3552175" y="2330518"/>
            <a:ext cx="2167466" cy="2167466"/>
          </a:xfrm>
          <a:custGeom>
            <a:avLst/>
            <a:gdLst>
              <a:gd name="connsiteX0" fmla="*/ 0 w 2167466"/>
              <a:gd name="connsiteY0" fmla="*/ 1083733 h 2167466"/>
              <a:gd name="connsiteX1" fmla="*/ 1083733 w 2167466"/>
              <a:gd name="connsiteY1" fmla="*/ 0 h 2167466"/>
              <a:gd name="connsiteX2" fmla="*/ 2167466 w 2167466"/>
              <a:gd name="connsiteY2" fmla="*/ 1083733 h 2167466"/>
              <a:gd name="connsiteX3" fmla="*/ 1083733 w 2167466"/>
              <a:gd name="connsiteY3" fmla="*/ 2167466 h 2167466"/>
              <a:gd name="connsiteX4" fmla="*/ 0 w 2167466"/>
              <a:gd name="connsiteY4" fmla="*/ 1083733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466" h="2167466">
                <a:moveTo>
                  <a:pt x="0" y="1083733"/>
                </a:moveTo>
                <a:cubicBezTo>
                  <a:pt x="0" y="485204"/>
                  <a:pt x="485204" y="0"/>
                  <a:pt x="1083733" y="0"/>
                </a:cubicBezTo>
                <a:cubicBezTo>
                  <a:pt x="1682262" y="0"/>
                  <a:pt x="2167466" y="485204"/>
                  <a:pt x="2167466" y="1083733"/>
                </a:cubicBezTo>
                <a:cubicBezTo>
                  <a:pt x="2167466" y="1682262"/>
                  <a:pt x="1682262" y="2167466"/>
                  <a:pt x="1083733" y="2167466"/>
                </a:cubicBezTo>
                <a:cubicBezTo>
                  <a:pt x="485204" y="2167466"/>
                  <a:pt x="0" y="1682262"/>
                  <a:pt x="0" y="1083733"/>
                </a:cubicBezTo>
                <a:close/>
              </a:path>
            </a:pathLst>
          </a:custGeom>
          <a:solidFill>
            <a:srgbClr val="FBBB01"/>
          </a:solidFill>
          <a:ln>
            <a:noFill/>
          </a:ln>
          <a:scene3d>
            <a:camera prst="perspectiveRelaxedModerately">
              <a:rot lat="17690635" lon="0" rev="0"/>
            </a:camera>
            <a:lightRig rig="threePt" dir="t"/>
          </a:scene3d>
          <a:sp3d z="952500" extrusionH="317500">
            <a:bevelT w="101600" prst="riblet"/>
            <a:extrusionClr>
              <a:schemeClr val="bg1"/>
            </a:extrusion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6338" tIns="790786" rIns="566338" bIns="79078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C46AE1-C345-2FED-AB04-8C2359810609}"/>
              </a:ext>
            </a:extLst>
          </p:cNvPr>
          <p:cNvSpPr txBox="1"/>
          <p:nvPr/>
        </p:nvSpPr>
        <p:spPr>
          <a:xfrm>
            <a:off x="7481256" y="3790335"/>
            <a:ext cx="40115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Georgia" panose="02040502050405020303" pitchFamily="18" charset="0"/>
              </a:rPr>
              <a:t>Digital transformation</a:t>
            </a:r>
            <a:endParaRPr lang="vi-VN" sz="22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89D857-7A51-21F9-60CF-0400A427FB32}"/>
              </a:ext>
            </a:extLst>
          </p:cNvPr>
          <p:cNvCxnSpPr/>
          <p:nvPr/>
        </p:nvCxnSpPr>
        <p:spPr>
          <a:xfrm>
            <a:off x="7345242" y="4173793"/>
            <a:ext cx="4689442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458244B-AFC6-2D33-948F-6CEABDE39E85}"/>
              </a:ext>
            </a:extLst>
          </p:cNvPr>
          <p:cNvSpPr txBox="1"/>
          <p:nvPr/>
        </p:nvSpPr>
        <p:spPr>
          <a:xfrm>
            <a:off x="7481256" y="3296262"/>
            <a:ext cx="40115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Georgia" panose="02040502050405020303" pitchFamily="18" charset="0"/>
              </a:rPr>
              <a:t>AI in education</a:t>
            </a:r>
            <a:endParaRPr lang="vi-VN" sz="22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AD83DDA-402A-200F-86A4-C37F17A9B8AF}"/>
              </a:ext>
            </a:extLst>
          </p:cNvPr>
          <p:cNvCxnSpPr/>
          <p:nvPr/>
        </p:nvCxnSpPr>
        <p:spPr>
          <a:xfrm>
            <a:off x="6803375" y="3672346"/>
            <a:ext cx="4689442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2B3EBEE-498D-A938-F51D-4CCD0BA43C06}"/>
              </a:ext>
            </a:extLst>
          </p:cNvPr>
          <p:cNvSpPr txBox="1"/>
          <p:nvPr/>
        </p:nvSpPr>
        <p:spPr>
          <a:xfrm>
            <a:off x="7132756" y="2798502"/>
            <a:ext cx="50751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Georgia" panose="02040502050405020303" pitchFamily="18" charset="0"/>
              </a:rPr>
              <a:t>AI tools usage in language education</a:t>
            </a:r>
            <a:endParaRPr lang="vi-VN" sz="22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A18BE51-8BA1-380E-477E-A74CEEC75696}"/>
              </a:ext>
            </a:extLst>
          </p:cNvPr>
          <p:cNvCxnSpPr/>
          <p:nvPr/>
        </p:nvCxnSpPr>
        <p:spPr>
          <a:xfrm>
            <a:off x="6317224" y="3200396"/>
            <a:ext cx="4689442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9600A3A-A8B1-206D-6E9E-6DDEA4B3A2C0}"/>
              </a:ext>
            </a:extLst>
          </p:cNvPr>
          <p:cNvSpPr txBox="1"/>
          <p:nvPr/>
        </p:nvSpPr>
        <p:spPr>
          <a:xfrm>
            <a:off x="6261508" y="2289689"/>
            <a:ext cx="40115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Georgia" panose="02040502050405020303" pitchFamily="18" charset="0"/>
              </a:rPr>
              <a:t>AI competency</a:t>
            </a:r>
            <a:endParaRPr lang="vi-VN" sz="22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C5C5B08-F30D-6E78-9CE5-6ACEDA4938AD}"/>
              </a:ext>
            </a:extLst>
          </p:cNvPr>
          <p:cNvCxnSpPr/>
          <p:nvPr/>
        </p:nvCxnSpPr>
        <p:spPr>
          <a:xfrm>
            <a:off x="5803216" y="2632590"/>
            <a:ext cx="4689442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40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8" grpId="0" animBg="1"/>
      <p:bldP spid="19" grpId="0" animBg="1"/>
      <p:bldP spid="21" grpId="0"/>
      <p:bldP spid="30" grpId="0"/>
      <p:bldP spid="33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E7263B-E448-9C92-D9D1-9A3D1F4AB300}"/>
              </a:ext>
            </a:extLst>
          </p:cNvPr>
          <p:cNvCxnSpPr>
            <a:cxnSpLocks/>
          </p:cNvCxnSpPr>
          <p:nvPr/>
        </p:nvCxnSpPr>
        <p:spPr>
          <a:xfrm>
            <a:off x="0" y="6729413"/>
            <a:ext cx="8486775" cy="1587"/>
          </a:xfrm>
          <a:prstGeom prst="line">
            <a:avLst/>
          </a:prstGeom>
          <a:ln w="12700">
            <a:solidFill>
              <a:srgbClr val="18459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269AA1-B956-3C76-61AD-918998ECA957}"/>
              </a:ext>
            </a:extLst>
          </p:cNvPr>
          <p:cNvCxnSpPr>
            <a:cxnSpLocks/>
          </p:cNvCxnSpPr>
          <p:nvPr/>
        </p:nvCxnSpPr>
        <p:spPr>
          <a:xfrm flipV="1">
            <a:off x="8486775" y="6388100"/>
            <a:ext cx="277813" cy="341313"/>
          </a:xfrm>
          <a:prstGeom prst="line">
            <a:avLst/>
          </a:prstGeom>
          <a:ln w="12700">
            <a:solidFill>
              <a:srgbClr val="18459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7A040A-3D6E-D72C-7937-9291C6C289BC}"/>
              </a:ext>
            </a:extLst>
          </p:cNvPr>
          <p:cNvCxnSpPr>
            <a:cxnSpLocks/>
          </p:cNvCxnSpPr>
          <p:nvPr/>
        </p:nvCxnSpPr>
        <p:spPr>
          <a:xfrm>
            <a:off x="8764588" y="6388100"/>
            <a:ext cx="3443287" cy="0"/>
          </a:xfrm>
          <a:prstGeom prst="line">
            <a:avLst/>
          </a:prstGeom>
          <a:ln w="12700">
            <a:solidFill>
              <a:srgbClr val="18459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16">
            <a:extLst>
              <a:ext uri="{FF2B5EF4-FFF2-40B4-BE49-F238E27FC236}">
                <a16:creationId xmlns:a16="http://schemas.microsoft.com/office/drawing/2014/main" id="{2836A36C-66D0-B7B5-E7A2-9130E9B07304}"/>
              </a:ext>
            </a:extLst>
          </p:cNvPr>
          <p:cNvSpPr/>
          <p:nvPr/>
        </p:nvSpPr>
        <p:spPr>
          <a:xfrm>
            <a:off x="8521700" y="6497638"/>
            <a:ext cx="3686175" cy="376237"/>
          </a:xfrm>
          <a:custGeom>
            <a:avLst/>
            <a:gdLst>
              <a:gd name="connsiteX0" fmla="*/ 0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0 w 2523344"/>
              <a:gd name="connsiteY4" fmla="*/ 0 h 482600"/>
              <a:gd name="connsiteX0" fmla="*/ 524655 w 2523344"/>
              <a:gd name="connsiteY0" fmla="*/ 1499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524655 w 2523344"/>
              <a:gd name="connsiteY4" fmla="*/ 14990 h 482600"/>
              <a:gd name="connsiteX0" fmla="*/ 404734 w 2523344"/>
              <a:gd name="connsiteY0" fmla="*/ 44971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44971 h 482600"/>
              <a:gd name="connsiteX0" fmla="*/ 404734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0 h 482600"/>
              <a:gd name="connsiteX0" fmla="*/ 493662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93662 w 2523344"/>
              <a:gd name="connsiteY4" fmla="*/ 10816 h 482600"/>
              <a:gd name="connsiteX0" fmla="*/ 371386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371386 w 2523344"/>
              <a:gd name="connsiteY4" fmla="*/ 10816 h 482600"/>
              <a:gd name="connsiteX0" fmla="*/ 406017 w 2557975"/>
              <a:gd name="connsiteY0" fmla="*/ 10816 h 488215"/>
              <a:gd name="connsiteX1" fmla="*/ 2557975 w 2557975"/>
              <a:gd name="connsiteY1" fmla="*/ 0 h 488215"/>
              <a:gd name="connsiteX2" fmla="*/ 2557975 w 2557975"/>
              <a:gd name="connsiteY2" fmla="*/ 482600 h 488215"/>
              <a:gd name="connsiteX3" fmla="*/ 0 w 2557975"/>
              <a:gd name="connsiteY3" fmla="*/ 488215 h 488215"/>
              <a:gd name="connsiteX4" fmla="*/ 406017 w 2557975"/>
              <a:gd name="connsiteY4" fmla="*/ 10816 h 488215"/>
              <a:gd name="connsiteX0" fmla="*/ 406017 w 4108665"/>
              <a:gd name="connsiteY0" fmla="*/ 10816 h 488215"/>
              <a:gd name="connsiteX1" fmla="*/ 255797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10816 h 488215"/>
              <a:gd name="connsiteX1" fmla="*/ 410866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0 h 477399"/>
              <a:gd name="connsiteX1" fmla="*/ 4108665 w 4108665"/>
              <a:gd name="connsiteY1" fmla="*/ 13519 h 477399"/>
              <a:gd name="connsiteX2" fmla="*/ 4108665 w 4108665"/>
              <a:gd name="connsiteY2" fmla="*/ 471784 h 477399"/>
              <a:gd name="connsiteX3" fmla="*/ 0 w 4108665"/>
              <a:gd name="connsiteY3" fmla="*/ 477399 h 477399"/>
              <a:gd name="connsiteX4" fmla="*/ 406017 w 4108665"/>
              <a:gd name="connsiteY4" fmla="*/ 0 h 477399"/>
              <a:gd name="connsiteX0" fmla="*/ 289036 w 3991684"/>
              <a:gd name="connsiteY0" fmla="*/ 0 h 471784"/>
              <a:gd name="connsiteX1" fmla="*/ 3991684 w 3991684"/>
              <a:gd name="connsiteY1" fmla="*/ 13519 h 471784"/>
              <a:gd name="connsiteX2" fmla="*/ 3991684 w 3991684"/>
              <a:gd name="connsiteY2" fmla="*/ 471784 h 471784"/>
              <a:gd name="connsiteX3" fmla="*/ 0 w 3991684"/>
              <a:gd name="connsiteY3" fmla="*/ 356682 h 471784"/>
              <a:gd name="connsiteX4" fmla="*/ 289036 w 3991684"/>
              <a:gd name="connsiteY4" fmla="*/ 0 h 471784"/>
              <a:gd name="connsiteX0" fmla="*/ 274856 w 3977504"/>
              <a:gd name="connsiteY0" fmla="*/ 0 h 471784"/>
              <a:gd name="connsiteX1" fmla="*/ 3977504 w 3977504"/>
              <a:gd name="connsiteY1" fmla="*/ 13519 h 471784"/>
              <a:gd name="connsiteX2" fmla="*/ 3977504 w 3977504"/>
              <a:gd name="connsiteY2" fmla="*/ 471784 h 471784"/>
              <a:gd name="connsiteX3" fmla="*/ 0 w 3977504"/>
              <a:gd name="connsiteY3" fmla="*/ 360131 h 471784"/>
              <a:gd name="connsiteX4" fmla="*/ 274856 w 3977504"/>
              <a:gd name="connsiteY4" fmla="*/ 0 h 471784"/>
              <a:gd name="connsiteX0" fmla="*/ 292580 w 3995228"/>
              <a:gd name="connsiteY0" fmla="*/ 0 h 471784"/>
              <a:gd name="connsiteX1" fmla="*/ 3995228 w 3995228"/>
              <a:gd name="connsiteY1" fmla="*/ 13519 h 471784"/>
              <a:gd name="connsiteX2" fmla="*/ 3995228 w 3995228"/>
              <a:gd name="connsiteY2" fmla="*/ 471784 h 471784"/>
              <a:gd name="connsiteX3" fmla="*/ 0 w 3995228"/>
              <a:gd name="connsiteY3" fmla="*/ 367029 h 471784"/>
              <a:gd name="connsiteX4" fmla="*/ 292580 w 3995228"/>
              <a:gd name="connsiteY4" fmla="*/ 0 h 471784"/>
              <a:gd name="connsiteX0" fmla="*/ 292580 w 3995228"/>
              <a:gd name="connsiteY0" fmla="*/ 0 h 385558"/>
              <a:gd name="connsiteX1" fmla="*/ 3995228 w 3995228"/>
              <a:gd name="connsiteY1" fmla="*/ 13519 h 385558"/>
              <a:gd name="connsiteX2" fmla="*/ 3662009 w 3995228"/>
              <a:gd name="connsiteY2" fmla="*/ 385558 h 385558"/>
              <a:gd name="connsiteX3" fmla="*/ 0 w 3995228"/>
              <a:gd name="connsiteY3" fmla="*/ 367029 h 385558"/>
              <a:gd name="connsiteX4" fmla="*/ 292580 w 3995228"/>
              <a:gd name="connsiteY4" fmla="*/ 0 h 385558"/>
              <a:gd name="connsiteX0" fmla="*/ 292580 w 3995228"/>
              <a:gd name="connsiteY0" fmla="*/ 0 h 367029"/>
              <a:gd name="connsiteX1" fmla="*/ 3995228 w 3995228"/>
              <a:gd name="connsiteY1" fmla="*/ 13519 h 367029"/>
              <a:gd name="connsiteX2" fmla="*/ 3640740 w 3995228"/>
              <a:gd name="connsiteY2" fmla="*/ 347618 h 367029"/>
              <a:gd name="connsiteX3" fmla="*/ 0 w 3995228"/>
              <a:gd name="connsiteY3" fmla="*/ 367029 h 367029"/>
              <a:gd name="connsiteX4" fmla="*/ 292580 w 3995228"/>
              <a:gd name="connsiteY4" fmla="*/ 0 h 367029"/>
              <a:gd name="connsiteX0" fmla="*/ 292580 w 3995228"/>
              <a:gd name="connsiteY0" fmla="*/ 0 h 367029"/>
              <a:gd name="connsiteX1" fmla="*/ 3995228 w 3995228"/>
              <a:gd name="connsiteY1" fmla="*/ 13519 h 367029"/>
              <a:gd name="connsiteX2" fmla="*/ 3630105 w 3995228"/>
              <a:gd name="connsiteY2" fmla="*/ 213104 h 367029"/>
              <a:gd name="connsiteX3" fmla="*/ 0 w 3995228"/>
              <a:gd name="connsiteY3" fmla="*/ 367029 h 367029"/>
              <a:gd name="connsiteX4" fmla="*/ 292580 w 3995228"/>
              <a:gd name="connsiteY4" fmla="*/ 0 h 367029"/>
              <a:gd name="connsiteX0" fmla="*/ 292580 w 3995228"/>
              <a:gd name="connsiteY0" fmla="*/ 0 h 367029"/>
              <a:gd name="connsiteX1" fmla="*/ 3995228 w 3995228"/>
              <a:gd name="connsiteY1" fmla="*/ 13519 h 367029"/>
              <a:gd name="connsiteX2" fmla="*/ 3615926 w 3995228"/>
              <a:gd name="connsiteY2" fmla="*/ 354515 h 367029"/>
              <a:gd name="connsiteX3" fmla="*/ 0 w 3995228"/>
              <a:gd name="connsiteY3" fmla="*/ 367029 h 367029"/>
              <a:gd name="connsiteX4" fmla="*/ 292580 w 3995228"/>
              <a:gd name="connsiteY4" fmla="*/ 0 h 367029"/>
              <a:gd name="connsiteX0" fmla="*/ 278400 w 3981048"/>
              <a:gd name="connsiteY0" fmla="*/ 0 h 360131"/>
              <a:gd name="connsiteX1" fmla="*/ 3981048 w 3981048"/>
              <a:gd name="connsiteY1" fmla="*/ 13519 h 360131"/>
              <a:gd name="connsiteX2" fmla="*/ 3601746 w 3981048"/>
              <a:gd name="connsiteY2" fmla="*/ 354515 h 360131"/>
              <a:gd name="connsiteX3" fmla="*/ 0 w 3981048"/>
              <a:gd name="connsiteY3" fmla="*/ 360131 h 360131"/>
              <a:gd name="connsiteX4" fmla="*/ 278400 w 3981048"/>
              <a:gd name="connsiteY4" fmla="*/ 0 h 360131"/>
              <a:gd name="connsiteX0" fmla="*/ 285490 w 3988138"/>
              <a:gd name="connsiteY0" fmla="*/ 0 h 360131"/>
              <a:gd name="connsiteX1" fmla="*/ 3988138 w 3988138"/>
              <a:gd name="connsiteY1" fmla="*/ 13519 h 360131"/>
              <a:gd name="connsiteX2" fmla="*/ 3608836 w 3988138"/>
              <a:gd name="connsiteY2" fmla="*/ 354515 h 360131"/>
              <a:gd name="connsiteX3" fmla="*/ 0 w 3988138"/>
              <a:gd name="connsiteY3" fmla="*/ 360131 h 360131"/>
              <a:gd name="connsiteX4" fmla="*/ 285490 w 3988138"/>
              <a:gd name="connsiteY4" fmla="*/ 0 h 360131"/>
              <a:gd name="connsiteX0" fmla="*/ 299670 w 4002318"/>
              <a:gd name="connsiteY0" fmla="*/ 0 h 360131"/>
              <a:gd name="connsiteX1" fmla="*/ 4002318 w 4002318"/>
              <a:gd name="connsiteY1" fmla="*/ 13519 h 360131"/>
              <a:gd name="connsiteX2" fmla="*/ 3623016 w 4002318"/>
              <a:gd name="connsiteY2" fmla="*/ 354515 h 360131"/>
              <a:gd name="connsiteX3" fmla="*/ 0 w 4002318"/>
              <a:gd name="connsiteY3" fmla="*/ 360131 h 360131"/>
              <a:gd name="connsiteX4" fmla="*/ 299670 w 4002318"/>
              <a:gd name="connsiteY4" fmla="*/ 0 h 360131"/>
              <a:gd name="connsiteX0" fmla="*/ 299670 w 3623016"/>
              <a:gd name="connsiteY0" fmla="*/ 0 h 360131"/>
              <a:gd name="connsiteX1" fmla="*/ 3615926 w 3623016"/>
              <a:gd name="connsiteY1" fmla="*/ 10070 h 360131"/>
              <a:gd name="connsiteX2" fmla="*/ 3623016 w 3623016"/>
              <a:gd name="connsiteY2" fmla="*/ 354515 h 360131"/>
              <a:gd name="connsiteX3" fmla="*/ 0 w 3623016"/>
              <a:gd name="connsiteY3" fmla="*/ 360131 h 360131"/>
              <a:gd name="connsiteX4" fmla="*/ 299670 w 3623016"/>
              <a:gd name="connsiteY4" fmla="*/ 0 h 360131"/>
              <a:gd name="connsiteX0" fmla="*/ 299670 w 3630106"/>
              <a:gd name="connsiteY0" fmla="*/ 277 h 360408"/>
              <a:gd name="connsiteX1" fmla="*/ 3630106 w 3630106"/>
              <a:gd name="connsiteY1" fmla="*/ 0 h 360408"/>
              <a:gd name="connsiteX2" fmla="*/ 3623016 w 3630106"/>
              <a:gd name="connsiteY2" fmla="*/ 354792 h 360408"/>
              <a:gd name="connsiteX3" fmla="*/ 0 w 3630106"/>
              <a:gd name="connsiteY3" fmla="*/ 360408 h 360408"/>
              <a:gd name="connsiteX4" fmla="*/ 299670 w 3630106"/>
              <a:gd name="connsiteY4" fmla="*/ 277 h 36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0106" h="360408">
                <a:moveTo>
                  <a:pt x="299670" y="277"/>
                </a:moveTo>
                <a:lnTo>
                  <a:pt x="3630106" y="0"/>
                </a:lnTo>
                <a:lnTo>
                  <a:pt x="3623016" y="354792"/>
                </a:lnTo>
                <a:lnTo>
                  <a:pt x="0" y="360408"/>
                </a:lnTo>
                <a:lnTo>
                  <a:pt x="299670" y="277"/>
                </a:lnTo>
                <a:close/>
              </a:path>
            </a:pathLst>
          </a:custGeom>
          <a:solidFill>
            <a:srgbClr val="EF6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VN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4A415C-1A92-7257-2F63-E95A37A122C1}"/>
              </a:ext>
            </a:extLst>
          </p:cNvPr>
          <p:cNvCxnSpPr>
            <a:cxnSpLocks/>
          </p:cNvCxnSpPr>
          <p:nvPr/>
        </p:nvCxnSpPr>
        <p:spPr>
          <a:xfrm>
            <a:off x="877888" y="158750"/>
            <a:ext cx="11353800" cy="0"/>
          </a:xfrm>
          <a:prstGeom prst="line">
            <a:avLst/>
          </a:prstGeom>
          <a:ln w="12700">
            <a:solidFill>
              <a:srgbClr val="EF682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16">
            <a:extLst>
              <a:ext uri="{FF2B5EF4-FFF2-40B4-BE49-F238E27FC236}">
                <a16:creationId xmlns:a16="http://schemas.microsoft.com/office/drawing/2014/main" id="{8EEDA6DB-521D-9B36-52B6-0B662821320D}"/>
              </a:ext>
            </a:extLst>
          </p:cNvPr>
          <p:cNvSpPr/>
          <p:nvPr/>
        </p:nvSpPr>
        <p:spPr>
          <a:xfrm flipH="1" flipV="1">
            <a:off x="-14288" y="-15875"/>
            <a:ext cx="1262063" cy="295275"/>
          </a:xfrm>
          <a:custGeom>
            <a:avLst/>
            <a:gdLst>
              <a:gd name="connsiteX0" fmla="*/ 0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0 w 2523344"/>
              <a:gd name="connsiteY4" fmla="*/ 0 h 482600"/>
              <a:gd name="connsiteX0" fmla="*/ 524655 w 2523344"/>
              <a:gd name="connsiteY0" fmla="*/ 1499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524655 w 2523344"/>
              <a:gd name="connsiteY4" fmla="*/ 14990 h 482600"/>
              <a:gd name="connsiteX0" fmla="*/ 404734 w 2523344"/>
              <a:gd name="connsiteY0" fmla="*/ 44971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44971 h 482600"/>
              <a:gd name="connsiteX0" fmla="*/ 404734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0 h 482600"/>
              <a:gd name="connsiteX0" fmla="*/ 493662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93662 w 2523344"/>
              <a:gd name="connsiteY4" fmla="*/ 10816 h 482600"/>
              <a:gd name="connsiteX0" fmla="*/ 371386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371386 w 2523344"/>
              <a:gd name="connsiteY4" fmla="*/ 10816 h 482600"/>
              <a:gd name="connsiteX0" fmla="*/ 406017 w 2557975"/>
              <a:gd name="connsiteY0" fmla="*/ 10816 h 488215"/>
              <a:gd name="connsiteX1" fmla="*/ 2557975 w 2557975"/>
              <a:gd name="connsiteY1" fmla="*/ 0 h 488215"/>
              <a:gd name="connsiteX2" fmla="*/ 2557975 w 2557975"/>
              <a:gd name="connsiteY2" fmla="*/ 482600 h 488215"/>
              <a:gd name="connsiteX3" fmla="*/ 0 w 2557975"/>
              <a:gd name="connsiteY3" fmla="*/ 488215 h 488215"/>
              <a:gd name="connsiteX4" fmla="*/ 406017 w 2557975"/>
              <a:gd name="connsiteY4" fmla="*/ 10816 h 488215"/>
              <a:gd name="connsiteX0" fmla="*/ 406017 w 4108665"/>
              <a:gd name="connsiteY0" fmla="*/ 10816 h 488215"/>
              <a:gd name="connsiteX1" fmla="*/ 255797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10816 h 488215"/>
              <a:gd name="connsiteX1" fmla="*/ 410866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0 h 477399"/>
              <a:gd name="connsiteX1" fmla="*/ 4108665 w 4108665"/>
              <a:gd name="connsiteY1" fmla="*/ 13519 h 477399"/>
              <a:gd name="connsiteX2" fmla="*/ 4108665 w 4108665"/>
              <a:gd name="connsiteY2" fmla="*/ 471784 h 477399"/>
              <a:gd name="connsiteX3" fmla="*/ 0 w 4108665"/>
              <a:gd name="connsiteY3" fmla="*/ 477399 h 477399"/>
              <a:gd name="connsiteX4" fmla="*/ 406017 w 4108665"/>
              <a:gd name="connsiteY4" fmla="*/ 0 h 477399"/>
              <a:gd name="connsiteX0" fmla="*/ 406017 w 4108665"/>
              <a:gd name="connsiteY0" fmla="*/ 0 h 477399"/>
              <a:gd name="connsiteX1" fmla="*/ 4108665 w 4108665"/>
              <a:gd name="connsiteY1" fmla="*/ 13519 h 477399"/>
              <a:gd name="connsiteX2" fmla="*/ 1881358 w 4108665"/>
              <a:gd name="connsiteY2" fmla="*/ 471784 h 477399"/>
              <a:gd name="connsiteX3" fmla="*/ 0 w 4108665"/>
              <a:gd name="connsiteY3" fmla="*/ 477399 h 477399"/>
              <a:gd name="connsiteX4" fmla="*/ 406017 w 4108665"/>
              <a:gd name="connsiteY4" fmla="*/ 0 h 477399"/>
              <a:gd name="connsiteX0" fmla="*/ 406017 w 1905053"/>
              <a:gd name="connsiteY0" fmla="*/ 0 h 477399"/>
              <a:gd name="connsiteX1" fmla="*/ 1905053 w 1905053"/>
              <a:gd name="connsiteY1" fmla="*/ 1993 h 477399"/>
              <a:gd name="connsiteX2" fmla="*/ 1881358 w 1905053"/>
              <a:gd name="connsiteY2" fmla="*/ 471784 h 477399"/>
              <a:gd name="connsiteX3" fmla="*/ 0 w 1905053"/>
              <a:gd name="connsiteY3" fmla="*/ 477399 h 477399"/>
              <a:gd name="connsiteX4" fmla="*/ 406017 w 1905053"/>
              <a:gd name="connsiteY4" fmla="*/ 0 h 477399"/>
              <a:gd name="connsiteX0" fmla="*/ 406017 w 1881358"/>
              <a:gd name="connsiteY0" fmla="*/ 0 h 477399"/>
              <a:gd name="connsiteX1" fmla="*/ 1845816 w 1881358"/>
              <a:gd name="connsiteY1" fmla="*/ 1993 h 477399"/>
              <a:gd name="connsiteX2" fmla="*/ 1881358 w 1881358"/>
              <a:gd name="connsiteY2" fmla="*/ 471784 h 477399"/>
              <a:gd name="connsiteX3" fmla="*/ 0 w 1881358"/>
              <a:gd name="connsiteY3" fmla="*/ 477399 h 477399"/>
              <a:gd name="connsiteX4" fmla="*/ 406017 w 1881358"/>
              <a:gd name="connsiteY4" fmla="*/ 0 h 477399"/>
              <a:gd name="connsiteX0" fmla="*/ 406017 w 1881358"/>
              <a:gd name="connsiteY0" fmla="*/ 0 h 477399"/>
              <a:gd name="connsiteX1" fmla="*/ 1869510 w 1881358"/>
              <a:gd name="connsiteY1" fmla="*/ 25047 h 477399"/>
              <a:gd name="connsiteX2" fmla="*/ 1881358 w 1881358"/>
              <a:gd name="connsiteY2" fmla="*/ 471784 h 477399"/>
              <a:gd name="connsiteX3" fmla="*/ 0 w 1881358"/>
              <a:gd name="connsiteY3" fmla="*/ 477399 h 477399"/>
              <a:gd name="connsiteX4" fmla="*/ 406017 w 1881358"/>
              <a:gd name="connsiteY4" fmla="*/ 0 h 477399"/>
              <a:gd name="connsiteX0" fmla="*/ 406017 w 1886825"/>
              <a:gd name="connsiteY0" fmla="*/ 14263 h 491662"/>
              <a:gd name="connsiteX1" fmla="*/ 1886825 w 1886825"/>
              <a:gd name="connsiteY1" fmla="*/ 0 h 491662"/>
              <a:gd name="connsiteX2" fmla="*/ 1881358 w 1886825"/>
              <a:gd name="connsiteY2" fmla="*/ 486047 h 491662"/>
              <a:gd name="connsiteX3" fmla="*/ 0 w 1886825"/>
              <a:gd name="connsiteY3" fmla="*/ 491662 h 491662"/>
              <a:gd name="connsiteX4" fmla="*/ 406017 w 1886825"/>
              <a:gd name="connsiteY4" fmla="*/ 14263 h 491662"/>
              <a:gd name="connsiteX0" fmla="*/ 406017 w 1881586"/>
              <a:gd name="connsiteY0" fmla="*/ 0 h 477399"/>
              <a:gd name="connsiteX1" fmla="*/ 1875281 w 1881586"/>
              <a:gd name="connsiteY1" fmla="*/ 8200 h 477399"/>
              <a:gd name="connsiteX2" fmla="*/ 1881358 w 1881586"/>
              <a:gd name="connsiteY2" fmla="*/ 471784 h 477399"/>
              <a:gd name="connsiteX3" fmla="*/ 0 w 1881586"/>
              <a:gd name="connsiteY3" fmla="*/ 477399 h 477399"/>
              <a:gd name="connsiteX4" fmla="*/ 406017 w 1881586"/>
              <a:gd name="connsiteY4" fmla="*/ 0 h 477399"/>
              <a:gd name="connsiteX0" fmla="*/ 406017 w 1881851"/>
              <a:gd name="connsiteY0" fmla="*/ 3031 h 480430"/>
              <a:gd name="connsiteX1" fmla="*/ 1881052 w 1881851"/>
              <a:gd name="connsiteY1" fmla="*/ 0 h 480430"/>
              <a:gd name="connsiteX2" fmla="*/ 1881358 w 1881851"/>
              <a:gd name="connsiteY2" fmla="*/ 474815 h 480430"/>
              <a:gd name="connsiteX3" fmla="*/ 0 w 1881851"/>
              <a:gd name="connsiteY3" fmla="*/ 480430 h 480430"/>
              <a:gd name="connsiteX4" fmla="*/ 406017 w 1881851"/>
              <a:gd name="connsiteY4" fmla="*/ 3031 h 480430"/>
              <a:gd name="connsiteX0" fmla="*/ 234030 w 1709864"/>
              <a:gd name="connsiteY0" fmla="*/ 3031 h 474815"/>
              <a:gd name="connsiteX1" fmla="*/ 1709065 w 1709864"/>
              <a:gd name="connsiteY1" fmla="*/ 0 h 474815"/>
              <a:gd name="connsiteX2" fmla="*/ 1709371 w 1709864"/>
              <a:gd name="connsiteY2" fmla="*/ 474815 h 474815"/>
              <a:gd name="connsiteX3" fmla="*/ 0 w 1709864"/>
              <a:gd name="connsiteY3" fmla="*/ 280282 h 474815"/>
              <a:gd name="connsiteX4" fmla="*/ 234030 w 1709864"/>
              <a:gd name="connsiteY4" fmla="*/ 3031 h 474815"/>
              <a:gd name="connsiteX0" fmla="*/ 234030 w 1709065"/>
              <a:gd name="connsiteY0" fmla="*/ 3031 h 294353"/>
              <a:gd name="connsiteX1" fmla="*/ 1709065 w 1709065"/>
              <a:gd name="connsiteY1" fmla="*/ 0 h 294353"/>
              <a:gd name="connsiteX2" fmla="*/ 1274347 w 1709065"/>
              <a:gd name="connsiteY2" fmla="*/ 294353 h 294353"/>
              <a:gd name="connsiteX3" fmla="*/ 0 w 1709065"/>
              <a:gd name="connsiteY3" fmla="*/ 280282 h 294353"/>
              <a:gd name="connsiteX4" fmla="*/ 234030 w 1709065"/>
              <a:gd name="connsiteY4" fmla="*/ 3031 h 294353"/>
              <a:gd name="connsiteX0" fmla="*/ 234030 w 1274424"/>
              <a:gd name="connsiteY0" fmla="*/ 3031 h 294353"/>
              <a:gd name="connsiteX1" fmla="*/ 1247062 w 1274424"/>
              <a:gd name="connsiteY1" fmla="*/ 0 h 294353"/>
              <a:gd name="connsiteX2" fmla="*/ 1274347 w 1274424"/>
              <a:gd name="connsiteY2" fmla="*/ 294353 h 294353"/>
              <a:gd name="connsiteX3" fmla="*/ 0 w 1274424"/>
              <a:gd name="connsiteY3" fmla="*/ 280282 h 294353"/>
              <a:gd name="connsiteX4" fmla="*/ 234030 w 1274424"/>
              <a:gd name="connsiteY4" fmla="*/ 3031 h 294353"/>
              <a:gd name="connsiteX0" fmla="*/ 234030 w 1247062"/>
              <a:gd name="connsiteY0" fmla="*/ 3031 h 291311"/>
              <a:gd name="connsiteX1" fmla="*/ 1247062 w 1247062"/>
              <a:gd name="connsiteY1" fmla="*/ 0 h 291311"/>
              <a:gd name="connsiteX2" fmla="*/ 1246210 w 1247062"/>
              <a:gd name="connsiteY2" fmla="*/ 291311 h 291311"/>
              <a:gd name="connsiteX3" fmla="*/ 0 w 1247062"/>
              <a:gd name="connsiteY3" fmla="*/ 280282 h 291311"/>
              <a:gd name="connsiteX4" fmla="*/ 234030 w 1247062"/>
              <a:gd name="connsiteY4" fmla="*/ 3031 h 291311"/>
              <a:gd name="connsiteX0" fmla="*/ 234030 w 1247062"/>
              <a:gd name="connsiteY0" fmla="*/ 3031 h 280282"/>
              <a:gd name="connsiteX1" fmla="*/ 1247062 w 1247062"/>
              <a:gd name="connsiteY1" fmla="*/ 0 h 280282"/>
              <a:gd name="connsiteX2" fmla="*/ 1174303 w 1247062"/>
              <a:gd name="connsiteY2" fmla="*/ 218306 h 280282"/>
              <a:gd name="connsiteX3" fmla="*/ 0 w 1247062"/>
              <a:gd name="connsiteY3" fmla="*/ 280282 h 280282"/>
              <a:gd name="connsiteX4" fmla="*/ 234030 w 1247062"/>
              <a:gd name="connsiteY4" fmla="*/ 3031 h 280282"/>
              <a:gd name="connsiteX0" fmla="*/ 234030 w 1247062"/>
              <a:gd name="connsiteY0" fmla="*/ 3031 h 280282"/>
              <a:gd name="connsiteX1" fmla="*/ 1247062 w 1247062"/>
              <a:gd name="connsiteY1" fmla="*/ 0 h 280282"/>
              <a:gd name="connsiteX2" fmla="*/ 1236831 w 1247062"/>
              <a:gd name="connsiteY2" fmla="*/ 279144 h 280282"/>
              <a:gd name="connsiteX3" fmla="*/ 0 w 1247062"/>
              <a:gd name="connsiteY3" fmla="*/ 280282 h 280282"/>
              <a:gd name="connsiteX4" fmla="*/ 234030 w 1247062"/>
              <a:gd name="connsiteY4" fmla="*/ 3031 h 280282"/>
              <a:gd name="connsiteX0" fmla="*/ 234030 w 1243936"/>
              <a:gd name="connsiteY0" fmla="*/ 6073 h 283324"/>
              <a:gd name="connsiteX1" fmla="*/ 1243936 w 1243936"/>
              <a:gd name="connsiteY1" fmla="*/ 0 h 283324"/>
              <a:gd name="connsiteX2" fmla="*/ 1236831 w 1243936"/>
              <a:gd name="connsiteY2" fmla="*/ 282186 h 283324"/>
              <a:gd name="connsiteX3" fmla="*/ 0 w 1243936"/>
              <a:gd name="connsiteY3" fmla="*/ 283324 h 283324"/>
              <a:gd name="connsiteX4" fmla="*/ 234030 w 1243936"/>
              <a:gd name="connsiteY4" fmla="*/ 6073 h 2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936" h="283324">
                <a:moveTo>
                  <a:pt x="234030" y="6073"/>
                </a:moveTo>
                <a:lnTo>
                  <a:pt x="1243936" y="0"/>
                </a:lnTo>
                <a:cubicBezTo>
                  <a:pt x="1242114" y="162016"/>
                  <a:pt x="1238653" y="120170"/>
                  <a:pt x="1236831" y="282186"/>
                </a:cubicBezTo>
                <a:lnTo>
                  <a:pt x="0" y="283324"/>
                </a:lnTo>
                <a:lnTo>
                  <a:pt x="234030" y="6073"/>
                </a:lnTo>
                <a:close/>
              </a:path>
            </a:pathLst>
          </a:custGeom>
          <a:solidFill>
            <a:srgbClr val="184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V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BA34F2C-406E-1B5E-703F-E1009AF1D55B}"/>
              </a:ext>
            </a:extLst>
          </p:cNvPr>
          <p:cNvSpPr txBox="1">
            <a:spLocks/>
          </p:cNvSpPr>
          <p:nvPr/>
        </p:nvSpPr>
        <p:spPr>
          <a:xfrm>
            <a:off x="877888" y="479493"/>
            <a:ext cx="104759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3600" b="1" kern="1200" dirty="0">
                <a:solidFill>
                  <a:srgbClr val="18459E"/>
                </a:solidFill>
                <a:latin typeface="Georgia" panose="02040502050405020303" pitchFamily="18" charset="0"/>
              </a:rPr>
              <a:t>RESEARCH QUESTIONS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496F723-5BCF-4026-5C91-88FD194CD16F}"/>
              </a:ext>
            </a:extLst>
          </p:cNvPr>
          <p:cNvSpPr txBox="1">
            <a:spLocks/>
          </p:cNvSpPr>
          <p:nvPr/>
        </p:nvSpPr>
        <p:spPr>
          <a:xfrm>
            <a:off x="877888" y="1984443"/>
            <a:ext cx="6884573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2400" dirty="0">
                <a:latin typeface="Georgia" panose="02040502050405020303" pitchFamily="18" charset="0"/>
              </a:rPr>
              <a:t>1. What AI tools are students using for English language learning tasks?</a:t>
            </a:r>
          </a:p>
          <a:p>
            <a:pPr marL="0" indent="0" eaLnBrk="1" hangingPunct="1">
              <a:buNone/>
            </a:pPr>
            <a:r>
              <a:rPr lang="en-US" sz="2400" dirty="0">
                <a:latin typeface="Georgia" panose="02040502050405020303" pitchFamily="18" charset="0"/>
              </a:rPr>
              <a:t>2. What are the students’ perceptions of the usefulness of AI in English language leaning?</a:t>
            </a:r>
          </a:p>
          <a:p>
            <a:pPr marL="0" indent="0" eaLnBrk="1" hangingPunct="1">
              <a:buNone/>
            </a:pPr>
            <a:r>
              <a:rPr lang="en-US" sz="2400" dirty="0">
                <a:latin typeface="Georgia" panose="02040502050405020303" pitchFamily="18" charset="0"/>
              </a:rPr>
              <a:t>3. How competent are they in applying these tools effectively?</a:t>
            </a:r>
          </a:p>
          <a:p>
            <a:pPr marL="0" eaLnBrk="1" hangingPunct="1"/>
            <a:endParaRPr lang="en-US" sz="2400" dirty="0">
              <a:latin typeface="Georgia" panose="02040502050405020303" pitchFamily="18" charset="0"/>
            </a:endParaRPr>
          </a:p>
        </p:txBody>
      </p:sp>
      <p:pic>
        <p:nvPicPr>
          <p:cNvPr id="1026" name="Picture 2" descr="The conceptual framework of AI competencies | Download Scientific Diagram">
            <a:extLst>
              <a:ext uri="{FF2B5EF4-FFF2-40B4-BE49-F238E27FC236}">
                <a16:creationId xmlns:a16="http://schemas.microsoft.com/office/drawing/2014/main" id="{651B668D-6651-D87C-8CE3-80475D5B8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960" y="1556259"/>
            <a:ext cx="4329940" cy="432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76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CDD6BD-F578-35C9-3D4D-89DFADF5E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38E99261-C2AD-5D8D-7E05-B30BA30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21043C-16B3-EA86-0925-DD4E9B276BC1}"/>
              </a:ext>
            </a:extLst>
          </p:cNvPr>
          <p:cNvCxnSpPr>
            <a:cxnSpLocks/>
          </p:cNvCxnSpPr>
          <p:nvPr/>
        </p:nvCxnSpPr>
        <p:spPr>
          <a:xfrm>
            <a:off x="0" y="6729413"/>
            <a:ext cx="8486775" cy="1587"/>
          </a:xfrm>
          <a:prstGeom prst="line">
            <a:avLst/>
          </a:prstGeom>
          <a:ln w="12700">
            <a:solidFill>
              <a:srgbClr val="18459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791C28-1917-32EA-4D93-7ABBE1175373}"/>
              </a:ext>
            </a:extLst>
          </p:cNvPr>
          <p:cNvCxnSpPr>
            <a:cxnSpLocks/>
          </p:cNvCxnSpPr>
          <p:nvPr/>
        </p:nvCxnSpPr>
        <p:spPr>
          <a:xfrm flipV="1">
            <a:off x="8486775" y="6388100"/>
            <a:ext cx="277813" cy="341313"/>
          </a:xfrm>
          <a:prstGeom prst="line">
            <a:avLst/>
          </a:prstGeom>
          <a:ln w="12700">
            <a:solidFill>
              <a:srgbClr val="18459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583396-3215-7F33-E135-3A6DC3036F2A}"/>
              </a:ext>
            </a:extLst>
          </p:cNvPr>
          <p:cNvCxnSpPr>
            <a:cxnSpLocks/>
          </p:cNvCxnSpPr>
          <p:nvPr/>
        </p:nvCxnSpPr>
        <p:spPr>
          <a:xfrm>
            <a:off x="8764588" y="6388100"/>
            <a:ext cx="3443287" cy="0"/>
          </a:xfrm>
          <a:prstGeom prst="line">
            <a:avLst/>
          </a:prstGeom>
          <a:ln w="12700">
            <a:solidFill>
              <a:srgbClr val="18459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16">
            <a:extLst>
              <a:ext uri="{FF2B5EF4-FFF2-40B4-BE49-F238E27FC236}">
                <a16:creationId xmlns:a16="http://schemas.microsoft.com/office/drawing/2014/main" id="{F11540E8-60AB-D6BE-A72D-170F9CFC5A64}"/>
              </a:ext>
            </a:extLst>
          </p:cNvPr>
          <p:cNvSpPr/>
          <p:nvPr/>
        </p:nvSpPr>
        <p:spPr>
          <a:xfrm>
            <a:off x="8521700" y="6497638"/>
            <a:ext cx="3686175" cy="376237"/>
          </a:xfrm>
          <a:custGeom>
            <a:avLst/>
            <a:gdLst>
              <a:gd name="connsiteX0" fmla="*/ 0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0 w 2523344"/>
              <a:gd name="connsiteY4" fmla="*/ 0 h 482600"/>
              <a:gd name="connsiteX0" fmla="*/ 524655 w 2523344"/>
              <a:gd name="connsiteY0" fmla="*/ 1499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524655 w 2523344"/>
              <a:gd name="connsiteY4" fmla="*/ 14990 h 482600"/>
              <a:gd name="connsiteX0" fmla="*/ 404734 w 2523344"/>
              <a:gd name="connsiteY0" fmla="*/ 44971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44971 h 482600"/>
              <a:gd name="connsiteX0" fmla="*/ 404734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0 h 482600"/>
              <a:gd name="connsiteX0" fmla="*/ 493662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93662 w 2523344"/>
              <a:gd name="connsiteY4" fmla="*/ 10816 h 482600"/>
              <a:gd name="connsiteX0" fmla="*/ 371386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371386 w 2523344"/>
              <a:gd name="connsiteY4" fmla="*/ 10816 h 482600"/>
              <a:gd name="connsiteX0" fmla="*/ 406017 w 2557975"/>
              <a:gd name="connsiteY0" fmla="*/ 10816 h 488215"/>
              <a:gd name="connsiteX1" fmla="*/ 2557975 w 2557975"/>
              <a:gd name="connsiteY1" fmla="*/ 0 h 488215"/>
              <a:gd name="connsiteX2" fmla="*/ 2557975 w 2557975"/>
              <a:gd name="connsiteY2" fmla="*/ 482600 h 488215"/>
              <a:gd name="connsiteX3" fmla="*/ 0 w 2557975"/>
              <a:gd name="connsiteY3" fmla="*/ 488215 h 488215"/>
              <a:gd name="connsiteX4" fmla="*/ 406017 w 2557975"/>
              <a:gd name="connsiteY4" fmla="*/ 10816 h 488215"/>
              <a:gd name="connsiteX0" fmla="*/ 406017 w 4108665"/>
              <a:gd name="connsiteY0" fmla="*/ 10816 h 488215"/>
              <a:gd name="connsiteX1" fmla="*/ 255797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10816 h 488215"/>
              <a:gd name="connsiteX1" fmla="*/ 410866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0 h 477399"/>
              <a:gd name="connsiteX1" fmla="*/ 4108665 w 4108665"/>
              <a:gd name="connsiteY1" fmla="*/ 13519 h 477399"/>
              <a:gd name="connsiteX2" fmla="*/ 4108665 w 4108665"/>
              <a:gd name="connsiteY2" fmla="*/ 471784 h 477399"/>
              <a:gd name="connsiteX3" fmla="*/ 0 w 4108665"/>
              <a:gd name="connsiteY3" fmla="*/ 477399 h 477399"/>
              <a:gd name="connsiteX4" fmla="*/ 406017 w 4108665"/>
              <a:gd name="connsiteY4" fmla="*/ 0 h 477399"/>
              <a:gd name="connsiteX0" fmla="*/ 289036 w 3991684"/>
              <a:gd name="connsiteY0" fmla="*/ 0 h 471784"/>
              <a:gd name="connsiteX1" fmla="*/ 3991684 w 3991684"/>
              <a:gd name="connsiteY1" fmla="*/ 13519 h 471784"/>
              <a:gd name="connsiteX2" fmla="*/ 3991684 w 3991684"/>
              <a:gd name="connsiteY2" fmla="*/ 471784 h 471784"/>
              <a:gd name="connsiteX3" fmla="*/ 0 w 3991684"/>
              <a:gd name="connsiteY3" fmla="*/ 356682 h 471784"/>
              <a:gd name="connsiteX4" fmla="*/ 289036 w 3991684"/>
              <a:gd name="connsiteY4" fmla="*/ 0 h 471784"/>
              <a:gd name="connsiteX0" fmla="*/ 274856 w 3977504"/>
              <a:gd name="connsiteY0" fmla="*/ 0 h 471784"/>
              <a:gd name="connsiteX1" fmla="*/ 3977504 w 3977504"/>
              <a:gd name="connsiteY1" fmla="*/ 13519 h 471784"/>
              <a:gd name="connsiteX2" fmla="*/ 3977504 w 3977504"/>
              <a:gd name="connsiteY2" fmla="*/ 471784 h 471784"/>
              <a:gd name="connsiteX3" fmla="*/ 0 w 3977504"/>
              <a:gd name="connsiteY3" fmla="*/ 360131 h 471784"/>
              <a:gd name="connsiteX4" fmla="*/ 274856 w 3977504"/>
              <a:gd name="connsiteY4" fmla="*/ 0 h 471784"/>
              <a:gd name="connsiteX0" fmla="*/ 292580 w 3995228"/>
              <a:gd name="connsiteY0" fmla="*/ 0 h 471784"/>
              <a:gd name="connsiteX1" fmla="*/ 3995228 w 3995228"/>
              <a:gd name="connsiteY1" fmla="*/ 13519 h 471784"/>
              <a:gd name="connsiteX2" fmla="*/ 3995228 w 3995228"/>
              <a:gd name="connsiteY2" fmla="*/ 471784 h 471784"/>
              <a:gd name="connsiteX3" fmla="*/ 0 w 3995228"/>
              <a:gd name="connsiteY3" fmla="*/ 367029 h 471784"/>
              <a:gd name="connsiteX4" fmla="*/ 292580 w 3995228"/>
              <a:gd name="connsiteY4" fmla="*/ 0 h 471784"/>
              <a:gd name="connsiteX0" fmla="*/ 292580 w 3995228"/>
              <a:gd name="connsiteY0" fmla="*/ 0 h 385558"/>
              <a:gd name="connsiteX1" fmla="*/ 3995228 w 3995228"/>
              <a:gd name="connsiteY1" fmla="*/ 13519 h 385558"/>
              <a:gd name="connsiteX2" fmla="*/ 3662009 w 3995228"/>
              <a:gd name="connsiteY2" fmla="*/ 385558 h 385558"/>
              <a:gd name="connsiteX3" fmla="*/ 0 w 3995228"/>
              <a:gd name="connsiteY3" fmla="*/ 367029 h 385558"/>
              <a:gd name="connsiteX4" fmla="*/ 292580 w 3995228"/>
              <a:gd name="connsiteY4" fmla="*/ 0 h 385558"/>
              <a:gd name="connsiteX0" fmla="*/ 292580 w 3995228"/>
              <a:gd name="connsiteY0" fmla="*/ 0 h 367029"/>
              <a:gd name="connsiteX1" fmla="*/ 3995228 w 3995228"/>
              <a:gd name="connsiteY1" fmla="*/ 13519 h 367029"/>
              <a:gd name="connsiteX2" fmla="*/ 3640740 w 3995228"/>
              <a:gd name="connsiteY2" fmla="*/ 347618 h 367029"/>
              <a:gd name="connsiteX3" fmla="*/ 0 w 3995228"/>
              <a:gd name="connsiteY3" fmla="*/ 367029 h 367029"/>
              <a:gd name="connsiteX4" fmla="*/ 292580 w 3995228"/>
              <a:gd name="connsiteY4" fmla="*/ 0 h 367029"/>
              <a:gd name="connsiteX0" fmla="*/ 292580 w 3995228"/>
              <a:gd name="connsiteY0" fmla="*/ 0 h 367029"/>
              <a:gd name="connsiteX1" fmla="*/ 3995228 w 3995228"/>
              <a:gd name="connsiteY1" fmla="*/ 13519 h 367029"/>
              <a:gd name="connsiteX2" fmla="*/ 3630105 w 3995228"/>
              <a:gd name="connsiteY2" fmla="*/ 213104 h 367029"/>
              <a:gd name="connsiteX3" fmla="*/ 0 w 3995228"/>
              <a:gd name="connsiteY3" fmla="*/ 367029 h 367029"/>
              <a:gd name="connsiteX4" fmla="*/ 292580 w 3995228"/>
              <a:gd name="connsiteY4" fmla="*/ 0 h 367029"/>
              <a:gd name="connsiteX0" fmla="*/ 292580 w 3995228"/>
              <a:gd name="connsiteY0" fmla="*/ 0 h 367029"/>
              <a:gd name="connsiteX1" fmla="*/ 3995228 w 3995228"/>
              <a:gd name="connsiteY1" fmla="*/ 13519 h 367029"/>
              <a:gd name="connsiteX2" fmla="*/ 3615926 w 3995228"/>
              <a:gd name="connsiteY2" fmla="*/ 354515 h 367029"/>
              <a:gd name="connsiteX3" fmla="*/ 0 w 3995228"/>
              <a:gd name="connsiteY3" fmla="*/ 367029 h 367029"/>
              <a:gd name="connsiteX4" fmla="*/ 292580 w 3995228"/>
              <a:gd name="connsiteY4" fmla="*/ 0 h 367029"/>
              <a:gd name="connsiteX0" fmla="*/ 278400 w 3981048"/>
              <a:gd name="connsiteY0" fmla="*/ 0 h 360131"/>
              <a:gd name="connsiteX1" fmla="*/ 3981048 w 3981048"/>
              <a:gd name="connsiteY1" fmla="*/ 13519 h 360131"/>
              <a:gd name="connsiteX2" fmla="*/ 3601746 w 3981048"/>
              <a:gd name="connsiteY2" fmla="*/ 354515 h 360131"/>
              <a:gd name="connsiteX3" fmla="*/ 0 w 3981048"/>
              <a:gd name="connsiteY3" fmla="*/ 360131 h 360131"/>
              <a:gd name="connsiteX4" fmla="*/ 278400 w 3981048"/>
              <a:gd name="connsiteY4" fmla="*/ 0 h 360131"/>
              <a:gd name="connsiteX0" fmla="*/ 285490 w 3988138"/>
              <a:gd name="connsiteY0" fmla="*/ 0 h 360131"/>
              <a:gd name="connsiteX1" fmla="*/ 3988138 w 3988138"/>
              <a:gd name="connsiteY1" fmla="*/ 13519 h 360131"/>
              <a:gd name="connsiteX2" fmla="*/ 3608836 w 3988138"/>
              <a:gd name="connsiteY2" fmla="*/ 354515 h 360131"/>
              <a:gd name="connsiteX3" fmla="*/ 0 w 3988138"/>
              <a:gd name="connsiteY3" fmla="*/ 360131 h 360131"/>
              <a:gd name="connsiteX4" fmla="*/ 285490 w 3988138"/>
              <a:gd name="connsiteY4" fmla="*/ 0 h 360131"/>
              <a:gd name="connsiteX0" fmla="*/ 299670 w 4002318"/>
              <a:gd name="connsiteY0" fmla="*/ 0 h 360131"/>
              <a:gd name="connsiteX1" fmla="*/ 4002318 w 4002318"/>
              <a:gd name="connsiteY1" fmla="*/ 13519 h 360131"/>
              <a:gd name="connsiteX2" fmla="*/ 3623016 w 4002318"/>
              <a:gd name="connsiteY2" fmla="*/ 354515 h 360131"/>
              <a:gd name="connsiteX3" fmla="*/ 0 w 4002318"/>
              <a:gd name="connsiteY3" fmla="*/ 360131 h 360131"/>
              <a:gd name="connsiteX4" fmla="*/ 299670 w 4002318"/>
              <a:gd name="connsiteY4" fmla="*/ 0 h 360131"/>
              <a:gd name="connsiteX0" fmla="*/ 299670 w 3623016"/>
              <a:gd name="connsiteY0" fmla="*/ 0 h 360131"/>
              <a:gd name="connsiteX1" fmla="*/ 3615926 w 3623016"/>
              <a:gd name="connsiteY1" fmla="*/ 10070 h 360131"/>
              <a:gd name="connsiteX2" fmla="*/ 3623016 w 3623016"/>
              <a:gd name="connsiteY2" fmla="*/ 354515 h 360131"/>
              <a:gd name="connsiteX3" fmla="*/ 0 w 3623016"/>
              <a:gd name="connsiteY3" fmla="*/ 360131 h 360131"/>
              <a:gd name="connsiteX4" fmla="*/ 299670 w 3623016"/>
              <a:gd name="connsiteY4" fmla="*/ 0 h 360131"/>
              <a:gd name="connsiteX0" fmla="*/ 299670 w 3630106"/>
              <a:gd name="connsiteY0" fmla="*/ 277 h 360408"/>
              <a:gd name="connsiteX1" fmla="*/ 3630106 w 3630106"/>
              <a:gd name="connsiteY1" fmla="*/ 0 h 360408"/>
              <a:gd name="connsiteX2" fmla="*/ 3623016 w 3630106"/>
              <a:gd name="connsiteY2" fmla="*/ 354792 h 360408"/>
              <a:gd name="connsiteX3" fmla="*/ 0 w 3630106"/>
              <a:gd name="connsiteY3" fmla="*/ 360408 h 360408"/>
              <a:gd name="connsiteX4" fmla="*/ 299670 w 3630106"/>
              <a:gd name="connsiteY4" fmla="*/ 277 h 36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0106" h="360408">
                <a:moveTo>
                  <a:pt x="299670" y="277"/>
                </a:moveTo>
                <a:lnTo>
                  <a:pt x="3630106" y="0"/>
                </a:lnTo>
                <a:lnTo>
                  <a:pt x="3623016" y="354792"/>
                </a:lnTo>
                <a:lnTo>
                  <a:pt x="0" y="360408"/>
                </a:lnTo>
                <a:lnTo>
                  <a:pt x="299670" y="277"/>
                </a:lnTo>
                <a:close/>
              </a:path>
            </a:pathLst>
          </a:custGeom>
          <a:solidFill>
            <a:srgbClr val="EF6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VN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4B96E1-C204-2B69-887F-1BB9AE816337}"/>
              </a:ext>
            </a:extLst>
          </p:cNvPr>
          <p:cNvCxnSpPr>
            <a:cxnSpLocks/>
          </p:cNvCxnSpPr>
          <p:nvPr/>
        </p:nvCxnSpPr>
        <p:spPr>
          <a:xfrm>
            <a:off x="877888" y="158750"/>
            <a:ext cx="11353800" cy="0"/>
          </a:xfrm>
          <a:prstGeom prst="line">
            <a:avLst/>
          </a:prstGeom>
          <a:ln w="12700">
            <a:solidFill>
              <a:srgbClr val="EF682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16">
            <a:extLst>
              <a:ext uri="{FF2B5EF4-FFF2-40B4-BE49-F238E27FC236}">
                <a16:creationId xmlns:a16="http://schemas.microsoft.com/office/drawing/2014/main" id="{31C0551C-653E-DBAF-BD4B-ECD85A8E8B78}"/>
              </a:ext>
            </a:extLst>
          </p:cNvPr>
          <p:cNvSpPr/>
          <p:nvPr/>
        </p:nvSpPr>
        <p:spPr>
          <a:xfrm flipH="1" flipV="1">
            <a:off x="-14288" y="-15875"/>
            <a:ext cx="1262063" cy="295275"/>
          </a:xfrm>
          <a:custGeom>
            <a:avLst/>
            <a:gdLst>
              <a:gd name="connsiteX0" fmla="*/ 0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0 w 2523344"/>
              <a:gd name="connsiteY4" fmla="*/ 0 h 482600"/>
              <a:gd name="connsiteX0" fmla="*/ 524655 w 2523344"/>
              <a:gd name="connsiteY0" fmla="*/ 1499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524655 w 2523344"/>
              <a:gd name="connsiteY4" fmla="*/ 14990 h 482600"/>
              <a:gd name="connsiteX0" fmla="*/ 404734 w 2523344"/>
              <a:gd name="connsiteY0" fmla="*/ 44971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44971 h 482600"/>
              <a:gd name="connsiteX0" fmla="*/ 404734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0 h 482600"/>
              <a:gd name="connsiteX0" fmla="*/ 493662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93662 w 2523344"/>
              <a:gd name="connsiteY4" fmla="*/ 10816 h 482600"/>
              <a:gd name="connsiteX0" fmla="*/ 371386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371386 w 2523344"/>
              <a:gd name="connsiteY4" fmla="*/ 10816 h 482600"/>
              <a:gd name="connsiteX0" fmla="*/ 406017 w 2557975"/>
              <a:gd name="connsiteY0" fmla="*/ 10816 h 488215"/>
              <a:gd name="connsiteX1" fmla="*/ 2557975 w 2557975"/>
              <a:gd name="connsiteY1" fmla="*/ 0 h 488215"/>
              <a:gd name="connsiteX2" fmla="*/ 2557975 w 2557975"/>
              <a:gd name="connsiteY2" fmla="*/ 482600 h 488215"/>
              <a:gd name="connsiteX3" fmla="*/ 0 w 2557975"/>
              <a:gd name="connsiteY3" fmla="*/ 488215 h 488215"/>
              <a:gd name="connsiteX4" fmla="*/ 406017 w 2557975"/>
              <a:gd name="connsiteY4" fmla="*/ 10816 h 488215"/>
              <a:gd name="connsiteX0" fmla="*/ 406017 w 4108665"/>
              <a:gd name="connsiteY0" fmla="*/ 10816 h 488215"/>
              <a:gd name="connsiteX1" fmla="*/ 255797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10816 h 488215"/>
              <a:gd name="connsiteX1" fmla="*/ 410866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0 h 477399"/>
              <a:gd name="connsiteX1" fmla="*/ 4108665 w 4108665"/>
              <a:gd name="connsiteY1" fmla="*/ 13519 h 477399"/>
              <a:gd name="connsiteX2" fmla="*/ 4108665 w 4108665"/>
              <a:gd name="connsiteY2" fmla="*/ 471784 h 477399"/>
              <a:gd name="connsiteX3" fmla="*/ 0 w 4108665"/>
              <a:gd name="connsiteY3" fmla="*/ 477399 h 477399"/>
              <a:gd name="connsiteX4" fmla="*/ 406017 w 4108665"/>
              <a:gd name="connsiteY4" fmla="*/ 0 h 477399"/>
              <a:gd name="connsiteX0" fmla="*/ 406017 w 4108665"/>
              <a:gd name="connsiteY0" fmla="*/ 0 h 477399"/>
              <a:gd name="connsiteX1" fmla="*/ 4108665 w 4108665"/>
              <a:gd name="connsiteY1" fmla="*/ 13519 h 477399"/>
              <a:gd name="connsiteX2" fmla="*/ 1881358 w 4108665"/>
              <a:gd name="connsiteY2" fmla="*/ 471784 h 477399"/>
              <a:gd name="connsiteX3" fmla="*/ 0 w 4108665"/>
              <a:gd name="connsiteY3" fmla="*/ 477399 h 477399"/>
              <a:gd name="connsiteX4" fmla="*/ 406017 w 4108665"/>
              <a:gd name="connsiteY4" fmla="*/ 0 h 477399"/>
              <a:gd name="connsiteX0" fmla="*/ 406017 w 1905053"/>
              <a:gd name="connsiteY0" fmla="*/ 0 h 477399"/>
              <a:gd name="connsiteX1" fmla="*/ 1905053 w 1905053"/>
              <a:gd name="connsiteY1" fmla="*/ 1993 h 477399"/>
              <a:gd name="connsiteX2" fmla="*/ 1881358 w 1905053"/>
              <a:gd name="connsiteY2" fmla="*/ 471784 h 477399"/>
              <a:gd name="connsiteX3" fmla="*/ 0 w 1905053"/>
              <a:gd name="connsiteY3" fmla="*/ 477399 h 477399"/>
              <a:gd name="connsiteX4" fmla="*/ 406017 w 1905053"/>
              <a:gd name="connsiteY4" fmla="*/ 0 h 477399"/>
              <a:gd name="connsiteX0" fmla="*/ 406017 w 1881358"/>
              <a:gd name="connsiteY0" fmla="*/ 0 h 477399"/>
              <a:gd name="connsiteX1" fmla="*/ 1845816 w 1881358"/>
              <a:gd name="connsiteY1" fmla="*/ 1993 h 477399"/>
              <a:gd name="connsiteX2" fmla="*/ 1881358 w 1881358"/>
              <a:gd name="connsiteY2" fmla="*/ 471784 h 477399"/>
              <a:gd name="connsiteX3" fmla="*/ 0 w 1881358"/>
              <a:gd name="connsiteY3" fmla="*/ 477399 h 477399"/>
              <a:gd name="connsiteX4" fmla="*/ 406017 w 1881358"/>
              <a:gd name="connsiteY4" fmla="*/ 0 h 477399"/>
              <a:gd name="connsiteX0" fmla="*/ 406017 w 1881358"/>
              <a:gd name="connsiteY0" fmla="*/ 0 h 477399"/>
              <a:gd name="connsiteX1" fmla="*/ 1869510 w 1881358"/>
              <a:gd name="connsiteY1" fmla="*/ 25047 h 477399"/>
              <a:gd name="connsiteX2" fmla="*/ 1881358 w 1881358"/>
              <a:gd name="connsiteY2" fmla="*/ 471784 h 477399"/>
              <a:gd name="connsiteX3" fmla="*/ 0 w 1881358"/>
              <a:gd name="connsiteY3" fmla="*/ 477399 h 477399"/>
              <a:gd name="connsiteX4" fmla="*/ 406017 w 1881358"/>
              <a:gd name="connsiteY4" fmla="*/ 0 h 477399"/>
              <a:gd name="connsiteX0" fmla="*/ 406017 w 1886825"/>
              <a:gd name="connsiteY0" fmla="*/ 14263 h 491662"/>
              <a:gd name="connsiteX1" fmla="*/ 1886825 w 1886825"/>
              <a:gd name="connsiteY1" fmla="*/ 0 h 491662"/>
              <a:gd name="connsiteX2" fmla="*/ 1881358 w 1886825"/>
              <a:gd name="connsiteY2" fmla="*/ 486047 h 491662"/>
              <a:gd name="connsiteX3" fmla="*/ 0 w 1886825"/>
              <a:gd name="connsiteY3" fmla="*/ 491662 h 491662"/>
              <a:gd name="connsiteX4" fmla="*/ 406017 w 1886825"/>
              <a:gd name="connsiteY4" fmla="*/ 14263 h 491662"/>
              <a:gd name="connsiteX0" fmla="*/ 406017 w 1881586"/>
              <a:gd name="connsiteY0" fmla="*/ 0 h 477399"/>
              <a:gd name="connsiteX1" fmla="*/ 1875281 w 1881586"/>
              <a:gd name="connsiteY1" fmla="*/ 8200 h 477399"/>
              <a:gd name="connsiteX2" fmla="*/ 1881358 w 1881586"/>
              <a:gd name="connsiteY2" fmla="*/ 471784 h 477399"/>
              <a:gd name="connsiteX3" fmla="*/ 0 w 1881586"/>
              <a:gd name="connsiteY3" fmla="*/ 477399 h 477399"/>
              <a:gd name="connsiteX4" fmla="*/ 406017 w 1881586"/>
              <a:gd name="connsiteY4" fmla="*/ 0 h 477399"/>
              <a:gd name="connsiteX0" fmla="*/ 406017 w 1881851"/>
              <a:gd name="connsiteY0" fmla="*/ 3031 h 480430"/>
              <a:gd name="connsiteX1" fmla="*/ 1881052 w 1881851"/>
              <a:gd name="connsiteY1" fmla="*/ 0 h 480430"/>
              <a:gd name="connsiteX2" fmla="*/ 1881358 w 1881851"/>
              <a:gd name="connsiteY2" fmla="*/ 474815 h 480430"/>
              <a:gd name="connsiteX3" fmla="*/ 0 w 1881851"/>
              <a:gd name="connsiteY3" fmla="*/ 480430 h 480430"/>
              <a:gd name="connsiteX4" fmla="*/ 406017 w 1881851"/>
              <a:gd name="connsiteY4" fmla="*/ 3031 h 480430"/>
              <a:gd name="connsiteX0" fmla="*/ 234030 w 1709864"/>
              <a:gd name="connsiteY0" fmla="*/ 3031 h 474815"/>
              <a:gd name="connsiteX1" fmla="*/ 1709065 w 1709864"/>
              <a:gd name="connsiteY1" fmla="*/ 0 h 474815"/>
              <a:gd name="connsiteX2" fmla="*/ 1709371 w 1709864"/>
              <a:gd name="connsiteY2" fmla="*/ 474815 h 474815"/>
              <a:gd name="connsiteX3" fmla="*/ 0 w 1709864"/>
              <a:gd name="connsiteY3" fmla="*/ 280282 h 474815"/>
              <a:gd name="connsiteX4" fmla="*/ 234030 w 1709864"/>
              <a:gd name="connsiteY4" fmla="*/ 3031 h 474815"/>
              <a:gd name="connsiteX0" fmla="*/ 234030 w 1709065"/>
              <a:gd name="connsiteY0" fmla="*/ 3031 h 294353"/>
              <a:gd name="connsiteX1" fmla="*/ 1709065 w 1709065"/>
              <a:gd name="connsiteY1" fmla="*/ 0 h 294353"/>
              <a:gd name="connsiteX2" fmla="*/ 1274347 w 1709065"/>
              <a:gd name="connsiteY2" fmla="*/ 294353 h 294353"/>
              <a:gd name="connsiteX3" fmla="*/ 0 w 1709065"/>
              <a:gd name="connsiteY3" fmla="*/ 280282 h 294353"/>
              <a:gd name="connsiteX4" fmla="*/ 234030 w 1709065"/>
              <a:gd name="connsiteY4" fmla="*/ 3031 h 294353"/>
              <a:gd name="connsiteX0" fmla="*/ 234030 w 1274424"/>
              <a:gd name="connsiteY0" fmla="*/ 3031 h 294353"/>
              <a:gd name="connsiteX1" fmla="*/ 1247062 w 1274424"/>
              <a:gd name="connsiteY1" fmla="*/ 0 h 294353"/>
              <a:gd name="connsiteX2" fmla="*/ 1274347 w 1274424"/>
              <a:gd name="connsiteY2" fmla="*/ 294353 h 294353"/>
              <a:gd name="connsiteX3" fmla="*/ 0 w 1274424"/>
              <a:gd name="connsiteY3" fmla="*/ 280282 h 294353"/>
              <a:gd name="connsiteX4" fmla="*/ 234030 w 1274424"/>
              <a:gd name="connsiteY4" fmla="*/ 3031 h 294353"/>
              <a:gd name="connsiteX0" fmla="*/ 234030 w 1247062"/>
              <a:gd name="connsiteY0" fmla="*/ 3031 h 291311"/>
              <a:gd name="connsiteX1" fmla="*/ 1247062 w 1247062"/>
              <a:gd name="connsiteY1" fmla="*/ 0 h 291311"/>
              <a:gd name="connsiteX2" fmla="*/ 1246210 w 1247062"/>
              <a:gd name="connsiteY2" fmla="*/ 291311 h 291311"/>
              <a:gd name="connsiteX3" fmla="*/ 0 w 1247062"/>
              <a:gd name="connsiteY3" fmla="*/ 280282 h 291311"/>
              <a:gd name="connsiteX4" fmla="*/ 234030 w 1247062"/>
              <a:gd name="connsiteY4" fmla="*/ 3031 h 291311"/>
              <a:gd name="connsiteX0" fmla="*/ 234030 w 1247062"/>
              <a:gd name="connsiteY0" fmla="*/ 3031 h 280282"/>
              <a:gd name="connsiteX1" fmla="*/ 1247062 w 1247062"/>
              <a:gd name="connsiteY1" fmla="*/ 0 h 280282"/>
              <a:gd name="connsiteX2" fmla="*/ 1174303 w 1247062"/>
              <a:gd name="connsiteY2" fmla="*/ 218306 h 280282"/>
              <a:gd name="connsiteX3" fmla="*/ 0 w 1247062"/>
              <a:gd name="connsiteY3" fmla="*/ 280282 h 280282"/>
              <a:gd name="connsiteX4" fmla="*/ 234030 w 1247062"/>
              <a:gd name="connsiteY4" fmla="*/ 3031 h 280282"/>
              <a:gd name="connsiteX0" fmla="*/ 234030 w 1247062"/>
              <a:gd name="connsiteY0" fmla="*/ 3031 h 280282"/>
              <a:gd name="connsiteX1" fmla="*/ 1247062 w 1247062"/>
              <a:gd name="connsiteY1" fmla="*/ 0 h 280282"/>
              <a:gd name="connsiteX2" fmla="*/ 1236831 w 1247062"/>
              <a:gd name="connsiteY2" fmla="*/ 279144 h 280282"/>
              <a:gd name="connsiteX3" fmla="*/ 0 w 1247062"/>
              <a:gd name="connsiteY3" fmla="*/ 280282 h 280282"/>
              <a:gd name="connsiteX4" fmla="*/ 234030 w 1247062"/>
              <a:gd name="connsiteY4" fmla="*/ 3031 h 280282"/>
              <a:gd name="connsiteX0" fmla="*/ 234030 w 1243936"/>
              <a:gd name="connsiteY0" fmla="*/ 6073 h 283324"/>
              <a:gd name="connsiteX1" fmla="*/ 1243936 w 1243936"/>
              <a:gd name="connsiteY1" fmla="*/ 0 h 283324"/>
              <a:gd name="connsiteX2" fmla="*/ 1236831 w 1243936"/>
              <a:gd name="connsiteY2" fmla="*/ 282186 h 283324"/>
              <a:gd name="connsiteX3" fmla="*/ 0 w 1243936"/>
              <a:gd name="connsiteY3" fmla="*/ 283324 h 283324"/>
              <a:gd name="connsiteX4" fmla="*/ 234030 w 1243936"/>
              <a:gd name="connsiteY4" fmla="*/ 6073 h 2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936" h="283324">
                <a:moveTo>
                  <a:pt x="234030" y="6073"/>
                </a:moveTo>
                <a:lnTo>
                  <a:pt x="1243936" y="0"/>
                </a:lnTo>
                <a:cubicBezTo>
                  <a:pt x="1242114" y="162016"/>
                  <a:pt x="1238653" y="120170"/>
                  <a:pt x="1236831" y="282186"/>
                </a:cubicBezTo>
                <a:lnTo>
                  <a:pt x="0" y="283324"/>
                </a:lnTo>
                <a:lnTo>
                  <a:pt x="234030" y="6073"/>
                </a:lnTo>
                <a:close/>
              </a:path>
            </a:pathLst>
          </a:custGeom>
          <a:solidFill>
            <a:srgbClr val="184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V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15B699-CE05-9A1A-182F-3939848B0F0F}"/>
              </a:ext>
            </a:extLst>
          </p:cNvPr>
          <p:cNvSpPr txBox="1">
            <a:spLocks/>
          </p:cNvSpPr>
          <p:nvPr/>
        </p:nvSpPr>
        <p:spPr>
          <a:xfrm>
            <a:off x="485775" y="620713"/>
            <a:ext cx="5105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3200" b="1" dirty="0">
                <a:solidFill>
                  <a:srgbClr val="18459E"/>
                </a:solidFill>
                <a:latin typeface="Georgia" panose="02040502050405020303" pitchFamily="18" charset="0"/>
              </a:rPr>
              <a:t>THE ROLE OF AI IN EDUCATION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BB02EC-C5EB-65A9-BE05-EE628B85C52B}"/>
              </a:ext>
            </a:extLst>
          </p:cNvPr>
          <p:cNvSpPr txBox="1">
            <a:spLocks/>
          </p:cNvSpPr>
          <p:nvPr/>
        </p:nvSpPr>
        <p:spPr>
          <a:xfrm>
            <a:off x="616742" y="1947539"/>
            <a:ext cx="4819230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200" dirty="0">
                <a:latin typeface="Georgia" panose="02040502050405020303" pitchFamily="18" charset="0"/>
              </a:rPr>
              <a:t> AI is transforming education (</a:t>
            </a:r>
            <a:r>
              <a:rPr lang="en-US" sz="2200" dirty="0" err="1">
                <a:latin typeface="Georgia" panose="02040502050405020303" pitchFamily="18" charset="0"/>
              </a:rPr>
              <a:t>Luckin</a:t>
            </a:r>
            <a:r>
              <a:rPr lang="en-US" sz="2200" dirty="0">
                <a:latin typeface="Georgia" panose="02040502050405020303" pitchFamily="18" charset="0"/>
              </a:rPr>
              <a:t> et al., 2016)</a:t>
            </a:r>
          </a:p>
          <a:p>
            <a:pPr eaLnBrk="1" hangingPunct="1"/>
            <a:r>
              <a:rPr lang="en-US" sz="2200" dirty="0">
                <a:latin typeface="Georgia" panose="02040502050405020303" pitchFamily="18" charset="0"/>
              </a:rPr>
              <a:t> Personalized learning pathways</a:t>
            </a:r>
          </a:p>
          <a:p>
            <a:pPr eaLnBrk="1" hangingPunct="1"/>
            <a:r>
              <a:rPr lang="en-US" sz="2200" dirty="0">
                <a:latin typeface="Georgia" panose="02040502050405020303" pitchFamily="18" charset="0"/>
              </a:rPr>
              <a:t> Real-time feedback for language skill development</a:t>
            </a:r>
          </a:p>
          <a:p>
            <a:pPr eaLnBrk="1" hangingPunct="1"/>
            <a:r>
              <a:rPr lang="en-US" sz="2200" dirty="0">
                <a:latin typeface="Georgia" panose="02040502050405020303" pitchFamily="18" charset="0"/>
              </a:rPr>
              <a:t> Learner autonomy and motivation</a:t>
            </a:r>
          </a:p>
        </p:txBody>
      </p:sp>
      <p:pic>
        <p:nvPicPr>
          <p:cNvPr id="11" name="Picture 2" descr="Changing how we think and teach with AI">
            <a:extLst>
              <a:ext uri="{FF2B5EF4-FFF2-40B4-BE49-F238E27FC236}">
                <a16:creationId xmlns:a16="http://schemas.microsoft.com/office/drawing/2014/main" id="{6066C9C3-0FB8-C084-79E8-F791FFB78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r="12804" b="-1"/>
          <a:stretch>
            <a:fillRect/>
          </a:stretch>
        </p:blipFill>
        <p:spPr bwMode="auto">
          <a:xfrm>
            <a:off x="5702672" y="751084"/>
            <a:ext cx="6222628" cy="50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72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07CA01-B00E-47C5-14D4-D9CAAD2D0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C7577C2D-AB4D-1140-0CEC-4947B5B3F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BC9B421-EBDC-794C-7B3E-2CB7AB6AFA8B}"/>
              </a:ext>
            </a:extLst>
          </p:cNvPr>
          <p:cNvCxnSpPr>
            <a:cxnSpLocks/>
          </p:cNvCxnSpPr>
          <p:nvPr/>
        </p:nvCxnSpPr>
        <p:spPr>
          <a:xfrm>
            <a:off x="0" y="6729413"/>
            <a:ext cx="8486775" cy="1587"/>
          </a:xfrm>
          <a:prstGeom prst="line">
            <a:avLst/>
          </a:prstGeom>
          <a:ln w="12700">
            <a:solidFill>
              <a:srgbClr val="18459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E315A92-8D58-B7F5-2DCB-D2E299CAA3BC}"/>
              </a:ext>
            </a:extLst>
          </p:cNvPr>
          <p:cNvCxnSpPr>
            <a:cxnSpLocks/>
          </p:cNvCxnSpPr>
          <p:nvPr/>
        </p:nvCxnSpPr>
        <p:spPr>
          <a:xfrm flipV="1">
            <a:off x="8486775" y="6388100"/>
            <a:ext cx="277813" cy="341313"/>
          </a:xfrm>
          <a:prstGeom prst="line">
            <a:avLst/>
          </a:prstGeom>
          <a:ln w="12700">
            <a:solidFill>
              <a:srgbClr val="18459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BAEE57-BB9B-1689-DC86-667DAE98CB2F}"/>
              </a:ext>
            </a:extLst>
          </p:cNvPr>
          <p:cNvCxnSpPr>
            <a:cxnSpLocks/>
          </p:cNvCxnSpPr>
          <p:nvPr/>
        </p:nvCxnSpPr>
        <p:spPr>
          <a:xfrm>
            <a:off x="8764588" y="6388100"/>
            <a:ext cx="3443287" cy="0"/>
          </a:xfrm>
          <a:prstGeom prst="line">
            <a:avLst/>
          </a:prstGeom>
          <a:ln w="12700">
            <a:solidFill>
              <a:srgbClr val="18459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16">
            <a:extLst>
              <a:ext uri="{FF2B5EF4-FFF2-40B4-BE49-F238E27FC236}">
                <a16:creationId xmlns:a16="http://schemas.microsoft.com/office/drawing/2014/main" id="{9D7C0C0A-37B3-42A4-DAE8-5FE3205756B3}"/>
              </a:ext>
            </a:extLst>
          </p:cNvPr>
          <p:cNvSpPr/>
          <p:nvPr/>
        </p:nvSpPr>
        <p:spPr>
          <a:xfrm>
            <a:off x="8521700" y="6497638"/>
            <a:ext cx="3686175" cy="376237"/>
          </a:xfrm>
          <a:custGeom>
            <a:avLst/>
            <a:gdLst>
              <a:gd name="connsiteX0" fmla="*/ 0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0 w 2523344"/>
              <a:gd name="connsiteY4" fmla="*/ 0 h 482600"/>
              <a:gd name="connsiteX0" fmla="*/ 524655 w 2523344"/>
              <a:gd name="connsiteY0" fmla="*/ 1499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524655 w 2523344"/>
              <a:gd name="connsiteY4" fmla="*/ 14990 h 482600"/>
              <a:gd name="connsiteX0" fmla="*/ 404734 w 2523344"/>
              <a:gd name="connsiteY0" fmla="*/ 44971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44971 h 482600"/>
              <a:gd name="connsiteX0" fmla="*/ 404734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0 h 482600"/>
              <a:gd name="connsiteX0" fmla="*/ 493662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93662 w 2523344"/>
              <a:gd name="connsiteY4" fmla="*/ 10816 h 482600"/>
              <a:gd name="connsiteX0" fmla="*/ 371386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371386 w 2523344"/>
              <a:gd name="connsiteY4" fmla="*/ 10816 h 482600"/>
              <a:gd name="connsiteX0" fmla="*/ 406017 w 2557975"/>
              <a:gd name="connsiteY0" fmla="*/ 10816 h 488215"/>
              <a:gd name="connsiteX1" fmla="*/ 2557975 w 2557975"/>
              <a:gd name="connsiteY1" fmla="*/ 0 h 488215"/>
              <a:gd name="connsiteX2" fmla="*/ 2557975 w 2557975"/>
              <a:gd name="connsiteY2" fmla="*/ 482600 h 488215"/>
              <a:gd name="connsiteX3" fmla="*/ 0 w 2557975"/>
              <a:gd name="connsiteY3" fmla="*/ 488215 h 488215"/>
              <a:gd name="connsiteX4" fmla="*/ 406017 w 2557975"/>
              <a:gd name="connsiteY4" fmla="*/ 10816 h 488215"/>
              <a:gd name="connsiteX0" fmla="*/ 406017 w 4108665"/>
              <a:gd name="connsiteY0" fmla="*/ 10816 h 488215"/>
              <a:gd name="connsiteX1" fmla="*/ 255797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10816 h 488215"/>
              <a:gd name="connsiteX1" fmla="*/ 410866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0 h 477399"/>
              <a:gd name="connsiteX1" fmla="*/ 4108665 w 4108665"/>
              <a:gd name="connsiteY1" fmla="*/ 13519 h 477399"/>
              <a:gd name="connsiteX2" fmla="*/ 4108665 w 4108665"/>
              <a:gd name="connsiteY2" fmla="*/ 471784 h 477399"/>
              <a:gd name="connsiteX3" fmla="*/ 0 w 4108665"/>
              <a:gd name="connsiteY3" fmla="*/ 477399 h 477399"/>
              <a:gd name="connsiteX4" fmla="*/ 406017 w 4108665"/>
              <a:gd name="connsiteY4" fmla="*/ 0 h 477399"/>
              <a:gd name="connsiteX0" fmla="*/ 289036 w 3991684"/>
              <a:gd name="connsiteY0" fmla="*/ 0 h 471784"/>
              <a:gd name="connsiteX1" fmla="*/ 3991684 w 3991684"/>
              <a:gd name="connsiteY1" fmla="*/ 13519 h 471784"/>
              <a:gd name="connsiteX2" fmla="*/ 3991684 w 3991684"/>
              <a:gd name="connsiteY2" fmla="*/ 471784 h 471784"/>
              <a:gd name="connsiteX3" fmla="*/ 0 w 3991684"/>
              <a:gd name="connsiteY3" fmla="*/ 356682 h 471784"/>
              <a:gd name="connsiteX4" fmla="*/ 289036 w 3991684"/>
              <a:gd name="connsiteY4" fmla="*/ 0 h 471784"/>
              <a:gd name="connsiteX0" fmla="*/ 274856 w 3977504"/>
              <a:gd name="connsiteY0" fmla="*/ 0 h 471784"/>
              <a:gd name="connsiteX1" fmla="*/ 3977504 w 3977504"/>
              <a:gd name="connsiteY1" fmla="*/ 13519 h 471784"/>
              <a:gd name="connsiteX2" fmla="*/ 3977504 w 3977504"/>
              <a:gd name="connsiteY2" fmla="*/ 471784 h 471784"/>
              <a:gd name="connsiteX3" fmla="*/ 0 w 3977504"/>
              <a:gd name="connsiteY3" fmla="*/ 360131 h 471784"/>
              <a:gd name="connsiteX4" fmla="*/ 274856 w 3977504"/>
              <a:gd name="connsiteY4" fmla="*/ 0 h 471784"/>
              <a:gd name="connsiteX0" fmla="*/ 292580 w 3995228"/>
              <a:gd name="connsiteY0" fmla="*/ 0 h 471784"/>
              <a:gd name="connsiteX1" fmla="*/ 3995228 w 3995228"/>
              <a:gd name="connsiteY1" fmla="*/ 13519 h 471784"/>
              <a:gd name="connsiteX2" fmla="*/ 3995228 w 3995228"/>
              <a:gd name="connsiteY2" fmla="*/ 471784 h 471784"/>
              <a:gd name="connsiteX3" fmla="*/ 0 w 3995228"/>
              <a:gd name="connsiteY3" fmla="*/ 367029 h 471784"/>
              <a:gd name="connsiteX4" fmla="*/ 292580 w 3995228"/>
              <a:gd name="connsiteY4" fmla="*/ 0 h 471784"/>
              <a:gd name="connsiteX0" fmla="*/ 292580 w 3995228"/>
              <a:gd name="connsiteY0" fmla="*/ 0 h 385558"/>
              <a:gd name="connsiteX1" fmla="*/ 3995228 w 3995228"/>
              <a:gd name="connsiteY1" fmla="*/ 13519 h 385558"/>
              <a:gd name="connsiteX2" fmla="*/ 3662009 w 3995228"/>
              <a:gd name="connsiteY2" fmla="*/ 385558 h 385558"/>
              <a:gd name="connsiteX3" fmla="*/ 0 w 3995228"/>
              <a:gd name="connsiteY3" fmla="*/ 367029 h 385558"/>
              <a:gd name="connsiteX4" fmla="*/ 292580 w 3995228"/>
              <a:gd name="connsiteY4" fmla="*/ 0 h 385558"/>
              <a:gd name="connsiteX0" fmla="*/ 292580 w 3995228"/>
              <a:gd name="connsiteY0" fmla="*/ 0 h 367029"/>
              <a:gd name="connsiteX1" fmla="*/ 3995228 w 3995228"/>
              <a:gd name="connsiteY1" fmla="*/ 13519 h 367029"/>
              <a:gd name="connsiteX2" fmla="*/ 3640740 w 3995228"/>
              <a:gd name="connsiteY2" fmla="*/ 347618 h 367029"/>
              <a:gd name="connsiteX3" fmla="*/ 0 w 3995228"/>
              <a:gd name="connsiteY3" fmla="*/ 367029 h 367029"/>
              <a:gd name="connsiteX4" fmla="*/ 292580 w 3995228"/>
              <a:gd name="connsiteY4" fmla="*/ 0 h 367029"/>
              <a:gd name="connsiteX0" fmla="*/ 292580 w 3995228"/>
              <a:gd name="connsiteY0" fmla="*/ 0 h 367029"/>
              <a:gd name="connsiteX1" fmla="*/ 3995228 w 3995228"/>
              <a:gd name="connsiteY1" fmla="*/ 13519 h 367029"/>
              <a:gd name="connsiteX2" fmla="*/ 3630105 w 3995228"/>
              <a:gd name="connsiteY2" fmla="*/ 213104 h 367029"/>
              <a:gd name="connsiteX3" fmla="*/ 0 w 3995228"/>
              <a:gd name="connsiteY3" fmla="*/ 367029 h 367029"/>
              <a:gd name="connsiteX4" fmla="*/ 292580 w 3995228"/>
              <a:gd name="connsiteY4" fmla="*/ 0 h 367029"/>
              <a:gd name="connsiteX0" fmla="*/ 292580 w 3995228"/>
              <a:gd name="connsiteY0" fmla="*/ 0 h 367029"/>
              <a:gd name="connsiteX1" fmla="*/ 3995228 w 3995228"/>
              <a:gd name="connsiteY1" fmla="*/ 13519 h 367029"/>
              <a:gd name="connsiteX2" fmla="*/ 3615926 w 3995228"/>
              <a:gd name="connsiteY2" fmla="*/ 354515 h 367029"/>
              <a:gd name="connsiteX3" fmla="*/ 0 w 3995228"/>
              <a:gd name="connsiteY3" fmla="*/ 367029 h 367029"/>
              <a:gd name="connsiteX4" fmla="*/ 292580 w 3995228"/>
              <a:gd name="connsiteY4" fmla="*/ 0 h 367029"/>
              <a:gd name="connsiteX0" fmla="*/ 278400 w 3981048"/>
              <a:gd name="connsiteY0" fmla="*/ 0 h 360131"/>
              <a:gd name="connsiteX1" fmla="*/ 3981048 w 3981048"/>
              <a:gd name="connsiteY1" fmla="*/ 13519 h 360131"/>
              <a:gd name="connsiteX2" fmla="*/ 3601746 w 3981048"/>
              <a:gd name="connsiteY2" fmla="*/ 354515 h 360131"/>
              <a:gd name="connsiteX3" fmla="*/ 0 w 3981048"/>
              <a:gd name="connsiteY3" fmla="*/ 360131 h 360131"/>
              <a:gd name="connsiteX4" fmla="*/ 278400 w 3981048"/>
              <a:gd name="connsiteY4" fmla="*/ 0 h 360131"/>
              <a:gd name="connsiteX0" fmla="*/ 285490 w 3988138"/>
              <a:gd name="connsiteY0" fmla="*/ 0 h 360131"/>
              <a:gd name="connsiteX1" fmla="*/ 3988138 w 3988138"/>
              <a:gd name="connsiteY1" fmla="*/ 13519 h 360131"/>
              <a:gd name="connsiteX2" fmla="*/ 3608836 w 3988138"/>
              <a:gd name="connsiteY2" fmla="*/ 354515 h 360131"/>
              <a:gd name="connsiteX3" fmla="*/ 0 w 3988138"/>
              <a:gd name="connsiteY3" fmla="*/ 360131 h 360131"/>
              <a:gd name="connsiteX4" fmla="*/ 285490 w 3988138"/>
              <a:gd name="connsiteY4" fmla="*/ 0 h 360131"/>
              <a:gd name="connsiteX0" fmla="*/ 299670 w 4002318"/>
              <a:gd name="connsiteY0" fmla="*/ 0 h 360131"/>
              <a:gd name="connsiteX1" fmla="*/ 4002318 w 4002318"/>
              <a:gd name="connsiteY1" fmla="*/ 13519 h 360131"/>
              <a:gd name="connsiteX2" fmla="*/ 3623016 w 4002318"/>
              <a:gd name="connsiteY2" fmla="*/ 354515 h 360131"/>
              <a:gd name="connsiteX3" fmla="*/ 0 w 4002318"/>
              <a:gd name="connsiteY3" fmla="*/ 360131 h 360131"/>
              <a:gd name="connsiteX4" fmla="*/ 299670 w 4002318"/>
              <a:gd name="connsiteY4" fmla="*/ 0 h 360131"/>
              <a:gd name="connsiteX0" fmla="*/ 299670 w 3623016"/>
              <a:gd name="connsiteY0" fmla="*/ 0 h 360131"/>
              <a:gd name="connsiteX1" fmla="*/ 3615926 w 3623016"/>
              <a:gd name="connsiteY1" fmla="*/ 10070 h 360131"/>
              <a:gd name="connsiteX2" fmla="*/ 3623016 w 3623016"/>
              <a:gd name="connsiteY2" fmla="*/ 354515 h 360131"/>
              <a:gd name="connsiteX3" fmla="*/ 0 w 3623016"/>
              <a:gd name="connsiteY3" fmla="*/ 360131 h 360131"/>
              <a:gd name="connsiteX4" fmla="*/ 299670 w 3623016"/>
              <a:gd name="connsiteY4" fmla="*/ 0 h 360131"/>
              <a:gd name="connsiteX0" fmla="*/ 299670 w 3630106"/>
              <a:gd name="connsiteY0" fmla="*/ 277 h 360408"/>
              <a:gd name="connsiteX1" fmla="*/ 3630106 w 3630106"/>
              <a:gd name="connsiteY1" fmla="*/ 0 h 360408"/>
              <a:gd name="connsiteX2" fmla="*/ 3623016 w 3630106"/>
              <a:gd name="connsiteY2" fmla="*/ 354792 h 360408"/>
              <a:gd name="connsiteX3" fmla="*/ 0 w 3630106"/>
              <a:gd name="connsiteY3" fmla="*/ 360408 h 360408"/>
              <a:gd name="connsiteX4" fmla="*/ 299670 w 3630106"/>
              <a:gd name="connsiteY4" fmla="*/ 277 h 36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0106" h="360408">
                <a:moveTo>
                  <a:pt x="299670" y="277"/>
                </a:moveTo>
                <a:lnTo>
                  <a:pt x="3630106" y="0"/>
                </a:lnTo>
                <a:lnTo>
                  <a:pt x="3623016" y="354792"/>
                </a:lnTo>
                <a:lnTo>
                  <a:pt x="0" y="360408"/>
                </a:lnTo>
                <a:lnTo>
                  <a:pt x="299670" y="277"/>
                </a:lnTo>
                <a:close/>
              </a:path>
            </a:pathLst>
          </a:custGeom>
          <a:solidFill>
            <a:srgbClr val="EF6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VN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9DD3F3-8BE1-DE50-B9B5-B32FF81FBE98}"/>
              </a:ext>
            </a:extLst>
          </p:cNvPr>
          <p:cNvCxnSpPr>
            <a:cxnSpLocks/>
          </p:cNvCxnSpPr>
          <p:nvPr/>
        </p:nvCxnSpPr>
        <p:spPr>
          <a:xfrm>
            <a:off x="877888" y="158750"/>
            <a:ext cx="11353800" cy="0"/>
          </a:xfrm>
          <a:prstGeom prst="line">
            <a:avLst/>
          </a:prstGeom>
          <a:ln w="12700">
            <a:solidFill>
              <a:srgbClr val="EF682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16">
            <a:extLst>
              <a:ext uri="{FF2B5EF4-FFF2-40B4-BE49-F238E27FC236}">
                <a16:creationId xmlns:a16="http://schemas.microsoft.com/office/drawing/2014/main" id="{4CB25FBB-94DC-14CA-F193-CEB70C3196C9}"/>
              </a:ext>
            </a:extLst>
          </p:cNvPr>
          <p:cNvSpPr/>
          <p:nvPr/>
        </p:nvSpPr>
        <p:spPr>
          <a:xfrm flipH="1" flipV="1">
            <a:off x="-14288" y="-15875"/>
            <a:ext cx="1262063" cy="295275"/>
          </a:xfrm>
          <a:custGeom>
            <a:avLst/>
            <a:gdLst>
              <a:gd name="connsiteX0" fmla="*/ 0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0 w 2523344"/>
              <a:gd name="connsiteY4" fmla="*/ 0 h 482600"/>
              <a:gd name="connsiteX0" fmla="*/ 524655 w 2523344"/>
              <a:gd name="connsiteY0" fmla="*/ 1499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524655 w 2523344"/>
              <a:gd name="connsiteY4" fmla="*/ 14990 h 482600"/>
              <a:gd name="connsiteX0" fmla="*/ 404734 w 2523344"/>
              <a:gd name="connsiteY0" fmla="*/ 44971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44971 h 482600"/>
              <a:gd name="connsiteX0" fmla="*/ 404734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0 h 482600"/>
              <a:gd name="connsiteX0" fmla="*/ 493662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93662 w 2523344"/>
              <a:gd name="connsiteY4" fmla="*/ 10816 h 482600"/>
              <a:gd name="connsiteX0" fmla="*/ 371386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371386 w 2523344"/>
              <a:gd name="connsiteY4" fmla="*/ 10816 h 482600"/>
              <a:gd name="connsiteX0" fmla="*/ 406017 w 2557975"/>
              <a:gd name="connsiteY0" fmla="*/ 10816 h 488215"/>
              <a:gd name="connsiteX1" fmla="*/ 2557975 w 2557975"/>
              <a:gd name="connsiteY1" fmla="*/ 0 h 488215"/>
              <a:gd name="connsiteX2" fmla="*/ 2557975 w 2557975"/>
              <a:gd name="connsiteY2" fmla="*/ 482600 h 488215"/>
              <a:gd name="connsiteX3" fmla="*/ 0 w 2557975"/>
              <a:gd name="connsiteY3" fmla="*/ 488215 h 488215"/>
              <a:gd name="connsiteX4" fmla="*/ 406017 w 2557975"/>
              <a:gd name="connsiteY4" fmla="*/ 10816 h 488215"/>
              <a:gd name="connsiteX0" fmla="*/ 406017 w 4108665"/>
              <a:gd name="connsiteY0" fmla="*/ 10816 h 488215"/>
              <a:gd name="connsiteX1" fmla="*/ 255797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10816 h 488215"/>
              <a:gd name="connsiteX1" fmla="*/ 410866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0 h 477399"/>
              <a:gd name="connsiteX1" fmla="*/ 4108665 w 4108665"/>
              <a:gd name="connsiteY1" fmla="*/ 13519 h 477399"/>
              <a:gd name="connsiteX2" fmla="*/ 4108665 w 4108665"/>
              <a:gd name="connsiteY2" fmla="*/ 471784 h 477399"/>
              <a:gd name="connsiteX3" fmla="*/ 0 w 4108665"/>
              <a:gd name="connsiteY3" fmla="*/ 477399 h 477399"/>
              <a:gd name="connsiteX4" fmla="*/ 406017 w 4108665"/>
              <a:gd name="connsiteY4" fmla="*/ 0 h 477399"/>
              <a:gd name="connsiteX0" fmla="*/ 406017 w 4108665"/>
              <a:gd name="connsiteY0" fmla="*/ 0 h 477399"/>
              <a:gd name="connsiteX1" fmla="*/ 4108665 w 4108665"/>
              <a:gd name="connsiteY1" fmla="*/ 13519 h 477399"/>
              <a:gd name="connsiteX2" fmla="*/ 1881358 w 4108665"/>
              <a:gd name="connsiteY2" fmla="*/ 471784 h 477399"/>
              <a:gd name="connsiteX3" fmla="*/ 0 w 4108665"/>
              <a:gd name="connsiteY3" fmla="*/ 477399 h 477399"/>
              <a:gd name="connsiteX4" fmla="*/ 406017 w 4108665"/>
              <a:gd name="connsiteY4" fmla="*/ 0 h 477399"/>
              <a:gd name="connsiteX0" fmla="*/ 406017 w 1905053"/>
              <a:gd name="connsiteY0" fmla="*/ 0 h 477399"/>
              <a:gd name="connsiteX1" fmla="*/ 1905053 w 1905053"/>
              <a:gd name="connsiteY1" fmla="*/ 1993 h 477399"/>
              <a:gd name="connsiteX2" fmla="*/ 1881358 w 1905053"/>
              <a:gd name="connsiteY2" fmla="*/ 471784 h 477399"/>
              <a:gd name="connsiteX3" fmla="*/ 0 w 1905053"/>
              <a:gd name="connsiteY3" fmla="*/ 477399 h 477399"/>
              <a:gd name="connsiteX4" fmla="*/ 406017 w 1905053"/>
              <a:gd name="connsiteY4" fmla="*/ 0 h 477399"/>
              <a:gd name="connsiteX0" fmla="*/ 406017 w 1881358"/>
              <a:gd name="connsiteY0" fmla="*/ 0 h 477399"/>
              <a:gd name="connsiteX1" fmla="*/ 1845816 w 1881358"/>
              <a:gd name="connsiteY1" fmla="*/ 1993 h 477399"/>
              <a:gd name="connsiteX2" fmla="*/ 1881358 w 1881358"/>
              <a:gd name="connsiteY2" fmla="*/ 471784 h 477399"/>
              <a:gd name="connsiteX3" fmla="*/ 0 w 1881358"/>
              <a:gd name="connsiteY3" fmla="*/ 477399 h 477399"/>
              <a:gd name="connsiteX4" fmla="*/ 406017 w 1881358"/>
              <a:gd name="connsiteY4" fmla="*/ 0 h 477399"/>
              <a:gd name="connsiteX0" fmla="*/ 406017 w 1881358"/>
              <a:gd name="connsiteY0" fmla="*/ 0 h 477399"/>
              <a:gd name="connsiteX1" fmla="*/ 1869510 w 1881358"/>
              <a:gd name="connsiteY1" fmla="*/ 25047 h 477399"/>
              <a:gd name="connsiteX2" fmla="*/ 1881358 w 1881358"/>
              <a:gd name="connsiteY2" fmla="*/ 471784 h 477399"/>
              <a:gd name="connsiteX3" fmla="*/ 0 w 1881358"/>
              <a:gd name="connsiteY3" fmla="*/ 477399 h 477399"/>
              <a:gd name="connsiteX4" fmla="*/ 406017 w 1881358"/>
              <a:gd name="connsiteY4" fmla="*/ 0 h 477399"/>
              <a:gd name="connsiteX0" fmla="*/ 406017 w 1886825"/>
              <a:gd name="connsiteY0" fmla="*/ 14263 h 491662"/>
              <a:gd name="connsiteX1" fmla="*/ 1886825 w 1886825"/>
              <a:gd name="connsiteY1" fmla="*/ 0 h 491662"/>
              <a:gd name="connsiteX2" fmla="*/ 1881358 w 1886825"/>
              <a:gd name="connsiteY2" fmla="*/ 486047 h 491662"/>
              <a:gd name="connsiteX3" fmla="*/ 0 w 1886825"/>
              <a:gd name="connsiteY3" fmla="*/ 491662 h 491662"/>
              <a:gd name="connsiteX4" fmla="*/ 406017 w 1886825"/>
              <a:gd name="connsiteY4" fmla="*/ 14263 h 491662"/>
              <a:gd name="connsiteX0" fmla="*/ 406017 w 1881586"/>
              <a:gd name="connsiteY0" fmla="*/ 0 h 477399"/>
              <a:gd name="connsiteX1" fmla="*/ 1875281 w 1881586"/>
              <a:gd name="connsiteY1" fmla="*/ 8200 h 477399"/>
              <a:gd name="connsiteX2" fmla="*/ 1881358 w 1881586"/>
              <a:gd name="connsiteY2" fmla="*/ 471784 h 477399"/>
              <a:gd name="connsiteX3" fmla="*/ 0 w 1881586"/>
              <a:gd name="connsiteY3" fmla="*/ 477399 h 477399"/>
              <a:gd name="connsiteX4" fmla="*/ 406017 w 1881586"/>
              <a:gd name="connsiteY4" fmla="*/ 0 h 477399"/>
              <a:gd name="connsiteX0" fmla="*/ 406017 w 1881851"/>
              <a:gd name="connsiteY0" fmla="*/ 3031 h 480430"/>
              <a:gd name="connsiteX1" fmla="*/ 1881052 w 1881851"/>
              <a:gd name="connsiteY1" fmla="*/ 0 h 480430"/>
              <a:gd name="connsiteX2" fmla="*/ 1881358 w 1881851"/>
              <a:gd name="connsiteY2" fmla="*/ 474815 h 480430"/>
              <a:gd name="connsiteX3" fmla="*/ 0 w 1881851"/>
              <a:gd name="connsiteY3" fmla="*/ 480430 h 480430"/>
              <a:gd name="connsiteX4" fmla="*/ 406017 w 1881851"/>
              <a:gd name="connsiteY4" fmla="*/ 3031 h 480430"/>
              <a:gd name="connsiteX0" fmla="*/ 234030 w 1709864"/>
              <a:gd name="connsiteY0" fmla="*/ 3031 h 474815"/>
              <a:gd name="connsiteX1" fmla="*/ 1709065 w 1709864"/>
              <a:gd name="connsiteY1" fmla="*/ 0 h 474815"/>
              <a:gd name="connsiteX2" fmla="*/ 1709371 w 1709864"/>
              <a:gd name="connsiteY2" fmla="*/ 474815 h 474815"/>
              <a:gd name="connsiteX3" fmla="*/ 0 w 1709864"/>
              <a:gd name="connsiteY3" fmla="*/ 280282 h 474815"/>
              <a:gd name="connsiteX4" fmla="*/ 234030 w 1709864"/>
              <a:gd name="connsiteY4" fmla="*/ 3031 h 474815"/>
              <a:gd name="connsiteX0" fmla="*/ 234030 w 1709065"/>
              <a:gd name="connsiteY0" fmla="*/ 3031 h 294353"/>
              <a:gd name="connsiteX1" fmla="*/ 1709065 w 1709065"/>
              <a:gd name="connsiteY1" fmla="*/ 0 h 294353"/>
              <a:gd name="connsiteX2" fmla="*/ 1274347 w 1709065"/>
              <a:gd name="connsiteY2" fmla="*/ 294353 h 294353"/>
              <a:gd name="connsiteX3" fmla="*/ 0 w 1709065"/>
              <a:gd name="connsiteY3" fmla="*/ 280282 h 294353"/>
              <a:gd name="connsiteX4" fmla="*/ 234030 w 1709065"/>
              <a:gd name="connsiteY4" fmla="*/ 3031 h 294353"/>
              <a:gd name="connsiteX0" fmla="*/ 234030 w 1274424"/>
              <a:gd name="connsiteY0" fmla="*/ 3031 h 294353"/>
              <a:gd name="connsiteX1" fmla="*/ 1247062 w 1274424"/>
              <a:gd name="connsiteY1" fmla="*/ 0 h 294353"/>
              <a:gd name="connsiteX2" fmla="*/ 1274347 w 1274424"/>
              <a:gd name="connsiteY2" fmla="*/ 294353 h 294353"/>
              <a:gd name="connsiteX3" fmla="*/ 0 w 1274424"/>
              <a:gd name="connsiteY3" fmla="*/ 280282 h 294353"/>
              <a:gd name="connsiteX4" fmla="*/ 234030 w 1274424"/>
              <a:gd name="connsiteY4" fmla="*/ 3031 h 294353"/>
              <a:gd name="connsiteX0" fmla="*/ 234030 w 1247062"/>
              <a:gd name="connsiteY0" fmla="*/ 3031 h 291311"/>
              <a:gd name="connsiteX1" fmla="*/ 1247062 w 1247062"/>
              <a:gd name="connsiteY1" fmla="*/ 0 h 291311"/>
              <a:gd name="connsiteX2" fmla="*/ 1246210 w 1247062"/>
              <a:gd name="connsiteY2" fmla="*/ 291311 h 291311"/>
              <a:gd name="connsiteX3" fmla="*/ 0 w 1247062"/>
              <a:gd name="connsiteY3" fmla="*/ 280282 h 291311"/>
              <a:gd name="connsiteX4" fmla="*/ 234030 w 1247062"/>
              <a:gd name="connsiteY4" fmla="*/ 3031 h 291311"/>
              <a:gd name="connsiteX0" fmla="*/ 234030 w 1247062"/>
              <a:gd name="connsiteY0" fmla="*/ 3031 h 280282"/>
              <a:gd name="connsiteX1" fmla="*/ 1247062 w 1247062"/>
              <a:gd name="connsiteY1" fmla="*/ 0 h 280282"/>
              <a:gd name="connsiteX2" fmla="*/ 1174303 w 1247062"/>
              <a:gd name="connsiteY2" fmla="*/ 218306 h 280282"/>
              <a:gd name="connsiteX3" fmla="*/ 0 w 1247062"/>
              <a:gd name="connsiteY3" fmla="*/ 280282 h 280282"/>
              <a:gd name="connsiteX4" fmla="*/ 234030 w 1247062"/>
              <a:gd name="connsiteY4" fmla="*/ 3031 h 280282"/>
              <a:gd name="connsiteX0" fmla="*/ 234030 w 1247062"/>
              <a:gd name="connsiteY0" fmla="*/ 3031 h 280282"/>
              <a:gd name="connsiteX1" fmla="*/ 1247062 w 1247062"/>
              <a:gd name="connsiteY1" fmla="*/ 0 h 280282"/>
              <a:gd name="connsiteX2" fmla="*/ 1236831 w 1247062"/>
              <a:gd name="connsiteY2" fmla="*/ 279144 h 280282"/>
              <a:gd name="connsiteX3" fmla="*/ 0 w 1247062"/>
              <a:gd name="connsiteY3" fmla="*/ 280282 h 280282"/>
              <a:gd name="connsiteX4" fmla="*/ 234030 w 1247062"/>
              <a:gd name="connsiteY4" fmla="*/ 3031 h 280282"/>
              <a:gd name="connsiteX0" fmla="*/ 234030 w 1243936"/>
              <a:gd name="connsiteY0" fmla="*/ 6073 h 283324"/>
              <a:gd name="connsiteX1" fmla="*/ 1243936 w 1243936"/>
              <a:gd name="connsiteY1" fmla="*/ 0 h 283324"/>
              <a:gd name="connsiteX2" fmla="*/ 1236831 w 1243936"/>
              <a:gd name="connsiteY2" fmla="*/ 282186 h 283324"/>
              <a:gd name="connsiteX3" fmla="*/ 0 w 1243936"/>
              <a:gd name="connsiteY3" fmla="*/ 283324 h 283324"/>
              <a:gd name="connsiteX4" fmla="*/ 234030 w 1243936"/>
              <a:gd name="connsiteY4" fmla="*/ 6073 h 2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936" h="283324">
                <a:moveTo>
                  <a:pt x="234030" y="6073"/>
                </a:moveTo>
                <a:lnTo>
                  <a:pt x="1243936" y="0"/>
                </a:lnTo>
                <a:cubicBezTo>
                  <a:pt x="1242114" y="162016"/>
                  <a:pt x="1238653" y="120170"/>
                  <a:pt x="1236831" y="282186"/>
                </a:cubicBezTo>
                <a:lnTo>
                  <a:pt x="0" y="283324"/>
                </a:lnTo>
                <a:lnTo>
                  <a:pt x="234030" y="6073"/>
                </a:lnTo>
                <a:close/>
              </a:path>
            </a:pathLst>
          </a:custGeom>
          <a:solidFill>
            <a:srgbClr val="184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V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CF2133-FBDF-158F-A824-ACCCB907A827}"/>
              </a:ext>
            </a:extLst>
          </p:cNvPr>
          <p:cNvSpPr txBox="1">
            <a:spLocks/>
          </p:cNvSpPr>
          <p:nvPr/>
        </p:nvSpPr>
        <p:spPr>
          <a:xfrm>
            <a:off x="877887" y="403293"/>
            <a:ext cx="110474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3200" b="1" dirty="0">
                <a:solidFill>
                  <a:srgbClr val="18459E"/>
                </a:solidFill>
                <a:latin typeface="Georgia" panose="02040502050405020303" pitchFamily="18" charset="0"/>
              </a:rPr>
              <a:t>COMMON AI TOOLS IN LANGUAGE LEARNING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7D76FEA-E946-B2D0-4EFD-F1B3C432447E}"/>
              </a:ext>
            </a:extLst>
          </p:cNvPr>
          <p:cNvSpPr txBox="1">
            <a:spLocks/>
          </p:cNvSpPr>
          <p:nvPr/>
        </p:nvSpPr>
        <p:spPr>
          <a:xfrm>
            <a:off x="1019175" y="1728856"/>
            <a:ext cx="10334625" cy="4448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</a:rPr>
              <a:t> ChatGPT acts as a virtual tutor, supporting natural conversation, goal setting, and grammar explanations (Kasneci et al., 2023).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</a:rPr>
              <a:t> Grammarly enhances grammar, cohesion, and writing fluency; reduces anxiety; fosters autonomy (Ebadi &amp; Rahimi, 2019; Tambunan et al., 2022).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</a:rPr>
              <a:t>Quillbot</a:t>
            </a:r>
            <a:r>
              <a:rPr lang="en-US" sz="2400" dirty="0">
                <a:latin typeface="Georgia" panose="02040502050405020303" pitchFamily="18" charset="0"/>
              </a:rPr>
              <a:t> supports paraphrasing, grammar correction, and vocabulary improvement, boosting motivation and accuracy (Rahimi &amp; Fathi, 2022; Amanda et al., 2023).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</a:rPr>
              <a:t> Google Translate assists with vocabulary building and sentence formation through fast, accurate AI-powered translations (Castilho et al., 2018).</a:t>
            </a:r>
          </a:p>
        </p:txBody>
      </p:sp>
    </p:spTree>
    <p:extLst>
      <p:ext uri="{BB962C8B-B14F-4D97-AF65-F5344CB8AC3E}">
        <p14:creationId xmlns:p14="http://schemas.microsoft.com/office/powerpoint/2010/main" val="244388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ACE36-4B12-AC75-CACA-628FCCB10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F99582-BFBB-6F87-1F20-E6D9368B13BA}"/>
              </a:ext>
            </a:extLst>
          </p:cNvPr>
          <p:cNvCxnSpPr>
            <a:cxnSpLocks/>
          </p:cNvCxnSpPr>
          <p:nvPr/>
        </p:nvCxnSpPr>
        <p:spPr>
          <a:xfrm>
            <a:off x="0" y="6729413"/>
            <a:ext cx="8486775" cy="1587"/>
          </a:xfrm>
          <a:prstGeom prst="line">
            <a:avLst/>
          </a:prstGeom>
          <a:ln w="12700">
            <a:solidFill>
              <a:srgbClr val="18459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99DAC32-6A0A-FD82-B38C-8F1089354399}"/>
              </a:ext>
            </a:extLst>
          </p:cNvPr>
          <p:cNvCxnSpPr>
            <a:cxnSpLocks/>
          </p:cNvCxnSpPr>
          <p:nvPr/>
        </p:nvCxnSpPr>
        <p:spPr>
          <a:xfrm flipV="1">
            <a:off x="8486775" y="6388100"/>
            <a:ext cx="277813" cy="341313"/>
          </a:xfrm>
          <a:prstGeom prst="line">
            <a:avLst/>
          </a:prstGeom>
          <a:ln w="12700">
            <a:solidFill>
              <a:srgbClr val="18459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D5A9BCD-266C-9C3F-E1CA-0D3F62D83019}"/>
              </a:ext>
            </a:extLst>
          </p:cNvPr>
          <p:cNvCxnSpPr>
            <a:cxnSpLocks/>
          </p:cNvCxnSpPr>
          <p:nvPr/>
        </p:nvCxnSpPr>
        <p:spPr>
          <a:xfrm>
            <a:off x="8764588" y="6388100"/>
            <a:ext cx="3443287" cy="0"/>
          </a:xfrm>
          <a:prstGeom prst="line">
            <a:avLst/>
          </a:prstGeom>
          <a:ln w="12700">
            <a:solidFill>
              <a:srgbClr val="18459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Rectangle 16">
            <a:extLst>
              <a:ext uri="{FF2B5EF4-FFF2-40B4-BE49-F238E27FC236}">
                <a16:creationId xmlns:a16="http://schemas.microsoft.com/office/drawing/2014/main" id="{56B3B109-E89E-0AD8-5CC5-65430DEBD4C4}"/>
              </a:ext>
            </a:extLst>
          </p:cNvPr>
          <p:cNvSpPr/>
          <p:nvPr/>
        </p:nvSpPr>
        <p:spPr>
          <a:xfrm>
            <a:off x="8521700" y="6497638"/>
            <a:ext cx="3686175" cy="376237"/>
          </a:xfrm>
          <a:custGeom>
            <a:avLst/>
            <a:gdLst>
              <a:gd name="connsiteX0" fmla="*/ 0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0 w 2523344"/>
              <a:gd name="connsiteY4" fmla="*/ 0 h 482600"/>
              <a:gd name="connsiteX0" fmla="*/ 524655 w 2523344"/>
              <a:gd name="connsiteY0" fmla="*/ 1499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524655 w 2523344"/>
              <a:gd name="connsiteY4" fmla="*/ 14990 h 482600"/>
              <a:gd name="connsiteX0" fmla="*/ 404734 w 2523344"/>
              <a:gd name="connsiteY0" fmla="*/ 44971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44971 h 482600"/>
              <a:gd name="connsiteX0" fmla="*/ 404734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0 h 482600"/>
              <a:gd name="connsiteX0" fmla="*/ 493662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93662 w 2523344"/>
              <a:gd name="connsiteY4" fmla="*/ 10816 h 482600"/>
              <a:gd name="connsiteX0" fmla="*/ 371386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371386 w 2523344"/>
              <a:gd name="connsiteY4" fmla="*/ 10816 h 482600"/>
              <a:gd name="connsiteX0" fmla="*/ 406017 w 2557975"/>
              <a:gd name="connsiteY0" fmla="*/ 10816 h 488215"/>
              <a:gd name="connsiteX1" fmla="*/ 2557975 w 2557975"/>
              <a:gd name="connsiteY1" fmla="*/ 0 h 488215"/>
              <a:gd name="connsiteX2" fmla="*/ 2557975 w 2557975"/>
              <a:gd name="connsiteY2" fmla="*/ 482600 h 488215"/>
              <a:gd name="connsiteX3" fmla="*/ 0 w 2557975"/>
              <a:gd name="connsiteY3" fmla="*/ 488215 h 488215"/>
              <a:gd name="connsiteX4" fmla="*/ 406017 w 2557975"/>
              <a:gd name="connsiteY4" fmla="*/ 10816 h 488215"/>
              <a:gd name="connsiteX0" fmla="*/ 406017 w 4108665"/>
              <a:gd name="connsiteY0" fmla="*/ 10816 h 488215"/>
              <a:gd name="connsiteX1" fmla="*/ 255797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10816 h 488215"/>
              <a:gd name="connsiteX1" fmla="*/ 410866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0 h 477399"/>
              <a:gd name="connsiteX1" fmla="*/ 4108665 w 4108665"/>
              <a:gd name="connsiteY1" fmla="*/ 13519 h 477399"/>
              <a:gd name="connsiteX2" fmla="*/ 4108665 w 4108665"/>
              <a:gd name="connsiteY2" fmla="*/ 471784 h 477399"/>
              <a:gd name="connsiteX3" fmla="*/ 0 w 4108665"/>
              <a:gd name="connsiteY3" fmla="*/ 477399 h 477399"/>
              <a:gd name="connsiteX4" fmla="*/ 406017 w 4108665"/>
              <a:gd name="connsiteY4" fmla="*/ 0 h 477399"/>
              <a:gd name="connsiteX0" fmla="*/ 289036 w 3991684"/>
              <a:gd name="connsiteY0" fmla="*/ 0 h 471784"/>
              <a:gd name="connsiteX1" fmla="*/ 3991684 w 3991684"/>
              <a:gd name="connsiteY1" fmla="*/ 13519 h 471784"/>
              <a:gd name="connsiteX2" fmla="*/ 3991684 w 3991684"/>
              <a:gd name="connsiteY2" fmla="*/ 471784 h 471784"/>
              <a:gd name="connsiteX3" fmla="*/ 0 w 3991684"/>
              <a:gd name="connsiteY3" fmla="*/ 356682 h 471784"/>
              <a:gd name="connsiteX4" fmla="*/ 289036 w 3991684"/>
              <a:gd name="connsiteY4" fmla="*/ 0 h 471784"/>
              <a:gd name="connsiteX0" fmla="*/ 274856 w 3977504"/>
              <a:gd name="connsiteY0" fmla="*/ 0 h 471784"/>
              <a:gd name="connsiteX1" fmla="*/ 3977504 w 3977504"/>
              <a:gd name="connsiteY1" fmla="*/ 13519 h 471784"/>
              <a:gd name="connsiteX2" fmla="*/ 3977504 w 3977504"/>
              <a:gd name="connsiteY2" fmla="*/ 471784 h 471784"/>
              <a:gd name="connsiteX3" fmla="*/ 0 w 3977504"/>
              <a:gd name="connsiteY3" fmla="*/ 360131 h 471784"/>
              <a:gd name="connsiteX4" fmla="*/ 274856 w 3977504"/>
              <a:gd name="connsiteY4" fmla="*/ 0 h 471784"/>
              <a:gd name="connsiteX0" fmla="*/ 292580 w 3995228"/>
              <a:gd name="connsiteY0" fmla="*/ 0 h 471784"/>
              <a:gd name="connsiteX1" fmla="*/ 3995228 w 3995228"/>
              <a:gd name="connsiteY1" fmla="*/ 13519 h 471784"/>
              <a:gd name="connsiteX2" fmla="*/ 3995228 w 3995228"/>
              <a:gd name="connsiteY2" fmla="*/ 471784 h 471784"/>
              <a:gd name="connsiteX3" fmla="*/ 0 w 3995228"/>
              <a:gd name="connsiteY3" fmla="*/ 367029 h 471784"/>
              <a:gd name="connsiteX4" fmla="*/ 292580 w 3995228"/>
              <a:gd name="connsiteY4" fmla="*/ 0 h 471784"/>
              <a:gd name="connsiteX0" fmla="*/ 292580 w 3995228"/>
              <a:gd name="connsiteY0" fmla="*/ 0 h 385558"/>
              <a:gd name="connsiteX1" fmla="*/ 3995228 w 3995228"/>
              <a:gd name="connsiteY1" fmla="*/ 13519 h 385558"/>
              <a:gd name="connsiteX2" fmla="*/ 3662009 w 3995228"/>
              <a:gd name="connsiteY2" fmla="*/ 385558 h 385558"/>
              <a:gd name="connsiteX3" fmla="*/ 0 w 3995228"/>
              <a:gd name="connsiteY3" fmla="*/ 367029 h 385558"/>
              <a:gd name="connsiteX4" fmla="*/ 292580 w 3995228"/>
              <a:gd name="connsiteY4" fmla="*/ 0 h 385558"/>
              <a:gd name="connsiteX0" fmla="*/ 292580 w 3995228"/>
              <a:gd name="connsiteY0" fmla="*/ 0 h 367029"/>
              <a:gd name="connsiteX1" fmla="*/ 3995228 w 3995228"/>
              <a:gd name="connsiteY1" fmla="*/ 13519 h 367029"/>
              <a:gd name="connsiteX2" fmla="*/ 3640740 w 3995228"/>
              <a:gd name="connsiteY2" fmla="*/ 347618 h 367029"/>
              <a:gd name="connsiteX3" fmla="*/ 0 w 3995228"/>
              <a:gd name="connsiteY3" fmla="*/ 367029 h 367029"/>
              <a:gd name="connsiteX4" fmla="*/ 292580 w 3995228"/>
              <a:gd name="connsiteY4" fmla="*/ 0 h 367029"/>
              <a:gd name="connsiteX0" fmla="*/ 292580 w 3995228"/>
              <a:gd name="connsiteY0" fmla="*/ 0 h 367029"/>
              <a:gd name="connsiteX1" fmla="*/ 3995228 w 3995228"/>
              <a:gd name="connsiteY1" fmla="*/ 13519 h 367029"/>
              <a:gd name="connsiteX2" fmla="*/ 3630105 w 3995228"/>
              <a:gd name="connsiteY2" fmla="*/ 213104 h 367029"/>
              <a:gd name="connsiteX3" fmla="*/ 0 w 3995228"/>
              <a:gd name="connsiteY3" fmla="*/ 367029 h 367029"/>
              <a:gd name="connsiteX4" fmla="*/ 292580 w 3995228"/>
              <a:gd name="connsiteY4" fmla="*/ 0 h 367029"/>
              <a:gd name="connsiteX0" fmla="*/ 292580 w 3995228"/>
              <a:gd name="connsiteY0" fmla="*/ 0 h 367029"/>
              <a:gd name="connsiteX1" fmla="*/ 3995228 w 3995228"/>
              <a:gd name="connsiteY1" fmla="*/ 13519 h 367029"/>
              <a:gd name="connsiteX2" fmla="*/ 3615926 w 3995228"/>
              <a:gd name="connsiteY2" fmla="*/ 354515 h 367029"/>
              <a:gd name="connsiteX3" fmla="*/ 0 w 3995228"/>
              <a:gd name="connsiteY3" fmla="*/ 367029 h 367029"/>
              <a:gd name="connsiteX4" fmla="*/ 292580 w 3995228"/>
              <a:gd name="connsiteY4" fmla="*/ 0 h 367029"/>
              <a:gd name="connsiteX0" fmla="*/ 278400 w 3981048"/>
              <a:gd name="connsiteY0" fmla="*/ 0 h 360131"/>
              <a:gd name="connsiteX1" fmla="*/ 3981048 w 3981048"/>
              <a:gd name="connsiteY1" fmla="*/ 13519 h 360131"/>
              <a:gd name="connsiteX2" fmla="*/ 3601746 w 3981048"/>
              <a:gd name="connsiteY2" fmla="*/ 354515 h 360131"/>
              <a:gd name="connsiteX3" fmla="*/ 0 w 3981048"/>
              <a:gd name="connsiteY3" fmla="*/ 360131 h 360131"/>
              <a:gd name="connsiteX4" fmla="*/ 278400 w 3981048"/>
              <a:gd name="connsiteY4" fmla="*/ 0 h 360131"/>
              <a:gd name="connsiteX0" fmla="*/ 285490 w 3988138"/>
              <a:gd name="connsiteY0" fmla="*/ 0 h 360131"/>
              <a:gd name="connsiteX1" fmla="*/ 3988138 w 3988138"/>
              <a:gd name="connsiteY1" fmla="*/ 13519 h 360131"/>
              <a:gd name="connsiteX2" fmla="*/ 3608836 w 3988138"/>
              <a:gd name="connsiteY2" fmla="*/ 354515 h 360131"/>
              <a:gd name="connsiteX3" fmla="*/ 0 w 3988138"/>
              <a:gd name="connsiteY3" fmla="*/ 360131 h 360131"/>
              <a:gd name="connsiteX4" fmla="*/ 285490 w 3988138"/>
              <a:gd name="connsiteY4" fmla="*/ 0 h 360131"/>
              <a:gd name="connsiteX0" fmla="*/ 299670 w 4002318"/>
              <a:gd name="connsiteY0" fmla="*/ 0 h 360131"/>
              <a:gd name="connsiteX1" fmla="*/ 4002318 w 4002318"/>
              <a:gd name="connsiteY1" fmla="*/ 13519 h 360131"/>
              <a:gd name="connsiteX2" fmla="*/ 3623016 w 4002318"/>
              <a:gd name="connsiteY2" fmla="*/ 354515 h 360131"/>
              <a:gd name="connsiteX3" fmla="*/ 0 w 4002318"/>
              <a:gd name="connsiteY3" fmla="*/ 360131 h 360131"/>
              <a:gd name="connsiteX4" fmla="*/ 299670 w 4002318"/>
              <a:gd name="connsiteY4" fmla="*/ 0 h 360131"/>
              <a:gd name="connsiteX0" fmla="*/ 299670 w 3623016"/>
              <a:gd name="connsiteY0" fmla="*/ 0 h 360131"/>
              <a:gd name="connsiteX1" fmla="*/ 3615926 w 3623016"/>
              <a:gd name="connsiteY1" fmla="*/ 10070 h 360131"/>
              <a:gd name="connsiteX2" fmla="*/ 3623016 w 3623016"/>
              <a:gd name="connsiteY2" fmla="*/ 354515 h 360131"/>
              <a:gd name="connsiteX3" fmla="*/ 0 w 3623016"/>
              <a:gd name="connsiteY3" fmla="*/ 360131 h 360131"/>
              <a:gd name="connsiteX4" fmla="*/ 299670 w 3623016"/>
              <a:gd name="connsiteY4" fmla="*/ 0 h 360131"/>
              <a:gd name="connsiteX0" fmla="*/ 299670 w 3630106"/>
              <a:gd name="connsiteY0" fmla="*/ 277 h 360408"/>
              <a:gd name="connsiteX1" fmla="*/ 3630106 w 3630106"/>
              <a:gd name="connsiteY1" fmla="*/ 0 h 360408"/>
              <a:gd name="connsiteX2" fmla="*/ 3623016 w 3630106"/>
              <a:gd name="connsiteY2" fmla="*/ 354792 h 360408"/>
              <a:gd name="connsiteX3" fmla="*/ 0 w 3630106"/>
              <a:gd name="connsiteY3" fmla="*/ 360408 h 360408"/>
              <a:gd name="connsiteX4" fmla="*/ 299670 w 3630106"/>
              <a:gd name="connsiteY4" fmla="*/ 277 h 36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0106" h="360408">
                <a:moveTo>
                  <a:pt x="299670" y="277"/>
                </a:moveTo>
                <a:lnTo>
                  <a:pt x="3630106" y="0"/>
                </a:lnTo>
                <a:lnTo>
                  <a:pt x="3623016" y="354792"/>
                </a:lnTo>
                <a:lnTo>
                  <a:pt x="0" y="360408"/>
                </a:lnTo>
                <a:lnTo>
                  <a:pt x="299670" y="277"/>
                </a:lnTo>
                <a:close/>
              </a:path>
            </a:pathLst>
          </a:custGeom>
          <a:solidFill>
            <a:srgbClr val="EF6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VN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1C671AB-B8EB-D49A-8119-320248BD6900}"/>
              </a:ext>
            </a:extLst>
          </p:cNvPr>
          <p:cNvCxnSpPr>
            <a:cxnSpLocks/>
          </p:cNvCxnSpPr>
          <p:nvPr/>
        </p:nvCxnSpPr>
        <p:spPr>
          <a:xfrm>
            <a:off x="877888" y="158750"/>
            <a:ext cx="11353800" cy="0"/>
          </a:xfrm>
          <a:prstGeom prst="line">
            <a:avLst/>
          </a:prstGeom>
          <a:ln w="12700">
            <a:solidFill>
              <a:srgbClr val="EF682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16">
            <a:extLst>
              <a:ext uri="{FF2B5EF4-FFF2-40B4-BE49-F238E27FC236}">
                <a16:creationId xmlns:a16="http://schemas.microsoft.com/office/drawing/2014/main" id="{4AFC6E48-611D-60E9-37BD-048E307D0EAD}"/>
              </a:ext>
            </a:extLst>
          </p:cNvPr>
          <p:cNvSpPr/>
          <p:nvPr/>
        </p:nvSpPr>
        <p:spPr>
          <a:xfrm flipH="1" flipV="1">
            <a:off x="-14288" y="-15875"/>
            <a:ext cx="1262063" cy="295275"/>
          </a:xfrm>
          <a:custGeom>
            <a:avLst/>
            <a:gdLst>
              <a:gd name="connsiteX0" fmla="*/ 0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0 w 2523344"/>
              <a:gd name="connsiteY4" fmla="*/ 0 h 482600"/>
              <a:gd name="connsiteX0" fmla="*/ 524655 w 2523344"/>
              <a:gd name="connsiteY0" fmla="*/ 1499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524655 w 2523344"/>
              <a:gd name="connsiteY4" fmla="*/ 14990 h 482600"/>
              <a:gd name="connsiteX0" fmla="*/ 404734 w 2523344"/>
              <a:gd name="connsiteY0" fmla="*/ 44971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44971 h 482600"/>
              <a:gd name="connsiteX0" fmla="*/ 404734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0 h 482600"/>
              <a:gd name="connsiteX0" fmla="*/ 493662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93662 w 2523344"/>
              <a:gd name="connsiteY4" fmla="*/ 10816 h 482600"/>
              <a:gd name="connsiteX0" fmla="*/ 371386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371386 w 2523344"/>
              <a:gd name="connsiteY4" fmla="*/ 10816 h 482600"/>
              <a:gd name="connsiteX0" fmla="*/ 406017 w 2557975"/>
              <a:gd name="connsiteY0" fmla="*/ 10816 h 488215"/>
              <a:gd name="connsiteX1" fmla="*/ 2557975 w 2557975"/>
              <a:gd name="connsiteY1" fmla="*/ 0 h 488215"/>
              <a:gd name="connsiteX2" fmla="*/ 2557975 w 2557975"/>
              <a:gd name="connsiteY2" fmla="*/ 482600 h 488215"/>
              <a:gd name="connsiteX3" fmla="*/ 0 w 2557975"/>
              <a:gd name="connsiteY3" fmla="*/ 488215 h 488215"/>
              <a:gd name="connsiteX4" fmla="*/ 406017 w 2557975"/>
              <a:gd name="connsiteY4" fmla="*/ 10816 h 488215"/>
              <a:gd name="connsiteX0" fmla="*/ 406017 w 4108665"/>
              <a:gd name="connsiteY0" fmla="*/ 10816 h 488215"/>
              <a:gd name="connsiteX1" fmla="*/ 255797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10816 h 488215"/>
              <a:gd name="connsiteX1" fmla="*/ 410866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0 h 477399"/>
              <a:gd name="connsiteX1" fmla="*/ 4108665 w 4108665"/>
              <a:gd name="connsiteY1" fmla="*/ 13519 h 477399"/>
              <a:gd name="connsiteX2" fmla="*/ 4108665 w 4108665"/>
              <a:gd name="connsiteY2" fmla="*/ 471784 h 477399"/>
              <a:gd name="connsiteX3" fmla="*/ 0 w 4108665"/>
              <a:gd name="connsiteY3" fmla="*/ 477399 h 477399"/>
              <a:gd name="connsiteX4" fmla="*/ 406017 w 4108665"/>
              <a:gd name="connsiteY4" fmla="*/ 0 h 477399"/>
              <a:gd name="connsiteX0" fmla="*/ 406017 w 4108665"/>
              <a:gd name="connsiteY0" fmla="*/ 0 h 477399"/>
              <a:gd name="connsiteX1" fmla="*/ 4108665 w 4108665"/>
              <a:gd name="connsiteY1" fmla="*/ 13519 h 477399"/>
              <a:gd name="connsiteX2" fmla="*/ 1881358 w 4108665"/>
              <a:gd name="connsiteY2" fmla="*/ 471784 h 477399"/>
              <a:gd name="connsiteX3" fmla="*/ 0 w 4108665"/>
              <a:gd name="connsiteY3" fmla="*/ 477399 h 477399"/>
              <a:gd name="connsiteX4" fmla="*/ 406017 w 4108665"/>
              <a:gd name="connsiteY4" fmla="*/ 0 h 477399"/>
              <a:gd name="connsiteX0" fmla="*/ 406017 w 1905053"/>
              <a:gd name="connsiteY0" fmla="*/ 0 h 477399"/>
              <a:gd name="connsiteX1" fmla="*/ 1905053 w 1905053"/>
              <a:gd name="connsiteY1" fmla="*/ 1993 h 477399"/>
              <a:gd name="connsiteX2" fmla="*/ 1881358 w 1905053"/>
              <a:gd name="connsiteY2" fmla="*/ 471784 h 477399"/>
              <a:gd name="connsiteX3" fmla="*/ 0 w 1905053"/>
              <a:gd name="connsiteY3" fmla="*/ 477399 h 477399"/>
              <a:gd name="connsiteX4" fmla="*/ 406017 w 1905053"/>
              <a:gd name="connsiteY4" fmla="*/ 0 h 477399"/>
              <a:gd name="connsiteX0" fmla="*/ 406017 w 1881358"/>
              <a:gd name="connsiteY0" fmla="*/ 0 h 477399"/>
              <a:gd name="connsiteX1" fmla="*/ 1845816 w 1881358"/>
              <a:gd name="connsiteY1" fmla="*/ 1993 h 477399"/>
              <a:gd name="connsiteX2" fmla="*/ 1881358 w 1881358"/>
              <a:gd name="connsiteY2" fmla="*/ 471784 h 477399"/>
              <a:gd name="connsiteX3" fmla="*/ 0 w 1881358"/>
              <a:gd name="connsiteY3" fmla="*/ 477399 h 477399"/>
              <a:gd name="connsiteX4" fmla="*/ 406017 w 1881358"/>
              <a:gd name="connsiteY4" fmla="*/ 0 h 477399"/>
              <a:gd name="connsiteX0" fmla="*/ 406017 w 1881358"/>
              <a:gd name="connsiteY0" fmla="*/ 0 h 477399"/>
              <a:gd name="connsiteX1" fmla="*/ 1869510 w 1881358"/>
              <a:gd name="connsiteY1" fmla="*/ 25047 h 477399"/>
              <a:gd name="connsiteX2" fmla="*/ 1881358 w 1881358"/>
              <a:gd name="connsiteY2" fmla="*/ 471784 h 477399"/>
              <a:gd name="connsiteX3" fmla="*/ 0 w 1881358"/>
              <a:gd name="connsiteY3" fmla="*/ 477399 h 477399"/>
              <a:gd name="connsiteX4" fmla="*/ 406017 w 1881358"/>
              <a:gd name="connsiteY4" fmla="*/ 0 h 477399"/>
              <a:gd name="connsiteX0" fmla="*/ 406017 w 1886825"/>
              <a:gd name="connsiteY0" fmla="*/ 14263 h 491662"/>
              <a:gd name="connsiteX1" fmla="*/ 1886825 w 1886825"/>
              <a:gd name="connsiteY1" fmla="*/ 0 h 491662"/>
              <a:gd name="connsiteX2" fmla="*/ 1881358 w 1886825"/>
              <a:gd name="connsiteY2" fmla="*/ 486047 h 491662"/>
              <a:gd name="connsiteX3" fmla="*/ 0 w 1886825"/>
              <a:gd name="connsiteY3" fmla="*/ 491662 h 491662"/>
              <a:gd name="connsiteX4" fmla="*/ 406017 w 1886825"/>
              <a:gd name="connsiteY4" fmla="*/ 14263 h 491662"/>
              <a:gd name="connsiteX0" fmla="*/ 406017 w 1881586"/>
              <a:gd name="connsiteY0" fmla="*/ 0 h 477399"/>
              <a:gd name="connsiteX1" fmla="*/ 1875281 w 1881586"/>
              <a:gd name="connsiteY1" fmla="*/ 8200 h 477399"/>
              <a:gd name="connsiteX2" fmla="*/ 1881358 w 1881586"/>
              <a:gd name="connsiteY2" fmla="*/ 471784 h 477399"/>
              <a:gd name="connsiteX3" fmla="*/ 0 w 1881586"/>
              <a:gd name="connsiteY3" fmla="*/ 477399 h 477399"/>
              <a:gd name="connsiteX4" fmla="*/ 406017 w 1881586"/>
              <a:gd name="connsiteY4" fmla="*/ 0 h 477399"/>
              <a:gd name="connsiteX0" fmla="*/ 406017 w 1881851"/>
              <a:gd name="connsiteY0" fmla="*/ 3031 h 480430"/>
              <a:gd name="connsiteX1" fmla="*/ 1881052 w 1881851"/>
              <a:gd name="connsiteY1" fmla="*/ 0 h 480430"/>
              <a:gd name="connsiteX2" fmla="*/ 1881358 w 1881851"/>
              <a:gd name="connsiteY2" fmla="*/ 474815 h 480430"/>
              <a:gd name="connsiteX3" fmla="*/ 0 w 1881851"/>
              <a:gd name="connsiteY3" fmla="*/ 480430 h 480430"/>
              <a:gd name="connsiteX4" fmla="*/ 406017 w 1881851"/>
              <a:gd name="connsiteY4" fmla="*/ 3031 h 480430"/>
              <a:gd name="connsiteX0" fmla="*/ 234030 w 1709864"/>
              <a:gd name="connsiteY0" fmla="*/ 3031 h 474815"/>
              <a:gd name="connsiteX1" fmla="*/ 1709065 w 1709864"/>
              <a:gd name="connsiteY1" fmla="*/ 0 h 474815"/>
              <a:gd name="connsiteX2" fmla="*/ 1709371 w 1709864"/>
              <a:gd name="connsiteY2" fmla="*/ 474815 h 474815"/>
              <a:gd name="connsiteX3" fmla="*/ 0 w 1709864"/>
              <a:gd name="connsiteY3" fmla="*/ 280282 h 474815"/>
              <a:gd name="connsiteX4" fmla="*/ 234030 w 1709864"/>
              <a:gd name="connsiteY4" fmla="*/ 3031 h 474815"/>
              <a:gd name="connsiteX0" fmla="*/ 234030 w 1709065"/>
              <a:gd name="connsiteY0" fmla="*/ 3031 h 294353"/>
              <a:gd name="connsiteX1" fmla="*/ 1709065 w 1709065"/>
              <a:gd name="connsiteY1" fmla="*/ 0 h 294353"/>
              <a:gd name="connsiteX2" fmla="*/ 1274347 w 1709065"/>
              <a:gd name="connsiteY2" fmla="*/ 294353 h 294353"/>
              <a:gd name="connsiteX3" fmla="*/ 0 w 1709065"/>
              <a:gd name="connsiteY3" fmla="*/ 280282 h 294353"/>
              <a:gd name="connsiteX4" fmla="*/ 234030 w 1709065"/>
              <a:gd name="connsiteY4" fmla="*/ 3031 h 294353"/>
              <a:gd name="connsiteX0" fmla="*/ 234030 w 1274424"/>
              <a:gd name="connsiteY0" fmla="*/ 3031 h 294353"/>
              <a:gd name="connsiteX1" fmla="*/ 1247062 w 1274424"/>
              <a:gd name="connsiteY1" fmla="*/ 0 h 294353"/>
              <a:gd name="connsiteX2" fmla="*/ 1274347 w 1274424"/>
              <a:gd name="connsiteY2" fmla="*/ 294353 h 294353"/>
              <a:gd name="connsiteX3" fmla="*/ 0 w 1274424"/>
              <a:gd name="connsiteY3" fmla="*/ 280282 h 294353"/>
              <a:gd name="connsiteX4" fmla="*/ 234030 w 1274424"/>
              <a:gd name="connsiteY4" fmla="*/ 3031 h 294353"/>
              <a:gd name="connsiteX0" fmla="*/ 234030 w 1247062"/>
              <a:gd name="connsiteY0" fmla="*/ 3031 h 291311"/>
              <a:gd name="connsiteX1" fmla="*/ 1247062 w 1247062"/>
              <a:gd name="connsiteY1" fmla="*/ 0 h 291311"/>
              <a:gd name="connsiteX2" fmla="*/ 1246210 w 1247062"/>
              <a:gd name="connsiteY2" fmla="*/ 291311 h 291311"/>
              <a:gd name="connsiteX3" fmla="*/ 0 w 1247062"/>
              <a:gd name="connsiteY3" fmla="*/ 280282 h 291311"/>
              <a:gd name="connsiteX4" fmla="*/ 234030 w 1247062"/>
              <a:gd name="connsiteY4" fmla="*/ 3031 h 291311"/>
              <a:gd name="connsiteX0" fmla="*/ 234030 w 1247062"/>
              <a:gd name="connsiteY0" fmla="*/ 3031 h 280282"/>
              <a:gd name="connsiteX1" fmla="*/ 1247062 w 1247062"/>
              <a:gd name="connsiteY1" fmla="*/ 0 h 280282"/>
              <a:gd name="connsiteX2" fmla="*/ 1174303 w 1247062"/>
              <a:gd name="connsiteY2" fmla="*/ 218306 h 280282"/>
              <a:gd name="connsiteX3" fmla="*/ 0 w 1247062"/>
              <a:gd name="connsiteY3" fmla="*/ 280282 h 280282"/>
              <a:gd name="connsiteX4" fmla="*/ 234030 w 1247062"/>
              <a:gd name="connsiteY4" fmla="*/ 3031 h 280282"/>
              <a:gd name="connsiteX0" fmla="*/ 234030 w 1247062"/>
              <a:gd name="connsiteY0" fmla="*/ 3031 h 280282"/>
              <a:gd name="connsiteX1" fmla="*/ 1247062 w 1247062"/>
              <a:gd name="connsiteY1" fmla="*/ 0 h 280282"/>
              <a:gd name="connsiteX2" fmla="*/ 1236831 w 1247062"/>
              <a:gd name="connsiteY2" fmla="*/ 279144 h 280282"/>
              <a:gd name="connsiteX3" fmla="*/ 0 w 1247062"/>
              <a:gd name="connsiteY3" fmla="*/ 280282 h 280282"/>
              <a:gd name="connsiteX4" fmla="*/ 234030 w 1247062"/>
              <a:gd name="connsiteY4" fmla="*/ 3031 h 280282"/>
              <a:gd name="connsiteX0" fmla="*/ 234030 w 1243936"/>
              <a:gd name="connsiteY0" fmla="*/ 6073 h 283324"/>
              <a:gd name="connsiteX1" fmla="*/ 1243936 w 1243936"/>
              <a:gd name="connsiteY1" fmla="*/ 0 h 283324"/>
              <a:gd name="connsiteX2" fmla="*/ 1236831 w 1243936"/>
              <a:gd name="connsiteY2" fmla="*/ 282186 h 283324"/>
              <a:gd name="connsiteX3" fmla="*/ 0 w 1243936"/>
              <a:gd name="connsiteY3" fmla="*/ 283324 h 283324"/>
              <a:gd name="connsiteX4" fmla="*/ 234030 w 1243936"/>
              <a:gd name="connsiteY4" fmla="*/ 6073 h 2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936" h="283324">
                <a:moveTo>
                  <a:pt x="234030" y="6073"/>
                </a:moveTo>
                <a:lnTo>
                  <a:pt x="1243936" y="0"/>
                </a:lnTo>
                <a:cubicBezTo>
                  <a:pt x="1242114" y="162016"/>
                  <a:pt x="1238653" y="120170"/>
                  <a:pt x="1236831" y="282186"/>
                </a:cubicBezTo>
                <a:lnTo>
                  <a:pt x="0" y="283324"/>
                </a:lnTo>
                <a:lnTo>
                  <a:pt x="234030" y="6073"/>
                </a:lnTo>
                <a:close/>
              </a:path>
            </a:pathLst>
          </a:custGeom>
          <a:solidFill>
            <a:srgbClr val="184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V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2AE83B9-F4E4-1BF7-2273-44EE9FD46B7A}"/>
              </a:ext>
            </a:extLst>
          </p:cNvPr>
          <p:cNvSpPr/>
          <p:nvPr/>
        </p:nvSpPr>
        <p:spPr>
          <a:xfrm>
            <a:off x="6065351" y="1664071"/>
            <a:ext cx="75727" cy="4181"/>
          </a:xfrm>
          <a:custGeom>
            <a:avLst/>
            <a:gdLst>
              <a:gd name="connsiteX0" fmla="*/ 34250 w 75727"/>
              <a:gd name="connsiteY0" fmla="*/ 0 h 4181"/>
              <a:gd name="connsiteX1" fmla="*/ 75727 w 75727"/>
              <a:gd name="connsiteY1" fmla="*/ 4181 h 4181"/>
              <a:gd name="connsiteX2" fmla="*/ 30650 w 75727"/>
              <a:gd name="connsiteY2" fmla="*/ 1905 h 4181"/>
              <a:gd name="connsiteX3" fmla="*/ 0 w 75727"/>
              <a:gd name="connsiteY3" fmla="*/ 3453 h 4181"/>
              <a:gd name="connsiteX4" fmla="*/ 34250 w 75727"/>
              <a:gd name="connsiteY4" fmla="*/ 0 h 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27" h="4181">
                <a:moveTo>
                  <a:pt x="34250" y="0"/>
                </a:moveTo>
                <a:lnTo>
                  <a:pt x="75727" y="4181"/>
                </a:lnTo>
                <a:lnTo>
                  <a:pt x="30650" y="1905"/>
                </a:lnTo>
                <a:lnTo>
                  <a:pt x="0" y="3453"/>
                </a:lnTo>
                <a:lnTo>
                  <a:pt x="342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D1853D0-3DDB-A894-53C5-2B8A876510B2}"/>
              </a:ext>
            </a:extLst>
          </p:cNvPr>
          <p:cNvSpPr/>
          <p:nvPr/>
        </p:nvSpPr>
        <p:spPr>
          <a:xfrm>
            <a:off x="6095848" y="2282884"/>
            <a:ext cx="5102" cy="386"/>
          </a:xfrm>
          <a:custGeom>
            <a:avLst/>
            <a:gdLst>
              <a:gd name="connsiteX0" fmla="*/ 152 w 5102"/>
              <a:gd name="connsiteY0" fmla="*/ 0 h 386"/>
              <a:gd name="connsiteX1" fmla="*/ 5102 w 5102"/>
              <a:gd name="connsiteY1" fmla="*/ 250 h 386"/>
              <a:gd name="connsiteX2" fmla="*/ 3752 w 5102"/>
              <a:gd name="connsiteY2" fmla="*/ 386 h 386"/>
              <a:gd name="connsiteX3" fmla="*/ 0 w 5102"/>
              <a:gd name="connsiteY3" fmla="*/ 8 h 386"/>
              <a:gd name="connsiteX4" fmla="*/ 152 w 5102"/>
              <a:gd name="connsiteY4" fmla="*/ 0 h 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" h="386">
                <a:moveTo>
                  <a:pt x="152" y="0"/>
                </a:moveTo>
                <a:lnTo>
                  <a:pt x="5102" y="250"/>
                </a:lnTo>
                <a:lnTo>
                  <a:pt x="3752" y="386"/>
                </a:lnTo>
                <a:lnTo>
                  <a:pt x="0" y="8"/>
                </a:lnTo>
                <a:lnTo>
                  <a:pt x="1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6EBBB56-6617-90CF-7CCF-1ED3F3F365C6}"/>
              </a:ext>
            </a:extLst>
          </p:cNvPr>
          <p:cNvSpPr/>
          <p:nvPr/>
        </p:nvSpPr>
        <p:spPr>
          <a:xfrm>
            <a:off x="8037508" y="3575051"/>
            <a:ext cx="4612" cy="84274"/>
          </a:xfrm>
          <a:custGeom>
            <a:avLst/>
            <a:gdLst>
              <a:gd name="connsiteX0" fmla="*/ 729 w 4612"/>
              <a:gd name="connsiteY0" fmla="*/ 0 h 84274"/>
              <a:gd name="connsiteX1" fmla="*/ 4612 w 4612"/>
              <a:gd name="connsiteY1" fmla="*/ 38524 h 84274"/>
              <a:gd name="connsiteX2" fmla="*/ 0 w 4612"/>
              <a:gd name="connsiteY2" fmla="*/ 84274 h 84274"/>
              <a:gd name="connsiteX3" fmla="*/ 2492 w 4612"/>
              <a:gd name="connsiteY3" fmla="*/ 34924 h 84274"/>
              <a:gd name="connsiteX4" fmla="*/ 729 w 4612"/>
              <a:gd name="connsiteY4" fmla="*/ 0 h 8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2" h="84274">
                <a:moveTo>
                  <a:pt x="729" y="0"/>
                </a:moveTo>
                <a:lnTo>
                  <a:pt x="4612" y="38524"/>
                </a:lnTo>
                <a:lnTo>
                  <a:pt x="0" y="84274"/>
                </a:lnTo>
                <a:lnTo>
                  <a:pt x="2492" y="34924"/>
                </a:lnTo>
                <a:lnTo>
                  <a:pt x="7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AD9923-337C-660C-A4E7-0E71AE62BE78}"/>
              </a:ext>
            </a:extLst>
          </p:cNvPr>
          <p:cNvSpPr/>
          <p:nvPr/>
        </p:nvSpPr>
        <p:spPr>
          <a:xfrm>
            <a:off x="4768909" y="3597226"/>
            <a:ext cx="2292" cy="30296"/>
          </a:xfrm>
          <a:custGeom>
            <a:avLst/>
            <a:gdLst>
              <a:gd name="connsiteX0" fmla="*/ 644 w 2292"/>
              <a:gd name="connsiteY0" fmla="*/ 0 h 30296"/>
              <a:gd name="connsiteX1" fmla="*/ 2292 w 2292"/>
              <a:gd name="connsiteY1" fmla="*/ 16349 h 30296"/>
              <a:gd name="connsiteX2" fmla="*/ 886 w 2292"/>
              <a:gd name="connsiteY2" fmla="*/ 30296 h 30296"/>
              <a:gd name="connsiteX3" fmla="*/ 0 w 2292"/>
              <a:gd name="connsiteY3" fmla="*/ 12749 h 30296"/>
              <a:gd name="connsiteX4" fmla="*/ 644 w 2292"/>
              <a:gd name="connsiteY4" fmla="*/ 0 h 3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2" h="30296">
                <a:moveTo>
                  <a:pt x="644" y="0"/>
                </a:moveTo>
                <a:lnTo>
                  <a:pt x="2292" y="16349"/>
                </a:lnTo>
                <a:lnTo>
                  <a:pt x="886" y="30296"/>
                </a:lnTo>
                <a:lnTo>
                  <a:pt x="0" y="12749"/>
                </a:lnTo>
                <a:lnTo>
                  <a:pt x="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A495F1F-EC7D-816A-A887-D29D1314BB22}"/>
              </a:ext>
            </a:extLst>
          </p:cNvPr>
          <p:cNvSpPr/>
          <p:nvPr/>
        </p:nvSpPr>
        <p:spPr>
          <a:xfrm>
            <a:off x="4152001" y="3612381"/>
            <a:ext cx="362" cy="4789"/>
          </a:xfrm>
          <a:custGeom>
            <a:avLst/>
            <a:gdLst>
              <a:gd name="connsiteX0" fmla="*/ 121 w 362"/>
              <a:gd name="connsiteY0" fmla="*/ 0 h 4789"/>
              <a:gd name="connsiteX1" fmla="*/ 362 w 362"/>
              <a:gd name="connsiteY1" fmla="*/ 4789 h 4789"/>
              <a:gd name="connsiteX2" fmla="*/ 0 w 362"/>
              <a:gd name="connsiteY2" fmla="*/ 1195 h 4789"/>
              <a:gd name="connsiteX3" fmla="*/ 121 w 362"/>
              <a:gd name="connsiteY3" fmla="*/ 0 h 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" h="4789">
                <a:moveTo>
                  <a:pt x="121" y="0"/>
                </a:moveTo>
                <a:lnTo>
                  <a:pt x="362" y="4789"/>
                </a:lnTo>
                <a:lnTo>
                  <a:pt x="0" y="1195"/>
                </a:lnTo>
                <a:lnTo>
                  <a:pt x="12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006863B-24F5-B7A3-7161-E5DA781032B4}"/>
              </a:ext>
            </a:extLst>
          </p:cNvPr>
          <p:cNvSpPr/>
          <p:nvPr/>
        </p:nvSpPr>
        <p:spPr>
          <a:xfrm>
            <a:off x="6090396" y="4935856"/>
            <a:ext cx="16007" cy="1211"/>
          </a:xfrm>
          <a:custGeom>
            <a:avLst/>
            <a:gdLst>
              <a:gd name="connsiteX0" fmla="*/ 9205 w 16007"/>
              <a:gd name="connsiteY0" fmla="*/ 0 h 1211"/>
              <a:gd name="connsiteX1" fmla="*/ 16007 w 16007"/>
              <a:gd name="connsiteY1" fmla="*/ 686 h 1211"/>
              <a:gd name="connsiteX2" fmla="*/ 5605 w 16007"/>
              <a:gd name="connsiteY2" fmla="*/ 1211 h 1211"/>
              <a:gd name="connsiteX3" fmla="*/ 0 w 16007"/>
              <a:gd name="connsiteY3" fmla="*/ 928 h 1211"/>
              <a:gd name="connsiteX4" fmla="*/ 9205 w 16007"/>
              <a:gd name="connsiteY4" fmla="*/ 0 h 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7" h="1211">
                <a:moveTo>
                  <a:pt x="9205" y="0"/>
                </a:moveTo>
                <a:lnTo>
                  <a:pt x="16007" y="686"/>
                </a:lnTo>
                <a:lnTo>
                  <a:pt x="5605" y="1211"/>
                </a:lnTo>
                <a:lnTo>
                  <a:pt x="0" y="928"/>
                </a:lnTo>
                <a:lnTo>
                  <a:pt x="92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F5C80B-D64A-3E87-7B9E-671019DC6757}"/>
              </a:ext>
            </a:extLst>
          </p:cNvPr>
          <p:cNvSpPr/>
          <p:nvPr/>
        </p:nvSpPr>
        <p:spPr>
          <a:xfrm>
            <a:off x="6081748" y="5552527"/>
            <a:ext cx="42933" cy="2528"/>
          </a:xfrm>
          <a:custGeom>
            <a:avLst/>
            <a:gdLst>
              <a:gd name="connsiteX0" fmla="*/ 42933 w 42933"/>
              <a:gd name="connsiteY0" fmla="*/ 0 h 2528"/>
              <a:gd name="connsiteX1" fmla="*/ 17853 w 42933"/>
              <a:gd name="connsiteY1" fmla="*/ 2528 h 2528"/>
              <a:gd name="connsiteX2" fmla="*/ 0 w 42933"/>
              <a:gd name="connsiteY2" fmla="*/ 729 h 2528"/>
              <a:gd name="connsiteX3" fmla="*/ 14253 w 42933"/>
              <a:gd name="connsiteY3" fmla="*/ 1448 h 2528"/>
              <a:gd name="connsiteX4" fmla="*/ 42933 w 42933"/>
              <a:gd name="connsiteY4" fmla="*/ 0 h 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33" h="2528">
                <a:moveTo>
                  <a:pt x="42933" y="0"/>
                </a:moveTo>
                <a:lnTo>
                  <a:pt x="17853" y="2528"/>
                </a:lnTo>
                <a:lnTo>
                  <a:pt x="0" y="729"/>
                </a:lnTo>
                <a:lnTo>
                  <a:pt x="14253" y="1448"/>
                </a:lnTo>
                <a:lnTo>
                  <a:pt x="4293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9CED797-F5EA-BFCB-0634-D9A662B41425}"/>
              </a:ext>
            </a:extLst>
          </p:cNvPr>
          <p:cNvSpPr/>
          <p:nvPr/>
        </p:nvSpPr>
        <p:spPr>
          <a:xfrm>
            <a:off x="4132806" y="1649292"/>
            <a:ext cx="2254667" cy="1948696"/>
          </a:xfrm>
          <a:custGeom>
            <a:avLst/>
            <a:gdLst>
              <a:gd name="connsiteX0" fmla="*/ 1832544 w 2254667"/>
              <a:gd name="connsiteY0" fmla="*/ 597349 h 1948696"/>
              <a:gd name="connsiteX1" fmla="*/ 1834078 w 2254667"/>
              <a:gd name="connsiteY1" fmla="*/ 598111 h 1948696"/>
              <a:gd name="connsiteX2" fmla="*/ 1855364 w 2254667"/>
              <a:gd name="connsiteY2" fmla="*/ 604433 h 1948696"/>
              <a:gd name="connsiteX3" fmla="*/ 1786300 w 2254667"/>
              <a:gd name="connsiteY3" fmla="*/ 574105 h 1948696"/>
              <a:gd name="connsiteX4" fmla="*/ 1787062 w 2254667"/>
              <a:gd name="connsiteY4" fmla="*/ 574764 h 1948696"/>
              <a:gd name="connsiteX5" fmla="*/ 1792384 w 2254667"/>
              <a:gd name="connsiteY5" fmla="*/ 577407 h 1948696"/>
              <a:gd name="connsiteX6" fmla="*/ 1945067 w 2254667"/>
              <a:gd name="connsiteY6" fmla="*/ 0 h 1948696"/>
              <a:gd name="connsiteX7" fmla="*/ 2254667 w 2254667"/>
              <a:gd name="connsiteY7" fmla="*/ 309600 h 1948696"/>
              <a:gd name="connsiteX8" fmla="*/ 1945067 w 2254667"/>
              <a:gd name="connsiteY8" fmla="*/ 619200 h 1948696"/>
              <a:gd name="connsiteX9" fmla="*/ 1884540 w 2254667"/>
              <a:gd name="connsiteY9" fmla="*/ 613098 h 1948696"/>
              <a:gd name="connsiteX10" fmla="*/ 1885205 w 2254667"/>
              <a:gd name="connsiteY10" fmla="*/ 613296 h 1948696"/>
              <a:gd name="connsiteX11" fmla="*/ 1943848 w 2254667"/>
              <a:gd name="connsiteY11" fmla="*/ 619208 h 1948696"/>
              <a:gd name="connsiteX12" fmla="*/ 1808313 w 2254667"/>
              <a:gd name="connsiteY12" fmla="*/ 626052 h 1948696"/>
              <a:gd name="connsiteX13" fmla="*/ 623761 w 2254667"/>
              <a:gd name="connsiteY13" fmla="*/ 1810604 h 1948696"/>
              <a:gd name="connsiteX14" fmla="*/ 617553 w 2254667"/>
              <a:gd name="connsiteY14" fmla="*/ 1933542 h 1948696"/>
              <a:gd name="connsiteX15" fmla="*/ 612911 w 2254667"/>
              <a:gd name="connsiteY15" fmla="*/ 1887496 h 1948696"/>
              <a:gd name="connsiteX16" fmla="*/ 309601 w 2254667"/>
              <a:gd name="connsiteY16" fmla="*/ 1640291 h 1948696"/>
              <a:gd name="connsiteX17" fmla="*/ 6291 w 2254667"/>
              <a:gd name="connsiteY17" fmla="*/ 1887496 h 1948696"/>
              <a:gd name="connsiteX18" fmla="*/ 122 w 2254667"/>
              <a:gd name="connsiteY18" fmla="*/ 1948696 h 1948696"/>
              <a:gd name="connsiteX19" fmla="*/ 0 w 2254667"/>
              <a:gd name="connsiteY19" fmla="*/ 1946291 h 1948696"/>
              <a:gd name="connsiteX20" fmla="*/ 1745237 w 2254667"/>
              <a:gd name="connsiteY20" fmla="*/ 12328 h 1948696"/>
              <a:gd name="connsiteX21" fmla="*/ 1900597 w 2254667"/>
              <a:gd name="connsiteY21" fmla="*/ 4483 h 194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54667" h="1948696">
                <a:moveTo>
                  <a:pt x="1832544" y="597349"/>
                </a:moveTo>
                <a:lnTo>
                  <a:pt x="1834078" y="598111"/>
                </a:lnTo>
                <a:lnTo>
                  <a:pt x="1855364" y="604433"/>
                </a:lnTo>
                <a:close/>
                <a:moveTo>
                  <a:pt x="1786300" y="574105"/>
                </a:moveTo>
                <a:lnTo>
                  <a:pt x="1787062" y="574764"/>
                </a:lnTo>
                <a:lnTo>
                  <a:pt x="1792384" y="577407"/>
                </a:lnTo>
                <a:close/>
                <a:moveTo>
                  <a:pt x="1945067" y="0"/>
                </a:moveTo>
                <a:cubicBezTo>
                  <a:pt x="2116054" y="0"/>
                  <a:pt x="2254667" y="138613"/>
                  <a:pt x="2254667" y="309600"/>
                </a:cubicBezTo>
                <a:cubicBezTo>
                  <a:pt x="2254667" y="480587"/>
                  <a:pt x="2116054" y="619200"/>
                  <a:pt x="1945067" y="619200"/>
                </a:cubicBezTo>
                <a:lnTo>
                  <a:pt x="1884540" y="613098"/>
                </a:lnTo>
                <a:lnTo>
                  <a:pt x="1885205" y="613296"/>
                </a:lnTo>
                <a:lnTo>
                  <a:pt x="1943848" y="619208"/>
                </a:lnTo>
                <a:lnTo>
                  <a:pt x="1808313" y="626052"/>
                </a:lnTo>
                <a:cubicBezTo>
                  <a:pt x="1183732" y="689481"/>
                  <a:pt x="687191" y="1186023"/>
                  <a:pt x="623761" y="1810604"/>
                </a:cubicBezTo>
                <a:lnTo>
                  <a:pt x="617553" y="1933542"/>
                </a:lnTo>
                <a:lnTo>
                  <a:pt x="612911" y="1887496"/>
                </a:lnTo>
                <a:cubicBezTo>
                  <a:pt x="584042" y="1746417"/>
                  <a:pt x="459215" y="1640291"/>
                  <a:pt x="309601" y="1640291"/>
                </a:cubicBezTo>
                <a:cubicBezTo>
                  <a:pt x="159988" y="1640291"/>
                  <a:pt x="35160" y="1746417"/>
                  <a:pt x="6291" y="1887496"/>
                </a:cubicBezTo>
                <a:lnTo>
                  <a:pt x="122" y="1948696"/>
                </a:lnTo>
                <a:lnTo>
                  <a:pt x="0" y="1946291"/>
                </a:lnTo>
                <a:cubicBezTo>
                  <a:pt x="0" y="939751"/>
                  <a:pt x="764963" y="111880"/>
                  <a:pt x="1745237" y="12328"/>
                </a:cubicBezTo>
                <a:lnTo>
                  <a:pt x="1900597" y="4483"/>
                </a:lnTo>
                <a:close/>
              </a:path>
            </a:pathLst>
          </a:custGeom>
          <a:gradFill flip="none" rotWithShape="1">
            <a:gsLst>
              <a:gs pos="21000">
                <a:srgbClr val="FFB735"/>
              </a:gs>
              <a:gs pos="87000">
                <a:srgbClr val="B07100"/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3E92290-B2CE-0D45-DBD3-4D59D4C0C9E6}"/>
              </a:ext>
            </a:extLst>
          </p:cNvPr>
          <p:cNvSpPr/>
          <p:nvPr/>
        </p:nvSpPr>
        <p:spPr>
          <a:xfrm>
            <a:off x="4133168" y="3321048"/>
            <a:ext cx="1938032" cy="2243783"/>
          </a:xfrm>
          <a:custGeom>
            <a:avLst/>
            <a:gdLst>
              <a:gd name="connsiteX0" fmla="*/ 310178 w 1938032"/>
              <a:gd name="connsiteY0" fmla="*/ 0 h 2243783"/>
              <a:gd name="connsiteX1" fmla="*/ 619778 w 1938032"/>
              <a:gd name="connsiteY1" fmla="*/ 309600 h 2243783"/>
              <a:gd name="connsiteX2" fmla="*/ 617931 w 1938032"/>
              <a:gd name="connsiteY2" fmla="*/ 327925 h 2243783"/>
              <a:gd name="connsiteX3" fmla="*/ 623398 w 1938032"/>
              <a:gd name="connsiteY3" fmla="*/ 436189 h 2243783"/>
              <a:gd name="connsiteX4" fmla="*/ 1807950 w 1938032"/>
              <a:gd name="connsiteY4" fmla="*/ 1620741 h 2243783"/>
              <a:gd name="connsiteX5" fmla="*/ 1938032 w 1938032"/>
              <a:gd name="connsiteY5" fmla="*/ 1627310 h 2243783"/>
              <a:gd name="connsiteX6" fmla="*/ 1884842 w 1938032"/>
              <a:gd name="connsiteY6" fmla="*/ 1632672 h 2243783"/>
              <a:gd name="connsiteX7" fmla="*/ 1637637 w 1938032"/>
              <a:gd name="connsiteY7" fmla="*/ 1935982 h 2243783"/>
              <a:gd name="connsiteX8" fmla="*/ 1884842 w 1938032"/>
              <a:gd name="connsiteY8" fmla="*/ 2239292 h 2243783"/>
              <a:gd name="connsiteX9" fmla="*/ 1929384 w 1938032"/>
              <a:gd name="connsiteY9" fmla="*/ 2243783 h 2243783"/>
              <a:gd name="connsiteX10" fmla="*/ 1744874 w 1938032"/>
              <a:gd name="connsiteY10" fmla="*/ 2234465 h 2243783"/>
              <a:gd name="connsiteX11" fmla="*/ 9674 w 1938032"/>
              <a:gd name="connsiteY11" fmla="*/ 499265 h 2243783"/>
              <a:gd name="connsiteX12" fmla="*/ 0 w 1938032"/>
              <a:gd name="connsiteY12" fmla="*/ 307696 h 2243783"/>
              <a:gd name="connsiteX13" fmla="*/ 5928 w 1938032"/>
              <a:gd name="connsiteY13" fmla="*/ 366497 h 2243783"/>
              <a:gd name="connsiteX14" fmla="*/ 6512 w 1938032"/>
              <a:gd name="connsiteY14" fmla="*/ 368463 h 2243783"/>
              <a:gd name="connsiteX15" fmla="*/ 578 w 1938032"/>
              <a:gd name="connsiteY15" fmla="*/ 309600 h 2243783"/>
              <a:gd name="connsiteX16" fmla="*/ 310178 w 1938032"/>
              <a:gd name="connsiteY16" fmla="*/ 0 h 224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38032" h="2243783">
                <a:moveTo>
                  <a:pt x="310178" y="0"/>
                </a:moveTo>
                <a:cubicBezTo>
                  <a:pt x="481165" y="0"/>
                  <a:pt x="619778" y="138613"/>
                  <a:pt x="619778" y="309600"/>
                </a:cubicBezTo>
                <a:lnTo>
                  <a:pt x="617931" y="327925"/>
                </a:lnTo>
                <a:lnTo>
                  <a:pt x="623398" y="436189"/>
                </a:lnTo>
                <a:cubicBezTo>
                  <a:pt x="686828" y="1060770"/>
                  <a:pt x="1183369" y="1557312"/>
                  <a:pt x="1807950" y="1620741"/>
                </a:cubicBezTo>
                <a:lnTo>
                  <a:pt x="1938032" y="1627310"/>
                </a:lnTo>
                <a:lnTo>
                  <a:pt x="1884842" y="1632672"/>
                </a:lnTo>
                <a:cubicBezTo>
                  <a:pt x="1743763" y="1661541"/>
                  <a:pt x="1637637" y="1786369"/>
                  <a:pt x="1637637" y="1935982"/>
                </a:cubicBezTo>
                <a:cubicBezTo>
                  <a:pt x="1637637" y="2085596"/>
                  <a:pt x="1743763" y="2210423"/>
                  <a:pt x="1884842" y="2239292"/>
                </a:cubicBezTo>
                <a:lnTo>
                  <a:pt x="1929384" y="2243783"/>
                </a:lnTo>
                <a:lnTo>
                  <a:pt x="1744874" y="2234465"/>
                </a:lnTo>
                <a:cubicBezTo>
                  <a:pt x="829952" y="2141550"/>
                  <a:pt x="102589" y="1414188"/>
                  <a:pt x="9674" y="499265"/>
                </a:cubicBezTo>
                <a:lnTo>
                  <a:pt x="0" y="307696"/>
                </a:lnTo>
                <a:lnTo>
                  <a:pt x="5928" y="366497"/>
                </a:lnTo>
                <a:lnTo>
                  <a:pt x="6512" y="368463"/>
                </a:lnTo>
                <a:lnTo>
                  <a:pt x="578" y="309600"/>
                </a:lnTo>
                <a:cubicBezTo>
                  <a:pt x="578" y="138613"/>
                  <a:pt x="139191" y="0"/>
                  <a:pt x="310178" y="0"/>
                </a:cubicBezTo>
                <a:close/>
              </a:path>
            </a:pathLst>
          </a:custGeom>
          <a:gradFill flip="none" rotWithShape="1">
            <a:gsLst>
              <a:gs pos="0">
                <a:srgbClr val="F1495D"/>
              </a:gs>
              <a:gs pos="74000">
                <a:srgbClr val="8A1A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EEAB8EF-4A3E-4F7A-4FCB-D98705AE092B}"/>
              </a:ext>
            </a:extLst>
          </p:cNvPr>
          <p:cNvSpPr/>
          <p:nvPr/>
        </p:nvSpPr>
        <p:spPr>
          <a:xfrm rot="5400000">
            <a:off x="5959450" y="1796417"/>
            <a:ext cx="2254667" cy="1948696"/>
          </a:xfrm>
          <a:custGeom>
            <a:avLst/>
            <a:gdLst>
              <a:gd name="connsiteX0" fmla="*/ 1832544 w 2254667"/>
              <a:gd name="connsiteY0" fmla="*/ 597349 h 1948696"/>
              <a:gd name="connsiteX1" fmla="*/ 1834078 w 2254667"/>
              <a:gd name="connsiteY1" fmla="*/ 598111 h 1948696"/>
              <a:gd name="connsiteX2" fmla="*/ 1855364 w 2254667"/>
              <a:gd name="connsiteY2" fmla="*/ 604433 h 1948696"/>
              <a:gd name="connsiteX3" fmla="*/ 1786300 w 2254667"/>
              <a:gd name="connsiteY3" fmla="*/ 574105 h 1948696"/>
              <a:gd name="connsiteX4" fmla="*/ 1787062 w 2254667"/>
              <a:gd name="connsiteY4" fmla="*/ 574764 h 1948696"/>
              <a:gd name="connsiteX5" fmla="*/ 1792384 w 2254667"/>
              <a:gd name="connsiteY5" fmla="*/ 577407 h 1948696"/>
              <a:gd name="connsiteX6" fmla="*/ 1945067 w 2254667"/>
              <a:gd name="connsiteY6" fmla="*/ 0 h 1948696"/>
              <a:gd name="connsiteX7" fmla="*/ 2254667 w 2254667"/>
              <a:gd name="connsiteY7" fmla="*/ 309600 h 1948696"/>
              <a:gd name="connsiteX8" fmla="*/ 1945067 w 2254667"/>
              <a:gd name="connsiteY8" fmla="*/ 619200 h 1948696"/>
              <a:gd name="connsiteX9" fmla="*/ 1884540 w 2254667"/>
              <a:gd name="connsiteY9" fmla="*/ 613098 h 1948696"/>
              <a:gd name="connsiteX10" fmla="*/ 1885205 w 2254667"/>
              <a:gd name="connsiteY10" fmla="*/ 613296 h 1948696"/>
              <a:gd name="connsiteX11" fmla="*/ 1943848 w 2254667"/>
              <a:gd name="connsiteY11" fmla="*/ 619208 h 1948696"/>
              <a:gd name="connsiteX12" fmla="*/ 1808313 w 2254667"/>
              <a:gd name="connsiteY12" fmla="*/ 626052 h 1948696"/>
              <a:gd name="connsiteX13" fmla="*/ 623761 w 2254667"/>
              <a:gd name="connsiteY13" fmla="*/ 1810604 h 1948696"/>
              <a:gd name="connsiteX14" fmla="*/ 617553 w 2254667"/>
              <a:gd name="connsiteY14" fmla="*/ 1933542 h 1948696"/>
              <a:gd name="connsiteX15" fmla="*/ 612911 w 2254667"/>
              <a:gd name="connsiteY15" fmla="*/ 1887496 h 1948696"/>
              <a:gd name="connsiteX16" fmla="*/ 309601 w 2254667"/>
              <a:gd name="connsiteY16" fmla="*/ 1640291 h 1948696"/>
              <a:gd name="connsiteX17" fmla="*/ 6291 w 2254667"/>
              <a:gd name="connsiteY17" fmla="*/ 1887496 h 1948696"/>
              <a:gd name="connsiteX18" fmla="*/ 122 w 2254667"/>
              <a:gd name="connsiteY18" fmla="*/ 1948696 h 1948696"/>
              <a:gd name="connsiteX19" fmla="*/ 0 w 2254667"/>
              <a:gd name="connsiteY19" fmla="*/ 1946291 h 1948696"/>
              <a:gd name="connsiteX20" fmla="*/ 1745237 w 2254667"/>
              <a:gd name="connsiteY20" fmla="*/ 12328 h 1948696"/>
              <a:gd name="connsiteX21" fmla="*/ 1900597 w 2254667"/>
              <a:gd name="connsiteY21" fmla="*/ 4483 h 194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54667" h="1948696">
                <a:moveTo>
                  <a:pt x="1832544" y="597349"/>
                </a:moveTo>
                <a:lnTo>
                  <a:pt x="1834078" y="598111"/>
                </a:lnTo>
                <a:lnTo>
                  <a:pt x="1855364" y="604433"/>
                </a:lnTo>
                <a:close/>
                <a:moveTo>
                  <a:pt x="1786300" y="574105"/>
                </a:moveTo>
                <a:lnTo>
                  <a:pt x="1787062" y="574764"/>
                </a:lnTo>
                <a:lnTo>
                  <a:pt x="1792384" y="577407"/>
                </a:lnTo>
                <a:close/>
                <a:moveTo>
                  <a:pt x="1945067" y="0"/>
                </a:moveTo>
                <a:cubicBezTo>
                  <a:pt x="2116054" y="0"/>
                  <a:pt x="2254667" y="138613"/>
                  <a:pt x="2254667" y="309600"/>
                </a:cubicBezTo>
                <a:cubicBezTo>
                  <a:pt x="2254667" y="480587"/>
                  <a:pt x="2116054" y="619200"/>
                  <a:pt x="1945067" y="619200"/>
                </a:cubicBezTo>
                <a:lnTo>
                  <a:pt x="1884540" y="613098"/>
                </a:lnTo>
                <a:lnTo>
                  <a:pt x="1885205" y="613296"/>
                </a:lnTo>
                <a:lnTo>
                  <a:pt x="1943848" y="619208"/>
                </a:lnTo>
                <a:lnTo>
                  <a:pt x="1808313" y="626052"/>
                </a:lnTo>
                <a:cubicBezTo>
                  <a:pt x="1183732" y="689481"/>
                  <a:pt x="687191" y="1186023"/>
                  <a:pt x="623761" y="1810604"/>
                </a:cubicBezTo>
                <a:lnTo>
                  <a:pt x="617553" y="1933542"/>
                </a:lnTo>
                <a:lnTo>
                  <a:pt x="612911" y="1887496"/>
                </a:lnTo>
                <a:cubicBezTo>
                  <a:pt x="584042" y="1746417"/>
                  <a:pt x="459215" y="1640291"/>
                  <a:pt x="309601" y="1640291"/>
                </a:cubicBezTo>
                <a:cubicBezTo>
                  <a:pt x="159988" y="1640291"/>
                  <a:pt x="35160" y="1746417"/>
                  <a:pt x="6291" y="1887496"/>
                </a:cubicBezTo>
                <a:lnTo>
                  <a:pt x="122" y="1948696"/>
                </a:lnTo>
                <a:lnTo>
                  <a:pt x="0" y="1946291"/>
                </a:lnTo>
                <a:cubicBezTo>
                  <a:pt x="0" y="939751"/>
                  <a:pt x="764963" y="111880"/>
                  <a:pt x="1745237" y="12328"/>
                </a:cubicBezTo>
                <a:lnTo>
                  <a:pt x="1900597" y="4483"/>
                </a:lnTo>
                <a:close/>
              </a:path>
            </a:pathLst>
          </a:custGeom>
          <a:gradFill flip="none" rotWithShape="1">
            <a:gsLst>
              <a:gs pos="0">
                <a:srgbClr val="1FABC2"/>
              </a:gs>
              <a:gs pos="66000">
                <a:srgbClr val="12667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360783E-2541-70C4-0749-A77B9F97F0DA}"/>
              </a:ext>
            </a:extLst>
          </p:cNvPr>
          <p:cNvSpPr/>
          <p:nvPr/>
        </p:nvSpPr>
        <p:spPr>
          <a:xfrm rot="16200000">
            <a:off x="5958650" y="3478947"/>
            <a:ext cx="1938032" cy="2243783"/>
          </a:xfrm>
          <a:custGeom>
            <a:avLst/>
            <a:gdLst>
              <a:gd name="connsiteX0" fmla="*/ 310178 w 1938032"/>
              <a:gd name="connsiteY0" fmla="*/ 0 h 2243783"/>
              <a:gd name="connsiteX1" fmla="*/ 619778 w 1938032"/>
              <a:gd name="connsiteY1" fmla="*/ 309600 h 2243783"/>
              <a:gd name="connsiteX2" fmla="*/ 617931 w 1938032"/>
              <a:gd name="connsiteY2" fmla="*/ 327925 h 2243783"/>
              <a:gd name="connsiteX3" fmla="*/ 623398 w 1938032"/>
              <a:gd name="connsiteY3" fmla="*/ 436189 h 2243783"/>
              <a:gd name="connsiteX4" fmla="*/ 1807950 w 1938032"/>
              <a:gd name="connsiteY4" fmla="*/ 1620741 h 2243783"/>
              <a:gd name="connsiteX5" fmla="*/ 1938032 w 1938032"/>
              <a:gd name="connsiteY5" fmla="*/ 1627310 h 2243783"/>
              <a:gd name="connsiteX6" fmla="*/ 1884842 w 1938032"/>
              <a:gd name="connsiteY6" fmla="*/ 1632672 h 2243783"/>
              <a:gd name="connsiteX7" fmla="*/ 1637637 w 1938032"/>
              <a:gd name="connsiteY7" fmla="*/ 1935982 h 2243783"/>
              <a:gd name="connsiteX8" fmla="*/ 1884842 w 1938032"/>
              <a:gd name="connsiteY8" fmla="*/ 2239292 h 2243783"/>
              <a:gd name="connsiteX9" fmla="*/ 1929384 w 1938032"/>
              <a:gd name="connsiteY9" fmla="*/ 2243783 h 2243783"/>
              <a:gd name="connsiteX10" fmla="*/ 1744874 w 1938032"/>
              <a:gd name="connsiteY10" fmla="*/ 2234465 h 2243783"/>
              <a:gd name="connsiteX11" fmla="*/ 9674 w 1938032"/>
              <a:gd name="connsiteY11" fmla="*/ 499265 h 2243783"/>
              <a:gd name="connsiteX12" fmla="*/ 0 w 1938032"/>
              <a:gd name="connsiteY12" fmla="*/ 307696 h 2243783"/>
              <a:gd name="connsiteX13" fmla="*/ 5928 w 1938032"/>
              <a:gd name="connsiteY13" fmla="*/ 366497 h 2243783"/>
              <a:gd name="connsiteX14" fmla="*/ 6512 w 1938032"/>
              <a:gd name="connsiteY14" fmla="*/ 368463 h 2243783"/>
              <a:gd name="connsiteX15" fmla="*/ 578 w 1938032"/>
              <a:gd name="connsiteY15" fmla="*/ 309600 h 2243783"/>
              <a:gd name="connsiteX16" fmla="*/ 310178 w 1938032"/>
              <a:gd name="connsiteY16" fmla="*/ 0 h 224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38032" h="2243783">
                <a:moveTo>
                  <a:pt x="310178" y="0"/>
                </a:moveTo>
                <a:cubicBezTo>
                  <a:pt x="481165" y="0"/>
                  <a:pt x="619778" y="138613"/>
                  <a:pt x="619778" y="309600"/>
                </a:cubicBezTo>
                <a:lnTo>
                  <a:pt x="617931" y="327925"/>
                </a:lnTo>
                <a:lnTo>
                  <a:pt x="623398" y="436189"/>
                </a:lnTo>
                <a:cubicBezTo>
                  <a:pt x="686828" y="1060770"/>
                  <a:pt x="1183369" y="1557312"/>
                  <a:pt x="1807950" y="1620741"/>
                </a:cubicBezTo>
                <a:lnTo>
                  <a:pt x="1938032" y="1627310"/>
                </a:lnTo>
                <a:lnTo>
                  <a:pt x="1884842" y="1632672"/>
                </a:lnTo>
                <a:cubicBezTo>
                  <a:pt x="1743763" y="1661541"/>
                  <a:pt x="1637637" y="1786369"/>
                  <a:pt x="1637637" y="1935982"/>
                </a:cubicBezTo>
                <a:cubicBezTo>
                  <a:pt x="1637637" y="2085596"/>
                  <a:pt x="1743763" y="2210423"/>
                  <a:pt x="1884842" y="2239292"/>
                </a:cubicBezTo>
                <a:lnTo>
                  <a:pt x="1929384" y="2243783"/>
                </a:lnTo>
                <a:lnTo>
                  <a:pt x="1744874" y="2234465"/>
                </a:lnTo>
                <a:cubicBezTo>
                  <a:pt x="829952" y="2141550"/>
                  <a:pt x="102589" y="1414188"/>
                  <a:pt x="9674" y="499265"/>
                </a:cubicBezTo>
                <a:lnTo>
                  <a:pt x="0" y="307696"/>
                </a:lnTo>
                <a:lnTo>
                  <a:pt x="5928" y="366497"/>
                </a:lnTo>
                <a:lnTo>
                  <a:pt x="6512" y="368463"/>
                </a:lnTo>
                <a:lnTo>
                  <a:pt x="578" y="309600"/>
                </a:lnTo>
                <a:cubicBezTo>
                  <a:pt x="578" y="138613"/>
                  <a:pt x="139191" y="0"/>
                  <a:pt x="310178" y="0"/>
                </a:cubicBezTo>
                <a:close/>
              </a:path>
            </a:pathLst>
          </a:custGeom>
          <a:gradFill flip="none" rotWithShape="1">
            <a:gsLst>
              <a:gs pos="31000">
                <a:srgbClr val="2DA5EF"/>
              </a:gs>
              <a:gs pos="84000">
                <a:srgbClr val="0C6BA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0367A4-D054-F46D-55D7-C8830B0BEF13}"/>
              </a:ext>
            </a:extLst>
          </p:cNvPr>
          <p:cNvSpPr txBox="1"/>
          <p:nvPr/>
        </p:nvSpPr>
        <p:spPr>
          <a:xfrm>
            <a:off x="8214906" y="1017975"/>
            <a:ext cx="3595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26674"/>
                </a:solidFill>
                <a:effectLst/>
                <a:uLnTx/>
                <a:uFillTx/>
                <a:latin typeface="Georgia" panose="02040502050405020303" pitchFamily="18" charset="0"/>
              </a:rPr>
              <a:t>ETHICS OF AI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26674"/>
                </a:solidFill>
                <a:effectLst/>
                <a:uLnTx/>
                <a:uFillTx/>
                <a:latin typeface="Georgia" panose="02040502050405020303" pitchFamily="18" charset="0"/>
              </a:rPr>
              <a:t>Embodied ethics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2000" dirty="0">
                <a:solidFill>
                  <a:srgbClr val="126674"/>
                </a:solidFill>
                <a:latin typeface="Georgia" panose="02040502050405020303" pitchFamily="18" charset="0"/>
              </a:rPr>
              <a:t>Safe and responsible use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26674"/>
                </a:solidFill>
                <a:effectLst/>
                <a:uLnTx/>
                <a:uFillTx/>
                <a:latin typeface="Georgia" panose="02040502050405020303" pitchFamily="18" charset="0"/>
              </a:rPr>
              <a:t>Ethics by design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846016-7FA3-DC6A-A408-8FF1D506BCDF}"/>
              </a:ext>
            </a:extLst>
          </p:cNvPr>
          <p:cNvSpPr txBox="1"/>
          <p:nvPr/>
        </p:nvSpPr>
        <p:spPr>
          <a:xfrm>
            <a:off x="8367306" y="4682751"/>
            <a:ext cx="35953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C6BA3"/>
                </a:solidFill>
                <a:effectLst/>
                <a:uLnTx/>
                <a:uFillTx/>
                <a:latin typeface="Georgia" panose="02040502050405020303" pitchFamily="18" charset="0"/>
              </a:rPr>
              <a:t>AI TECHNIQUES AND APPLICATIONS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C6BA3"/>
                </a:solidFill>
                <a:effectLst/>
                <a:uLnTx/>
                <a:uFillTx/>
                <a:latin typeface="Georgia" panose="02040502050405020303" pitchFamily="18" charset="0"/>
              </a:rPr>
              <a:t>AI foundations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2000" dirty="0">
                <a:solidFill>
                  <a:srgbClr val="0C6BA3"/>
                </a:solidFill>
                <a:latin typeface="Georgia" panose="02040502050405020303" pitchFamily="18" charset="0"/>
              </a:rPr>
              <a:t>Applications skills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C6BA3"/>
                </a:solidFill>
                <a:effectLst/>
                <a:uLnTx/>
                <a:uFillTx/>
                <a:latin typeface="Georgia" panose="02040502050405020303" pitchFamily="18" charset="0"/>
              </a:rPr>
              <a:t>Creating AI tools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0C17F9-2FFF-A404-F3D6-C0128A7EFFCF}"/>
              </a:ext>
            </a:extLst>
          </p:cNvPr>
          <p:cNvSpPr txBox="1"/>
          <p:nvPr/>
        </p:nvSpPr>
        <p:spPr>
          <a:xfrm>
            <a:off x="974061" y="4602744"/>
            <a:ext cx="35953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F414D"/>
                </a:solidFill>
                <a:effectLst/>
                <a:uLnTx/>
                <a:uFillTx/>
                <a:latin typeface="Georgia" panose="02040502050405020303" pitchFamily="18" charset="0"/>
              </a:rPr>
              <a:t>AI SYSTEM DESIGN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F414D"/>
                </a:solidFill>
                <a:effectLst/>
                <a:uLnTx/>
                <a:uFillTx/>
                <a:latin typeface="Georgia" panose="02040502050405020303" pitchFamily="18" charset="0"/>
              </a:rPr>
              <a:t>Problem scoping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2000" dirty="0">
                <a:solidFill>
                  <a:srgbClr val="DF414D"/>
                </a:solidFill>
                <a:latin typeface="Georgia" panose="02040502050405020303" pitchFamily="18" charset="0"/>
              </a:rPr>
              <a:t>Architecture design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F414D"/>
                </a:solidFill>
                <a:effectLst/>
                <a:uLnTx/>
                <a:uFillTx/>
                <a:latin typeface="Georgia" panose="02040502050405020303" pitchFamily="18" charset="0"/>
              </a:rPr>
              <a:t>Iteration and feedback loops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226CCD-3CE6-E14B-E282-E898C2B74368}"/>
              </a:ext>
            </a:extLst>
          </p:cNvPr>
          <p:cNvSpPr txBox="1"/>
          <p:nvPr/>
        </p:nvSpPr>
        <p:spPr>
          <a:xfrm>
            <a:off x="867012" y="1017975"/>
            <a:ext cx="35953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07100"/>
                </a:solidFill>
                <a:effectLst/>
                <a:uLnTx/>
                <a:uFillTx/>
                <a:latin typeface="Georgia" panose="02040502050405020303" pitchFamily="18" charset="0"/>
              </a:rPr>
              <a:t>HUMAN-CENTERED MINDSET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07100"/>
                </a:solidFill>
                <a:effectLst/>
                <a:uLnTx/>
                <a:uFillTx/>
                <a:latin typeface="Georgia" panose="02040502050405020303" pitchFamily="18" charset="0"/>
              </a:rPr>
              <a:t>Human agency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2000" dirty="0">
                <a:solidFill>
                  <a:srgbClr val="B07100"/>
                </a:solidFill>
                <a:latin typeface="Georgia" panose="02040502050405020303" pitchFamily="18" charset="0"/>
              </a:rPr>
              <a:t>Human accountability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07100"/>
                </a:solidFill>
                <a:effectLst/>
                <a:uLnTx/>
                <a:uFillTx/>
                <a:latin typeface="Georgia" panose="02040502050405020303" pitchFamily="18" charset="0"/>
              </a:rPr>
              <a:t>Citizenship in the </a:t>
            </a:r>
            <a:r>
              <a:rPr lang="en-US" sz="2000" dirty="0">
                <a:solidFill>
                  <a:srgbClr val="B07100"/>
                </a:solidFill>
                <a:latin typeface="Georgia" panose="02040502050405020303" pitchFamily="18" charset="0"/>
              </a:rPr>
              <a:t>era of AI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B07100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CFAF09-3DF0-B587-9E7F-1E80B1239AFD}"/>
              </a:ext>
            </a:extLst>
          </p:cNvPr>
          <p:cNvSpPr txBox="1"/>
          <p:nvPr/>
        </p:nvSpPr>
        <p:spPr>
          <a:xfrm>
            <a:off x="4782687" y="3189250"/>
            <a:ext cx="2524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8459E"/>
                </a:solidFill>
                <a:latin typeface="Georgia" panose="02040502050405020303" pitchFamily="18" charset="0"/>
              </a:rPr>
              <a:t>AI COMPETENCY</a:t>
            </a:r>
            <a:endParaRPr lang="en-GB" sz="2400" b="1" dirty="0">
              <a:solidFill>
                <a:srgbClr val="18459E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F6444D-C5CF-B97E-6289-2EA5D8FF3D2E}"/>
              </a:ext>
            </a:extLst>
          </p:cNvPr>
          <p:cNvSpPr txBox="1"/>
          <p:nvPr/>
        </p:nvSpPr>
        <p:spPr>
          <a:xfrm>
            <a:off x="371475" y="6362071"/>
            <a:ext cx="627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AI COMPETENCY FRAMEWORK FOR STUDENTS (UNESCO, 2024)</a:t>
            </a:r>
            <a:endParaRPr lang="en-GB" i="1" dirty="0"/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FA91F97F-709F-4979-2943-1337D433B2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55815" y="196683"/>
            <a:ext cx="6251866" cy="784225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18459E"/>
                </a:solidFill>
                <a:latin typeface="Georgia" panose="02040502050405020303" pitchFamily="18" charset="0"/>
              </a:rPr>
              <a:t>AI COMPETENCY FRAMEWORK</a:t>
            </a:r>
            <a:endParaRPr lang="vi-VN" altLang="en-US" sz="2800" b="1" dirty="0">
              <a:solidFill>
                <a:srgbClr val="18459E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3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1" grpId="0"/>
      <p:bldP spid="22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25557-F301-F8E8-4B8C-B951413D0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B12A1E-829C-CD64-B0E3-7480EDA43A44}"/>
              </a:ext>
            </a:extLst>
          </p:cNvPr>
          <p:cNvCxnSpPr>
            <a:cxnSpLocks/>
          </p:cNvCxnSpPr>
          <p:nvPr/>
        </p:nvCxnSpPr>
        <p:spPr>
          <a:xfrm>
            <a:off x="0" y="6729413"/>
            <a:ext cx="8486775" cy="1587"/>
          </a:xfrm>
          <a:prstGeom prst="line">
            <a:avLst/>
          </a:prstGeom>
          <a:ln w="12700">
            <a:solidFill>
              <a:srgbClr val="18459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08DEF3-36D6-9CF6-25A9-BDE731FA1FF0}"/>
              </a:ext>
            </a:extLst>
          </p:cNvPr>
          <p:cNvCxnSpPr>
            <a:cxnSpLocks/>
          </p:cNvCxnSpPr>
          <p:nvPr/>
        </p:nvCxnSpPr>
        <p:spPr>
          <a:xfrm flipV="1">
            <a:off x="8486775" y="6388100"/>
            <a:ext cx="277813" cy="341313"/>
          </a:xfrm>
          <a:prstGeom prst="line">
            <a:avLst/>
          </a:prstGeom>
          <a:ln w="12700">
            <a:solidFill>
              <a:srgbClr val="18459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70BDB06-A043-C818-14E2-0F1DF7EFBF93}"/>
              </a:ext>
            </a:extLst>
          </p:cNvPr>
          <p:cNvCxnSpPr>
            <a:cxnSpLocks/>
          </p:cNvCxnSpPr>
          <p:nvPr/>
        </p:nvCxnSpPr>
        <p:spPr>
          <a:xfrm>
            <a:off x="8764588" y="6388100"/>
            <a:ext cx="3443287" cy="0"/>
          </a:xfrm>
          <a:prstGeom prst="line">
            <a:avLst/>
          </a:prstGeom>
          <a:ln w="12700">
            <a:solidFill>
              <a:srgbClr val="18459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Rectangle 16">
            <a:extLst>
              <a:ext uri="{FF2B5EF4-FFF2-40B4-BE49-F238E27FC236}">
                <a16:creationId xmlns:a16="http://schemas.microsoft.com/office/drawing/2014/main" id="{133B7E77-93DF-F889-0E85-5E97385B6304}"/>
              </a:ext>
            </a:extLst>
          </p:cNvPr>
          <p:cNvSpPr/>
          <p:nvPr/>
        </p:nvSpPr>
        <p:spPr>
          <a:xfrm>
            <a:off x="8521700" y="6497638"/>
            <a:ext cx="3686175" cy="376237"/>
          </a:xfrm>
          <a:custGeom>
            <a:avLst/>
            <a:gdLst>
              <a:gd name="connsiteX0" fmla="*/ 0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0 w 2523344"/>
              <a:gd name="connsiteY4" fmla="*/ 0 h 482600"/>
              <a:gd name="connsiteX0" fmla="*/ 524655 w 2523344"/>
              <a:gd name="connsiteY0" fmla="*/ 1499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524655 w 2523344"/>
              <a:gd name="connsiteY4" fmla="*/ 14990 h 482600"/>
              <a:gd name="connsiteX0" fmla="*/ 404734 w 2523344"/>
              <a:gd name="connsiteY0" fmla="*/ 44971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44971 h 482600"/>
              <a:gd name="connsiteX0" fmla="*/ 404734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0 h 482600"/>
              <a:gd name="connsiteX0" fmla="*/ 493662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93662 w 2523344"/>
              <a:gd name="connsiteY4" fmla="*/ 10816 h 482600"/>
              <a:gd name="connsiteX0" fmla="*/ 371386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371386 w 2523344"/>
              <a:gd name="connsiteY4" fmla="*/ 10816 h 482600"/>
              <a:gd name="connsiteX0" fmla="*/ 406017 w 2557975"/>
              <a:gd name="connsiteY0" fmla="*/ 10816 h 488215"/>
              <a:gd name="connsiteX1" fmla="*/ 2557975 w 2557975"/>
              <a:gd name="connsiteY1" fmla="*/ 0 h 488215"/>
              <a:gd name="connsiteX2" fmla="*/ 2557975 w 2557975"/>
              <a:gd name="connsiteY2" fmla="*/ 482600 h 488215"/>
              <a:gd name="connsiteX3" fmla="*/ 0 w 2557975"/>
              <a:gd name="connsiteY3" fmla="*/ 488215 h 488215"/>
              <a:gd name="connsiteX4" fmla="*/ 406017 w 2557975"/>
              <a:gd name="connsiteY4" fmla="*/ 10816 h 488215"/>
              <a:gd name="connsiteX0" fmla="*/ 406017 w 4108665"/>
              <a:gd name="connsiteY0" fmla="*/ 10816 h 488215"/>
              <a:gd name="connsiteX1" fmla="*/ 255797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10816 h 488215"/>
              <a:gd name="connsiteX1" fmla="*/ 410866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0 h 477399"/>
              <a:gd name="connsiteX1" fmla="*/ 4108665 w 4108665"/>
              <a:gd name="connsiteY1" fmla="*/ 13519 h 477399"/>
              <a:gd name="connsiteX2" fmla="*/ 4108665 w 4108665"/>
              <a:gd name="connsiteY2" fmla="*/ 471784 h 477399"/>
              <a:gd name="connsiteX3" fmla="*/ 0 w 4108665"/>
              <a:gd name="connsiteY3" fmla="*/ 477399 h 477399"/>
              <a:gd name="connsiteX4" fmla="*/ 406017 w 4108665"/>
              <a:gd name="connsiteY4" fmla="*/ 0 h 477399"/>
              <a:gd name="connsiteX0" fmla="*/ 289036 w 3991684"/>
              <a:gd name="connsiteY0" fmla="*/ 0 h 471784"/>
              <a:gd name="connsiteX1" fmla="*/ 3991684 w 3991684"/>
              <a:gd name="connsiteY1" fmla="*/ 13519 h 471784"/>
              <a:gd name="connsiteX2" fmla="*/ 3991684 w 3991684"/>
              <a:gd name="connsiteY2" fmla="*/ 471784 h 471784"/>
              <a:gd name="connsiteX3" fmla="*/ 0 w 3991684"/>
              <a:gd name="connsiteY3" fmla="*/ 356682 h 471784"/>
              <a:gd name="connsiteX4" fmla="*/ 289036 w 3991684"/>
              <a:gd name="connsiteY4" fmla="*/ 0 h 471784"/>
              <a:gd name="connsiteX0" fmla="*/ 274856 w 3977504"/>
              <a:gd name="connsiteY0" fmla="*/ 0 h 471784"/>
              <a:gd name="connsiteX1" fmla="*/ 3977504 w 3977504"/>
              <a:gd name="connsiteY1" fmla="*/ 13519 h 471784"/>
              <a:gd name="connsiteX2" fmla="*/ 3977504 w 3977504"/>
              <a:gd name="connsiteY2" fmla="*/ 471784 h 471784"/>
              <a:gd name="connsiteX3" fmla="*/ 0 w 3977504"/>
              <a:gd name="connsiteY3" fmla="*/ 360131 h 471784"/>
              <a:gd name="connsiteX4" fmla="*/ 274856 w 3977504"/>
              <a:gd name="connsiteY4" fmla="*/ 0 h 471784"/>
              <a:gd name="connsiteX0" fmla="*/ 292580 w 3995228"/>
              <a:gd name="connsiteY0" fmla="*/ 0 h 471784"/>
              <a:gd name="connsiteX1" fmla="*/ 3995228 w 3995228"/>
              <a:gd name="connsiteY1" fmla="*/ 13519 h 471784"/>
              <a:gd name="connsiteX2" fmla="*/ 3995228 w 3995228"/>
              <a:gd name="connsiteY2" fmla="*/ 471784 h 471784"/>
              <a:gd name="connsiteX3" fmla="*/ 0 w 3995228"/>
              <a:gd name="connsiteY3" fmla="*/ 367029 h 471784"/>
              <a:gd name="connsiteX4" fmla="*/ 292580 w 3995228"/>
              <a:gd name="connsiteY4" fmla="*/ 0 h 471784"/>
              <a:gd name="connsiteX0" fmla="*/ 292580 w 3995228"/>
              <a:gd name="connsiteY0" fmla="*/ 0 h 385558"/>
              <a:gd name="connsiteX1" fmla="*/ 3995228 w 3995228"/>
              <a:gd name="connsiteY1" fmla="*/ 13519 h 385558"/>
              <a:gd name="connsiteX2" fmla="*/ 3662009 w 3995228"/>
              <a:gd name="connsiteY2" fmla="*/ 385558 h 385558"/>
              <a:gd name="connsiteX3" fmla="*/ 0 w 3995228"/>
              <a:gd name="connsiteY3" fmla="*/ 367029 h 385558"/>
              <a:gd name="connsiteX4" fmla="*/ 292580 w 3995228"/>
              <a:gd name="connsiteY4" fmla="*/ 0 h 385558"/>
              <a:gd name="connsiteX0" fmla="*/ 292580 w 3995228"/>
              <a:gd name="connsiteY0" fmla="*/ 0 h 367029"/>
              <a:gd name="connsiteX1" fmla="*/ 3995228 w 3995228"/>
              <a:gd name="connsiteY1" fmla="*/ 13519 h 367029"/>
              <a:gd name="connsiteX2" fmla="*/ 3640740 w 3995228"/>
              <a:gd name="connsiteY2" fmla="*/ 347618 h 367029"/>
              <a:gd name="connsiteX3" fmla="*/ 0 w 3995228"/>
              <a:gd name="connsiteY3" fmla="*/ 367029 h 367029"/>
              <a:gd name="connsiteX4" fmla="*/ 292580 w 3995228"/>
              <a:gd name="connsiteY4" fmla="*/ 0 h 367029"/>
              <a:gd name="connsiteX0" fmla="*/ 292580 w 3995228"/>
              <a:gd name="connsiteY0" fmla="*/ 0 h 367029"/>
              <a:gd name="connsiteX1" fmla="*/ 3995228 w 3995228"/>
              <a:gd name="connsiteY1" fmla="*/ 13519 h 367029"/>
              <a:gd name="connsiteX2" fmla="*/ 3630105 w 3995228"/>
              <a:gd name="connsiteY2" fmla="*/ 213104 h 367029"/>
              <a:gd name="connsiteX3" fmla="*/ 0 w 3995228"/>
              <a:gd name="connsiteY3" fmla="*/ 367029 h 367029"/>
              <a:gd name="connsiteX4" fmla="*/ 292580 w 3995228"/>
              <a:gd name="connsiteY4" fmla="*/ 0 h 367029"/>
              <a:gd name="connsiteX0" fmla="*/ 292580 w 3995228"/>
              <a:gd name="connsiteY0" fmla="*/ 0 h 367029"/>
              <a:gd name="connsiteX1" fmla="*/ 3995228 w 3995228"/>
              <a:gd name="connsiteY1" fmla="*/ 13519 h 367029"/>
              <a:gd name="connsiteX2" fmla="*/ 3615926 w 3995228"/>
              <a:gd name="connsiteY2" fmla="*/ 354515 h 367029"/>
              <a:gd name="connsiteX3" fmla="*/ 0 w 3995228"/>
              <a:gd name="connsiteY3" fmla="*/ 367029 h 367029"/>
              <a:gd name="connsiteX4" fmla="*/ 292580 w 3995228"/>
              <a:gd name="connsiteY4" fmla="*/ 0 h 367029"/>
              <a:gd name="connsiteX0" fmla="*/ 278400 w 3981048"/>
              <a:gd name="connsiteY0" fmla="*/ 0 h 360131"/>
              <a:gd name="connsiteX1" fmla="*/ 3981048 w 3981048"/>
              <a:gd name="connsiteY1" fmla="*/ 13519 h 360131"/>
              <a:gd name="connsiteX2" fmla="*/ 3601746 w 3981048"/>
              <a:gd name="connsiteY2" fmla="*/ 354515 h 360131"/>
              <a:gd name="connsiteX3" fmla="*/ 0 w 3981048"/>
              <a:gd name="connsiteY3" fmla="*/ 360131 h 360131"/>
              <a:gd name="connsiteX4" fmla="*/ 278400 w 3981048"/>
              <a:gd name="connsiteY4" fmla="*/ 0 h 360131"/>
              <a:gd name="connsiteX0" fmla="*/ 285490 w 3988138"/>
              <a:gd name="connsiteY0" fmla="*/ 0 h 360131"/>
              <a:gd name="connsiteX1" fmla="*/ 3988138 w 3988138"/>
              <a:gd name="connsiteY1" fmla="*/ 13519 h 360131"/>
              <a:gd name="connsiteX2" fmla="*/ 3608836 w 3988138"/>
              <a:gd name="connsiteY2" fmla="*/ 354515 h 360131"/>
              <a:gd name="connsiteX3" fmla="*/ 0 w 3988138"/>
              <a:gd name="connsiteY3" fmla="*/ 360131 h 360131"/>
              <a:gd name="connsiteX4" fmla="*/ 285490 w 3988138"/>
              <a:gd name="connsiteY4" fmla="*/ 0 h 360131"/>
              <a:gd name="connsiteX0" fmla="*/ 299670 w 4002318"/>
              <a:gd name="connsiteY0" fmla="*/ 0 h 360131"/>
              <a:gd name="connsiteX1" fmla="*/ 4002318 w 4002318"/>
              <a:gd name="connsiteY1" fmla="*/ 13519 h 360131"/>
              <a:gd name="connsiteX2" fmla="*/ 3623016 w 4002318"/>
              <a:gd name="connsiteY2" fmla="*/ 354515 h 360131"/>
              <a:gd name="connsiteX3" fmla="*/ 0 w 4002318"/>
              <a:gd name="connsiteY3" fmla="*/ 360131 h 360131"/>
              <a:gd name="connsiteX4" fmla="*/ 299670 w 4002318"/>
              <a:gd name="connsiteY4" fmla="*/ 0 h 360131"/>
              <a:gd name="connsiteX0" fmla="*/ 299670 w 3623016"/>
              <a:gd name="connsiteY0" fmla="*/ 0 h 360131"/>
              <a:gd name="connsiteX1" fmla="*/ 3615926 w 3623016"/>
              <a:gd name="connsiteY1" fmla="*/ 10070 h 360131"/>
              <a:gd name="connsiteX2" fmla="*/ 3623016 w 3623016"/>
              <a:gd name="connsiteY2" fmla="*/ 354515 h 360131"/>
              <a:gd name="connsiteX3" fmla="*/ 0 w 3623016"/>
              <a:gd name="connsiteY3" fmla="*/ 360131 h 360131"/>
              <a:gd name="connsiteX4" fmla="*/ 299670 w 3623016"/>
              <a:gd name="connsiteY4" fmla="*/ 0 h 360131"/>
              <a:gd name="connsiteX0" fmla="*/ 299670 w 3630106"/>
              <a:gd name="connsiteY0" fmla="*/ 277 h 360408"/>
              <a:gd name="connsiteX1" fmla="*/ 3630106 w 3630106"/>
              <a:gd name="connsiteY1" fmla="*/ 0 h 360408"/>
              <a:gd name="connsiteX2" fmla="*/ 3623016 w 3630106"/>
              <a:gd name="connsiteY2" fmla="*/ 354792 h 360408"/>
              <a:gd name="connsiteX3" fmla="*/ 0 w 3630106"/>
              <a:gd name="connsiteY3" fmla="*/ 360408 h 360408"/>
              <a:gd name="connsiteX4" fmla="*/ 299670 w 3630106"/>
              <a:gd name="connsiteY4" fmla="*/ 277 h 36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0106" h="360408">
                <a:moveTo>
                  <a:pt x="299670" y="277"/>
                </a:moveTo>
                <a:lnTo>
                  <a:pt x="3630106" y="0"/>
                </a:lnTo>
                <a:lnTo>
                  <a:pt x="3623016" y="354792"/>
                </a:lnTo>
                <a:lnTo>
                  <a:pt x="0" y="360408"/>
                </a:lnTo>
                <a:lnTo>
                  <a:pt x="299670" y="277"/>
                </a:lnTo>
                <a:close/>
              </a:path>
            </a:pathLst>
          </a:custGeom>
          <a:solidFill>
            <a:srgbClr val="EF6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VN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E7FA3E6-6757-7006-6036-B0463E937653}"/>
              </a:ext>
            </a:extLst>
          </p:cNvPr>
          <p:cNvCxnSpPr>
            <a:cxnSpLocks/>
          </p:cNvCxnSpPr>
          <p:nvPr/>
        </p:nvCxnSpPr>
        <p:spPr>
          <a:xfrm>
            <a:off x="877888" y="158750"/>
            <a:ext cx="11353800" cy="0"/>
          </a:xfrm>
          <a:prstGeom prst="line">
            <a:avLst/>
          </a:prstGeom>
          <a:ln w="12700">
            <a:solidFill>
              <a:srgbClr val="EF682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16">
            <a:extLst>
              <a:ext uri="{FF2B5EF4-FFF2-40B4-BE49-F238E27FC236}">
                <a16:creationId xmlns:a16="http://schemas.microsoft.com/office/drawing/2014/main" id="{EE881348-36DA-5E43-6B2D-CE839B01AE52}"/>
              </a:ext>
            </a:extLst>
          </p:cNvPr>
          <p:cNvSpPr/>
          <p:nvPr/>
        </p:nvSpPr>
        <p:spPr>
          <a:xfrm flipH="1" flipV="1">
            <a:off x="-14288" y="-15875"/>
            <a:ext cx="1262063" cy="295275"/>
          </a:xfrm>
          <a:custGeom>
            <a:avLst/>
            <a:gdLst>
              <a:gd name="connsiteX0" fmla="*/ 0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0 w 2523344"/>
              <a:gd name="connsiteY4" fmla="*/ 0 h 482600"/>
              <a:gd name="connsiteX0" fmla="*/ 524655 w 2523344"/>
              <a:gd name="connsiteY0" fmla="*/ 1499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524655 w 2523344"/>
              <a:gd name="connsiteY4" fmla="*/ 14990 h 482600"/>
              <a:gd name="connsiteX0" fmla="*/ 404734 w 2523344"/>
              <a:gd name="connsiteY0" fmla="*/ 44971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44971 h 482600"/>
              <a:gd name="connsiteX0" fmla="*/ 404734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0 h 482600"/>
              <a:gd name="connsiteX0" fmla="*/ 493662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93662 w 2523344"/>
              <a:gd name="connsiteY4" fmla="*/ 10816 h 482600"/>
              <a:gd name="connsiteX0" fmla="*/ 371386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371386 w 2523344"/>
              <a:gd name="connsiteY4" fmla="*/ 10816 h 482600"/>
              <a:gd name="connsiteX0" fmla="*/ 406017 w 2557975"/>
              <a:gd name="connsiteY0" fmla="*/ 10816 h 488215"/>
              <a:gd name="connsiteX1" fmla="*/ 2557975 w 2557975"/>
              <a:gd name="connsiteY1" fmla="*/ 0 h 488215"/>
              <a:gd name="connsiteX2" fmla="*/ 2557975 w 2557975"/>
              <a:gd name="connsiteY2" fmla="*/ 482600 h 488215"/>
              <a:gd name="connsiteX3" fmla="*/ 0 w 2557975"/>
              <a:gd name="connsiteY3" fmla="*/ 488215 h 488215"/>
              <a:gd name="connsiteX4" fmla="*/ 406017 w 2557975"/>
              <a:gd name="connsiteY4" fmla="*/ 10816 h 488215"/>
              <a:gd name="connsiteX0" fmla="*/ 406017 w 4108665"/>
              <a:gd name="connsiteY0" fmla="*/ 10816 h 488215"/>
              <a:gd name="connsiteX1" fmla="*/ 255797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10816 h 488215"/>
              <a:gd name="connsiteX1" fmla="*/ 410866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0 h 477399"/>
              <a:gd name="connsiteX1" fmla="*/ 4108665 w 4108665"/>
              <a:gd name="connsiteY1" fmla="*/ 13519 h 477399"/>
              <a:gd name="connsiteX2" fmla="*/ 4108665 w 4108665"/>
              <a:gd name="connsiteY2" fmla="*/ 471784 h 477399"/>
              <a:gd name="connsiteX3" fmla="*/ 0 w 4108665"/>
              <a:gd name="connsiteY3" fmla="*/ 477399 h 477399"/>
              <a:gd name="connsiteX4" fmla="*/ 406017 w 4108665"/>
              <a:gd name="connsiteY4" fmla="*/ 0 h 477399"/>
              <a:gd name="connsiteX0" fmla="*/ 406017 w 4108665"/>
              <a:gd name="connsiteY0" fmla="*/ 0 h 477399"/>
              <a:gd name="connsiteX1" fmla="*/ 4108665 w 4108665"/>
              <a:gd name="connsiteY1" fmla="*/ 13519 h 477399"/>
              <a:gd name="connsiteX2" fmla="*/ 1881358 w 4108665"/>
              <a:gd name="connsiteY2" fmla="*/ 471784 h 477399"/>
              <a:gd name="connsiteX3" fmla="*/ 0 w 4108665"/>
              <a:gd name="connsiteY3" fmla="*/ 477399 h 477399"/>
              <a:gd name="connsiteX4" fmla="*/ 406017 w 4108665"/>
              <a:gd name="connsiteY4" fmla="*/ 0 h 477399"/>
              <a:gd name="connsiteX0" fmla="*/ 406017 w 1905053"/>
              <a:gd name="connsiteY0" fmla="*/ 0 h 477399"/>
              <a:gd name="connsiteX1" fmla="*/ 1905053 w 1905053"/>
              <a:gd name="connsiteY1" fmla="*/ 1993 h 477399"/>
              <a:gd name="connsiteX2" fmla="*/ 1881358 w 1905053"/>
              <a:gd name="connsiteY2" fmla="*/ 471784 h 477399"/>
              <a:gd name="connsiteX3" fmla="*/ 0 w 1905053"/>
              <a:gd name="connsiteY3" fmla="*/ 477399 h 477399"/>
              <a:gd name="connsiteX4" fmla="*/ 406017 w 1905053"/>
              <a:gd name="connsiteY4" fmla="*/ 0 h 477399"/>
              <a:gd name="connsiteX0" fmla="*/ 406017 w 1881358"/>
              <a:gd name="connsiteY0" fmla="*/ 0 h 477399"/>
              <a:gd name="connsiteX1" fmla="*/ 1845816 w 1881358"/>
              <a:gd name="connsiteY1" fmla="*/ 1993 h 477399"/>
              <a:gd name="connsiteX2" fmla="*/ 1881358 w 1881358"/>
              <a:gd name="connsiteY2" fmla="*/ 471784 h 477399"/>
              <a:gd name="connsiteX3" fmla="*/ 0 w 1881358"/>
              <a:gd name="connsiteY3" fmla="*/ 477399 h 477399"/>
              <a:gd name="connsiteX4" fmla="*/ 406017 w 1881358"/>
              <a:gd name="connsiteY4" fmla="*/ 0 h 477399"/>
              <a:gd name="connsiteX0" fmla="*/ 406017 w 1881358"/>
              <a:gd name="connsiteY0" fmla="*/ 0 h 477399"/>
              <a:gd name="connsiteX1" fmla="*/ 1869510 w 1881358"/>
              <a:gd name="connsiteY1" fmla="*/ 25047 h 477399"/>
              <a:gd name="connsiteX2" fmla="*/ 1881358 w 1881358"/>
              <a:gd name="connsiteY2" fmla="*/ 471784 h 477399"/>
              <a:gd name="connsiteX3" fmla="*/ 0 w 1881358"/>
              <a:gd name="connsiteY3" fmla="*/ 477399 h 477399"/>
              <a:gd name="connsiteX4" fmla="*/ 406017 w 1881358"/>
              <a:gd name="connsiteY4" fmla="*/ 0 h 477399"/>
              <a:gd name="connsiteX0" fmla="*/ 406017 w 1886825"/>
              <a:gd name="connsiteY0" fmla="*/ 14263 h 491662"/>
              <a:gd name="connsiteX1" fmla="*/ 1886825 w 1886825"/>
              <a:gd name="connsiteY1" fmla="*/ 0 h 491662"/>
              <a:gd name="connsiteX2" fmla="*/ 1881358 w 1886825"/>
              <a:gd name="connsiteY2" fmla="*/ 486047 h 491662"/>
              <a:gd name="connsiteX3" fmla="*/ 0 w 1886825"/>
              <a:gd name="connsiteY3" fmla="*/ 491662 h 491662"/>
              <a:gd name="connsiteX4" fmla="*/ 406017 w 1886825"/>
              <a:gd name="connsiteY4" fmla="*/ 14263 h 491662"/>
              <a:gd name="connsiteX0" fmla="*/ 406017 w 1881586"/>
              <a:gd name="connsiteY0" fmla="*/ 0 h 477399"/>
              <a:gd name="connsiteX1" fmla="*/ 1875281 w 1881586"/>
              <a:gd name="connsiteY1" fmla="*/ 8200 h 477399"/>
              <a:gd name="connsiteX2" fmla="*/ 1881358 w 1881586"/>
              <a:gd name="connsiteY2" fmla="*/ 471784 h 477399"/>
              <a:gd name="connsiteX3" fmla="*/ 0 w 1881586"/>
              <a:gd name="connsiteY3" fmla="*/ 477399 h 477399"/>
              <a:gd name="connsiteX4" fmla="*/ 406017 w 1881586"/>
              <a:gd name="connsiteY4" fmla="*/ 0 h 477399"/>
              <a:gd name="connsiteX0" fmla="*/ 406017 w 1881851"/>
              <a:gd name="connsiteY0" fmla="*/ 3031 h 480430"/>
              <a:gd name="connsiteX1" fmla="*/ 1881052 w 1881851"/>
              <a:gd name="connsiteY1" fmla="*/ 0 h 480430"/>
              <a:gd name="connsiteX2" fmla="*/ 1881358 w 1881851"/>
              <a:gd name="connsiteY2" fmla="*/ 474815 h 480430"/>
              <a:gd name="connsiteX3" fmla="*/ 0 w 1881851"/>
              <a:gd name="connsiteY3" fmla="*/ 480430 h 480430"/>
              <a:gd name="connsiteX4" fmla="*/ 406017 w 1881851"/>
              <a:gd name="connsiteY4" fmla="*/ 3031 h 480430"/>
              <a:gd name="connsiteX0" fmla="*/ 234030 w 1709864"/>
              <a:gd name="connsiteY0" fmla="*/ 3031 h 474815"/>
              <a:gd name="connsiteX1" fmla="*/ 1709065 w 1709864"/>
              <a:gd name="connsiteY1" fmla="*/ 0 h 474815"/>
              <a:gd name="connsiteX2" fmla="*/ 1709371 w 1709864"/>
              <a:gd name="connsiteY2" fmla="*/ 474815 h 474815"/>
              <a:gd name="connsiteX3" fmla="*/ 0 w 1709864"/>
              <a:gd name="connsiteY3" fmla="*/ 280282 h 474815"/>
              <a:gd name="connsiteX4" fmla="*/ 234030 w 1709864"/>
              <a:gd name="connsiteY4" fmla="*/ 3031 h 474815"/>
              <a:gd name="connsiteX0" fmla="*/ 234030 w 1709065"/>
              <a:gd name="connsiteY0" fmla="*/ 3031 h 294353"/>
              <a:gd name="connsiteX1" fmla="*/ 1709065 w 1709065"/>
              <a:gd name="connsiteY1" fmla="*/ 0 h 294353"/>
              <a:gd name="connsiteX2" fmla="*/ 1274347 w 1709065"/>
              <a:gd name="connsiteY2" fmla="*/ 294353 h 294353"/>
              <a:gd name="connsiteX3" fmla="*/ 0 w 1709065"/>
              <a:gd name="connsiteY3" fmla="*/ 280282 h 294353"/>
              <a:gd name="connsiteX4" fmla="*/ 234030 w 1709065"/>
              <a:gd name="connsiteY4" fmla="*/ 3031 h 294353"/>
              <a:gd name="connsiteX0" fmla="*/ 234030 w 1274424"/>
              <a:gd name="connsiteY0" fmla="*/ 3031 h 294353"/>
              <a:gd name="connsiteX1" fmla="*/ 1247062 w 1274424"/>
              <a:gd name="connsiteY1" fmla="*/ 0 h 294353"/>
              <a:gd name="connsiteX2" fmla="*/ 1274347 w 1274424"/>
              <a:gd name="connsiteY2" fmla="*/ 294353 h 294353"/>
              <a:gd name="connsiteX3" fmla="*/ 0 w 1274424"/>
              <a:gd name="connsiteY3" fmla="*/ 280282 h 294353"/>
              <a:gd name="connsiteX4" fmla="*/ 234030 w 1274424"/>
              <a:gd name="connsiteY4" fmla="*/ 3031 h 294353"/>
              <a:gd name="connsiteX0" fmla="*/ 234030 w 1247062"/>
              <a:gd name="connsiteY0" fmla="*/ 3031 h 291311"/>
              <a:gd name="connsiteX1" fmla="*/ 1247062 w 1247062"/>
              <a:gd name="connsiteY1" fmla="*/ 0 h 291311"/>
              <a:gd name="connsiteX2" fmla="*/ 1246210 w 1247062"/>
              <a:gd name="connsiteY2" fmla="*/ 291311 h 291311"/>
              <a:gd name="connsiteX3" fmla="*/ 0 w 1247062"/>
              <a:gd name="connsiteY3" fmla="*/ 280282 h 291311"/>
              <a:gd name="connsiteX4" fmla="*/ 234030 w 1247062"/>
              <a:gd name="connsiteY4" fmla="*/ 3031 h 291311"/>
              <a:gd name="connsiteX0" fmla="*/ 234030 w 1247062"/>
              <a:gd name="connsiteY0" fmla="*/ 3031 h 280282"/>
              <a:gd name="connsiteX1" fmla="*/ 1247062 w 1247062"/>
              <a:gd name="connsiteY1" fmla="*/ 0 h 280282"/>
              <a:gd name="connsiteX2" fmla="*/ 1174303 w 1247062"/>
              <a:gd name="connsiteY2" fmla="*/ 218306 h 280282"/>
              <a:gd name="connsiteX3" fmla="*/ 0 w 1247062"/>
              <a:gd name="connsiteY3" fmla="*/ 280282 h 280282"/>
              <a:gd name="connsiteX4" fmla="*/ 234030 w 1247062"/>
              <a:gd name="connsiteY4" fmla="*/ 3031 h 280282"/>
              <a:gd name="connsiteX0" fmla="*/ 234030 w 1247062"/>
              <a:gd name="connsiteY0" fmla="*/ 3031 h 280282"/>
              <a:gd name="connsiteX1" fmla="*/ 1247062 w 1247062"/>
              <a:gd name="connsiteY1" fmla="*/ 0 h 280282"/>
              <a:gd name="connsiteX2" fmla="*/ 1236831 w 1247062"/>
              <a:gd name="connsiteY2" fmla="*/ 279144 h 280282"/>
              <a:gd name="connsiteX3" fmla="*/ 0 w 1247062"/>
              <a:gd name="connsiteY3" fmla="*/ 280282 h 280282"/>
              <a:gd name="connsiteX4" fmla="*/ 234030 w 1247062"/>
              <a:gd name="connsiteY4" fmla="*/ 3031 h 280282"/>
              <a:gd name="connsiteX0" fmla="*/ 234030 w 1243936"/>
              <a:gd name="connsiteY0" fmla="*/ 6073 h 283324"/>
              <a:gd name="connsiteX1" fmla="*/ 1243936 w 1243936"/>
              <a:gd name="connsiteY1" fmla="*/ 0 h 283324"/>
              <a:gd name="connsiteX2" fmla="*/ 1236831 w 1243936"/>
              <a:gd name="connsiteY2" fmla="*/ 282186 h 283324"/>
              <a:gd name="connsiteX3" fmla="*/ 0 w 1243936"/>
              <a:gd name="connsiteY3" fmla="*/ 283324 h 283324"/>
              <a:gd name="connsiteX4" fmla="*/ 234030 w 1243936"/>
              <a:gd name="connsiteY4" fmla="*/ 6073 h 2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936" h="283324">
                <a:moveTo>
                  <a:pt x="234030" y="6073"/>
                </a:moveTo>
                <a:lnTo>
                  <a:pt x="1243936" y="0"/>
                </a:lnTo>
                <a:cubicBezTo>
                  <a:pt x="1242114" y="162016"/>
                  <a:pt x="1238653" y="120170"/>
                  <a:pt x="1236831" y="282186"/>
                </a:cubicBezTo>
                <a:lnTo>
                  <a:pt x="0" y="283324"/>
                </a:lnTo>
                <a:lnTo>
                  <a:pt x="234030" y="6073"/>
                </a:lnTo>
                <a:close/>
              </a:path>
            </a:pathLst>
          </a:custGeom>
          <a:solidFill>
            <a:srgbClr val="184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V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B310BB-6B33-96FB-6C8C-56D04A57F827}"/>
              </a:ext>
            </a:extLst>
          </p:cNvPr>
          <p:cNvGrpSpPr/>
          <p:nvPr/>
        </p:nvGrpSpPr>
        <p:grpSpPr>
          <a:xfrm>
            <a:off x="1200158" y="331546"/>
            <a:ext cx="9429742" cy="5570330"/>
            <a:chOff x="-202478" y="0"/>
            <a:chExt cx="6507040" cy="41300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3504451-8429-B72B-34C9-1D21B336F4B3}"/>
                </a:ext>
              </a:extLst>
            </p:cNvPr>
            <p:cNvGrpSpPr/>
            <p:nvPr/>
          </p:nvGrpSpPr>
          <p:grpSpPr>
            <a:xfrm>
              <a:off x="5077326" y="3086100"/>
              <a:ext cx="229285" cy="868680"/>
              <a:chOff x="0" y="0"/>
              <a:chExt cx="229285" cy="868680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C1D1C9A2-92F6-BF8C-E60E-21AA9A45343D}"/>
                  </a:ext>
                </a:extLst>
              </p:cNvPr>
              <p:cNvCxnSpPr/>
              <p:nvPr/>
            </p:nvCxnSpPr>
            <p:spPr>
              <a:xfrm>
                <a:off x="0" y="6508"/>
                <a:ext cx="22603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6BEE9FFA-921B-6C9E-0794-5184DBC7BAE5}"/>
                  </a:ext>
                </a:extLst>
              </p:cNvPr>
              <p:cNvCxnSpPr/>
              <p:nvPr/>
            </p:nvCxnSpPr>
            <p:spPr>
              <a:xfrm>
                <a:off x="3254" y="415696"/>
                <a:ext cx="22603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9241C8A4-40F1-28FE-FDD4-A226B139379B}"/>
                  </a:ext>
                </a:extLst>
              </p:cNvPr>
              <p:cNvCxnSpPr/>
              <p:nvPr/>
            </p:nvCxnSpPr>
            <p:spPr>
              <a:xfrm>
                <a:off x="3254" y="862336"/>
                <a:ext cx="225425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15F17E2E-E4A6-90DF-60A0-D2DFDA0DBFBA}"/>
                  </a:ext>
                </a:extLst>
              </p:cNvPr>
              <p:cNvCxnSpPr/>
              <p:nvPr/>
            </p:nvCxnSpPr>
            <p:spPr>
              <a:xfrm>
                <a:off x="222106" y="0"/>
                <a:ext cx="0" cy="86868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71943D-335A-E769-733E-194B4F03183D}"/>
                </a:ext>
              </a:extLst>
            </p:cNvPr>
            <p:cNvGrpSpPr/>
            <p:nvPr/>
          </p:nvGrpSpPr>
          <p:grpSpPr>
            <a:xfrm>
              <a:off x="-202478" y="0"/>
              <a:ext cx="6507040" cy="4130041"/>
              <a:chOff x="-202478" y="0"/>
              <a:chExt cx="6507040" cy="4130041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4192767-C53F-9B9A-A117-5795A594EC3C}"/>
                  </a:ext>
                </a:extLst>
              </p:cNvPr>
              <p:cNvGrpSpPr/>
              <p:nvPr/>
            </p:nvGrpSpPr>
            <p:grpSpPr>
              <a:xfrm>
                <a:off x="-202478" y="0"/>
                <a:ext cx="6507040" cy="4130041"/>
                <a:chOff x="-202478" y="0"/>
                <a:chExt cx="6507040" cy="4130041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CB6332D9-2A0D-9002-0F2F-49F757B68DED}"/>
                    </a:ext>
                  </a:extLst>
                </p:cNvPr>
                <p:cNvGrpSpPr/>
                <p:nvPr/>
              </p:nvGrpSpPr>
              <p:grpSpPr>
                <a:xfrm>
                  <a:off x="-202478" y="0"/>
                  <a:ext cx="6507040" cy="4130041"/>
                  <a:chOff x="646848" y="0"/>
                  <a:chExt cx="6507040" cy="4130041"/>
                </a:xfrm>
              </p:grpSpPr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90984384-12DF-9AE0-8634-8EC5023AEA47}"/>
                      </a:ext>
                    </a:extLst>
                  </p:cNvPr>
                  <p:cNvGrpSpPr/>
                  <p:nvPr/>
                </p:nvGrpSpPr>
                <p:grpSpPr>
                  <a:xfrm>
                    <a:off x="646848" y="0"/>
                    <a:ext cx="6507040" cy="4130041"/>
                    <a:chOff x="646864" y="0"/>
                    <a:chExt cx="6507147" cy="4130042"/>
                  </a:xfrm>
                </p:grpSpPr>
                <p:grpSp>
                  <p:nvGrpSpPr>
                    <p:cNvPr id="65" name="Group 64">
                      <a:extLst>
                        <a:ext uri="{FF2B5EF4-FFF2-40B4-BE49-F238E27FC236}">
                          <a16:creationId xmlns:a16="http://schemas.microsoft.com/office/drawing/2014/main" id="{CFDE690F-9774-C4B9-F22D-37653E344CC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6864" y="0"/>
                      <a:ext cx="6507147" cy="4130042"/>
                      <a:chOff x="646864" y="0"/>
                      <a:chExt cx="6507147" cy="4130042"/>
                    </a:xfrm>
                  </p:grpSpPr>
                  <p:sp>
                    <p:nvSpPr>
                      <p:cNvPr id="71" name="Rectangle 70">
                        <a:extLst>
                          <a:ext uri="{FF2B5EF4-FFF2-40B4-BE49-F238E27FC236}">
                            <a16:creationId xmlns:a16="http://schemas.microsoft.com/office/drawing/2014/main" id="{D9C29345-3386-CC46-735F-CC58A3C232EE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198901" y="1823998"/>
                        <a:ext cx="1521434" cy="625508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Aft>
                            <a:spcPts val="800"/>
                          </a:spcAft>
                          <a:buNone/>
                        </a:pPr>
                        <a:r>
                          <a:rPr lang="en-GB" b="1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a:t>AI COMPETENCY</a:t>
                        </a:r>
                      </a:p>
                    </p:txBody>
                  </p:sp>
                  <p:grpSp>
                    <p:nvGrpSpPr>
                      <p:cNvPr id="72" name="Group 71">
                        <a:extLst>
                          <a:ext uri="{FF2B5EF4-FFF2-40B4-BE49-F238E27FC236}">
                            <a16:creationId xmlns:a16="http://schemas.microsoft.com/office/drawing/2014/main" id="{EF0BE92D-4787-B11A-914F-272E3375793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42615" y="288758"/>
                        <a:ext cx="1322405" cy="3558431"/>
                        <a:chOff x="-138058" y="0"/>
                        <a:chExt cx="1322405" cy="3558431"/>
                      </a:xfrm>
                    </p:grpSpPr>
                    <p:sp>
                      <p:nvSpPr>
                        <p:cNvPr id="84" name="Rectangle 83">
                          <a:extLst>
                            <a:ext uri="{FF2B5EF4-FFF2-40B4-BE49-F238E27FC236}">
                              <a16:creationId xmlns:a16="http://schemas.microsoft.com/office/drawing/2014/main" id="{BAADB463-24F0-7A0B-59AE-E818FCC85E8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138058" y="0"/>
                          <a:ext cx="1322403" cy="649705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b="1" kern="100" dirty="0">
                              <a:effectLst/>
                              <a:latin typeface="Times New Roman" panose="020206030504050203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a:t>KNOWLEDGE</a:t>
                          </a:r>
                        </a:p>
                      </p:txBody>
                    </p:sp>
                    <p:sp>
                      <p:nvSpPr>
                        <p:cNvPr id="85" name="Rectangle 84">
                          <a:extLst>
                            <a:ext uri="{FF2B5EF4-FFF2-40B4-BE49-F238E27FC236}">
                              <a16:creationId xmlns:a16="http://schemas.microsoft.com/office/drawing/2014/main" id="{82D6327C-C544-A788-E3BA-41C173479F3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138057" y="1417539"/>
                          <a:ext cx="1322403" cy="649605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b="1" kern="100" dirty="0">
                              <a:effectLst/>
                              <a:latin typeface="Times New Roman" panose="020206030504050203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a:t>SKILLS</a:t>
                          </a:r>
                        </a:p>
                      </p:txBody>
                    </p:sp>
                    <p:sp>
                      <p:nvSpPr>
                        <p:cNvPr id="86" name="Rectangle 85">
                          <a:extLst>
                            <a:ext uri="{FF2B5EF4-FFF2-40B4-BE49-F238E27FC236}">
                              <a16:creationId xmlns:a16="http://schemas.microsoft.com/office/drawing/2014/main" id="{5F0BADEF-2E47-3AE3-ABFD-0B4A18479D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138056" y="2908826"/>
                          <a:ext cx="1322403" cy="649605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b="1" kern="100" dirty="0">
                              <a:effectLst/>
                              <a:latin typeface="Times New Roman" panose="020206030504050203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a:t>ATTITUDE</a:t>
                          </a:r>
                        </a:p>
                      </p:txBody>
                    </p:sp>
                  </p:grpSp>
                  <p:grpSp>
                    <p:nvGrpSpPr>
                      <p:cNvPr id="73" name="Group 72">
                        <a:extLst>
                          <a:ext uri="{FF2B5EF4-FFF2-40B4-BE49-F238E27FC236}">
                            <a16:creationId xmlns:a16="http://schemas.microsoft.com/office/drawing/2014/main" id="{44CFD2E0-F88B-3BB7-5F13-35A7392A5DF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325033" y="0"/>
                        <a:ext cx="2602041" cy="4130042"/>
                        <a:chOff x="-58" y="0"/>
                        <a:chExt cx="2602041" cy="4130042"/>
                      </a:xfrm>
                    </p:grpSpPr>
                    <p:sp>
                      <p:nvSpPr>
                        <p:cNvPr id="75" name="Rectangle 74">
                          <a:extLst>
                            <a:ext uri="{FF2B5EF4-FFF2-40B4-BE49-F238E27FC236}">
                              <a16:creationId xmlns:a16="http://schemas.microsoft.com/office/drawing/2014/main" id="{E0858DCC-3AFB-0729-FA4A-07DA53FEF8B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3" y="0"/>
                          <a:ext cx="2578653" cy="360045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kern="100">
                              <a:effectLst/>
                              <a:latin typeface="Times New Roman" panose="020206030504050203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a:t>AI definitions &amp; its key concepts</a:t>
                          </a:r>
                        </a:p>
                      </p:txBody>
                    </p:sp>
                    <p:sp>
                      <p:nvSpPr>
                        <p:cNvPr id="76" name="Rectangle 75">
                          <a:extLst>
                            <a:ext uri="{FF2B5EF4-FFF2-40B4-BE49-F238E27FC236}">
                              <a16:creationId xmlns:a16="http://schemas.microsoft.com/office/drawing/2014/main" id="{C912E8E7-7719-8DE0-3A5B-3B591331C7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520" y="424386"/>
                          <a:ext cx="2578653" cy="355600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kern="100">
                              <a:effectLst/>
                              <a:latin typeface="Times New Roman" panose="020206030504050203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a:t>AI apps &amp; limitations</a:t>
                          </a:r>
                        </a:p>
                      </p:txBody>
                    </p:sp>
                    <p:sp>
                      <p:nvSpPr>
                        <p:cNvPr id="77" name="Rectangle 76">
                          <a:extLst>
                            <a:ext uri="{FF2B5EF4-FFF2-40B4-BE49-F238E27FC236}">
                              <a16:creationId xmlns:a16="http://schemas.microsoft.com/office/drawing/2014/main" id="{A5166970-D520-0E89-D8AB-2FC132B76F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24" y="857523"/>
                          <a:ext cx="2578653" cy="455462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kern="100">
                              <a:effectLst/>
                              <a:latin typeface="Times New Roman" panose="020206030504050203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a:t>Data sources, bias &amp; ethical challenges</a:t>
                          </a:r>
                        </a:p>
                      </p:txBody>
                    </p:sp>
                    <p:sp>
                      <p:nvSpPr>
                        <p:cNvPr id="78" name="Rectangle 77">
                          <a:extLst>
                            <a:ext uri="{FF2B5EF4-FFF2-40B4-BE49-F238E27FC236}">
                              <a16:creationId xmlns:a16="http://schemas.microsoft.com/office/drawing/2014/main" id="{3481E074-B7BB-C76D-8460-345C942750E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1452539"/>
                          <a:ext cx="2578653" cy="360045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kern="100">
                              <a:effectLst/>
                              <a:latin typeface="Times New Roman" panose="020206030504050203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a:t>Proficiency in using AI tools </a:t>
                          </a:r>
                        </a:p>
                      </p:txBody>
                    </p:sp>
                    <p:sp>
                      <p:nvSpPr>
                        <p:cNvPr id="79" name="Rectangle 78">
                          <a:extLst>
                            <a:ext uri="{FF2B5EF4-FFF2-40B4-BE49-F238E27FC236}">
                              <a16:creationId xmlns:a16="http://schemas.microsoft.com/office/drawing/2014/main" id="{EF660879-9CCD-649E-8917-6703B95F200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689" y="1871746"/>
                          <a:ext cx="2578653" cy="355600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kern="100">
                              <a:effectLst/>
                              <a:latin typeface="Times New Roman" panose="020206030504050203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a:t>Evaluating AI-generated content</a:t>
                          </a:r>
                        </a:p>
                      </p:txBody>
                    </p:sp>
                    <p:sp>
                      <p:nvSpPr>
                        <p:cNvPr id="80" name="Rectangle 79">
                          <a:extLst>
                            <a:ext uri="{FF2B5EF4-FFF2-40B4-BE49-F238E27FC236}">
                              <a16:creationId xmlns:a16="http://schemas.microsoft.com/office/drawing/2014/main" id="{9F6530B4-598B-D371-ED64-59CE3E964B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58" y="2305513"/>
                          <a:ext cx="2578653" cy="356235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kern="100">
                              <a:effectLst/>
                              <a:latin typeface="Times New Roman" panose="020206030504050203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a:t>Problem-solving </a:t>
                          </a:r>
                        </a:p>
                      </p:txBody>
                    </p:sp>
                    <p:sp>
                      <p:nvSpPr>
                        <p:cNvPr id="81" name="Rectangle 80">
                          <a:extLst>
                            <a:ext uri="{FF2B5EF4-FFF2-40B4-BE49-F238E27FC236}">
                              <a16:creationId xmlns:a16="http://schemas.microsoft.com/office/drawing/2014/main" id="{67E4C7EB-4FDA-D754-FCC4-11F21955119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001" y="2923338"/>
                          <a:ext cx="2578653" cy="360045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kern="100">
                              <a:effectLst/>
                              <a:latin typeface="Times New Roman" panose="020206030504050203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a:t>Positive engagement with AI tools</a:t>
                          </a:r>
                        </a:p>
                      </p:txBody>
                    </p:sp>
                    <p:sp>
                      <p:nvSpPr>
                        <p:cNvPr id="82" name="Rectangle 81">
                          <a:extLst>
                            <a:ext uri="{FF2B5EF4-FFF2-40B4-BE49-F238E27FC236}">
                              <a16:creationId xmlns:a16="http://schemas.microsoft.com/office/drawing/2014/main" id="{02B7B5BD-8812-A48E-5B57-A961B6B46A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361" y="3339119"/>
                          <a:ext cx="2578653" cy="355600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kern="100" dirty="0">
                              <a:effectLst/>
                              <a:latin typeface="Times New Roman" panose="020206030504050203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a:t>Ethical considerations </a:t>
                          </a:r>
                        </a:p>
                      </p:txBody>
                    </p:sp>
                    <p:sp>
                      <p:nvSpPr>
                        <p:cNvPr id="83" name="Rectangle 82">
                          <a:extLst>
                            <a:ext uri="{FF2B5EF4-FFF2-40B4-BE49-F238E27FC236}">
                              <a16:creationId xmlns:a16="http://schemas.microsoft.com/office/drawing/2014/main" id="{C55A30C0-11A1-A434-A815-972B3A5042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748" y="3773807"/>
                          <a:ext cx="2588235" cy="356235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kern="100">
                              <a:effectLst/>
                              <a:latin typeface="Times New Roman" panose="020206030504050203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a:t>Advocating for responsible AI use</a:t>
                          </a:r>
                        </a:p>
                      </p:txBody>
                    </p:sp>
                  </p:grpSp>
                  <p:sp>
                    <p:nvSpPr>
                      <p:cNvPr id="74" name="Rectangle 73">
                        <a:extLst>
                          <a:ext uri="{FF2B5EF4-FFF2-40B4-BE49-F238E27FC236}">
                            <a16:creationId xmlns:a16="http://schemas.microsoft.com/office/drawing/2014/main" id="{CAB8731B-0AF2-B585-48D2-DC9480242BED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365652" y="1767191"/>
                        <a:ext cx="3005137" cy="57158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algn="ctr">
                          <a:lnSpc>
                            <a:spcPct val="115000"/>
                          </a:lnSpc>
                          <a:spcAft>
                            <a:spcPts val="800"/>
                          </a:spcAft>
                          <a:buNone/>
                        </a:pPr>
                        <a:r>
                          <a:rPr lang="en-GB" b="1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a:t>ENGLISH LANGUAGE LEARNING</a:t>
                        </a:r>
                      </a:p>
                    </p:txBody>
                  </p:sp>
                </p:grpSp>
                <p:cxnSp>
                  <p:nvCxnSpPr>
                    <p:cNvPr id="66" name="Straight Connector 65">
                      <a:extLst>
                        <a:ext uri="{FF2B5EF4-FFF2-40B4-BE49-F238E27FC236}">
                          <a16:creationId xmlns:a16="http://schemas.microsoft.com/office/drawing/2014/main" id="{C4F76EA3-95F0-7034-2300-D26F818DB9E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490511" y="609243"/>
                      <a:ext cx="0" cy="292608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66">
                      <a:extLst>
                        <a:ext uri="{FF2B5EF4-FFF2-40B4-BE49-F238E27FC236}">
                          <a16:creationId xmlns:a16="http://schemas.microsoft.com/office/drawing/2014/main" id="{6A71B60B-62F9-C806-AE0A-7990905B2B1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90511" y="617993"/>
                      <a:ext cx="156210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>
                      <a:extLst>
                        <a:ext uri="{FF2B5EF4-FFF2-40B4-BE49-F238E27FC236}">
                          <a16:creationId xmlns:a16="http://schemas.microsoft.com/office/drawing/2014/main" id="{A44BAEC1-1AEC-1242-2FCE-0675DAB5D6B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86137" y="2018032"/>
                      <a:ext cx="156481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>
                      <a:extLst>
                        <a:ext uri="{FF2B5EF4-FFF2-40B4-BE49-F238E27FC236}">
                          <a16:creationId xmlns:a16="http://schemas.microsoft.com/office/drawing/2014/main" id="{69ADBE84-4F75-A41A-BA83-2C1C3EADE20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90511" y="3528770"/>
                      <a:ext cx="156481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>
                      <a:extLst>
                        <a:ext uri="{FF2B5EF4-FFF2-40B4-BE49-F238E27FC236}">
                          <a16:creationId xmlns:a16="http://schemas.microsoft.com/office/drawing/2014/main" id="{1289F874-A88F-65B3-68BA-A3DA282A04E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272318" y="2014748"/>
                      <a:ext cx="201079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Group 46">
                    <a:extLst>
                      <a:ext uri="{FF2B5EF4-FFF2-40B4-BE49-F238E27FC236}">
                        <a16:creationId xmlns:a16="http://schemas.microsoft.com/office/drawing/2014/main" id="{E1E49036-1E94-611A-26F6-38CA95643841}"/>
                      </a:ext>
                    </a:extLst>
                  </p:cNvPr>
                  <p:cNvGrpSpPr/>
                  <p:nvPr/>
                </p:nvGrpSpPr>
                <p:grpSpPr>
                  <a:xfrm>
                    <a:off x="2968283" y="182880"/>
                    <a:ext cx="375399" cy="868680"/>
                    <a:chOff x="0" y="0"/>
                    <a:chExt cx="375399" cy="868680"/>
                  </a:xfrm>
                </p:grpSpPr>
                <p:cxnSp>
                  <p:nvCxnSpPr>
                    <p:cNvPr id="60" name="Straight Connector 59">
                      <a:extLst>
                        <a:ext uri="{FF2B5EF4-FFF2-40B4-BE49-F238E27FC236}">
                          <a16:creationId xmlns:a16="http://schemas.microsoft.com/office/drawing/2014/main" id="{E479E9E5-4BD1-1072-6CB7-3D27F557403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417050"/>
                      <a:ext cx="132961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>
                      <a:extLst>
                        <a:ext uri="{FF2B5EF4-FFF2-40B4-BE49-F238E27FC236}">
                          <a16:creationId xmlns:a16="http://schemas.microsoft.com/office/drawing/2014/main" id="{030D818E-9D98-C7A0-3389-51ACA75482F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2470" y="0"/>
                      <a:ext cx="0" cy="86868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>
                      <a:extLst>
                        <a:ext uri="{FF2B5EF4-FFF2-40B4-BE49-F238E27FC236}">
                          <a16:creationId xmlns:a16="http://schemas.microsoft.com/office/drawing/2014/main" id="{36B644CA-C78C-26BA-B773-6C30B96405B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37289" y="5181"/>
                      <a:ext cx="227748" cy="2822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CCB5E266-B5D3-3508-2713-C65CB623D76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47651" y="414460"/>
                      <a:ext cx="227748" cy="2822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>
                      <a:extLst>
                        <a:ext uri="{FF2B5EF4-FFF2-40B4-BE49-F238E27FC236}">
                          <a16:creationId xmlns:a16="http://schemas.microsoft.com/office/drawing/2014/main" id="{2FA5E248-DD1D-70AF-43E2-13D63AF2258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37289" y="857412"/>
                      <a:ext cx="227330" cy="254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8" name="Group 47">
                    <a:extLst>
                      <a:ext uri="{FF2B5EF4-FFF2-40B4-BE49-F238E27FC236}">
                        <a16:creationId xmlns:a16="http://schemas.microsoft.com/office/drawing/2014/main" id="{D434D288-7299-E5B1-D10E-EF4662F54EF6}"/>
                      </a:ext>
                    </a:extLst>
                  </p:cNvPr>
                  <p:cNvGrpSpPr/>
                  <p:nvPr/>
                </p:nvGrpSpPr>
                <p:grpSpPr>
                  <a:xfrm>
                    <a:off x="2963594" y="1622474"/>
                    <a:ext cx="375399" cy="868680"/>
                    <a:chOff x="0" y="0"/>
                    <a:chExt cx="375399" cy="868680"/>
                  </a:xfrm>
                </p:grpSpPr>
                <p:cxnSp>
                  <p:nvCxnSpPr>
                    <p:cNvPr id="55" name="Straight Connector 54">
                      <a:extLst>
                        <a:ext uri="{FF2B5EF4-FFF2-40B4-BE49-F238E27FC236}">
                          <a16:creationId xmlns:a16="http://schemas.microsoft.com/office/drawing/2014/main" id="{4AA1AEFC-EF03-9BAA-B6B5-B890FBC015C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417050"/>
                      <a:ext cx="132961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>
                      <a:extLst>
                        <a:ext uri="{FF2B5EF4-FFF2-40B4-BE49-F238E27FC236}">
                          <a16:creationId xmlns:a16="http://schemas.microsoft.com/office/drawing/2014/main" id="{8F7C3EE2-C1CF-AEF4-3569-4860B35CCFC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2470" y="0"/>
                      <a:ext cx="0" cy="86868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>
                      <a:extLst>
                        <a:ext uri="{FF2B5EF4-FFF2-40B4-BE49-F238E27FC236}">
                          <a16:creationId xmlns:a16="http://schemas.microsoft.com/office/drawing/2014/main" id="{24F9550A-5161-2A11-E341-AF99A754EA2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37289" y="5181"/>
                      <a:ext cx="227748" cy="2822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Connector 57">
                      <a:extLst>
                        <a:ext uri="{FF2B5EF4-FFF2-40B4-BE49-F238E27FC236}">
                          <a16:creationId xmlns:a16="http://schemas.microsoft.com/office/drawing/2014/main" id="{A89F21E8-72E9-1598-5D72-4DC928EA5C5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47651" y="414460"/>
                      <a:ext cx="227748" cy="2822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>
                      <a:extLst>
                        <a:ext uri="{FF2B5EF4-FFF2-40B4-BE49-F238E27FC236}">
                          <a16:creationId xmlns:a16="http://schemas.microsoft.com/office/drawing/2014/main" id="{E5BC6F3D-9239-EF71-F276-4DEBE86DDC6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37289" y="857412"/>
                      <a:ext cx="227330" cy="254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333FDE4F-9867-38E0-1FE1-EBA28E3D55ED}"/>
                      </a:ext>
                    </a:extLst>
                  </p:cNvPr>
                  <p:cNvGrpSpPr/>
                  <p:nvPr/>
                </p:nvGrpSpPr>
                <p:grpSpPr>
                  <a:xfrm>
                    <a:off x="2968283" y="3094892"/>
                    <a:ext cx="375399" cy="868680"/>
                    <a:chOff x="0" y="0"/>
                    <a:chExt cx="375399" cy="868680"/>
                  </a:xfrm>
                </p:grpSpPr>
                <p:cxnSp>
                  <p:nvCxnSpPr>
                    <p:cNvPr id="50" name="Straight Connector 49">
                      <a:extLst>
                        <a:ext uri="{FF2B5EF4-FFF2-40B4-BE49-F238E27FC236}">
                          <a16:creationId xmlns:a16="http://schemas.microsoft.com/office/drawing/2014/main" id="{D37ED7A4-6A47-200E-6444-DAC3C378BD7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417050"/>
                      <a:ext cx="132961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Straight Connector 50">
                      <a:extLst>
                        <a:ext uri="{FF2B5EF4-FFF2-40B4-BE49-F238E27FC236}">
                          <a16:creationId xmlns:a16="http://schemas.microsoft.com/office/drawing/2014/main" id="{20CA658C-6D7B-9F0C-20AE-91DFBBE8740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2470" y="0"/>
                      <a:ext cx="0" cy="86868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Straight Connector 51">
                      <a:extLst>
                        <a:ext uri="{FF2B5EF4-FFF2-40B4-BE49-F238E27FC236}">
                          <a16:creationId xmlns:a16="http://schemas.microsoft.com/office/drawing/2014/main" id="{DC95F868-2F3E-13F3-CD36-B1775BDE819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37289" y="5181"/>
                      <a:ext cx="227748" cy="2822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>
                      <a:extLst>
                        <a:ext uri="{FF2B5EF4-FFF2-40B4-BE49-F238E27FC236}">
                          <a16:creationId xmlns:a16="http://schemas.microsoft.com/office/drawing/2014/main" id="{A4941B0C-77CF-6915-D5EF-39F126158BD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47651" y="417050"/>
                      <a:ext cx="227748" cy="2822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>
                      <a:extLst>
                        <a:ext uri="{FF2B5EF4-FFF2-40B4-BE49-F238E27FC236}">
                          <a16:creationId xmlns:a16="http://schemas.microsoft.com/office/drawing/2014/main" id="{D91E79A3-2684-E6A7-86B8-9C7593CC707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37289" y="863424"/>
                      <a:ext cx="227330" cy="254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FC49FE18-FE7F-8C3F-785C-3C9EACE8815D}"/>
                    </a:ext>
                  </a:extLst>
                </p:cNvPr>
                <p:cNvGrpSpPr/>
                <p:nvPr/>
              </p:nvGrpSpPr>
              <p:grpSpPr>
                <a:xfrm>
                  <a:off x="5062531" y="180473"/>
                  <a:ext cx="670600" cy="3317174"/>
                  <a:chOff x="-8779" y="0"/>
                  <a:chExt cx="670600" cy="3317174"/>
                </a:xfrm>
              </p:grpSpPr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5F807E7D-9227-9287-34A9-3285BEDA05B3}"/>
                      </a:ext>
                    </a:extLst>
                  </p:cNvPr>
                  <p:cNvCxnSpPr/>
                  <p:nvPr/>
                </p:nvCxnSpPr>
                <p:spPr>
                  <a:xfrm>
                    <a:off x="0" y="6508"/>
                    <a:ext cx="226031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14450C75-2B27-D1D7-764D-DD31260E770F}"/>
                      </a:ext>
                    </a:extLst>
                  </p:cNvPr>
                  <p:cNvCxnSpPr/>
                  <p:nvPr/>
                </p:nvCxnSpPr>
                <p:spPr>
                  <a:xfrm>
                    <a:off x="3254" y="419778"/>
                    <a:ext cx="226031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C9ECDF69-BC25-C040-1F06-EE850DA5B6B5}"/>
                      </a:ext>
                    </a:extLst>
                  </p:cNvPr>
                  <p:cNvCxnSpPr/>
                  <p:nvPr/>
                </p:nvCxnSpPr>
                <p:spPr>
                  <a:xfrm>
                    <a:off x="-8779" y="907892"/>
                    <a:ext cx="237744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E314521C-2056-DCE1-A5F1-49EF1B3550AB}"/>
                      </a:ext>
                    </a:extLst>
                  </p:cNvPr>
                  <p:cNvCxnSpPr/>
                  <p:nvPr/>
                </p:nvCxnSpPr>
                <p:spPr>
                  <a:xfrm>
                    <a:off x="222106" y="0"/>
                    <a:ext cx="0" cy="91440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A5A82E77-C6B1-A569-C4D3-8F6FA8F5D40B}"/>
                      </a:ext>
                    </a:extLst>
                  </p:cNvPr>
                  <p:cNvCxnSpPr/>
                  <p:nvPr/>
                </p:nvCxnSpPr>
                <p:spPr>
                  <a:xfrm>
                    <a:off x="209831" y="421226"/>
                    <a:ext cx="226031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38F0B7B9-743C-49E3-795A-A1F93132DE6F}"/>
                      </a:ext>
                    </a:extLst>
                  </p:cNvPr>
                  <p:cNvCxnSpPr/>
                  <p:nvPr/>
                </p:nvCxnSpPr>
                <p:spPr>
                  <a:xfrm>
                    <a:off x="214002" y="1863992"/>
                    <a:ext cx="226031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24C58EE6-9814-357C-1419-7DDCC835EA9B}"/>
                      </a:ext>
                    </a:extLst>
                  </p:cNvPr>
                  <p:cNvCxnSpPr/>
                  <p:nvPr/>
                </p:nvCxnSpPr>
                <p:spPr>
                  <a:xfrm>
                    <a:off x="230443" y="3317174"/>
                    <a:ext cx="226031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1172A290-68D0-F3A2-D204-8EBC257E16EB}"/>
                      </a:ext>
                    </a:extLst>
                  </p:cNvPr>
                  <p:cNvCxnSpPr/>
                  <p:nvPr/>
                </p:nvCxnSpPr>
                <p:spPr>
                  <a:xfrm>
                    <a:off x="435790" y="1864997"/>
                    <a:ext cx="226031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C7F5DC5-1B0C-F90F-F193-86F21DA74EBD}"/>
                  </a:ext>
                </a:extLst>
              </p:cNvPr>
              <p:cNvGrpSpPr/>
              <p:nvPr/>
            </p:nvGrpSpPr>
            <p:grpSpPr>
              <a:xfrm>
                <a:off x="5059279" y="595559"/>
                <a:ext cx="455838" cy="2905803"/>
                <a:chOff x="0" y="6012"/>
                <a:chExt cx="455838" cy="2905803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0CC03A90-CFCB-6CA4-9EFB-4BACBE3BEADA}"/>
                    </a:ext>
                  </a:extLst>
                </p:cNvPr>
                <p:cNvGrpSpPr/>
                <p:nvPr/>
              </p:nvGrpSpPr>
              <p:grpSpPr>
                <a:xfrm>
                  <a:off x="0" y="1032782"/>
                  <a:ext cx="229285" cy="868680"/>
                  <a:chOff x="0" y="0"/>
                  <a:chExt cx="229285" cy="868680"/>
                </a:xfrm>
              </p:grpSpPr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53F8355A-B112-72B5-E60A-3148047D1F99}"/>
                      </a:ext>
                    </a:extLst>
                  </p:cNvPr>
                  <p:cNvCxnSpPr/>
                  <p:nvPr/>
                </p:nvCxnSpPr>
                <p:spPr>
                  <a:xfrm>
                    <a:off x="0" y="6508"/>
                    <a:ext cx="226031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449B1EE3-6478-86F9-8042-BE82CA531320}"/>
                      </a:ext>
                    </a:extLst>
                  </p:cNvPr>
                  <p:cNvCxnSpPr/>
                  <p:nvPr/>
                </p:nvCxnSpPr>
                <p:spPr>
                  <a:xfrm>
                    <a:off x="3254" y="419778"/>
                    <a:ext cx="226031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A9A90CB3-E75F-A01E-5509-4609F9E4320D}"/>
                      </a:ext>
                    </a:extLst>
                  </p:cNvPr>
                  <p:cNvCxnSpPr/>
                  <p:nvPr/>
                </p:nvCxnSpPr>
                <p:spPr>
                  <a:xfrm>
                    <a:off x="3254" y="865590"/>
                    <a:ext cx="225425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DDCC9FB4-4E7D-208E-B643-56C8B2B41244}"/>
                      </a:ext>
                    </a:extLst>
                  </p:cNvPr>
                  <p:cNvCxnSpPr/>
                  <p:nvPr/>
                </p:nvCxnSpPr>
                <p:spPr>
                  <a:xfrm>
                    <a:off x="222106" y="0"/>
                    <a:ext cx="0" cy="86868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A4CE1A1A-7AF0-FA0C-B55E-FC8489707EDE}"/>
                    </a:ext>
                  </a:extLst>
                </p:cNvPr>
                <p:cNvCxnSpPr/>
                <p:nvPr/>
              </p:nvCxnSpPr>
              <p:spPr>
                <a:xfrm>
                  <a:off x="453118" y="6012"/>
                  <a:ext cx="2720" cy="290580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6F5F6276-A36C-0553-03F8-A78186F82EE9}"/>
              </a:ext>
            </a:extLst>
          </p:cNvPr>
          <p:cNvSpPr txBox="1"/>
          <p:nvPr/>
        </p:nvSpPr>
        <p:spPr>
          <a:xfrm>
            <a:off x="1137585" y="6088000"/>
            <a:ext cx="1074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Georgia" panose="02040502050405020303" pitchFamily="18" charset="0"/>
              </a:rPr>
              <a:t>Conceptual framework of AI Competency in language learning (UNESCO, 2024) and Ng et al. (2024)</a:t>
            </a:r>
          </a:p>
        </p:txBody>
      </p:sp>
    </p:spTree>
    <p:extLst>
      <p:ext uri="{BB962C8B-B14F-4D97-AF65-F5344CB8AC3E}">
        <p14:creationId xmlns:p14="http://schemas.microsoft.com/office/powerpoint/2010/main" val="4051972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53B0B-0DB0-36A9-6A4D-0196D3AE2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1A690CA-513A-F601-807B-3B4D8E4CFE11}"/>
              </a:ext>
            </a:extLst>
          </p:cNvPr>
          <p:cNvCxnSpPr>
            <a:cxnSpLocks/>
          </p:cNvCxnSpPr>
          <p:nvPr/>
        </p:nvCxnSpPr>
        <p:spPr>
          <a:xfrm>
            <a:off x="0" y="6729413"/>
            <a:ext cx="8486775" cy="1587"/>
          </a:xfrm>
          <a:prstGeom prst="line">
            <a:avLst/>
          </a:prstGeom>
          <a:ln w="12700">
            <a:solidFill>
              <a:srgbClr val="18459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426916-653C-92B7-23EF-BF95B6CD1DFA}"/>
              </a:ext>
            </a:extLst>
          </p:cNvPr>
          <p:cNvCxnSpPr>
            <a:cxnSpLocks/>
          </p:cNvCxnSpPr>
          <p:nvPr/>
        </p:nvCxnSpPr>
        <p:spPr>
          <a:xfrm flipV="1">
            <a:off x="8486775" y="6388100"/>
            <a:ext cx="277813" cy="341313"/>
          </a:xfrm>
          <a:prstGeom prst="line">
            <a:avLst/>
          </a:prstGeom>
          <a:ln w="12700">
            <a:solidFill>
              <a:srgbClr val="18459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1673EFE-6D84-5F15-5381-29977236B532}"/>
              </a:ext>
            </a:extLst>
          </p:cNvPr>
          <p:cNvCxnSpPr>
            <a:cxnSpLocks/>
          </p:cNvCxnSpPr>
          <p:nvPr/>
        </p:nvCxnSpPr>
        <p:spPr>
          <a:xfrm>
            <a:off x="8764588" y="6388100"/>
            <a:ext cx="3443287" cy="0"/>
          </a:xfrm>
          <a:prstGeom prst="line">
            <a:avLst/>
          </a:prstGeom>
          <a:ln w="12700">
            <a:solidFill>
              <a:srgbClr val="18459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Rectangle 16">
            <a:extLst>
              <a:ext uri="{FF2B5EF4-FFF2-40B4-BE49-F238E27FC236}">
                <a16:creationId xmlns:a16="http://schemas.microsoft.com/office/drawing/2014/main" id="{02B63B77-233D-0B1C-15C0-2489D471F5D4}"/>
              </a:ext>
            </a:extLst>
          </p:cNvPr>
          <p:cNvSpPr/>
          <p:nvPr/>
        </p:nvSpPr>
        <p:spPr>
          <a:xfrm>
            <a:off x="8521700" y="6497638"/>
            <a:ext cx="3686175" cy="376237"/>
          </a:xfrm>
          <a:custGeom>
            <a:avLst/>
            <a:gdLst>
              <a:gd name="connsiteX0" fmla="*/ 0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0 w 2523344"/>
              <a:gd name="connsiteY4" fmla="*/ 0 h 482600"/>
              <a:gd name="connsiteX0" fmla="*/ 524655 w 2523344"/>
              <a:gd name="connsiteY0" fmla="*/ 1499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524655 w 2523344"/>
              <a:gd name="connsiteY4" fmla="*/ 14990 h 482600"/>
              <a:gd name="connsiteX0" fmla="*/ 404734 w 2523344"/>
              <a:gd name="connsiteY0" fmla="*/ 44971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44971 h 482600"/>
              <a:gd name="connsiteX0" fmla="*/ 404734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0 h 482600"/>
              <a:gd name="connsiteX0" fmla="*/ 493662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93662 w 2523344"/>
              <a:gd name="connsiteY4" fmla="*/ 10816 h 482600"/>
              <a:gd name="connsiteX0" fmla="*/ 371386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371386 w 2523344"/>
              <a:gd name="connsiteY4" fmla="*/ 10816 h 482600"/>
              <a:gd name="connsiteX0" fmla="*/ 406017 w 2557975"/>
              <a:gd name="connsiteY0" fmla="*/ 10816 h 488215"/>
              <a:gd name="connsiteX1" fmla="*/ 2557975 w 2557975"/>
              <a:gd name="connsiteY1" fmla="*/ 0 h 488215"/>
              <a:gd name="connsiteX2" fmla="*/ 2557975 w 2557975"/>
              <a:gd name="connsiteY2" fmla="*/ 482600 h 488215"/>
              <a:gd name="connsiteX3" fmla="*/ 0 w 2557975"/>
              <a:gd name="connsiteY3" fmla="*/ 488215 h 488215"/>
              <a:gd name="connsiteX4" fmla="*/ 406017 w 2557975"/>
              <a:gd name="connsiteY4" fmla="*/ 10816 h 488215"/>
              <a:gd name="connsiteX0" fmla="*/ 406017 w 4108665"/>
              <a:gd name="connsiteY0" fmla="*/ 10816 h 488215"/>
              <a:gd name="connsiteX1" fmla="*/ 255797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10816 h 488215"/>
              <a:gd name="connsiteX1" fmla="*/ 410866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0 h 477399"/>
              <a:gd name="connsiteX1" fmla="*/ 4108665 w 4108665"/>
              <a:gd name="connsiteY1" fmla="*/ 13519 h 477399"/>
              <a:gd name="connsiteX2" fmla="*/ 4108665 w 4108665"/>
              <a:gd name="connsiteY2" fmla="*/ 471784 h 477399"/>
              <a:gd name="connsiteX3" fmla="*/ 0 w 4108665"/>
              <a:gd name="connsiteY3" fmla="*/ 477399 h 477399"/>
              <a:gd name="connsiteX4" fmla="*/ 406017 w 4108665"/>
              <a:gd name="connsiteY4" fmla="*/ 0 h 477399"/>
              <a:gd name="connsiteX0" fmla="*/ 289036 w 3991684"/>
              <a:gd name="connsiteY0" fmla="*/ 0 h 471784"/>
              <a:gd name="connsiteX1" fmla="*/ 3991684 w 3991684"/>
              <a:gd name="connsiteY1" fmla="*/ 13519 h 471784"/>
              <a:gd name="connsiteX2" fmla="*/ 3991684 w 3991684"/>
              <a:gd name="connsiteY2" fmla="*/ 471784 h 471784"/>
              <a:gd name="connsiteX3" fmla="*/ 0 w 3991684"/>
              <a:gd name="connsiteY3" fmla="*/ 356682 h 471784"/>
              <a:gd name="connsiteX4" fmla="*/ 289036 w 3991684"/>
              <a:gd name="connsiteY4" fmla="*/ 0 h 471784"/>
              <a:gd name="connsiteX0" fmla="*/ 274856 w 3977504"/>
              <a:gd name="connsiteY0" fmla="*/ 0 h 471784"/>
              <a:gd name="connsiteX1" fmla="*/ 3977504 w 3977504"/>
              <a:gd name="connsiteY1" fmla="*/ 13519 h 471784"/>
              <a:gd name="connsiteX2" fmla="*/ 3977504 w 3977504"/>
              <a:gd name="connsiteY2" fmla="*/ 471784 h 471784"/>
              <a:gd name="connsiteX3" fmla="*/ 0 w 3977504"/>
              <a:gd name="connsiteY3" fmla="*/ 360131 h 471784"/>
              <a:gd name="connsiteX4" fmla="*/ 274856 w 3977504"/>
              <a:gd name="connsiteY4" fmla="*/ 0 h 471784"/>
              <a:gd name="connsiteX0" fmla="*/ 292580 w 3995228"/>
              <a:gd name="connsiteY0" fmla="*/ 0 h 471784"/>
              <a:gd name="connsiteX1" fmla="*/ 3995228 w 3995228"/>
              <a:gd name="connsiteY1" fmla="*/ 13519 h 471784"/>
              <a:gd name="connsiteX2" fmla="*/ 3995228 w 3995228"/>
              <a:gd name="connsiteY2" fmla="*/ 471784 h 471784"/>
              <a:gd name="connsiteX3" fmla="*/ 0 w 3995228"/>
              <a:gd name="connsiteY3" fmla="*/ 367029 h 471784"/>
              <a:gd name="connsiteX4" fmla="*/ 292580 w 3995228"/>
              <a:gd name="connsiteY4" fmla="*/ 0 h 471784"/>
              <a:gd name="connsiteX0" fmla="*/ 292580 w 3995228"/>
              <a:gd name="connsiteY0" fmla="*/ 0 h 385558"/>
              <a:gd name="connsiteX1" fmla="*/ 3995228 w 3995228"/>
              <a:gd name="connsiteY1" fmla="*/ 13519 h 385558"/>
              <a:gd name="connsiteX2" fmla="*/ 3662009 w 3995228"/>
              <a:gd name="connsiteY2" fmla="*/ 385558 h 385558"/>
              <a:gd name="connsiteX3" fmla="*/ 0 w 3995228"/>
              <a:gd name="connsiteY3" fmla="*/ 367029 h 385558"/>
              <a:gd name="connsiteX4" fmla="*/ 292580 w 3995228"/>
              <a:gd name="connsiteY4" fmla="*/ 0 h 385558"/>
              <a:gd name="connsiteX0" fmla="*/ 292580 w 3995228"/>
              <a:gd name="connsiteY0" fmla="*/ 0 h 367029"/>
              <a:gd name="connsiteX1" fmla="*/ 3995228 w 3995228"/>
              <a:gd name="connsiteY1" fmla="*/ 13519 h 367029"/>
              <a:gd name="connsiteX2" fmla="*/ 3640740 w 3995228"/>
              <a:gd name="connsiteY2" fmla="*/ 347618 h 367029"/>
              <a:gd name="connsiteX3" fmla="*/ 0 w 3995228"/>
              <a:gd name="connsiteY3" fmla="*/ 367029 h 367029"/>
              <a:gd name="connsiteX4" fmla="*/ 292580 w 3995228"/>
              <a:gd name="connsiteY4" fmla="*/ 0 h 367029"/>
              <a:gd name="connsiteX0" fmla="*/ 292580 w 3995228"/>
              <a:gd name="connsiteY0" fmla="*/ 0 h 367029"/>
              <a:gd name="connsiteX1" fmla="*/ 3995228 w 3995228"/>
              <a:gd name="connsiteY1" fmla="*/ 13519 h 367029"/>
              <a:gd name="connsiteX2" fmla="*/ 3630105 w 3995228"/>
              <a:gd name="connsiteY2" fmla="*/ 213104 h 367029"/>
              <a:gd name="connsiteX3" fmla="*/ 0 w 3995228"/>
              <a:gd name="connsiteY3" fmla="*/ 367029 h 367029"/>
              <a:gd name="connsiteX4" fmla="*/ 292580 w 3995228"/>
              <a:gd name="connsiteY4" fmla="*/ 0 h 367029"/>
              <a:gd name="connsiteX0" fmla="*/ 292580 w 3995228"/>
              <a:gd name="connsiteY0" fmla="*/ 0 h 367029"/>
              <a:gd name="connsiteX1" fmla="*/ 3995228 w 3995228"/>
              <a:gd name="connsiteY1" fmla="*/ 13519 h 367029"/>
              <a:gd name="connsiteX2" fmla="*/ 3615926 w 3995228"/>
              <a:gd name="connsiteY2" fmla="*/ 354515 h 367029"/>
              <a:gd name="connsiteX3" fmla="*/ 0 w 3995228"/>
              <a:gd name="connsiteY3" fmla="*/ 367029 h 367029"/>
              <a:gd name="connsiteX4" fmla="*/ 292580 w 3995228"/>
              <a:gd name="connsiteY4" fmla="*/ 0 h 367029"/>
              <a:gd name="connsiteX0" fmla="*/ 278400 w 3981048"/>
              <a:gd name="connsiteY0" fmla="*/ 0 h 360131"/>
              <a:gd name="connsiteX1" fmla="*/ 3981048 w 3981048"/>
              <a:gd name="connsiteY1" fmla="*/ 13519 h 360131"/>
              <a:gd name="connsiteX2" fmla="*/ 3601746 w 3981048"/>
              <a:gd name="connsiteY2" fmla="*/ 354515 h 360131"/>
              <a:gd name="connsiteX3" fmla="*/ 0 w 3981048"/>
              <a:gd name="connsiteY3" fmla="*/ 360131 h 360131"/>
              <a:gd name="connsiteX4" fmla="*/ 278400 w 3981048"/>
              <a:gd name="connsiteY4" fmla="*/ 0 h 360131"/>
              <a:gd name="connsiteX0" fmla="*/ 285490 w 3988138"/>
              <a:gd name="connsiteY0" fmla="*/ 0 h 360131"/>
              <a:gd name="connsiteX1" fmla="*/ 3988138 w 3988138"/>
              <a:gd name="connsiteY1" fmla="*/ 13519 h 360131"/>
              <a:gd name="connsiteX2" fmla="*/ 3608836 w 3988138"/>
              <a:gd name="connsiteY2" fmla="*/ 354515 h 360131"/>
              <a:gd name="connsiteX3" fmla="*/ 0 w 3988138"/>
              <a:gd name="connsiteY3" fmla="*/ 360131 h 360131"/>
              <a:gd name="connsiteX4" fmla="*/ 285490 w 3988138"/>
              <a:gd name="connsiteY4" fmla="*/ 0 h 360131"/>
              <a:gd name="connsiteX0" fmla="*/ 299670 w 4002318"/>
              <a:gd name="connsiteY0" fmla="*/ 0 h 360131"/>
              <a:gd name="connsiteX1" fmla="*/ 4002318 w 4002318"/>
              <a:gd name="connsiteY1" fmla="*/ 13519 h 360131"/>
              <a:gd name="connsiteX2" fmla="*/ 3623016 w 4002318"/>
              <a:gd name="connsiteY2" fmla="*/ 354515 h 360131"/>
              <a:gd name="connsiteX3" fmla="*/ 0 w 4002318"/>
              <a:gd name="connsiteY3" fmla="*/ 360131 h 360131"/>
              <a:gd name="connsiteX4" fmla="*/ 299670 w 4002318"/>
              <a:gd name="connsiteY4" fmla="*/ 0 h 360131"/>
              <a:gd name="connsiteX0" fmla="*/ 299670 w 3623016"/>
              <a:gd name="connsiteY0" fmla="*/ 0 h 360131"/>
              <a:gd name="connsiteX1" fmla="*/ 3615926 w 3623016"/>
              <a:gd name="connsiteY1" fmla="*/ 10070 h 360131"/>
              <a:gd name="connsiteX2" fmla="*/ 3623016 w 3623016"/>
              <a:gd name="connsiteY2" fmla="*/ 354515 h 360131"/>
              <a:gd name="connsiteX3" fmla="*/ 0 w 3623016"/>
              <a:gd name="connsiteY3" fmla="*/ 360131 h 360131"/>
              <a:gd name="connsiteX4" fmla="*/ 299670 w 3623016"/>
              <a:gd name="connsiteY4" fmla="*/ 0 h 360131"/>
              <a:gd name="connsiteX0" fmla="*/ 299670 w 3630106"/>
              <a:gd name="connsiteY0" fmla="*/ 277 h 360408"/>
              <a:gd name="connsiteX1" fmla="*/ 3630106 w 3630106"/>
              <a:gd name="connsiteY1" fmla="*/ 0 h 360408"/>
              <a:gd name="connsiteX2" fmla="*/ 3623016 w 3630106"/>
              <a:gd name="connsiteY2" fmla="*/ 354792 h 360408"/>
              <a:gd name="connsiteX3" fmla="*/ 0 w 3630106"/>
              <a:gd name="connsiteY3" fmla="*/ 360408 h 360408"/>
              <a:gd name="connsiteX4" fmla="*/ 299670 w 3630106"/>
              <a:gd name="connsiteY4" fmla="*/ 277 h 36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0106" h="360408">
                <a:moveTo>
                  <a:pt x="299670" y="277"/>
                </a:moveTo>
                <a:lnTo>
                  <a:pt x="3630106" y="0"/>
                </a:lnTo>
                <a:lnTo>
                  <a:pt x="3623016" y="354792"/>
                </a:lnTo>
                <a:lnTo>
                  <a:pt x="0" y="360408"/>
                </a:lnTo>
                <a:lnTo>
                  <a:pt x="299670" y="277"/>
                </a:lnTo>
                <a:close/>
              </a:path>
            </a:pathLst>
          </a:custGeom>
          <a:solidFill>
            <a:srgbClr val="EF6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VN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3AB180C-3697-9ADA-9FFE-6AEB06FD7CB0}"/>
              </a:ext>
            </a:extLst>
          </p:cNvPr>
          <p:cNvCxnSpPr>
            <a:cxnSpLocks/>
          </p:cNvCxnSpPr>
          <p:nvPr/>
        </p:nvCxnSpPr>
        <p:spPr>
          <a:xfrm>
            <a:off x="877888" y="158750"/>
            <a:ext cx="11353800" cy="0"/>
          </a:xfrm>
          <a:prstGeom prst="line">
            <a:avLst/>
          </a:prstGeom>
          <a:ln w="12700">
            <a:solidFill>
              <a:srgbClr val="EF682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16">
            <a:extLst>
              <a:ext uri="{FF2B5EF4-FFF2-40B4-BE49-F238E27FC236}">
                <a16:creationId xmlns:a16="http://schemas.microsoft.com/office/drawing/2014/main" id="{E370AF10-6503-B0C9-0C84-76BA9B7CA1F4}"/>
              </a:ext>
            </a:extLst>
          </p:cNvPr>
          <p:cNvSpPr/>
          <p:nvPr/>
        </p:nvSpPr>
        <p:spPr>
          <a:xfrm flipH="1" flipV="1">
            <a:off x="-14288" y="-15875"/>
            <a:ext cx="1262063" cy="295275"/>
          </a:xfrm>
          <a:custGeom>
            <a:avLst/>
            <a:gdLst>
              <a:gd name="connsiteX0" fmla="*/ 0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0 w 2523344"/>
              <a:gd name="connsiteY4" fmla="*/ 0 h 482600"/>
              <a:gd name="connsiteX0" fmla="*/ 524655 w 2523344"/>
              <a:gd name="connsiteY0" fmla="*/ 1499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524655 w 2523344"/>
              <a:gd name="connsiteY4" fmla="*/ 14990 h 482600"/>
              <a:gd name="connsiteX0" fmla="*/ 404734 w 2523344"/>
              <a:gd name="connsiteY0" fmla="*/ 44971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44971 h 482600"/>
              <a:gd name="connsiteX0" fmla="*/ 404734 w 2523344"/>
              <a:gd name="connsiteY0" fmla="*/ 0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04734 w 2523344"/>
              <a:gd name="connsiteY4" fmla="*/ 0 h 482600"/>
              <a:gd name="connsiteX0" fmla="*/ 493662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493662 w 2523344"/>
              <a:gd name="connsiteY4" fmla="*/ 10816 h 482600"/>
              <a:gd name="connsiteX0" fmla="*/ 371386 w 2523344"/>
              <a:gd name="connsiteY0" fmla="*/ 10816 h 482600"/>
              <a:gd name="connsiteX1" fmla="*/ 2523344 w 2523344"/>
              <a:gd name="connsiteY1" fmla="*/ 0 h 482600"/>
              <a:gd name="connsiteX2" fmla="*/ 2523344 w 2523344"/>
              <a:gd name="connsiteY2" fmla="*/ 482600 h 482600"/>
              <a:gd name="connsiteX3" fmla="*/ 0 w 2523344"/>
              <a:gd name="connsiteY3" fmla="*/ 482600 h 482600"/>
              <a:gd name="connsiteX4" fmla="*/ 371386 w 2523344"/>
              <a:gd name="connsiteY4" fmla="*/ 10816 h 482600"/>
              <a:gd name="connsiteX0" fmla="*/ 406017 w 2557975"/>
              <a:gd name="connsiteY0" fmla="*/ 10816 h 488215"/>
              <a:gd name="connsiteX1" fmla="*/ 2557975 w 2557975"/>
              <a:gd name="connsiteY1" fmla="*/ 0 h 488215"/>
              <a:gd name="connsiteX2" fmla="*/ 2557975 w 2557975"/>
              <a:gd name="connsiteY2" fmla="*/ 482600 h 488215"/>
              <a:gd name="connsiteX3" fmla="*/ 0 w 2557975"/>
              <a:gd name="connsiteY3" fmla="*/ 488215 h 488215"/>
              <a:gd name="connsiteX4" fmla="*/ 406017 w 2557975"/>
              <a:gd name="connsiteY4" fmla="*/ 10816 h 488215"/>
              <a:gd name="connsiteX0" fmla="*/ 406017 w 4108665"/>
              <a:gd name="connsiteY0" fmla="*/ 10816 h 488215"/>
              <a:gd name="connsiteX1" fmla="*/ 255797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10816 h 488215"/>
              <a:gd name="connsiteX1" fmla="*/ 4108665 w 4108665"/>
              <a:gd name="connsiteY1" fmla="*/ 0 h 488215"/>
              <a:gd name="connsiteX2" fmla="*/ 4108665 w 4108665"/>
              <a:gd name="connsiteY2" fmla="*/ 482600 h 488215"/>
              <a:gd name="connsiteX3" fmla="*/ 0 w 4108665"/>
              <a:gd name="connsiteY3" fmla="*/ 488215 h 488215"/>
              <a:gd name="connsiteX4" fmla="*/ 406017 w 4108665"/>
              <a:gd name="connsiteY4" fmla="*/ 10816 h 488215"/>
              <a:gd name="connsiteX0" fmla="*/ 406017 w 4108665"/>
              <a:gd name="connsiteY0" fmla="*/ 0 h 477399"/>
              <a:gd name="connsiteX1" fmla="*/ 4108665 w 4108665"/>
              <a:gd name="connsiteY1" fmla="*/ 13519 h 477399"/>
              <a:gd name="connsiteX2" fmla="*/ 4108665 w 4108665"/>
              <a:gd name="connsiteY2" fmla="*/ 471784 h 477399"/>
              <a:gd name="connsiteX3" fmla="*/ 0 w 4108665"/>
              <a:gd name="connsiteY3" fmla="*/ 477399 h 477399"/>
              <a:gd name="connsiteX4" fmla="*/ 406017 w 4108665"/>
              <a:gd name="connsiteY4" fmla="*/ 0 h 477399"/>
              <a:gd name="connsiteX0" fmla="*/ 406017 w 4108665"/>
              <a:gd name="connsiteY0" fmla="*/ 0 h 477399"/>
              <a:gd name="connsiteX1" fmla="*/ 4108665 w 4108665"/>
              <a:gd name="connsiteY1" fmla="*/ 13519 h 477399"/>
              <a:gd name="connsiteX2" fmla="*/ 1881358 w 4108665"/>
              <a:gd name="connsiteY2" fmla="*/ 471784 h 477399"/>
              <a:gd name="connsiteX3" fmla="*/ 0 w 4108665"/>
              <a:gd name="connsiteY3" fmla="*/ 477399 h 477399"/>
              <a:gd name="connsiteX4" fmla="*/ 406017 w 4108665"/>
              <a:gd name="connsiteY4" fmla="*/ 0 h 477399"/>
              <a:gd name="connsiteX0" fmla="*/ 406017 w 1905053"/>
              <a:gd name="connsiteY0" fmla="*/ 0 h 477399"/>
              <a:gd name="connsiteX1" fmla="*/ 1905053 w 1905053"/>
              <a:gd name="connsiteY1" fmla="*/ 1993 h 477399"/>
              <a:gd name="connsiteX2" fmla="*/ 1881358 w 1905053"/>
              <a:gd name="connsiteY2" fmla="*/ 471784 h 477399"/>
              <a:gd name="connsiteX3" fmla="*/ 0 w 1905053"/>
              <a:gd name="connsiteY3" fmla="*/ 477399 h 477399"/>
              <a:gd name="connsiteX4" fmla="*/ 406017 w 1905053"/>
              <a:gd name="connsiteY4" fmla="*/ 0 h 477399"/>
              <a:gd name="connsiteX0" fmla="*/ 406017 w 1881358"/>
              <a:gd name="connsiteY0" fmla="*/ 0 h 477399"/>
              <a:gd name="connsiteX1" fmla="*/ 1845816 w 1881358"/>
              <a:gd name="connsiteY1" fmla="*/ 1993 h 477399"/>
              <a:gd name="connsiteX2" fmla="*/ 1881358 w 1881358"/>
              <a:gd name="connsiteY2" fmla="*/ 471784 h 477399"/>
              <a:gd name="connsiteX3" fmla="*/ 0 w 1881358"/>
              <a:gd name="connsiteY3" fmla="*/ 477399 h 477399"/>
              <a:gd name="connsiteX4" fmla="*/ 406017 w 1881358"/>
              <a:gd name="connsiteY4" fmla="*/ 0 h 477399"/>
              <a:gd name="connsiteX0" fmla="*/ 406017 w 1881358"/>
              <a:gd name="connsiteY0" fmla="*/ 0 h 477399"/>
              <a:gd name="connsiteX1" fmla="*/ 1869510 w 1881358"/>
              <a:gd name="connsiteY1" fmla="*/ 25047 h 477399"/>
              <a:gd name="connsiteX2" fmla="*/ 1881358 w 1881358"/>
              <a:gd name="connsiteY2" fmla="*/ 471784 h 477399"/>
              <a:gd name="connsiteX3" fmla="*/ 0 w 1881358"/>
              <a:gd name="connsiteY3" fmla="*/ 477399 h 477399"/>
              <a:gd name="connsiteX4" fmla="*/ 406017 w 1881358"/>
              <a:gd name="connsiteY4" fmla="*/ 0 h 477399"/>
              <a:gd name="connsiteX0" fmla="*/ 406017 w 1886825"/>
              <a:gd name="connsiteY0" fmla="*/ 14263 h 491662"/>
              <a:gd name="connsiteX1" fmla="*/ 1886825 w 1886825"/>
              <a:gd name="connsiteY1" fmla="*/ 0 h 491662"/>
              <a:gd name="connsiteX2" fmla="*/ 1881358 w 1886825"/>
              <a:gd name="connsiteY2" fmla="*/ 486047 h 491662"/>
              <a:gd name="connsiteX3" fmla="*/ 0 w 1886825"/>
              <a:gd name="connsiteY3" fmla="*/ 491662 h 491662"/>
              <a:gd name="connsiteX4" fmla="*/ 406017 w 1886825"/>
              <a:gd name="connsiteY4" fmla="*/ 14263 h 491662"/>
              <a:gd name="connsiteX0" fmla="*/ 406017 w 1881586"/>
              <a:gd name="connsiteY0" fmla="*/ 0 h 477399"/>
              <a:gd name="connsiteX1" fmla="*/ 1875281 w 1881586"/>
              <a:gd name="connsiteY1" fmla="*/ 8200 h 477399"/>
              <a:gd name="connsiteX2" fmla="*/ 1881358 w 1881586"/>
              <a:gd name="connsiteY2" fmla="*/ 471784 h 477399"/>
              <a:gd name="connsiteX3" fmla="*/ 0 w 1881586"/>
              <a:gd name="connsiteY3" fmla="*/ 477399 h 477399"/>
              <a:gd name="connsiteX4" fmla="*/ 406017 w 1881586"/>
              <a:gd name="connsiteY4" fmla="*/ 0 h 477399"/>
              <a:gd name="connsiteX0" fmla="*/ 406017 w 1881851"/>
              <a:gd name="connsiteY0" fmla="*/ 3031 h 480430"/>
              <a:gd name="connsiteX1" fmla="*/ 1881052 w 1881851"/>
              <a:gd name="connsiteY1" fmla="*/ 0 h 480430"/>
              <a:gd name="connsiteX2" fmla="*/ 1881358 w 1881851"/>
              <a:gd name="connsiteY2" fmla="*/ 474815 h 480430"/>
              <a:gd name="connsiteX3" fmla="*/ 0 w 1881851"/>
              <a:gd name="connsiteY3" fmla="*/ 480430 h 480430"/>
              <a:gd name="connsiteX4" fmla="*/ 406017 w 1881851"/>
              <a:gd name="connsiteY4" fmla="*/ 3031 h 480430"/>
              <a:gd name="connsiteX0" fmla="*/ 234030 w 1709864"/>
              <a:gd name="connsiteY0" fmla="*/ 3031 h 474815"/>
              <a:gd name="connsiteX1" fmla="*/ 1709065 w 1709864"/>
              <a:gd name="connsiteY1" fmla="*/ 0 h 474815"/>
              <a:gd name="connsiteX2" fmla="*/ 1709371 w 1709864"/>
              <a:gd name="connsiteY2" fmla="*/ 474815 h 474815"/>
              <a:gd name="connsiteX3" fmla="*/ 0 w 1709864"/>
              <a:gd name="connsiteY3" fmla="*/ 280282 h 474815"/>
              <a:gd name="connsiteX4" fmla="*/ 234030 w 1709864"/>
              <a:gd name="connsiteY4" fmla="*/ 3031 h 474815"/>
              <a:gd name="connsiteX0" fmla="*/ 234030 w 1709065"/>
              <a:gd name="connsiteY0" fmla="*/ 3031 h 294353"/>
              <a:gd name="connsiteX1" fmla="*/ 1709065 w 1709065"/>
              <a:gd name="connsiteY1" fmla="*/ 0 h 294353"/>
              <a:gd name="connsiteX2" fmla="*/ 1274347 w 1709065"/>
              <a:gd name="connsiteY2" fmla="*/ 294353 h 294353"/>
              <a:gd name="connsiteX3" fmla="*/ 0 w 1709065"/>
              <a:gd name="connsiteY3" fmla="*/ 280282 h 294353"/>
              <a:gd name="connsiteX4" fmla="*/ 234030 w 1709065"/>
              <a:gd name="connsiteY4" fmla="*/ 3031 h 294353"/>
              <a:gd name="connsiteX0" fmla="*/ 234030 w 1274424"/>
              <a:gd name="connsiteY0" fmla="*/ 3031 h 294353"/>
              <a:gd name="connsiteX1" fmla="*/ 1247062 w 1274424"/>
              <a:gd name="connsiteY1" fmla="*/ 0 h 294353"/>
              <a:gd name="connsiteX2" fmla="*/ 1274347 w 1274424"/>
              <a:gd name="connsiteY2" fmla="*/ 294353 h 294353"/>
              <a:gd name="connsiteX3" fmla="*/ 0 w 1274424"/>
              <a:gd name="connsiteY3" fmla="*/ 280282 h 294353"/>
              <a:gd name="connsiteX4" fmla="*/ 234030 w 1274424"/>
              <a:gd name="connsiteY4" fmla="*/ 3031 h 294353"/>
              <a:gd name="connsiteX0" fmla="*/ 234030 w 1247062"/>
              <a:gd name="connsiteY0" fmla="*/ 3031 h 291311"/>
              <a:gd name="connsiteX1" fmla="*/ 1247062 w 1247062"/>
              <a:gd name="connsiteY1" fmla="*/ 0 h 291311"/>
              <a:gd name="connsiteX2" fmla="*/ 1246210 w 1247062"/>
              <a:gd name="connsiteY2" fmla="*/ 291311 h 291311"/>
              <a:gd name="connsiteX3" fmla="*/ 0 w 1247062"/>
              <a:gd name="connsiteY3" fmla="*/ 280282 h 291311"/>
              <a:gd name="connsiteX4" fmla="*/ 234030 w 1247062"/>
              <a:gd name="connsiteY4" fmla="*/ 3031 h 291311"/>
              <a:gd name="connsiteX0" fmla="*/ 234030 w 1247062"/>
              <a:gd name="connsiteY0" fmla="*/ 3031 h 280282"/>
              <a:gd name="connsiteX1" fmla="*/ 1247062 w 1247062"/>
              <a:gd name="connsiteY1" fmla="*/ 0 h 280282"/>
              <a:gd name="connsiteX2" fmla="*/ 1174303 w 1247062"/>
              <a:gd name="connsiteY2" fmla="*/ 218306 h 280282"/>
              <a:gd name="connsiteX3" fmla="*/ 0 w 1247062"/>
              <a:gd name="connsiteY3" fmla="*/ 280282 h 280282"/>
              <a:gd name="connsiteX4" fmla="*/ 234030 w 1247062"/>
              <a:gd name="connsiteY4" fmla="*/ 3031 h 280282"/>
              <a:gd name="connsiteX0" fmla="*/ 234030 w 1247062"/>
              <a:gd name="connsiteY0" fmla="*/ 3031 h 280282"/>
              <a:gd name="connsiteX1" fmla="*/ 1247062 w 1247062"/>
              <a:gd name="connsiteY1" fmla="*/ 0 h 280282"/>
              <a:gd name="connsiteX2" fmla="*/ 1236831 w 1247062"/>
              <a:gd name="connsiteY2" fmla="*/ 279144 h 280282"/>
              <a:gd name="connsiteX3" fmla="*/ 0 w 1247062"/>
              <a:gd name="connsiteY3" fmla="*/ 280282 h 280282"/>
              <a:gd name="connsiteX4" fmla="*/ 234030 w 1247062"/>
              <a:gd name="connsiteY4" fmla="*/ 3031 h 280282"/>
              <a:gd name="connsiteX0" fmla="*/ 234030 w 1243936"/>
              <a:gd name="connsiteY0" fmla="*/ 6073 h 283324"/>
              <a:gd name="connsiteX1" fmla="*/ 1243936 w 1243936"/>
              <a:gd name="connsiteY1" fmla="*/ 0 h 283324"/>
              <a:gd name="connsiteX2" fmla="*/ 1236831 w 1243936"/>
              <a:gd name="connsiteY2" fmla="*/ 282186 h 283324"/>
              <a:gd name="connsiteX3" fmla="*/ 0 w 1243936"/>
              <a:gd name="connsiteY3" fmla="*/ 283324 h 283324"/>
              <a:gd name="connsiteX4" fmla="*/ 234030 w 1243936"/>
              <a:gd name="connsiteY4" fmla="*/ 6073 h 2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936" h="283324">
                <a:moveTo>
                  <a:pt x="234030" y="6073"/>
                </a:moveTo>
                <a:lnTo>
                  <a:pt x="1243936" y="0"/>
                </a:lnTo>
                <a:cubicBezTo>
                  <a:pt x="1242114" y="162016"/>
                  <a:pt x="1238653" y="120170"/>
                  <a:pt x="1236831" y="282186"/>
                </a:cubicBezTo>
                <a:lnTo>
                  <a:pt x="0" y="283324"/>
                </a:lnTo>
                <a:lnTo>
                  <a:pt x="234030" y="6073"/>
                </a:lnTo>
                <a:close/>
              </a:path>
            </a:pathLst>
          </a:custGeom>
          <a:solidFill>
            <a:srgbClr val="184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VN"/>
          </a:p>
        </p:txBody>
      </p:sp>
      <p:sp>
        <p:nvSpPr>
          <p:cNvPr id="42" name="Title 10">
            <a:extLst>
              <a:ext uri="{FF2B5EF4-FFF2-40B4-BE49-F238E27FC236}">
                <a16:creationId xmlns:a16="http://schemas.microsoft.com/office/drawing/2014/main" id="{A9B7C5E2-C558-93A5-1512-DB2982A18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1475" y="482388"/>
            <a:ext cx="5538788" cy="784225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18459E"/>
                </a:solidFill>
                <a:latin typeface="Georgia" panose="02040502050405020303" pitchFamily="18" charset="0"/>
              </a:rPr>
              <a:t>METHODOLOGY</a:t>
            </a:r>
            <a:endParaRPr lang="vi-VN" altLang="en-US" sz="2800" b="1" dirty="0">
              <a:solidFill>
                <a:srgbClr val="18459E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L-Shape 3">
            <a:extLst>
              <a:ext uri="{FF2B5EF4-FFF2-40B4-BE49-F238E27FC236}">
                <a16:creationId xmlns:a16="http://schemas.microsoft.com/office/drawing/2014/main" id="{468B6256-D40E-4479-F9FA-65B53BAFA091}"/>
              </a:ext>
            </a:extLst>
          </p:cNvPr>
          <p:cNvSpPr/>
          <p:nvPr/>
        </p:nvSpPr>
        <p:spPr>
          <a:xfrm rot="5400000">
            <a:off x="-106211" y="2747824"/>
            <a:ext cx="2377440" cy="175191"/>
          </a:xfrm>
          <a:prstGeom prst="corner">
            <a:avLst>
              <a:gd name="adj1" fmla="val 1000"/>
              <a:gd name="adj2" fmla="val 1000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sz="21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D819D92-0432-81F6-9158-2185D7F72B4C}"/>
              </a:ext>
            </a:extLst>
          </p:cNvPr>
          <p:cNvGrpSpPr/>
          <p:nvPr/>
        </p:nvGrpSpPr>
        <p:grpSpPr>
          <a:xfrm>
            <a:off x="994911" y="4023902"/>
            <a:ext cx="2710003" cy="652700"/>
            <a:chOff x="2053" y="2828369"/>
            <a:chExt cx="2189894" cy="652700"/>
          </a:xfrm>
        </p:grpSpPr>
        <p:sp>
          <p:nvSpPr>
            <p:cNvPr id="41" name="Arrow: Pentagon 40">
              <a:extLst>
                <a:ext uri="{FF2B5EF4-FFF2-40B4-BE49-F238E27FC236}">
                  <a16:creationId xmlns:a16="http://schemas.microsoft.com/office/drawing/2014/main" id="{ABA9F84A-529E-1D39-A9C7-97A38A73019B}"/>
                </a:ext>
              </a:extLst>
            </p:cNvPr>
            <p:cNvSpPr/>
            <p:nvPr/>
          </p:nvSpPr>
          <p:spPr>
            <a:xfrm>
              <a:off x="2053" y="2828369"/>
              <a:ext cx="2189894" cy="652700"/>
            </a:xfrm>
            <a:prstGeom prst="homePlate">
              <a:avLst>
                <a:gd name="adj" fmla="val 2500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2100"/>
            </a:p>
          </p:txBody>
        </p:sp>
        <p:sp>
          <p:nvSpPr>
            <p:cNvPr id="43" name="Arrow: Pentagon 5">
              <a:extLst>
                <a:ext uri="{FF2B5EF4-FFF2-40B4-BE49-F238E27FC236}">
                  <a16:creationId xmlns:a16="http://schemas.microsoft.com/office/drawing/2014/main" id="{932345A1-A400-2ED7-45FD-874D6F8F8CCF}"/>
                </a:ext>
              </a:extLst>
            </p:cNvPr>
            <p:cNvSpPr txBox="1"/>
            <p:nvPr/>
          </p:nvSpPr>
          <p:spPr>
            <a:xfrm>
              <a:off x="2053" y="2828369"/>
              <a:ext cx="2108307" cy="652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0" tIns="203200" rIns="101600" bIns="20320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b="0" kern="1200" dirty="0"/>
                <a:t>Pedagogical settings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50128AE-29DF-7182-5A11-1A8BC93F3041}"/>
              </a:ext>
            </a:extLst>
          </p:cNvPr>
          <p:cNvGrpSpPr/>
          <p:nvPr/>
        </p:nvGrpSpPr>
        <p:grpSpPr>
          <a:xfrm>
            <a:off x="1170103" y="1704190"/>
            <a:ext cx="2200523" cy="1747872"/>
            <a:chOff x="177245" y="975382"/>
            <a:chExt cx="1778194" cy="1747872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4B12BA3-CB3C-A797-59CB-772B2296EA32}"/>
                </a:ext>
              </a:extLst>
            </p:cNvPr>
            <p:cNvSpPr/>
            <p:nvPr/>
          </p:nvSpPr>
          <p:spPr>
            <a:xfrm>
              <a:off x="177245" y="975382"/>
              <a:ext cx="1778194" cy="174787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sz="2100">
                <a:latin typeface="Georgia" panose="02040502050405020303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2C1FA6D-13C5-9501-5DD1-1AB1FD2C0377}"/>
                </a:ext>
              </a:extLst>
            </p:cNvPr>
            <p:cNvSpPr txBox="1"/>
            <p:nvPr/>
          </p:nvSpPr>
          <p:spPr>
            <a:xfrm>
              <a:off x="177245" y="975382"/>
              <a:ext cx="1778194" cy="1747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114300" lvl="0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100" b="0" i="0" u="none" kern="1200" dirty="0">
                  <a:latin typeface="Georgia" panose="02040502050405020303" pitchFamily="18" charset="0"/>
                </a:rPr>
                <a:t>Convenience sampling method</a:t>
              </a:r>
            </a:p>
            <a:p>
              <a:pPr marL="114300" lvl="0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100" dirty="0">
                  <a:latin typeface="Georgia" panose="02040502050405020303" pitchFamily="18" charset="0"/>
                </a:rPr>
                <a:t>Faculty of Foreign Languages at HUFLIT</a:t>
              </a:r>
            </a:p>
          </p:txBody>
        </p:sp>
      </p:grpSp>
      <p:sp>
        <p:nvSpPr>
          <p:cNvPr id="7" name="L-Shape 6">
            <a:extLst>
              <a:ext uri="{FF2B5EF4-FFF2-40B4-BE49-F238E27FC236}">
                <a16:creationId xmlns:a16="http://schemas.microsoft.com/office/drawing/2014/main" id="{FC47941F-F7D3-D2DF-5EF6-3F8287B1B8A6}"/>
              </a:ext>
            </a:extLst>
          </p:cNvPr>
          <p:cNvSpPr/>
          <p:nvPr/>
        </p:nvSpPr>
        <p:spPr>
          <a:xfrm rot="5400000">
            <a:off x="2497251" y="2750364"/>
            <a:ext cx="2377440" cy="175191"/>
          </a:xfrm>
          <a:prstGeom prst="corner">
            <a:avLst>
              <a:gd name="adj1" fmla="val 1000"/>
              <a:gd name="adj2" fmla="val 100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sz="21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97B9C8-B79D-8F65-0F35-2AFA1E9AB1A3}"/>
              </a:ext>
            </a:extLst>
          </p:cNvPr>
          <p:cNvGrpSpPr/>
          <p:nvPr/>
        </p:nvGrpSpPr>
        <p:grpSpPr>
          <a:xfrm>
            <a:off x="3598374" y="4016917"/>
            <a:ext cx="2609039" cy="652700"/>
            <a:chOff x="2082453" y="2828369"/>
            <a:chExt cx="2189894" cy="652700"/>
          </a:xfrm>
        </p:grpSpPr>
        <p:sp>
          <p:nvSpPr>
            <p:cNvPr id="37" name="Arrow: Chevron 36">
              <a:extLst>
                <a:ext uri="{FF2B5EF4-FFF2-40B4-BE49-F238E27FC236}">
                  <a16:creationId xmlns:a16="http://schemas.microsoft.com/office/drawing/2014/main" id="{432BA4C0-72E0-F3D3-72BD-AF544DADF243}"/>
                </a:ext>
              </a:extLst>
            </p:cNvPr>
            <p:cNvSpPr/>
            <p:nvPr/>
          </p:nvSpPr>
          <p:spPr>
            <a:xfrm>
              <a:off x="2082453" y="2828369"/>
              <a:ext cx="2189894" cy="652700"/>
            </a:xfrm>
            <a:prstGeom prst="chevron">
              <a:avLst>
                <a:gd name="adj" fmla="val 25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2100">
                <a:latin typeface="Georgia" panose="02040502050405020303" pitchFamily="18" charset="0"/>
              </a:endParaRPr>
            </a:p>
          </p:txBody>
        </p:sp>
        <p:sp>
          <p:nvSpPr>
            <p:cNvPr id="38" name="Arrow: Chevron 10">
              <a:extLst>
                <a:ext uri="{FF2B5EF4-FFF2-40B4-BE49-F238E27FC236}">
                  <a16:creationId xmlns:a16="http://schemas.microsoft.com/office/drawing/2014/main" id="{9B142D94-D3ED-9E79-97BB-7FBF6471FB30}"/>
                </a:ext>
              </a:extLst>
            </p:cNvPr>
            <p:cNvSpPr txBox="1"/>
            <p:nvPr/>
          </p:nvSpPr>
          <p:spPr>
            <a:xfrm>
              <a:off x="2245628" y="2828369"/>
              <a:ext cx="1863544" cy="652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0" tIns="203200" rIns="101600" bIns="20320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b="0" kern="1200" dirty="0">
                  <a:latin typeface="Georgia" panose="02040502050405020303" pitchFamily="18" charset="0"/>
                </a:rPr>
                <a:t>Participants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7C52C6F-5075-F47F-68CA-00ED74971FC4}"/>
              </a:ext>
            </a:extLst>
          </p:cNvPr>
          <p:cNvGrpSpPr/>
          <p:nvPr/>
        </p:nvGrpSpPr>
        <p:grpSpPr>
          <a:xfrm>
            <a:off x="3773566" y="1697205"/>
            <a:ext cx="2118539" cy="1348238"/>
            <a:chOff x="2257644" y="975382"/>
            <a:chExt cx="1778194" cy="134823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1F491A8-8BC8-9DB6-61B6-16D6E28FCF9F}"/>
                </a:ext>
              </a:extLst>
            </p:cNvPr>
            <p:cNvSpPr/>
            <p:nvPr/>
          </p:nvSpPr>
          <p:spPr>
            <a:xfrm>
              <a:off x="2257644" y="975382"/>
              <a:ext cx="1778194" cy="134823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sz="2100">
                <a:latin typeface="Georgia" panose="02040502050405020303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B800B2D-DF81-D219-173C-CE6A258EDEBC}"/>
                </a:ext>
              </a:extLst>
            </p:cNvPr>
            <p:cNvSpPr txBox="1"/>
            <p:nvPr/>
          </p:nvSpPr>
          <p:spPr>
            <a:xfrm>
              <a:off x="2257644" y="975382"/>
              <a:ext cx="1778194" cy="13482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171450" lvl="0" indent="-17145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100" dirty="0">
                  <a:latin typeface="Georgia" panose="02040502050405020303" pitchFamily="18" charset="0"/>
                </a:rPr>
                <a:t>128</a:t>
              </a:r>
              <a:r>
                <a:rPr lang="en-US" sz="2100" kern="1200" dirty="0">
                  <a:latin typeface="Georgia" panose="02040502050405020303" pitchFamily="18" charset="0"/>
                </a:rPr>
                <a:t> students</a:t>
              </a:r>
            </a:p>
            <a:p>
              <a:pPr marL="171450" lvl="0" indent="-17145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100" dirty="0">
                  <a:latin typeface="Georgia" panose="02040502050405020303" pitchFamily="18" charset="0"/>
                </a:rPr>
                <a:t>4 classes</a:t>
              </a:r>
            </a:p>
            <a:p>
              <a:pPr marL="171450" lvl="0" indent="-17145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100" kern="1200" dirty="0">
                  <a:latin typeface="Georgia" panose="02040502050405020303" pitchFamily="18" charset="0"/>
                </a:rPr>
                <a:t>Advanced English skills</a:t>
              </a:r>
            </a:p>
          </p:txBody>
        </p:sp>
      </p:grpSp>
      <p:sp>
        <p:nvSpPr>
          <p:cNvPr id="10" name="L-Shape 9">
            <a:extLst>
              <a:ext uri="{FF2B5EF4-FFF2-40B4-BE49-F238E27FC236}">
                <a16:creationId xmlns:a16="http://schemas.microsoft.com/office/drawing/2014/main" id="{0F437811-DF7A-8DBC-3EB6-A7DAEB3548BE}"/>
              </a:ext>
            </a:extLst>
          </p:cNvPr>
          <p:cNvSpPr/>
          <p:nvPr/>
        </p:nvSpPr>
        <p:spPr>
          <a:xfrm rot="5400000">
            <a:off x="4995853" y="2744938"/>
            <a:ext cx="2377440" cy="175191"/>
          </a:xfrm>
          <a:prstGeom prst="corner">
            <a:avLst>
              <a:gd name="adj1" fmla="val 1000"/>
              <a:gd name="adj2" fmla="val 1000"/>
            </a:avLst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sz="21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873820-488B-20DB-5333-2A84960B4F8F}"/>
              </a:ext>
            </a:extLst>
          </p:cNvPr>
          <p:cNvGrpSpPr/>
          <p:nvPr/>
        </p:nvGrpSpPr>
        <p:grpSpPr>
          <a:xfrm>
            <a:off x="6096977" y="4011491"/>
            <a:ext cx="2679474" cy="652700"/>
            <a:chOff x="4162852" y="2828369"/>
            <a:chExt cx="2189894" cy="652700"/>
          </a:xfrm>
        </p:grpSpPr>
        <p:sp>
          <p:nvSpPr>
            <p:cNvPr id="33" name="Arrow: Chevron 32">
              <a:extLst>
                <a:ext uri="{FF2B5EF4-FFF2-40B4-BE49-F238E27FC236}">
                  <a16:creationId xmlns:a16="http://schemas.microsoft.com/office/drawing/2014/main" id="{333680B9-8623-693E-2456-B67256D42550}"/>
                </a:ext>
              </a:extLst>
            </p:cNvPr>
            <p:cNvSpPr/>
            <p:nvPr/>
          </p:nvSpPr>
          <p:spPr>
            <a:xfrm>
              <a:off x="4162852" y="2828369"/>
              <a:ext cx="2189894" cy="652700"/>
            </a:xfrm>
            <a:prstGeom prst="chevron">
              <a:avLst>
                <a:gd name="adj" fmla="val 25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2100">
                <a:latin typeface="Georgia" panose="02040502050405020303" pitchFamily="18" charset="0"/>
              </a:endParaRPr>
            </a:p>
          </p:txBody>
        </p:sp>
        <p:sp>
          <p:nvSpPr>
            <p:cNvPr id="34" name="Arrow: Chevron 15">
              <a:extLst>
                <a:ext uri="{FF2B5EF4-FFF2-40B4-BE49-F238E27FC236}">
                  <a16:creationId xmlns:a16="http://schemas.microsoft.com/office/drawing/2014/main" id="{102336F2-1518-932F-4910-A3A991429308}"/>
                </a:ext>
              </a:extLst>
            </p:cNvPr>
            <p:cNvSpPr txBox="1"/>
            <p:nvPr/>
          </p:nvSpPr>
          <p:spPr>
            <a:xfrm>
              <a:off x="4326027" y="2828369"/>
              <a:ext cx="1863544" cy="652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0" tIns="203200" rIns="101600" bIns="20320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b="0" kern="1200" dirty="0">
                  <a:latin typeface="Georgia" panose="02040502050405020303" pitchFamily="18" charset="0"/>
                </a:rPr>
                <a:t>Study design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DC7695-9E95-3A45-5F17-B543040E3375}"/>
              </a:ext>
            </a:extLst>
          </p:cNvPr>
          <p:cNvGrpSpPr/>
          <p:nvPr/>
        </p:nvGrpSpPr>
        <p:grpSpPr>
          <a:xfrm>
            <a:off x="6272168" y="1691779"/>
            <a:ext cx="2175733" cy="1348238"/>
            <a:chOff x="4338044" y="975382"/>
            <a:chExt cx="1778194" cy="134823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EFEA2DB-AC73-8F24-FE7E-805B3866831E}"/>
                </a:ext>
              </a:extLst>
            </p:cNvPr>
            <p:cNvSpPr/>
            <p:nvPr/>
          </p:nvSpPr>
          <p:spPr>
            <a:xfrm>
              <a:off x="4338044" y="975382"/>
              <a:ext cx="1778194" cy="134823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sz="2100">
                <a:latin typeface="Georgia" panose="02040502050405020303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CE3914F-AEF3-C93B-3666-178401CF5FEE}"/>
                </a:ext>
              </a:extLst>
            </p:cNvPr>
            <p:cNvSpPr txBox="1"/>
            <p:nvPr/>
          </p:nvSpPr>
          <p:spPr>
            <a:xfrm>
              <a:off x="4338044" y="975382"/>
              <a:ext cx="1778194" cy="13482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114300" lvl="0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100" dirty="0">
                  <a:latin typeface="Georgia" panose="02040502050405020303" pitchFamily="18" charset="0"/>
                </a:rPr>
                <a:t>Quantitative</a:t>
              </a:r>
            </a:p>
            <a:p>
              <a:pPr marL="114300" lvl="0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100" kern="1200" dirty="0">
                  <a:latin typeface="Georgia" panose="02040502050405020303" pitchFamily="18" charset="0"/>
                </a:rPr>
                <a:t>Questionnaires</a:t>
              </a:r>
            </a:p>
            <a:p>
              <a:pPr marL="114300" lvl="0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100" dirty="0">
                  <a:latin typeface="Georgia" panose="02040502050405020303" pitchFamily="18" charset="0"/>
                </a:rPr>
                <a:t>31 items – Likert scale, multiple responses &amp; subjective tests</a:t>
              </a:r>
            </a:p>
          </p:txBody>
        </p:sp>
      </p:grpSp>
      <p:sp>
        <p:nvSpPr>
          <p:cNvPr id="13" name="L-Shape 12">
            <a:extLst>
              <a:ext uri="{FF2B5EF4-FFF2-40B4-BE49-F238E27FC236}">
                <a16:creationId xmlns:a16="http://schemas.microsoft.com/office/drawing/2014/main" id="{ACBBDB8B-045D-0B45-7D2C-CA061AE91A2B}"/>
              </a:ext>
            </a:extLst>
          </p:cNvPr>
          <p:cNvSpPr/>
          <p:nvPr/>
        </p:nvSpPr>
        <p:spPr>
          <a:xfrm rot="5400000">
            <a:off x="7587669" y="2730781"/>
            <a:ext cx="2377440" cy="214357"/>
          </a:xfrm>
          <a:prstGeom prst="corner">
            <a:avLst>
              <a:gd name="adj1" fmla="val 1000"/>
              <a:gd name="adj2" fmla="val 1000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sz="21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FBBCED-8D8F-949C-0C5B-AE2A6933572D}"/>
              </a:ext>
            </a:extLst>
          </p:cNvPr>
          <p:cNvGrpSpPr/>
          <p:nvPr/>
        </p:nvGrpSpPr>
        <p:grpSpPr>
          <a:xfrm>
            <a:off x="8669209" y="4016917"/>
            <a:ext cx="2609039" cy="652700"/>
            <a:chOff x="6243252" y="2828369"/>
            <a:chExt cx="2189894" cy="652700"/>
          </a:xfrm>
        </p:grpSpPr>
        <p:sp>
          <p:nvSpPr>
            <p:cNvPr id="29" name="Arrow: Chevron 28">
              <a:extLst>
                <a:ext uri="{FF2B5EF4-FFF2-40B4-BE49-F238E27FC236}">
                  <a16:creationId xmlns:a16="http://schemas.microsoft.com/office/drawing/2014/main" id="{CAE9FFA3-6144-77AB-EC26-786C86AA1533}"/>
                </a:ext>
              </a:extLst>
            </p:cNvPr>
            <p:cNvSpPr/>
            <p:nvPr/>
          </p:nvSpPr>
          <p:spPr>
            <a:xfrm>
              <a:off x="6243252" y="2828369"/>
              <a:ext cx="2189894" cy="652700"/>
            </a:xfrm>
            <a:prstGeom prst="chevron">
              <a:avLst>
                <a:gd name="adj" fmla="val 2500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2100">
                <a:latin typeface="Georgia" panose="02040502050405020303" pitchFamily="18" charset="0"/>
              </a:endParaRPr>
            </a:p>
          </p:txBody>
        </p:sp>
        <p:sp>
          <p:nvSpPr>
            <p:cNvPr id="30" name="Arrow: Chevron 20">
              <a:extLst>
                <a:ext uri="{FF2B5EF4-FFF2-40B4-BE49-F238E27FC236}">
                  <a16:creationId xmlns:a16="http://schemas.microsoft.com/office/drawing/2014/main" id="{D4BE5910-E556-86BB-A152-13FA45ABB217}"/>
                </a:ext>
              </a:extLst>
            </p:cNvPr>
            <p:cNvSpPr txBox="1"/>
            <p:nvPr/>
          </p:nvSpPr>
          <p:spPr>
            <a:xfrm>
              <a:off x="6406427" y="2828369"/>
              <a:ext cx="1863544" cy="652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0" tIns="203200" rIns="101600" bIns="20320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b="0" kern="1200" dirty="0">
                  <a:latin typeface="Georgia" panose="02040502050405020303" pitchFamily="18" charset="0"/>
                </a:rPr>
                <a:t>Data collection &amp; analysis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CC21B1-C442-C26C-35A2-C9AF2A7FC684}"/>
              </a:ext>
            </a:extLst>
          </p:cNvPr>
          <p:cNvGrpSpPr/>
          <p:nvPr/>
        </p:nvGrpSpPr>
        <p:grpSpPr>
          <a:xfrm>
            <a:off x="8844401" y="1697205"/>
            <a:ext cx="2118540" cy="1348238"/>
            <a:chOff x="6418443" y="975382"/>
            <a:chExt cx="1778194" cy="134823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7478E21-E82D-3265-99FE-7D4E07C343A5}"/>
                </a:ext>
              </a:extLst>
            </p:cNvPr>
            <p:cNvSpPr/>
            <p:nvPr/>
          </p:nvSpPr>
          <p:spPr>
            <a:xfrm>
              <a:off x="6418443" y="975382"/>
              <a:ext cx="1778194" cy="134823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sz="2100">
                <a:latin typeface="Georgia" panose="02040502050405020303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0FA944-6F5E-CB3C-63D9-1D189BD3453D}"/>
                </a:ext>
              </a:extLst>
            </p:cNvPr>
            <p:cNvSpPr txBox="1"/>
            <p:nvPr/>
          </p:nvSpPr>
          <p:spPr>
            <a:xfrm>
              <a:off x="6418443" y="975382"/>
              <a:ext cx="1778194" cy="13482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114300" lvl="0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100" kern="1200" dirty="0">
                  <a:latin typeface="Georgia" panose="02040502050405020303" pitchFamily="18" charset="0"/>
                </a:rPr>
                <a:t>Questionnaire delivered via Moodle</a:t>
              </a:r>
            </a:p>
            <a:p>
              <a:pPr marL="114300" lvl="0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100" dirty="0">
                  <a:latin typeface="Georgia" panose="02040502050405020303" pitchFamily="18" charset="0"/>
                </a:rPr>
                <a:t>Descriptive statistics, Paired-samples T-test</a:t>
              </a:r>
              <a:endParaRPr lang="en-US" sz="2100" kern="1200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100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7845</TotalTime>
  <Words>1032</Words>
  <Application>Microsoft Office PowerPoint</Application>
  <PresentationFormat>Widescreen</PresentationFormat>
  <Paragraphs>194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Arial (body)</vt:lpstr>
      <vt:lpstr>Calibri</vt:lpstr>
      <vt:lpstr>Calibri Light</vt:lpstr>
      <vt:lpstr>Georgia</vt:lpstr>
      <vt:lpstr>Helvetica</vt:lpstr>
      <vt:lpstr>Roboto</vt:lpstr>
      <vt:lpstr>Roboto Slab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Table of content</vt:lpstr>
      <vt:lpstr>INTRODUCTION</vt:lpstr>
      <vt:lpstr>PowerPoint Presentation</vt:lpstr>
      <vt:lpstr>PowerPoint Presentation</vt:lpstr>
      <vt:lpstr>PowerPoint Presentation</vt:lpstr>
      <vt:lpstr>AI COMPETENCY FRAMEWORK</vt:lpstr>
      <vt:lpstr>PowerPoint Presentation</vt:lpstr>
      <vt:lpstr>METHODOLOGY</vt:lpstr>
      <vt:lpstr>FINDING 1 – PATTERNS OF AI TOOLS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&amp; IMPLICATIONS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Trương Nguyệt</dc:creator>
  <cp:lastModifiedBy>Võ Thị Bích Phương</cp:lastModifiedBy>
  <cp:revision>515</cp:revision>
  <dcterms:created xsi:type="dcterms:W3CDTF">2021-11-12T01:36:46Z</dcterms:created>
  <dcterms:modified xsi:type="dcterms:W3CDTF">2025-07-12T13:41:31Z</dcterms:modified>
</cp:coreProperties>
</file>