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FC2D46-E893-5374-BDF5-0947D8B7C239}" v="31" dt="2025-08-05T04:17:36.811"/>
    <p1510:client id="{A11B405F-7615-4FEB-9E8D-355764A725E1}" v="402" dt="2025-08-05T03:44:15.5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oc Giang Tran" userId="S::giangtn85@hnue.edu.vn::74b75992-9bb5-4ea7-92a4-56437b15c8e7" providerId="AD" clId="Web-{A11B405F-7615-4FEB-9E8D-355764A725E1}"/>
    <pc:docChg chg="modSld">
      <pc:chgData name="Ngoc Giang Tran" userId="S::giangtn85@hnue.edu.vn::74b75992-9bb5-4ea7-92a4-56437b15c8e7" providerId="AD" clId="Web-{A11B405F-7615-4FEB-9E8D-355764A725E1}" dt="2025-08-05T03:44:15.571" v="356" actId="20577"/>
      <pc:docMkLst>
        <pc:docMk/>
      </pc:docMkLst>
      <pc:sldChg chg="addSp delSp modSp mod setBg">
        <pc:chgData name="Ngoc Giang Tran" userId="S::giangtn85@hnue.edu.vn::74b75992-9bb5-4ea7-92a4-56437b15c8e7" providerId="AD" clId="Web-{A11B405F-7615-4FEB-9E8D-355764A725E1}" dt="2025-08-05T03:30:13.790" v="301" actId="20577"/>
        <pc:sldMkLst>
          <pc:docMk/>
          <pc:sldMk cId="1757309265" sldId="256"/>
        </pc:sldMkLst>
        <pc:spChg chg="mod ord">
          <ac:chgData name="Ngoc Giang Tran" userId="S::giangtn85@hnue.edu.vn::74b75992-9bb5-4ea7-92a4-56437b15c8e7" providerId="AD" clId="Web-{A11B405F-7615-4FEB-9E8D-355764A725E1}" dt="2025-08-05T03:27:29.244" v="299" actId="20577"/>
          <ac:spMkLst>
            <pc:docMk/>
            <pc:sldMk cId="1757309265" sldId="256"/>
            <ac:spMk id="2" creationId="{302F8AE7-ED22-2F9E-90C9-18F48B729040}"/>
          </ac:spMkLst>
        </pc:spChg>
        <pc:spChg chg="mod ord">
          <ac:chgData name="Ngoc Giang Tran" userId="S::giangtn85@hnue.edu.vn::74b75992-9bb5-4ea7-92a4-56437b15c8e7" providerId="AD" clId="Web-{A11B405F-7615-4FEB-9E8D-355764A725E1}" dt="2025-08-05T03:30:13.790" v="301" actId="20577"/>
          <ac:spMkLst>
            <pc:docMk/>
            <pc:sldMk cId="1757309265" sldId="256"/>
            <ac:spMk id="3" creationId="{06387877-988D-A54A-CBF5-3F99BDC92B11}"/>
          </ac:spMkLst>
        </pc:spChg>
        <pc:spChg chg="add del mod">
          <ac:chgData name="Ngoc Giang Tran" userId="S::giangtn85@hnue.edu.vn::74b75992-9bb5-4ea7-92a4-56437b15c8e7" providerId="AD" clId="Web-{A11B405F-7615-4FEB-9E8D-355764A725E1}" dt="2025-08-05T02:30:54.964" v="5"/>
          <ac:spMkLst>
            <pc:docMk/>
            <pc:sldMk cId="1757309265" sldId="256"/>
            <ac:spMk id="5" creationId="{413BCC76-2833-7544-0BD3-6F5AA4EBE2E8}"/>
          </ac:spMkLst>
        </pc:spChg>
        <pc:spChg chg="add del">
          <ac:chgData name="Ngoc Giang Tran" userId="S::giangtn85@hnue.edu.vn::74b75992-9bb5-4ea7-92a4-56437b15c8e7" providerId="AD" clId="Web-{A11B405F-7615-4FEB-9E8D-355764A725E1}" dt="2025-08-05T02:31:41.373" v="13"/>
          <ac:spMkLst>
            <pc:docMk/>
            <pc:sldMk cId="1757309265" sldId="256"/>
            <ac:spMk id="10" creationId="{C681C32C-7AFC-4BB3-9088-65CBDFC5D1C2}"/>
          </ac:spMkLst>
        </pc:spChg>
        <pc:spChg chg="add del">
          <ac:chgData name="Ngoc Giang Tran" userId="S::giangtn85@hnue.edu.vn::74b75992-9bb5-4ea7-92a4-56437b15c8e7" providerId="AD" clId="Web-{A11B405F-7615-4FEB-9E8D-355764A725E1}" dt="2025-08-05T02:31:41.373" v="13"/>
          <ac:spMkLst>
            <pc:docMk/>
            <pc:sldMk cId="1757309265" sldId="256"/>
            <ac:spMk id="12" creationId="{199C0ED0-69DE-4C31-A5CF-E2A46FD30226}"/>
          </ac:spMkLst>
        </pc:spChg>
        <pc:spChg chg="add del">
          <ac:chgData name="Ngoc Giang Tran" userId="S::giangtn85@hnue.edu.vn::74b75992-9bb5-4ea7-92a4-56437b15c8e7" providerId="AD" clId="Web-{A11B405F-7615-4FEB-9E8D-355764A725E1}" dt="2025-08-05T02:31:41.373" v="13"/>
          <ac:spMkLst>
            <pc:docMk/>
            <pc:sldMk cId="1757309265" sldId="256"/>
            <ac:spMk id="14" creationId="{8D42B8BD-40AF-488E-8A79-D7256C917229}"/>
          </ac:spMkLst>
        </pc:spChg>
        <pc:spChg chg="add del">
          <ac:chgData name="Ngoc Giang Tran" userId="S::giangtn85@hnue.edu.vn::74b75992-9bb5-4ea7-92a4-56437b15c8e7" providerId="AD" clId="Web-{A11B405F-7615-4FEB-9E8D-355764A725E1}" dt="2025-08-05T02:32:39.033" v="21"/>
          <ac:spMkLst>
            <pc:docMk/>
            <pc:sldMk cId="1757309265" sldId="256"/>
            <ac:spMk id="19" creationId="{3BA513B0-82FF-4F41-8178-885375D1CFB5}"/>
          </ac:spMkLst>
        </pc:spChg>
        <pc:spChg chg="add">
          <ac:chgData name="Ngoc Giang Tran" userId="S::giangtn85@hnue.edu.vn::74b75992-9bb5-4ea7-92a4-56437b15c8e7" providerId="AD" clId="Web-{A11B405F-7615-4FEB-9E8D-355764A725E1}" dt="2025-08-05T02:32:39.033" v="21"/>
          <ac:spMkLst>
            <pc:docMk/>
            <pc:sldMk cId="1757309265" sldId="256"/>
            <ac:spMk id="30" creationId="{04812C46-200A-4DEB-A05E-3ED6C68C2387}"/>
          </ac:spMkLst>
        </pc:spChg>
        <pc:spChg chg="add">
          <ac:chgData name="Ngoc Giang Tran" userId="S::giangtn85@hnue.edu.vn::74b75992-9bb5-4ea7-92a4-56437b15c8e7" providerId="AD" clId="Web-{A11B405F-7615-4FEB-9E8D-355764A725E1}" dt="2025-08-05T02:32:39.033" v="21"/>
          <ac:spMkLst>
            <pc:docMk/>
            <pc:sldMk cId="1757309265" sldId="256"/>
            <ac:spMk id="32" creationId="{D1EA859B-E555-4109-94F3-6700E046E008}"/>
          </ac:spMkLst>
        </pc:spChg>
        <pc:grpChg chg="add del">
          <ac:chgData name="Ngoc Giang Tran" userId="S::giangtn85@hnue.edu.vn::74b75992-9bb5-4ea7-92a4-56437b15c8e7" providerId="AD" clId="Web-{A11B405F-7615-4FEB-9E8D-355764A725E1}" dt="2025-08-05T02:32:39.033" v="21"/>
          <ac:grpSpMkLst>
            <pc:docMk/>
            <pc:sldMk cId="1757309265" sldId="256"/>
            <ac:grpSpMk id="21" creationId="{93DB8501-F9F2-4ACD-B56A-9019CD5006D6}"/>
          </ac:grpSpMkLst>
        </pc:grpChg>
        <pc:picChg chg="add mod">
          <ac:chgData name="Ngoc Giang Tran" userId="S::giangtn85@hnue.edu.vn::74b75992-9bb5-4ea7-92a4-56437b15c8e7" providerId="AD" clId="Web-{A11B405F-7615-4FEB-9E8D-355764A725E1}" dt="2025-08-05T02:32:39.033" v="21"/>
          <ac:picMkLst>
            <pc:docMk/>
            <pc:sldMk cId="1757309265" sldId="256"/>
            <ac:picMk id="4" creationId="{BAF33330-1EF2-92AF-FFD2-F6E7166F2218}"/>
          </ac:picMkLst>
        </pc:picChg>
      </pc:sldChg>
      <pc:sldChg chg="addSp delSp modSp mod setBg">
        <pc:chgData name="Ngoc Giang Tran" userId="S::giangtn85@hnue.edu.vn::74b75992-9bb5-4ea7-92a4-56437b15c8e7" providerId="AD" clId="Web-{A11B405F-7615-4FEB-9E8D-355764A725E1}" dt="2025-08-05T03:36:05.306" v="308" actId="20577"/>
        <pc:sldMkLst>
          <pc:docMk/>
          <pc:sldMk cId="3138169471" sldId="257"/>
        </pc:sldMkLst>
        <pc:spChg chg="mod">
          <ac:chgData name="Ngoc Giang Tran" userId="S::giangtn85@hnue.edu.vn::74b75992-9bb5-4ea7-92a4-56437b15c8e7" providerId="AD" clId="Web-{A11B405F-7615-4FEB-9E8D-355764A725E1}" dt="2025-08-05T03:35:55.243" v="304" actId="1076"/>
          <ac:spMkLst>
            <pc:docMk/>
            <pc:sldMk cId="3138169471" sldId="257"/>
            <ac:spMk id="2" creationId="{1B9B46F0-E688-7A8D-F4DE-0FD4E4A4ABAF}"/>
          </ac:spMkLst>
        </pc:spChg>
        <pc:spChg chg="mod">
          <ac:chgData name="Ngoc Giang Tran" userId="S::giangtn85@hnue.edu.vn::74b75992-9bb5-4ea7-92a4-56437b15c8e7" providerId="AD" clId="Web-{A11B405F-7615-4FEB-9E8D-355764A725E1}" dt="2025-08-05T03:36:05.306" v="308" actId="20577"/>
          <ac:spMkLst>
            <pc:docMk/>
            <pc:sldMk cId="3138169471" sldId="257"/>
            <ac:spMk id="3" creationId="{8AF53593-AA1E-0BD7-C132-16811452F6C7}"/>
          </ac:spMkLst>
        </pc:spChg>
        <pc:spChg chg="add del">
          <ac:chgData name="Ngoc Giang Tran" userId="S::giangtn85@hnue.edu.vn::74b75992-9bb5-4ea7-92a4-56437b15c8e7" providerId="AD" clId="Web-{A11B405F-7615-4FEB-9E8D-355764A725E1}" dt="2025-08-05T02:34:51.080" v="35"/>
          <ac:spMkLst>
            <pc:docMk/>
            <pc:sldMk cId="3138169471" sldId="257"/>
            <ac:spMk id="9" creationId="{3ECBE1F1-D69B-4AFA-ABD5-8E41720EF6DE}"/>
          </ac:spMkLst>
        </pc:spChg>
        <pc:spChg chg="add del">
          <ac:chgData name="Ngoc Giang Tran" userId="S::giangtn85@hnue.edu.vn::74b75992-9bb5-4ea7-92a4-56437b15c8e7" providerId="AD" clId="Web-{A11B405F-7615-4FEB-9E8D-355764A725E1}" dt="2025-08-05T02:34:51.080" v="35"/>
          <ac:spMkLst>
            <pc:docMk/>
            <pc:sldMk cId="3138169471" sldId="257"/>
            <ac:spMk id="11" creationId="{603A6265-E10C-4B85-9C20-E75FCAF9CC63}"/>
          </ac:spMkLst>
        </pc:spChg>
        <pc:spChg chg="add">
          <ac:chgData name="Ngoc Giang Tran" userId="S::giangtn85@hnue.edu.vn::74b75992-9bb5-4ea7-92a4-56437b15c8e7" providerId="AD" clId="Web-{A11B405F-7615-4FEB-9E8D-355764A725E1}" dt="2025-08-05T02:34:51.080" v="35"/>
          <ac:spMkLst>
            <pc:docMk/>
            <pc:sldMk cId="3138169471" sldId="257"/>
            <ac:spMk id="16" creationId="{9F7D5CDA-D291-4307-BF55-1381FED29634}"/>
          </ac:spMkLst>
        </pc:spChg>
        <pc:spChg chg="add">
          <ac:chgData name="Ngoc Giang Tran" userId="S::giangtn85@hnue.edu.vn::74b75992-9bb5-4ea7-92a4-56437b15c8e7" providerId="AD" clId="Web-{A11B405F-7615-4FEB-9E8D-355764A725E1}" dt="2025-08-05T02:34:51.080" v="35"/>
          <ac:spMkLst>
            <pc:docMk/>
            <pc:sldMk cId="3138169471" sldId="257"/>
            <ac:spMk id="18" creationId="{59B296B9-C5A5-4E4F-9B60-C907B5F1466C}"/>
          </ac:spMkLst>
        </pc:spChg>
        <pc:spChg chg="add">
          <ac:chgData name="Ngoc Giang Tran" userId="S::giangtn85@hnue.edu.vn::74b75992-9bb5-4ea7-92a4-56437b15c8e7" providerId="AD" clId="Web-{A11B405F-7615-4FEB-9E8D-355764A725E1}" dt="2025-08-05T02:34:51.080" v="35"/>
          <ac:spMkLst>
            <pc:docMk/>
            <pc:sldMk cId="3138169471" sldId="257"/>
            <ac:spMk id="20" creationId="{D0300FD3-5AF1-6305-15FA-9078072672E2}"/>
          </ac:spMkLst>
        </pc:spChg>
        <pc:picChg chg="add mod">
          <ac:chgData name="Ngoc Giang Tran" userId="S::giangtn85@hnue.edu.vn::74b75992-9bb5-4ea7-92a4-56437b15c8e7" providerId="AD" clId="Web-{A11B405F-7615-4FEB-9E8D-355764A725E1}" dt="2025-08-05T02:34:51.080" v="35"/>
          <ac:picMkLst>
            <pc:docMk/>
            <pc:sldMk cId="3138169471" sldId="257"/>
            <ac:picMk id="5" creationId="{89B48EDA-24C2-B867-88DB-926C61F55970}"/>
          </ac:picMkLst>
        </pc:picChg>
      </pc:sldChg>
      <pc:sldChg chg="addSp modSp mod setBg">
        <pc:chgData name="Ngoc Giang Tran" userId="S::giangtn85@hnue.edu.vn::74b75992-9bb5-4ea7-92a4-56437b15c8e7" providerId="AD" clId="Web-{A11B405F-7615-4FEB-9E8D-355764A725E1}" dt="2025-08-05T03:36:58.884" v="320"/>
        <pc:sldMkLst>
          <pc:docMk/>
          <pc:sldMk cId="1218809663" sldId="258"/>
        </pc:sldMkLst>
        <pc:spChg chg="mod">
          <ac:chgData name="Ngoc Giang Tran" userId="S::giangtn85@hnue.edu.vn::74b75992-9bb5-4ea7-92a4-56437b15c8e7" providerId="AD" clId="Web-{A11B405F-7615-4FEB-9E8D-355764A725E1}" dt="2025-08-05T03:36:48.431" v="319"/>
          <ac:spMkLst>
            <pc:docMk/>
            <pc:sldMk cId="1218809663" sldId="258"/>
            <ac:spMk id="2" creationId="{3B17321F-0DDF-881A-F607-09E5E2F9B11A}"/>
          </ac:spMkLst>
        </pc:spChg>
        <pc:spChg chg="mod">
          <ac:chgData name="Ngoc Giang Tran" userId="S::giangtn85@hnue.edu.vn::74b75992-9bb5-4ea7-92a4-56437b15c8e7" providerId="AD" clId="Web-{A11B405F-7615-4FEB-9E8D-355764A725E1}" dt="2025-08-05T03:36:58.884" v="320"/>
          <ac:spMkLst>
            <pc:docMk/>
            <pc:sldMk cId="1218809663" sldId="258"/>
            <ac:spMk id="3" creationId="{D6C0139B-CC0A-8213-0039-AF28A897B32B}"/>
          </ac:spMkLst>
        </pc:spChg>
        <pc:spChg chg="add">
          <ac:chgData name="Ngoc Giang Tran" userId="S::giangtn85@hnue.edu.vn::74b75992-9bb5-4ea7-92a4-56437b15c8e7" providerId="AD" clId="Web-{A11B405F-7615-4FEB-9E8D-355764A725E1}" dt="2025-08-05T02:35:10.830" v="36"/>
          <ac:spMkLst>
            <pc:docMk/>
            <pc:sldMk cId="1218809663" sldId="258"/>
            <ac:spMk id="8" creationId="{09588DA8-065E-4F6F-8EFD-43104AB2E0CF}"/>
          </ac:spMkLst>
        </pc:spChg>
        <pc:spChg chg="add">
          <ac:chgData name="Ngoc Giang Tran" userId="S::giangtn85@hnue.edu.vn::74b75992-9bb5-4ea7-92a4-56437b15c8e7" providerId="AD" clId="Web-{A11B405F-7615-4FEB-9E8D-355764A725E1}" dt="2025-08-05T02:35:10.830" v="36"/>
          <ac:spMkLst>
            <pc:docMk/>
            <pc:sldMk cId="1218809663" sldId="258"/>
            <ac:spMk id="10" creationId="{C4285719-470E-454C-AF62-8323075F1F5B}"/>
          </ac:spMkLst>
        </pc:spChg>
        <pc:spChg chg="add">
          <ac:chgData name="Ngoc Giang Tran" userId="S::giangtn85@hnue.edu.vn::74b75992-9bb5-4ea7-92a4-56437b15c8e7" providerId="AD" clId="Web-{A11B405F-7615-4FEB-9E8D-355764A725E1}" dt="2025-08-05T02:35:10.830" v="36"/>
          <ac:spMkLst>
            <pc:docMk/>
            <pc:sldMk cId="1218809663" sldId="258"/>
            <ac:spMk id="12" creationId="{CD9FE4EF-C4D8-49A0-B2FF-81D8DB7D8A24}"/>
          </ac:spMkLst>
        </pc:spChg>
        <pc:spChg chg="add">
          <ac:chgData name="Ngoc Giang Tran" userId="S::giangtn85@hnue.edu.vn::74b75992-9bb5-4ea7-92a4-56437b15c8e7" providerId="AD" clId="Web-{A11B405F-7615-4FEB-9E8D-355764A725E1}" dt="2025-08-05T02:35:10.830" v="36"/>
          <ac:spMkLst>
            <pc:docMk/>
            <pc:sldMk cId="1218809663" sldId="258"/>
            <ac:spMk id="14" creationId="{4300840D-0A0B-4512-BACA-B439D5B9C57C}"/>
          </ac:spMkLst>
        </pc:spChg>
        <pc:spChg chg="add">
          <ac:chgData name="Ngoc Giang Tran" userId="S::giangtn85@hnue.edu.vn::74b75992-9bb5-4ea7-92a4-56437b15c8e7" providerId="AD" clId="Web-{A11B405F-7615-4FEB-9E8D-355764A725E1}" dt="2025-08-05T02:35:10.830" v="36"/>
          <ac:spMkLst>
            <pc:docMk/>
            <pc:sldMk cId="1218809663" sldId="258"/>
            <ac:spMk id="16" creationId="{D2B78728-A580-49A7-84F9-6EF6F583ADE0}"/>
          </ac:spMkLst>
        </pc:spChg>
        <pc:spChg chg="add">
          <ac:chgData name="Ngoc Giang Tran" userId="S::giangtn85@hnue.edu.vn::74b75992-9bb5-4ea7-92a4-56437b15c8e7" providerId="AD" clId="Web-{A11B405F-7615-4FEB-9E8D-355764A725E1}" dt="2025-08-05T02:35:10.830" v="36"/>
          <ac:spMkLst>
            <pc:docMk/>
            <pc:sldMk cId="1218809663" sldId="258"/>
            <ac:spMk id="18" creationId="{38FAA1A1-D861-433F-88FA-1E9D6FD31D11}"/>
          </ac:spMkLst>
        </pc:spChg>
        <pc:spChg chg="add">
          <ac:chgData name="Ngoc Giang Tran" userId="S::giangtn85@hnue.edu.vn::74b75992-9bb5-4ea7-92a4-56437b15c8e7" providerId="AD" clId="Web-{A11B405F-7615-4FEB-9E8D-355764A725E1}" dt="2025-08-05T02:35:10.830" v="36"/>
          <ac:spMkLst>
            <pc:docMk/>
            <pc:sldMk cId="1218809663" sldId="258"/>
            <ac:spMk id="20" creationId="{8D71EDA1-87BF-4D5D-AB79-F346FD19278A}"/>
          </ac:spMkLst>
        </pc:spChg>
      </pc:sldChg>
      <pc:sldChg chg="addSp delSp modSp mod setBg modNotes">
        <pc:chgData name="Ngoc Giang Tran" userId="S::giangtn85@hnue.edu.vn::74b75992-9bb5-4ea7-92a4-56437b15c8e7" providerId="AD" clId="Web-{A11B405F-7615-4FEB-9E8D-355764A725E1}" dt="2025-08-05T03:37:28.915" v="326"/>
        <pc:sldMkLst>
          <pc:docMk/>
          <pc:sldMk cId="1046948633" sldId="259"/>
        </pc:sldMkLst>
        <pc:spChg chg="mod">
          <ac:chgData name="Ngoc Giang Tran" userId="S::giangtn85@hnue.edu.vn::74b75992-9bb5-4ea7-92a4-56437b15c8e7" providerId="AD" clId="Web-{A11B405F-7615-4FEB-9E8D-355764A725E1}" dt="2025-08-05T03:37:19.774" v="325"/>
          <ac:spMkLst>
            <pc:docMk/>
            <pc:sldMk cId="1046948633" sldId="259"/>
            <ac:spMk id="2" creationId="{0EEBCF20-12DF-6912-5A73-9FCA7EBB267B}"/>
          </ac:spMkLst>
        </pc:spChg>
        <pc:spChg chg="mod">
          <ac:chgData name="Ngoc Giang Tran" userId="S::giangtn85@hnue.edu.vn::74b75992-9bb5-4ea7-92a4-56437b15c8e7" providerId="AD" clId="Web-{A11B405F-7615-4FEB-9E8D-355764A725E1}" dt="2025-08-05T03:37:05.243" v="321"/>
          <ac:spMkLst>
            <pc:docMk/>
            <pc:sldMk cId="1046948633" sldId="259"/>
            <ac:spMk id="3" creationId="{11389CEA-5D51-AE23-E855-E41CD04EA209}"/>
          </ac:spMkLst>
        </pc:spChg>
        <pc:spChg chg="add del">
          <ac:chgData name="Ngoc Giang Tran" userId="S::giangtn85@hnue.edu.vn::74b75992-9bb5-4ea7-92a4-56437b15c8e7" providerId="AD" clId="Web-{A11B405F-7615-4FEB-9E8D-355764A725E1}" dt="2025-08-05T02:37:05.049" v="45"/>
          <ac:spMkLst>
            <pc:docMk/>
            <pc:sldMk cId="1046948633" sldId="259"/>
            <ac:spMk id="10" creationId="{245A9F99-D9B1-4094-A2E2-B90AC1DB7B9C}"/>
          </ac:spMkLst>
        </pc:spChg>
        <pc:spChg chg="add del">
          <ac:chgData name="Ngoc Giang Tran" userId="S::giangtn85@hnue.edu.vn::74b75992-9bb5-4ea7-92a4-56437b15c8e7" providerId="AD" clId="Web-{A11B405F-7615-4FEB-9E8D-355764A725E1}" dt="2025-08-05T02:37:05.049" v="45"/>
          <ac:spMkLst>
            <pc:docMk/>
            <pc:sldMk cId="1046948633" sldId="259"/>
            <ac:spMk id="12" creationId="{B7FAF607-473A-4A43-A23D-BBFF5C4117BB}"/>
          </ac:spMkLst>
        </pc:spChg>
        <pc:spChg chg="add">
          <ac:chgData name="Ngoc Giang Tran" userId="S::giangtn85@hnue.edu.vn::74b75992-9bb5-4ea7-92a4-56437b15c8e7" providerId="AD" clId="Web-{A11B405F-7615-4FEB-9E8D-355764A725E1}" dt="2025-08-05T02:37:05.049" v="45"/>
          <ac:spMkLst>
            <pc:docMk/>
            <pc:sldMk cId="1046948633" sldId="259"/>
            <ac:spMk id="22" creationId="{12609869-9E80-471B-A487-A53288E0E791}"/>
          </ac:spMkLst>
        </pc:spChg>
        <pc:spChg chg="add">
          <ac:chgData name="Ngoc Giang Tran" userId="S::giangtn85@hnue.edu.vn::74b75992-9bb5-4ea7-92a4-56437b15c8e7" providerId="AD" clId="Web-{A11B405F-7615-4FEB-9E8D-355764A725E1}" dt="2025-08-05T02:37:05.049" v="45"/>
          <ac:spMkLst>
            <pc:docMk/>
            <pc:sldMk cId="1046948633" sldId="259"/>
            <ac:spMk id="24" creationId="{7004738A-9D34-43E8-97D2-CA0EED4F8BE0}"/>
          </ac:spMkLst>
        </pc:spChg>
        <pc:spChg chg="add">
          <ac:chgData name="Ngoc Giang Tran" userId="S::giangtn85@hnue.edu.vn::74b75992-9bb5-4ea7-92a4-56437b15c8e7" providerId="AD" clId="Web-{A11B405F-7615-4FEB-9E8D-355764A725E1}" dt="2025-08-05T02:37:05.049" v="45"/>
          <ac:spMkLst>
            <pc:docMk/>
            <pc:sldMk cId="1046948633" sldId="259"/>
            <ac:spMk id="26" creationId="{B8B8D07F-F13E-443E-BA68-2D26672D76B9}"/>
          </ac:spMkLst>
        </pc:spChg>
        <pc:spChg chg="add">
          <ac:chgData name="Ngoc Giang Tran" userId="S::giangtn85@hnue.edu.vn::74b75992-9bb5-4ea7-92a4-56437b15c8e7" providerId="AD" clId="Web-{A11B405F-7615-4FEB-9E8D-355764A725E1}" dt="2025-08-05T02:37:05.049" v="45"/>
          <ac:spMkLst>
            <pc:docMk/>
            <pc:sldMk cId="1046948633" sldId="259"/>
            <ac:spMk id="28" creationId="{2813A4FA-24A5-41ED-A534-3807D1B2F344}"/>
          </ac:spMkLst>
        </pc:spChg>
        <pc:spChg chg="add">
          <ac:chgData name="Ngoc Giang Tran" userId="S::giangtn85@hnue.edu.vn::74b75992-9bb5-4ea7-92a4-56437b15c8e7" providerId="AD" clId="Web-{A11B405F-7615-4FEB-9E8D-355764A725E1}" dt="2025-08-05T02:37:05.049" v="45"/>
          <ac:spMkLst>
            <pc:docMk/>
            <pc:sldMk cId="1046948633" sldId="259"/>
            <ac:spMk id="30" creationId="{C3944F27-CA70-4E84-A51A-E6BF89558979}"/>
          </ac:spMkLst>
        </pc:spChg>
        <pc:grpChg chg="add">
          <ac:chgData name="Ngoc Giang Tran" userId="S::giangtn85@hnue.edu.vn::74b75992-9bb5-4ea7-92a4-56437b15c8e7" providerId="AD" clId="Web-{A11B405F-7615-4FEB-9E8D-355764A725E1}" dt="2025-08-05T02:36:37.830" v="40"/>
          <ac:grpSpMkLst>
            <pc:docMk/>
            <pc:sldMk cId="1046948633" sldId="259"/>
            <ac:grpSpMk id="14" creationId="{C5F6476F-D303-44D3-B30F-1BA348F0F64A}"/>
          </ac:grpSpMkLst>
        </pc:grpChg>
        <pc:picChg chg="add mod ord">
          <ac:chgData name="Ngoc Giang Tran" userId="S::giangtn85@hnue.edu.vn::74b75992-9bb5-4ea7-92a4-56437b15c8e7" providerId="AD" clId="Web-{A11B405F-7615-4FEB-9E8D-355764A725E1}" dt="2025-08-05T03:37:28.915" v="326"/>
          <ac:picMkLst>
            <pc:docMk/>
            <pc:sldMk cId="1046948633" sldId="259"/>
            <ac:picMk id="7" creationId="{0350CE00-1DE4-370A-D78D-D716CB8CEF07}"/>
          </ac:picMkLst>
        </pc:picChg>
      </pc:sldChg>
      <pc:sldChg chg="addSp modSp mod setBg">
        <pc:chgData name="Ngoc Giang Tran" userId="S::giangtn85@hnue.edu.vn::74b75992-9bb5-4ea7-92a4-56437b15c8e7" providerId="AD" clId="Web-{A11B405F-7615-4FEB-9E8D-355764A725E1}" dt="2025-08-05T03:38:20.618" v="329" actId="20577"/>
        <pc:sldMkLst>
          <pc:docMk/>
          <pc:sldMk cId="4031731018" sldId="260"/>
        </pc:sldMkLst>
        <pc:spChg chg="mod">
          <ac:chgData name="Ngoc Giang Tran" userId="S::giangtn85@hnue.edu.vn::74b75992-9bb5-4ea7-92a4-56437b15c8e7" providerId="AD" clId="Web-{A11B405F-7615-4FEB-9E8D-355764A725E1}" dt="2025-08-05T02:39:16.605" v="55" actId="20577"/>
          <ac:spMkLst>
            <pc:docMk/>
            <pc:sldMk cId="4031731018" sldId="260"/>
            <ac:spMk id="2" creationId="{8891DB1B-954F-F760-D915-2BCEB76BDEAD}"/>
          </ac:spMkLst>
        </pc:spChg>
        <pc:spChg chg="mod">
          <ac:chgData name="Ngoc Giang Tran" userId="S::giangtn85@hnue.edu.vn::74b75992-9bb5-4ea7-92a4-56437b15c8e7" providerId="AD" clId="Web-{A11B405F-7615-4FEB-9E8D-355764A725E1}" dt="2025-08-05T03:38:20.618" v="329" actId="20577"/>
          <ac:spMkLst>
            <pc:docMk/>
            <pc:sldMk cId="4031731018" sldId="260"/>
            <ac:spMk id="3" creationId="{22EF22CD-5DA2-326C-3BBD-17B4DDFB089D}"/>
          </ac:spMkLst>
        </pc:spChg>
        <pc:spChg chg="add">
          <ac:chgData name="Ngoc Giang Tran" userId="S::giangtn85@hnue.edu.vn::74b75992-9bb5-4ea7-92a4-56437b15c8e7" providerId="AD" clId="Web-{A11B405F-7615-4FEB-9E8D-355764A725E1}" dt="2025-08-05T02:37:29.940" v="46"/>
          <ac:spMkLst>
            <pc:docMk/>
            <pc:sldMk cId="4031731018" sldId="260"/>
            <ac:spMk id="8" creationId="{70DFC902-7D23-471A-B557-B6B6917D7A0D}"/>
          </ac:spMkLst>
        </pc:spChg>
        <pc:spChg chg="add">
          <ac:chgData name="Ngoc Giang Tran" userId="S::giangtn85@hnue.edu.vn::74b75992-9bb5-4ea7-92a4-56437b15c8e7" providerId="AD" clId="Web-{A11B405F-7615-4FEB-9E8D-355764A725E1}" dt="2025-08-05T02:37:29.940" v="46"/>
          <ac:spMkLst>
            <pc:docMk/>
            <pc:sldMk cId="4031731018" sldId="260"/>
            <ac:spMk id="10" creationId="{A55D5633-D557-4DCA-982C-FF36EB7A1C00}"/>
          </ac:spMkLst>
        </pc:spChg>
        <pc:spChg chg="add">
          <ac:chgData name="Ngoc Giang Tran" userId="S::giangtn85@hnue.edu.vn::74b75992-9bb5-4ea7-92a4-56437b15c8e7" providerId="AD" clId="Web-{A11B405F-7615-4FEB-9E8D-355764A725E1}" dt="2025-08-05T02:37:29.940" v="46"/>
          <ac:spMkLst>
            <pc:docMk/>
            <pc:sldMk cId="4031731018" sldId="260"/>
            <ac:spMk id="12" creationId="{450D3AD2-FA80-415F-A9CE-54D884561CD7}"/>
          </ac:spMkLst>
        </pc:spChg>
      </pc:sldChg>
      <pc:sldChg chg="addSp delSp modSp mod setBg">
        <pc:chgData name="Ngoc Giang Tran" userId="S::giangtn85@hnue.edu.vn::74b75992-9bb5-4ea7-92a4-56437b15c8e7" providerId="AD" clId="Web-{A11B405F-7615-4FEB-9E8D-355764A725E1}" dt="2025-08-05T02:40:19.629" v="63" actId="20577"/>
        <pc:sldMkLst>
          <pc:docMk/>
          <pc:sldMk cId="461589856" sldId="261"/>
        </pc:sldMkLst>
        <pc:spChg chg="mod">
          <ac:chgData name="Ngoc Giang Tran" userId="S::giangtn85@hnue.edu.vn::74b75992-9bb5-4ea7-92a4-56437b15c8e7" providerId="AD" clId="Web-{A11B405F-7615-4FEB-9E8D-355764A725E1}" dt="2025-08-05T02:39:42.137" v="57" actId="20577"/>
          <ac:spMkLst>
            <pc:docMk/>
            <pc:sldMk cId="461589856" sldId="261"/>
            <ac:spMk id="2" creationId="{D352147D-85EF-4725-D83C-B79D09EDA05E}"/>
          </ac:spMkLst>
        </pc:spChg>
        <pc:spChg chg="mod">
          <ac:chgData name="Ngoc Giang Tran" userId="S::giangtn85@hnue.edu.vn::74b75992-9bb5-4ea7-92a4-56437b15c8e7" providerId="AD" clId="Web-{A11B405F-7615-4FEB-9E8D-355764A725E1}" dt="2025-08-05T02:40:19.629" v="63" actId="20577"/>
          <ac:spMkLst>
            <pc:docMk/>
            <pc:sldMk cId="461589856" sldId="261"/>
            <ac:spMk id="3" creationId="{56477775-A573-4931-3423-45224EAEA0CD}"/>
          </ac:spMkLst>
        </pc:spChg>
        <pc:spChg chg="add del">
          <ac:chgData name="Ngoc Giang Tran" userId="S::giangtn85@hnue.edu.vn::74b75992-9bb5-4ea7-92a4-56437b15c8e7" providerId="AD" clId="Web-{A11B405F-7615-4FEB-9E8D-355764A725E1}" dt="2025-08-05T02:39:35.793" v="56"/>
          <ac:spMkLst>
            <pc:docMk/>
            <pc:sldMk cId="461589856" sldId="261"/>
            <ac:spMk id="8" creationId="{44D65982-4F00-4330-8DAA-DE6A9E4D6D23}"/>
          </ac:spMkLst>
        </pc:spChg>
        <pc:spChg chg="add del">
          <ac:chgData name="Ngoc Giang Tran" userId="S::giangtn85@hnue.edu.vn::74b75992-9bb5-4ea7-92a4-56437b15c8e7" providerId="AD" clId="Web-{A11B405F-7615-4FEB-9E8D-355764A725E1}" dt="2025-08-05T02:39:35.793" v="56"/>
          <ac:spMkLst>
            <pc:docMk/>
            <pc:sldMk cId="461589856" sldId="261"/>
            <ac:spMk id="10" creationId="{56AD21CA-472C-4EA1-A897-F639017AFED3}"/>
          </ac:spMkLst>
        </pc:spChg>
        <pc:spChg chg="add del">
          <ac:chgData name="Ngoc Giang Tran" userId="S::giangtn85@hnue.edu.vn::74b75992-9bb5-4ea7-92a4-56437b15c8e7" providerId="AD" clId="Web-{A11B405F-7615-4FEB-9E8D-355764A725E1}" dt="2025-08-05T02:39:35.793" v="56"/>
          <ac:spMkLst>
            <pc:docMk/>
            <pc:sldMk cId="461589856" sldId="261"/>
            <ac:spMk id="25" creationId="{C05FE506-AB9A-470B-89C8-008269966F9C}"/>
          </ac:spMkLst>
        </pc:spChg>
        <pc:spChg chg="add">
          <ac:chgData name="Ngoc Giang Tran" userId="S::giangtn85@hnue.edu.vn::74b75992-9bb5-4ea7-92a4-56437b15c8e7" providerId="AD" clId="Web-{A11B405F-7615-4FEB-9E8D-355764A725E1}" dt="2025-08-05T02:39:35.793" v="56"/>
          <ac:spMkLst>
            <pc:docMk/>
            <pc:sldMk cId="461589856" sldId="261"/>
            <ac:spMk id="30" creationId="{100EDD19-6802-4EC3-95CE-CFFAB042CFD6}"/>
          </ac:spMkLst>
        </pc:spChg>
        <pc:spChg chg="add">
          <ac:chgData name="Ngoc Giang Tran" userId="S::giangtn85@hnue.edu.vn::74b75992-9bb5-4ea7-92a4-56437b15c8e7" providerId="AD" clId="Web-{A11B405F-7615-4FEB-9E8D-355764A725E1}" dt="2025-08-05T02:39:35.793" v="56"/>
          <ac:spMkLst>
            <pc:docMk/>
            <pc:sldMk cId="461589856" sldId="261"/>
            <ac:spMk id="32" creationId="{DB17E863-922E-4C26-BD64-E8FD41D28661}"/>
          </ac:spMkLst>
        </pc:spChg>
        <pc:grpChg chg="add del">
          <ac:chgData name="Ngoc Giang Tran" userId="S::giangtn85@hnue.edu.vn::74b75992-9bb5-4ea7-92a4-56437b15c8e7" providerId="AD" clId="Web-{A11B405F-7615-4FEB-9E8D-355764A725E1}" dt="2025-08-05T02:39:35.793" v="56"/>
          <ac:grpSpMkLst>
            <pc:docMk/>
            <pc:sldMk cId="461589856" sldId="261"/>
            <ac:grpSpMk id="12" creationId="{B29A5F49-8CEE-44D2-A717-96965326A59B}"/>
          </ac:grpSpMkLst>
        </pc:grpChg>
        <pc:grpChg chg="add del">
          <ac:chgData name="Ngoc Giang Tran" userId="S::giangtn85@hnue.edu.vn::74b75992-9bb5-4ea7-92a4-56437b15c8e7" providerId="AD" clId="Web-{A11B405F-7615-4FEB-9E8D-355764A725E1}" dt="2025-08-05T02:39:35.793" v="56"/>
          <ac:grpSpMkLst>
            <pc:docMk/>
            <pc:sldMk cId="461589856" sldId="261"/>
            <ac:grpSpMk id="16" creationId="{43F5E015-E085-4624-B431-B42414448684}"/>
          </ac:grpSpMkLst>
        </pc:grpChg>
      </pc:sldChg>
      <pc:sldChg chg="addSp modSp mod setBg">
        <pc:chgData name="Ngoc Giang Tran" userId="S::giangtn85@hnue.edu.vn::74b75992-9bb5-4ea7-92a4-56437b15c8e7" providerId="AD" clId="Web-{A11B405F-7615-4FEB-9E8D-355764A725E1}" dt="2025-08-05T02:40:55.089" v="68" actId="20577"/>
        <pc:sldMkLst>
          <pc:docMk/>
          <pc:sldMk cId="2989629830" sldId="262"/>
        </pc:sldMkLst>
        <pc:spChg chg="mod">
          <ac:chgData name="Ngoc Giang Tran" userId="S::giangtn85@hnue.edu.vn::74b75992-9bb5-4ea7-92a4-56437b15c8e7" providerId="AD" clId="Web-{A11B405F-7615-4FEB-9E8D-355764A725E1}" dt="2025-08-05T02:40:46.603" v="65" actId="20577"/>
          <ac:spMkLst>
            <pc:docMk/>
            <pc:sldMk cId="2989629830" sldId="262"/>
            <ac:spMk id="2" creationId="{F9EEC164-DCFF-D295-B23F-49D3C1395DE2}"/>
          </ac:spMkLst>
        </pc:spChg>
        <pc:spChg chg="mod">
          <ac:chgData name="Ngoc Giang Tran" userId="S::giangtn85@hnue.edu.vn::74b75992-9bb5-4ea7-92a4-56437b15c8e7" providerId="AD" clId="Web-{A11B405F-7615-4FEB-9E8D-355764A725E1}" dt="2025-08-05T02:40:55.089" v="68" actId="20577"/>
          <ac:spMkLst>
            <pc:docMk/>
            <pc:sldMk cId="2989629830" sldId="262"/>
            <ac:spMk id="3" creationId="{87AFA5AA-23E6-0FDD-59D1-96DDCC0B62C5}"/>
          </ac:spMkLst>
        </pc:spChg>
        <pc:spChg chg="add">
          <ac:chgData name="Ngoc Giang Tran" userId="S::giangtn85@hnue.edu.vn::74b75992-9bb5-4ea7-92a4-56437b15c8e7" providerId="AD" clId="Web-{A11B405F-7615-4FEB-9E8D-355764A725E1}" dt="2025-08-05T02:40:40.321" v="64"/>
          <ac:spMkLst>
            <pc:docMk/>
            <pc:sldMk cId="2989629830" sldId="262"/>
            <ac:spMk id="8" creationId="{70DFC902-7D23-471A-B557-B6B6917D7A0D}"/>
          </ac:spMkLst>
        </pc:spChg>
        <pc:spChg chg="add">
          <ac:chgData name="Ngoc Giang Tran" userId="S::giangtn85@hnue.edu.vn::74b75992-9bb5-4ea7-92a4-56437b15c8e7" providerId="AD" clId="Web-{A11B405F-7615-4FEB-9E8D-355764A725E1}" dt="2025-08-05T02:40:40.321" v="64"/>
          <ac:spMkLst>
            <pc:docMk/>
            <pc:sldMk cId="2989629830" sldId="262"/>
            <ac:spMk id="10" creationId="{A55D5633-D557-4DCA-982C-FF36EB7A1C00}"/>
          </ac:spMkLst>
        </pc:spChg>
        <pc:spChg chg="add">
          <ac:chgData name="Ngoc Giang Tran" userId="S::giangtn85@hnue.edu.vn::74b75992-9bb5-4ea7-92a4-56437b15c8e7" providerId="AD" clId="Web-{A11B405F-7615-4FEB-9E8D-355764A725E1}" dt="2025-08-05T02:40:40.321" v="64"/>
          <ac:spMkLst>
            <pc:docMk/>
            <pc:sldMk cId="2989629830" sldId="262"/>
            <ac:spMk id="12" creationId="{450D3AD2-FA80-415F-A9CE-54D884561CD7}"/>
          </ac:spMkLst>
        </pc:spChg>
      </pc:sldChg>
      <pc:sldChg chg="addSp delSp modSp mod setBg">
        <pc:chgData name="Ngoc Giang Tran" userId="S::giangtn85@hnue.edu.vn::74b75992-9bb5-4ea7-92a4-56437b15c8e7" providerId="AD" clId="Web-{A11B405F-7615-4FEB-9E8D-355764A725E1}" dt="2025-08-05T03:39:36.806" v="336" actId="1076"/>
        <pc:sldMkLst>
          <pc:docMk/>
          <pc:sldMk cId="2817542653" sldId="263"/>
        </pc:sldMkLst>
        <pc:spChg chg="mod">
          <ac:chgData name="Ngoc Giang Tran" userId="S::giangtn85@hnue.edu.vn::74b75992-9bb5-4ea7-92a4-56437b15c8e7" providerId="AD" clId="Web-{A11B405F-7615-4FEB-9E8D-355764A725E1}" dt="2025-08-05T03:39:36.806" v="336" actId="1076"/>
          <ac:spMkLst>
            <pc:docMk/>
            <pc:sldMk cId="2817542653" sldId="263"/>
            <ac:spMk id="2" creationId="{F71A5694-D1CD-A1C4-271F-9588EBE25D2F}"/>
          </ac:spMkLst>
        </pc:spChg>
        <pc:spChg chg="mod">
          <ac:chgData name="Ngoc Giang Tran" userId="S::giangtn85@hnue.edu.vn::74b75992-9bb5-4ea7-92a4-56437b15c8e7" providerId="AD" clId="Web-{A11B405F-7615-4FEB-9E8D-355764A725E1}" dt="2025-08-05T03:39:12.274" v="332" actId="20577"/>
          <ac:spMkLst>
            <pc:docMk/>
            <pc:sldMk cId="2817542653" sldId="263"/>
            <ac:spMk id="3" creationId="{4A64D9F1-72F1-37AC-BC7A-C0C5D81036E9}"/>
          </ac:spMkLst>
        </pc:spChg>
        <pc:spChg chg="add del">
          <ac:chgData name="Ngoc Giang Tran" userId="S::giangtn85@hnue.edu.vn::74b75992-9bb5-4ea7-92a4-56437b15c8e7" providerId="AD" clId="Web-{A11B405F-7615-4FEB-9E8D-355764A725E1}" dt="2025-08-05T02:41:56.279" v="70"/>
          <ac:spMkLst>
            <pc:docMk/>
            <pc:sldMk cId="2817542653" sldId="263"/>
            <ac:spMk id="8" creationId="{A2679492-7988-4050-9056-542444452411}"/>
          </ac:spMkLst>
        </pc:spChg>
        <pc:spChg chg="add del">
          <ac:chgData name="Ngoc Giang Tran" userId="S::giangtn85@hnue.edu.vn::74b75992-9bb5-4ea7-92a4-56437b15c8e7" providerId="AD" clId="Web-{A11B405F-7615-4FEB-9E8D-355764A725E1}" dt="2025-08-05T02:41:56.279" v="70"/>
          <ac:spMkLst>
            <pc:docMk/>
            <pc:sldMk cId="2817542653" sldId="263"/>
            <ac:spMk id="10" creationId="{B091B163-7D61-4891-ABCF-5C13D9C418D0}"/>
          </ac:spMkLst>
        </pc:spChg>
        <pc:spChg chg="add">
          <ac:chgData name="Ngoc Giang Tran" userId="S::giangtn85@hnue.edu.vn::74b75992-9bb5-4ea7-92a4-56437b15c8e7" providerId="AD" clId="Web-{A11B405F-7615-4FEB-9E8D-355764A725E1}" dt="2025-08-05T02:41:56.404" v="71"/>
          <ac:spMkLst>
            <pc:docMk/>
            <pc:sldMk cId="2817542653" sldId="263"/>
            <ac:spMk id="24" creationId="{44D65982-4F00-4330-8DAA-DE6A9E4D6D23}"/>
          </ac:spMkLst>
        </pc:spChg>
        <pc:spChg chg="add">
          <ac:chgData name="Ngoc Giang Tran" userId="S::giangtn85@hnue.edu.vn::74b75992-9bb5-4ea7-92a4-56437b15c8e7" providerId="AD" clId="Web-{A11B405F-7615-4FEB-9E8D-355764A725E1}" dt="2025-08-05T02:41:56.404" v="71"/>
          <ac:spMkLst>
            <pc:docMk/>
            <pc:sldMk cId="2817542653" sldId="263"/>
            <ac:spMk id="25" creationId="{C05FE506-AB9A-470B-89C8-008269966F9C}"/>
          </ac:spMkLst>
        </pc:spChg>
        <pc:spChg chg="add">
          <ac:chgData name="Ngoc Giang Tran" userId="S::giangtn85@hnue.edu.vn::74b75992-9bb5-4ea7-92a4-56437b15c8e7" providerId="AD" clId="Web-{A11B405F-7615-4FEB-9E8D-355764A725E1}" dt="2025-08-05T02:41:56.404" v="71"/>
          <ac:spMkLst>
            <pc:docMk/>
            <pc:sldMk cId="2817542653" sldId="263"/>
            <ac:spMk id="26" creationId="{56AD21CA-472C-4EA1-A897-F639017AFED3}"/>
          </ac:spMkLst>
        </pc:spChg>
        <pc:grpChg chg="add del">
          <ac:chgData name="Ngoc Giang Tran" userId="S::giangtn85@hnue.edu.vn::74b75992-9bb5-4ea7-92a4-56437b15c8e7" providerId="AD" clId="Web-{A11B405F-7615-4FEB-9E8D-355764A725E1}" dt="2025-08-05T02:41:56.279" v="70"/>
          <ac:grpSpMkLst>
            <pc:docMk/>
            <pc:sldMk cId="2817542653" sldId="263"/>
            <ac:grpSpMk id="12" creationId="{0474DF76-993E-44DE-AFB0-C416182ACECF}"/>
          </ac:grpSpMkLst>
        </pc:grpChg>
        <pc:grpChg chg="add">
          <ac:chgData name="Ngoc Giang Tran" userId="S::giangtn85@hnue.edu.vn::74b75992-9bb5-4ea7-92a4-56437b15c8e7" providerId="AD" clId="Web-{A11B405F-7615-4FEB-9E8D-355764A725E1}" dt="2025-08-05T02:41:56.404" v="71"/>
          <ac:grpSpMkLst>
            <pc:docMk/>
            <pc:sldMk cId="2817542653" sldId="263"/>
            <ac:grpSpMk id="16" creationId="{43F5E015-E085-4624-B431-B42414448684}"/>
          </ac:grpSpMkLst>
        </pc:grpChg>
        <pc:grpChg chg="add">
          <ac:chgData name="Ngoc Giang Tran" userId="S::giangtn85@hnue.edu.vn::74b75992-9bb5-4ea7-92a4-56437b15c8e7" providerId="AD" clId="Web-{A11B405F-7615-4FEB-9E8D-355764A725E1}" dt="2025-08-05T02:41:56.404" v="71"/>
          <ac:grpSpMkLst>
            <pc:docMk/>
            <pc:sldMk cId="2817542653" sldId="263"/>
            <ac:grpSpMk id="27" creationId="{B29A5F49-8CEE-44D2-A717-96965326A59B}"/>
          </ac:grpSpMkLst>
        </pc:grpChg>
        <pc:cxnChg chg="add del">
          <ac:chgData name="Ngoc Giang Tran" userId="S::giangtn85@hnue.edu.vn::74b75992-9bb5-4ea7-92a4-56437b15c8e7" providerId="AD" clId="Web-{A11B405F-7615-4FEB-9E8D-355764A725E1}" dt="2025-08-05T02:41:56.279" v="70"/>
          <ac:cxnSpMkLst>
            <pc:docMk/>
            <pc:sldMk cId="2817542653" sldId="263"/>
            <ac:cxnSpMk id="17" creationId="{C49DA8F6-BCC1-4447-B54C-57856834B94B}"/>
          </ac:cxnSpMkLst>
        </pc:cxnChg>
      </pc:sldChg>
      <pc:sldChg chg="addSp modSp mod setBg">
        <pc:chgData name="Ngoc Giang Tran" userId="S::giangtn85@hnue.edu.vn::74b75992-9bb5-4ea7-92a4-56437b15c8e7" providerId="AD" clId="Web-{A11B405F-7615-4FEB-9E8D-355764A725E1}" dt="2025-08-05T03:43:31.274" v="349" actId="20577"/>
        <pc:sldMkLst>
          <pc:docMk/>
          <pc:sldMk cId="2549304902" sldId="264"/>
        </pc:sldMkLst>
        <pc:spChg chg="mod">
          <ac:chgData name="Ngoc Giang Tran" userId="S::giangtn85@hnue.edu.vn::74b75992-9bb5-4ea7-92a4-56437b15c8e7" providerId="AD" clId="Web-{A11B405F-7615-4FEB-9E8D-355764A725E1}" dt="2025-08-05T03:40:17.040" v="344"/>
          <ac:spMkLst>
            <pc:docMk/>
            <pc:sldMk cId="2549304902" sldId="264"/>
            <ac:spMk id="2" creationId="{942E7D9B-1E73-E0F4-F0B2-29B75F524B33}"/>
          </ac:spMkLst>
        </pc:spChg>
        <pc:spChg chg="mod">
          <ac:chgData name="Ngoc Giang Tran" userId="S::giangtn85@hnue.edu.vn::74b75992-9bb5-4ea7-92a4-56437b15c8e7" providerId="AD" clId="Web-{A11B405F-7615-4FEB-9E8D-355764A725E1}" dt="2025-08-05T03:43:31.274" v="349" actId="20577"/>
          <ac:spMkLst>
            <pc:docMk/>
            <pc:sldMk cId="2549304902" sldId="264"/>
            <ac:spMk id="3" creationId="{C48E0A68-697A-1CE9-7186-CE5CCB53FDEA}"/>
          </ac:spMkLst>
        </pc:spChg>
        <pc:spChg chg="add">
          <ac:chgData name="Ngoc Giang Tran" userId="S::giangtn85@hnue.edu.vn::74b75992-9bb5-4ea7-92a4-56437b15c8e7" providerId="AD" clId="Web-{A11B405F-7615-4FEB-9E8D-355764A725E1}" dt="2025-08-05T02:43:07.964" v="79"/>
          <ac:spMkLst>
            <pc:docMk/>
            <pc:sldMk cId="2549304902" sldId="264"/>
            <ac:spMk id="8" creationId="{8B9AA7C6-5E5A-498E-A6DF-A943376E09BC}"/>
          </ac:spMkLst>
        </pc:spChg>
        <pc:spChg chg="add">
          <ac:chgData name="Ngoc Giang Tran" userId="S::giangtn85@hnue.edu.vn::74b75992-9bb5-4ea7-92a4-56437b15c8e7" providerId="AD" clId="Web-{A11B405F-7615-4FEB-9E8D-355764A725E1}" dt="2025-08-05T02:43:07.964" v="79"/>
          <ac:spMkLst>
            <pc:docMk/>
            <pc:sldMk cId="2549304902" sldId="264"/>
            <ac:spMk id="14" creationId="{81E140AE-0ABF-47C8-BF32-7D2F0CF2BA44}"/>
          </ac:spMkLst>
        </pc:spChg>
        <pc:spChg chg="add">
          <ac:chgData name="Ngoc Giang Tran" userId="S::giangtn85@hnue.edu.vn::74b75992-9bb5-4ea7-92a4-56437b15c8e7" providerId="AD" clId="Web-{A11B405F-7615-4FEB-9E8D-355764A725E1}" dt="2025-08-05T02:43:07.964" v="79"/>
          <ac:spMkLst>
            <pc:docMk/>
            <pc:sldMk cId="2549304902" sldId="264"/>
            <ac:spMk id="16" creationId="{CBC4F608-B4B8-48C3-9572-C0F061B1CD99}"/>
          </ac:spMkLst>
        </pc:spChg>
        <pc:grpChg chg="add">
          <ac:chgData name="Ngoc Giang Tran" userId="S::giangtn85@hnue.edu.vn::74b75992-9bb5-4ea7-92a4-56437b15c8e7" providerId="AD" clId="Web-{A11B405F-7615-4FEB-9E8D-355764A725E1}" dt="2025-08-05T02:43:07.964" v="79"/>
          <ac:grpSpMkLst>
            <pc:docMk/>
            <pc:sldMk cId="2549304902" sldId="264"/>
            <ac:grpSpMk id="10" creationId="{83EAB11A-76F7-48F4-9B4F-5BFDF4BF9670}"/>
          </ac:grpSpMkLst>
        </pc:grpChg>
      </pc:sldChg>
      <pc:sldChg chg="addSp delSp modSp mod setBg">
        <pc:chgData name="Ngoc Giang Tran" userId="S::giangtn85@hnue.edu.vn::74b75992-9bb5-4ea7-92a4-56437b15c8e7" providerId="AD" clId="Web-{A11B405F-7615-4FEB-9E8D-355764A725E1}" dt="2025-08-05T03:44:15.571" v="356" actId="20577"/>
        <pc:sldMkLst>
          <pc:docMk/>
          <pc:sldMk cId="766517977" sldId="265"/>
        </pc:sldMkLst>
        <pc:spChg chg="mod">
          <ac:chgData name="Ngoc Giang Tran" userId="S::giangtn85@hnue.edu.vn::74b75992-9bb5-4ea7-92a4-56437b15c8e7" providerId="AD" clId="Web-{A11B405F-7615-4FEB-9E8D-355764A725E1}" dt="2025-08-05T02:47:22.414" v="106" actId="14100"/>
          <ac:spMkLst>
            <pc:docMk/>
            <pc:sldMk cId="766517977" sldId="265"/>
            <ac:spMk id="2" creationId="{129E72FD-C43E-017C-1A9F-C24AEB139D05}"/>
          </ac:spMkLst>
        </pc:spChg>
        <pc:spChg chg="mod">
          <ac:chgData name="Ngoc Giang Tran" userId="S::giangtn85@hnue.edu.vn::74b75992-9bb5-4ea7-92a4-56437b15c8e7" providerId="AD" clId="Web-{A11B405F-7615-4FEB-9E8D-355764A725E1}" dt="2025-08-05T03:44:15.571" v="356" actId="20577"/>
          <ac:spMkLst>
            <pc:docMk/>
            <pc:sldMk cId="766517977" sldId="265"/>
            <ac:spMk id="3" creationId="{D63EEFF2-96BB-9EBB-ED72-5BF123180D09}"/>
          </ac:spMkLst>
        </pc:spChg>
        <pc:spChg chg="add">
          <ac:chgData name="Ngoc Giang Tran" userId="S::giangtn85@hnue.edu.vn::74b75992-9bb5-4ea7-92a4-56437b15c8e7" providerId="AD" clId="Web-{A11B405F-7615-4FEB-9E8D-355764A725E1}" dt="2025-08-05T02:46:47.148" v="101"/>
          <ac:spMkLst>
            <pc:docMk/>
            <pc:sldMk cId="766517977" sldId="265"/>
            <ac:spMk id="8" creationId="{A2679492-7988-4050-9056-542444452411}"/>
          </ac:spMkLst>
        </pc:spChg>
        <pc:spChg chg="add del">
          <ac:chgData name="Ngoc Giang Tran" userId="S::giangtn85@hnue.edu.vn::74b75992-9bb5-4ea7-92a4-56437b15c8e7" providerId="AD" clId="Web-{A11B405F-7615-4FEB-9E8D-355764A725E1}" dt="2025-08-05T02:46:47.132" v="100"/>
          <ac:spMkLst>
            <pc:docMk/>
            <pc:sldMk cId="766517977" sldId="265"/>
            <ac:spMk id="9" creationId="{362810D9-2C5A-477D-949C-C191895477F3}"/>
          </ac:spMkLst>
        </pc:spChg>
        <pc:spChg chg="add">
          <ac:chgData name="Ngoc Giang Tran" userId="S::giangtn85@hnue.edu.vn::74b75992-9bb5-4ea7-92a4-56437b15c8e7" providerId="AD" clId="Web-{A11B405F-7615-4FEB-9E8D-355764A725E1}" dt="2025-08-05T02:46:47.148" v="101"/>
          <ac:spMkLst>
            <pc:docMk/>
            <pc:sldMk cId="766517977" sldId="265"/>
            <ac:spMk id="10" creationId="{B091B163-7D61-4891-ABCF-5C13D9C418D0}"/>
          </ac:spMkLst>
        </pc:spChg>
        <pc:spChg chg="add del">
          <ac:chgData name="Ngoc Giang Tran" userId="S::giangtn85@hnue.edu.vn::74b75992-9bb5-4ea7-92a4-56437b15c8e7" providerId="AD" clId="Web-{A11B405F-7615-4FEB-9E8D-355764A725E1}" dt="2025-08-05T02:46:47.132" v="100"/>
          <ac:spMkLst>
            <pc:docMk/>
            <pc:sldMk cId="766517977" sldId="265"/>
            <ac:spMk id="11" creationId="{081E4A58-353D-44AE-B2FC-2A74E2E400F7}"/>
          </ac:spMkLst>
        </pc:spChg>
        <pc:grpChg chg="add">
          <ac:chgData name="Ngoc Giang Tran" userId="S::giangtn85@hnue.edu.vn::74b75992-9bb5-4ea7-92a4-56437b15c8e7" providerId="AD" clId="Web-{A11B405F-7615-4FEB-9E8D-355764A725E1}" dt="2025-08-05T02:46:47.148" v="101"/>
          <ac:grpSpMkLst>
            <pc:docMk/>
            <pc:sldMk cId="766517977" sldId="265"/>
            <ac:grpSpMk id="12" creationId="{0474DF76-993E-44DE-AFB0-C416182ACECF}"/>
          </ac:grpSpMkLst>
        </pc:grpChg>
        <pc:picChg chg="add del mod">
          <ac:chgData name="Ngoc Giang Tran" userId="S::giangtn85@hnue.edu.vn::74b75992-9bb5-4ea7-92a4-56437b15c8e7" providerId="AD" clId="Web-{A11B405F-7615-4FEB-9E8D-355764A725E1}" dt="2025-08-05T02:46:08.195" v="98"/>
          <ac:picMkLst>
            <pc:docMk/>
            <pc:sldMk cId="766517977" sldId="265"/>
            <ac:picMk id="4" creationId="{E68AF711-8E85-C4F5-ED51-41D8DED9CD2A}"/>
          </ac:picMkLst>
        </pc:picChg>
        <pc:picChg chg="add del">
          <ac:chgData name="Ngoc Giang Tran" userId="S::giangtn85@hnue.edu.vn::74b75992-9bb5-4ea7-92a4-56437b15c8e7" providerId="AD" clId="Web-{A11B405F-7615-4FEB-9E8D-355764A725E1}" dt="2025-08-05T02:46:47.132" v="100"/>
          <ac:picMkLst>
            <pc:docMk/>
            <pc:sldMk cId="766517977" sldId="265"/>
            <ac:picMk id="5" creationId="{4995998E-E3C1-9F53-1B34-BDE3F4F24BA6}"/>
          </ac:picMkLst>
        </pc:picChg>
        <pc:cxnChg chg="add">
          <ac:chgData name="Ngoc Giang Tran" userId="S::giangtn85@hnue.edu.vn::74b75992-9bb5-4ea7-92a4-56437b15c8e7" providerId="AD" clId="Web-{A11B405F-7615-4FEB-9E8D-355764A725E1}" dt="2025-08-05T02:46:47.148" v="101"/>
          <ac:cxnSpMkLst>
            <pc:docMk/>
            <pc:sldMk cId="766517977" sldId="265"/>
            <ac:cxnSpMk id="17" creationId="{C49DA8F6-BCC1-4447-B54C-57856834B94B}"/>
          </ac:cxnSpMkLst>
        </pc:cxnChg>
      </pc:sldChg>
      <pc:sldChg chg="addSp delSp modSp mod setBg">
        <pc:chgData name="Ngoc Giang Tran" userId="S::giangtn85@hnue.edu.vn::74b75992-9bb5-4ea7-92a4-56437b15c8e7" providerId="AD" clId="Web-{A11B405F-7615-4FEB-9E8D-355764A725E1}" dt="2025-08-05T02:50:56.703" v="126" actId="14100"/>
        <pc:sldMkLst>
          <pc:docMk/>
          <pc:sldMk cId="1296577124" sldId="266"/>
        </pc:sldMkLst>
        <pc:spChg chg="mod">
          <ac:chgData name="Ngoc Giang Tran" userId="S::giangtn85@hnue.edu.vn::74b75992-9bb5-4ea7-92a4-56437b15c8e7" providerId="AD" clId="Web-{A11B405F-7615-4FEB-9E8D-355764A725E1}" dt="2025-08-05T02:50:32.140" v="118"/>
          <ac:spMkLst>
            <pc:docMk/>
            <pc:sldMk cId="1296577124" sldId="266"/>
            <ac:spMk id="2" creationId="{F7CB6077-7B54-5DC5-41A8-083C15F04D8D}"/>
          </ac:spMkLst>
        </pc:spChg>
        <pc:spChg chg="mod">
          <ac:chgData name="Ngoc Giang Tran" userId="S::giangtn85@hnue.edu.vn::74b75992-9bb5-4ea7-92a4-56437b15c8e7" providerId="AD" clId="Web-{A11B405F-7615-4FEB-9E8D-355764A725E1}" dt="2025-08-05T02:50:56.703" v="126" actId="14100"/>
          <ac:spMkLst>
            <pc:docMk/>
            <pc:sldMk cId="1296577124" sldId="266"/>
            <ac:spMk id="3" creationId="{30DCB215-18E9-DBF1-AA44-406A169780FC}"/>
          </ac:spMkLst>
        </pc:spChg>
        <pc:spChg chg="add del">
          <ac:chgData name="Ngoc Giang Tran" userId="S::giangtn85@hnue.edu.vn::74b75992-9bb5-4ea7-92a4-56437b15c8e7" providerId="AD" clId="Web-{A11B405F-7615-4FEB-9E8D-355764A725E1}" dt="2025-08-05T02:49:55.748" v="111"/>
          <ac:spMkLst>
            <pc:docMk/>
            <pc:sldMk cId="1296577124" sldId="266"/>
            <ac:spMk id="8" creationId="{09588DA8-065E-4F6F-8EFD-43104AB2E0CF}"/>
          </ac:spMkLst>
        </pc:spChg>
        <pc:spChg chg="add del">
          <ac:chgData name="Ngoc Giang Tran" userId="S::giangtn85@hnue.edu.vn::74b75992-9bb5-4ea7-92a4-56437b15c8e7" providerId="AD" clId="Web-{A11B405F-7615-4FEB-9E8D-355764A725E1}" dt="2025-08-05T02:49:55.748" v="111"/>
          <ac:spMkLst>
            <pc:docMk/>
            <pc:sldMk cId="1296577124" sldId="266"/>
            <ac:spMk id="10" creationId="{C4285719-470E-454C-AF62-8323075F1F5B}"/>
          </ac:spMkLst>
        </pc:spChg>
        <pc:spChg chg="add del">
          <ac:chgData name="Ngoc Giang Tran" userId="S::giangtn85@hnue.edu.vn::74b75992-9bb5-4ea7-92a4-56437b15c8e7" providerId="AD" clId="Web-{A11B405F-7615-4FEB-9E8D-355764A725E1}" dt="2025-08-05T02:49:55.748" v="111"/>
          <ac:spMkLst>
            <pc:docMk/>
            <pc:sldMk cId="1296577124" sldId="266"/>
            <ac:spMk id="12" creationId="{CD9FE4EF-C4D8-49A0-B2FF-81D8DB7D8A24}"/>
          </ac:spMkLst>
        </pc:spChg>
        <pc:spChg chg="add del">
          <ac:chgData name="Ngoc Giang Tran" userId="S::giangtn85@hnue.edu.vn::74b75992-9bb5-4ea7-92a4-56437b15c8e7" providerId="AD" clId="Web-{A11B405F-7615-4FEB-9E8D-355764A725E1}" dt="2025-08-05T02:49:55.748" v="111"/>
          <ac:spMkLst>
            <pc:docMk/>
            <pc:sldMk cId="1296577124" sldId="266"/>
            <ac:spMk id="14" creationId="{4300840D-0A0B-4512-BACA-B439D5B9C57C}"/>
          </ac:spMkLst>
        </pc:spChg>
        <pc:spChg chg="add del">
          <ac:chgData name="Ngoc Giang Tran" userId="S::giangtn85@hnue.edu.vn::74b75992-9bb5-4ea7-92a4-56437b15c8e7" providerId="AD" clId="Web-{A11B405F-7615-4FEB-9E8D-355764A725E1}" dt="2025-08-05T02:49:55.748" v="111"/>
          <ac:spMkLst>
            <pc:docMk/>
            <pc:sldMk cId="1296577124" sldId="266"/>
            <ac:spMk id="16" creationId="{D2B78728-A580-49A7-84F9-6EF6F583ADE0}"/>
          </ac:spMkLst>
        </pc:spChg>
        <pc:spChg chg="add del">
          <ac:chgData name="Ngoc Giang Tran" userId="S::giangtn85@hnue.edu.vn::74b75992-9bb5-4ea7-92a4-56437b15c8e7" providerId="AD" clId="Web-{A11B405F-7615-4FEB-9E8D-355764A725E1}" dt="2025-08-05T02:49:55.748" v="111"/>
          <ac:spMkLst>
            <pc:docMk/>
            <pc:sldMk cId="1296577124" sldId="266"/>
            <ac:spMk id="18" creationId="{38FAA1A1-D861-433F-88FA-1E9D6FD31D11}"/>
          </ac:spMkLst>
        </pc:spChg>
        <pc:spChg chg="add del">
          <ac:chgData name="Ngoc Giang Tran" userId="S::giangtn85@hnue.edu.vn::74b75992-9bb5-4ea7-92a4-56437b15c8e7" providerId="AD" clId="Web-{A11B405F-7615-4FEB-9E8D-355764A725E1}" dt="2025-08-05T02:49:55.748" v="111"/>
          <ac:spMkLst>
            <pc:docMk/>
            <pc:sldMk cId="1296577124" sldId="266"/>
            <ac:spMk id="20" creationId="{8D71EDA1-87BF-4D5D-AB79-F346FD19278A}"/>
          </ac:spMkLst>
        </pc:spChg>
        <pc:spChg chg="add del">
          <ac:chgData name="Ngoc Giang Tran" userId="S::giangtn85@hnue.edu.vn::74b75992-9bb5-4ea7-92a4-56437b15c8e7" providerId="AD" clId="Web-{A11B405F-7615-4FEB-9E8D-355764A725E1}" dt="2025-08-05T02:49:59.326" v="113"/>
          <ac:spMkLst>
            <pc:docMk/>
            <pc:sldMk cId="1296577124" sldId="266"/>
            <ac:spMk id="22" creationId="{7C32DF3D-3F59-481D-A237-77C31AD492C1}"/>
          </ac:spMkLst>
        </pc:spChg>
        <pc:spChg chg="add del">
          <ac:chgData name="Ngoc Giang Tran" userId="S::giangtn85@hnue.edu.vn::74b75992-9bb5-4ea7-92a4-56437b15c8e7" providerId="AD" clId="Web-{A11B405F-7615-4FEB-9E8D-355764A725E1}" dt="2025-08-05T02:49:59.326" v="113"/>
          <ac:spMkLst>
            <pc:docMk/>
            <pc:sldMk cId="1296577124" sldId="266"/>
            <ac:spMk id="23" creationId="{32F02326-30C4-4095-988F-932A425AE2DA}"/>
          </ac:spMkLst>
        </pc:spChg>
        <pc:spChg chg="add del">
          <ac:chgData name="Ngoc Giang Tran" userId="S::giangtn85@hnue.edu.vn::74b75992-9bb5-4ea7-92a4-56437b15c8e7" providerId="AD" clId="Web-{A11B405F-7615-4FEB-9E8D-355764A725E1}" dt="2025-08-05T02:50:32.140" v="118"/>
          <ac:spMkLst>
            <pc:docMk/>
            <pc:sldMk cId="1296577124" sldId="266"/>
            <ac:spMk id="25" creationId="{44D65982-4F00-4330-8DAA-DE6A9E4D6D23}"/>
          </ac:spMkLst>
        </pc:spChg>
        <pc:spChg chg="add del">
          <ac:chgData name="Ngoc Giang Tran" userId="S::giangtn85@hnue.edu.vn::74b75992-9bb5-4ea7-92a4-56437b15c8e7" providerId="AD" clId="Web-{A11B405F-7615-4FEB-9E8D-355764A725E1}" dt="2025-08-05T02:50:32.140" v="118"/>
          <ac:spMkLst>
            <pc:docMk/>
            <pc:sldMk cId="1296577124" sldId="266"/>
            <ac:spMk id="26" creationId="{009115B9-5BFD-478D-9C87-29ADB3AF1721}"/>
          </ac:spMkLst>
        </pc:spChg>
        <pc:spChg chg="add">
          <ac:chgData name="Ngoc Giang Tran" userId="S::giangtn85@hnue.edu.vn::74b75992-9bb5-4ea7-92a4-56437b15c8e7" providerId="AD" clId="Web-{A11B405F-7615-4FEB-9E8D-355764A725E1}" dt="2025-08-05T02:50:32.140" v="118"/>
          <ac:spMkLst>
            <pc:docMk/>
            <pc:sldMk cId="1296577124" sldId="266"/>
            <ac:spMk id="38" creationId="{1B15ED52-F352-441B-82BF-E0EA34836D08}"/>
          </ac:spMkLst>
        </pc:spChg>
        <pc:spChg chg="add">
          <ac:chgData name="Ngoc Giang Tran" userId="S::giangtn85@hnue.edu.vn::74b75992-9bb5-4ea7-92a4-56437b15c8e7" providerId="AD" clId="Web-{A11B405F-7615-4FEB-9E8D-355764A725E1}" dt="2025-08-05T02:50:32.140" v="118"/>
          <ac:spMkLst>
            <pc:docMk/>
            <pc:sldMk cId="1296577124" sldId="266"/>
            <ac:spMk id="40" creationId="{3B2E3793-BFE6-45A2-9B7B-E18844431C99}"/>
          </ac:spMkLst>
        </pc:spChg>
        <pc:spChg chg="add">
          <ac:chgData name="Ngoc Giang Tran" userId="S::giangtn85@hnue.edu.vn::74b75992-9bb5-4ea7-92a4-56437b15c8e7" providerId="AD" clId="Web-{A11B405F-7615-4FEB-9E8D-355764A725E1}" dt="2025-08-05T02:50:32.140" v="118"/>
          <ac:spMkLst>
            <pc:docMk/>
            <pc:sldMk cId="1296577124" sldId="266"/>
            <ac:spMk id="42" creationId="{BC4C4868-CB8F-4AF9-9CDB-8108F2C19B67}"/>
          </ac:spMkLst>
        </pc:spChg>
        <pc:spChg chg="add">
          <ac:chgData name="Ngoc Giang Tran" userId="S::giangtn85@hnue.edu.vn::74b75992-9bb5-4ea7-92a4-56437b15c8e7" providerId="AD" clId="Web-{A11B405F-7615-4FEB-9E8D-355764A725E1}" dt="2025-08-05T02:50:32.140" v="118"/>
          <ac:spMkLst>
            <pc:docMk/>
            <pc:sldMk cId="1296577124" sldId="266"/>
            <ac:spMk id="44" creationId="{375E0459-6403-40CD-989D-56A4407CA12E}"/>
          </ac:spMkLst>
        </pc:spChg>
        <pc:spChg chg="add">
          <ac:chgData name="Ngoc Giang Tran" userId="S::giangtn85@hnue.edu.vn::74b75992-9bb5-4ea7-92a4-56437b15c8e7" providerId="AD" clId="Web-{A11B405F-7615-4FEB-9E8D-355764A725E1}" dt="2025-08-05T02:50:32.140" v="118"/>
          <ac:spMkLst>
            <pc:docMk/>
            <pc:sldMk cId="1296577124" sldId="266"/>
            <ac:spMk id="46" creationId="{53E5B1A8-3AC9-4BD1-9BBC-78CA94F2D1BA}"/>
          </ac:spMkLst>
        </pc:spChg>
        <pc:grpChg chg="add del">
          <ac:chgData name="Ngoc Giang Tran" userId="S::giangtn85@hnue.edu.vn::74b75992-9bb5-4ea7-92a4-56437b15c8e7" providerId="AD" clId="Web-{A11B405F-7615-4FEB-9E8D-355764A725E1}" dt="2025-08-05T02:50:32.140" v="118"/>
          <ac:grpSpMkLst>
            <pc:docMk/>
            <pc:sldMk cId="1296577124" sldId="266"/>
            <ac:grpSpMk id="27" creationId="{8D57F946-2E03-4DE1-91F8-25BEDC663563}"/>
          </ac:grpSpMkLst>
        </pc:grpChg>
        <pc:grpChg chg="add">
          <ac:chgData name="Ngoc Giang Tran" userId="S::giangtn85@hnue.edu.vn::74b75992-9bb5-4ea7-92a4-56437b15c8e7" providerId="AD" clId="Web-{A11B405F-7615-4FEB-9E8D-355764A725E1}" dt="2025-08-05T02:49:59.498" v="114"/>
          <ac:grpSpMkLst>
            <pc:docMk/>
            <pc:sldMk cId="1296577124" sldId="266"/>
            <ac:grpSpMk id="29" creationId="{43F5E015-E085-4624-B431-B42414448684}"/>
          </ac:grpSpMkLst>
        </pc:grpChg>
      </pc:sldChg>
      <pc:sldChg chg="addSp modSp mod setBg">
        <pc:chgData name="Ngoc Giang Tran" userId="S::giangtn85@hnue.edu.vn::74b75992-9bb5-4ea7-92a4-56437b15c8e7" providerId="AD" clId="Web-{A11B405F-7615-4FEB-9E8D-355764A725E1}" dt="2025-08-05T02:54:59.533" v="159" actId="20577"/>
        <pc:sldMkLst>
          <pc:docMk/>
          <pc:sldMk cId="1392855245" sldId="267"/>
        </pc:sldMkLst>
        <pc:spChg chg="mod">
          <ac:chgData name="Ngoc Giang Tran" userId="S::giangtn85@hnue.edu.vn::74b75992-9bb5-4ea7-92a4-56437b15c8e7" providerId="AD" clId="Web-{A11B405F-7615-4FEB-9E8D-355764A725E1}" dt="2025-08-05T02:51:54.141" v="127"/>
          <ac:spMkLst>
            <pc:docMk/>
            <pc:sldMk cId="1392855245" sldId="267"/>
            <ac:spMk id="2" creationId="{FEBD922D-48EE-5BDC-87BB-3D68EA320AAB}"/>
          </ac:spMkLst>
        </pc:spChg>
        <pc:spChg chg="mod">
          <ac:chgData name="Ngoc Giang Tran" userId="S::giangtn85@hnue.edu.vn::74b75992-9bb5-4ea7-92a4-56437b15c8e7" providerId="AD" clId="Web-{A11B405F-7615-4FEB-9E8D-355764A725E1}" dt="2025-08-05T02:54:59.533" v="159" actId="20577"/>
          <ac:spMkLst>
            <pc:docMk/>
            <pc:sldMk cId="1392855245" sldId="267"/>
            <ac:spMk id="3" creationId="{73DDA558-1EE5-01FB-2955-4396D8B87DFB}"/>
          </ac:spMkLst>
        </pc:spChg>
        <pc:spChg chg="add">
          <ac:chgData name="Ngoc Giang Tran" userId="S::giangtn85@hnue.edu.vn::74b75992-9bb5-4ea7-92a4-56437b15c8e7" providerId="AD" clId="Web-{A11B405F-7615-4FEB-9E8D-355764A725E1}" dt="2025-08-05T02:51:54.141" v="127"/>
          <ac:spMkLst>
            <pc:docMk/>
            <pc:sldMk cId="1392855245" sldId="267"/>
            <ac:spMk id="8" creationId="{09588DA8-065E-4F6F-8EFD-43104AB2E0CF}"/>
          </ac:spMkLst>
        </pc:spChg>
        <pc:spChg chg="add">
          <ac:chgData name="Ngoc Giang Tran" userId="S::giangtn85@hnue.edu.vn::74b75992-9bb5-4ea7-92a4-56437b15c8e7" providerId="AD" clId="Web-{A11B405F-7615-4FEB-9E8D-355764A725E1}" dt="2025-08-05T02:51:54.141" v="127"/>
          <ac:spMkLst>
            <pc:docMk/>
            <pc:sldMk cId="1392855245" sldId="267"/>
            <ac:spMk id="10" creationId="{C4285719-470E-454C-AF62-8323075F1F5B}"/>
          </ac:spMkLst>
        </pc:spChg>
        <pc:spChg chg="add">
          <ac:chgData name="Ngoc Giang Tran" userId="S::giangtn85@hnue.edu.vn::74b75992-9bb5-4ea7-92a4-56437b15c8e7" providerId="AD" clId="Web-{A11B405F-7615-4FEB-9E8D-355764A725E1}" dt="2025-08-05T02:51:54.141" v="127"/>
          <ac:spMkLst>
            <pc:docMk/>
            <pc:sldMk cId="1392855245" sldId="267"/>
            <ac:spMk id="12" creationId="{CD9FE4EF-C4D8-49A0-B2FF-81D8DB7D8A24}"/>
          </ac:spMkLst>
        </pc:spChg>
        <pc:spChg chg="add">
          <ac:chgData name="Ngoc Giang Tran" userId="S::giangtn85@hnue.edu.vn::74b75992-9bb5-4ea7-92a4-56437b15c8e7" providerId="AD" clId="Web-{A11B405F-7615-4FEB-9E8D-355764A725E1}" dt="2025-08-05T02:51:54.141" v="127"/>
          <ac:spMkLst>
            <pc:docMk/>
            <pc:sldMk cId="1392855245" sldId="267"/>
            <ac:spMk id="14" creationId="{4300840D-0A0B-4512-BACA-B439D5B9C57C}"/>
          </ac:spMkLst>
        </pc:spChg>
        <pc:spChg chg="add">
          <ac:chgData name="Ngoc Giang Tran" userId="S::giangtn85@hnue.edu.vn::74b75992-9bb5-4ea7-92a4-56437b15c8e7" providerId="AD" clId="Web-{A11B405F-7615-4FEB-9E8D-355764A725E1}" dt="2025-08-05T02:51:54.141" v="127"/>
          <ac:spMkLst>
            <pc:docMk/>
            <pc:sldMk cId="1392855245" sldId="267"/>
            <ac:spMk id="16" creationId="{D2B78728-A580-49A7-84F9-6EF6F583ADE0}"/>
          </ac:spMkLst>
        </pc:spChg>
        <pc:spChg chg="add">
          <ac:chgData name="Ngoc Giang Tran" userId="S::giangtn85@hnue.edu.vn::74b75992-9bb5-4ea7-92a4-56437b15c8e7" providerId="AD" clId="Web-{A11B405F-7615-4FEB-9E8D-355764A725E1}" dt="2025-08-05T02:51:54.141" v="127"/>
          <ac:spMkLst>
            <pc:docMk/>
            <pc:sldMk cId="1392855245" sldId="267"/>
            <ac:spMk id="18" creationId="{38FAA1A1-D861-433F-88FA-1E9D6FD31D11}"/>
          </ac:spMkLst>
        </pc:spChg>
        <pc:spChg chg="add">
          <ac:chgData name="Ngoc Giang Tran" userId="S::giangtn85@hnue.edu.vn::74b75992-9bb5-4ea7-92a4-56437b15c8e7" providerId="AD" clId="Web-{A11B405F-7615-4FEB-9E8D-355764A725E1}" dt="2025-08-05T02:51:54.141" v="127"/>
          <ac:spMkLst>
            <pc:docMk/>
            <pc:sldMk cId="1392855245" sldId="267"/>
            <ac:spMk id="20" creationId="{8D71EDA1-87BF-4D5D-AB79-F346FD19278A}"/>
          </ac:spMkLst>
        </pc:spChg>
      </pc:sldChg>
      <pc:sldChg chg="addSp delSp modSp mod setBg">
        <pc:chgData name="Ngoc Giang Tran" userId="S::giangtn85@hnue.edu.vn::74b75992-9bb5-4ea7-92a4-56437b15c8e7" providerId="AD" clId="Web-{A11B405F-7615-4FEB-9E8D-355764A725E1}" dt="2025-08-05T03:15:48.432" v="191" actId="20577"/>
        <pc:sldMkLst>
          <pc:docMk/>
          <pc:sldMk cId="3084952681" sldId="268"/>
        </pc:sldMkLst>
        <pc:spChg chg="mod">
          <ac:chgData name="Ngoc Giang Tran" userId="S::giangtn85@hnue.edu.vn::74b75992-9bb5-4ea7-92a4-56437b15c8e7" providerId="AD" clId="Web-{A11B405F-7615-4FEB-9E8D-355764A725E1}" dt="2025-08-05T03:14:37.510" v="171"/>
          <ac:spMkLst>
            <pc:docMk/>
            <pc:sldMk cId="3084952681" sldId="268"/>
            <ac:spMk id="2" creationId="{4D33FF69-3BCF-6DF5-6D5C-CEB3A51E5B11}"/>
          </ac:spMkLst>
        </pc:spChg>
        <pc:spChg chg="mod">
          <ac:chgData name="Ngoc Giang Tran" userId="S::giangtn85@hnue.edu.vn::74b75992-9bb5-4ea7-92a4-56437b15c8e7" providerId="AD" clId="Web-{A11B405F-7615-4FEB-9E8D-355764A725E1}" dt="2025-08-05T03:15:48.432" v="191" actId="20577"/>
          <ac:spMkLst>
            <pc:docMk/>
            <pc:sldMk cId="3084952681" sldId="268"/>
            <ac:spMk id="3" creationId="{AF0DA4A2-434A-1841-5046-89A9463ED807}"/>
          </ac:spMkLst>
        </pc:spChg>
        <pc:spChg chg="add del">
          <ac:chgData name="Ngoc Giang Tran" userId="S::giangtn85@hnue.edu.vn::74b75992-9bb5-4ea7-92a4-56437b15c8e7" providerId="AD" clId="Web-{A11B405F-7615-4FEB-9E8D-355764A725E1}" dt="2025-08-05T03:14:37.510" v="171"/>
          <ac:spMkLst>
            <pc:docMk/>
            <pc:sldMk cId="3084952681" sldId="268"/>
            <ac:spMk id="9" creationId="{C0763A76-9F1C-4FC5-82B7-DD475DA461B2}"/>
          </ac:spMkLst>
        </pc:spChg>
        <pc:spChg chg="add del">
          <ac:chgData name="Ngoc Giang Tran" userId="S::giangtn85@hnue.edu.vn::74b75992-9bb5-4ea7-92a4-56437b15c8e7" providerId="AD" clId="Web-{A11B405F-7615-4FEB-9E8D-355764A725E1}" dt="2025-08-05T03:14:37.510" v="171"/>
          <ac:spMkLst>
            <pc:docMk/>
            <pc:sldMk cId="3084952681" sldId="268"/>
            <ac:spMk id="11" creationId="{E81BF4F6-F2CF-4984-9D14-D6966D92F99F}"/>
          </ac:spMkLst>
        </pc:spChg>
        <pc:spChg chg="add">
          <ac:chgData name="Ngoc Giang Tran" userId="S::giangtn85@hnue.edu.vn::74b75992-9bb5-4ea7-92a4-56437b15c8e7" providerId="AD" clId="Web-{A11B405F-7615-4FEB-9E8D-355764A725E1}" dt="2025-08-05T03:14:37.510" v="171"/>
          <ac:spMkLst>
            <pc:docMk/>
            <pc:sldMk cId="3084952681" sldId="268"/>
            <ac:spMk id="16" creationId="{201CC55D-ED54-4C5C-95E6-10947BD1103B}"/>
          </ac:spMkLst>
        </pc:spChg>
        <pc:spChg chg="add">
          <ac:chgData name="Ngoc Giang Tran" userId="S::giangtn85@hnue.edu.vn::74b75992-9bb5-4ea7-92a4-56437b15c8e7" providerId="AD" clId="Web-{A11B405F-7615-4FEB-9E8D-355764A725E1}" dt="2025-08-05T03:14:37.510" v="171"/>
          <ac:spMkLst>
            <pc:docMk/>
            <pc:sldMk cId="3084952681" sldId="268"/>
            <ac:spMk id="22" creationId="{3873B707-463F-40B0-8227-E8CC6C67EB25}"/>
          </ac:spMkLst>
        </pc:spChg>
        <pc:spChg chg="add">
          <ac:chgData name="Ngoc Giang Tran" userId="S::giangtn85@hnue.edu.vn::74b75992-9bb5-4ea7-92a4-56437b15c8e7" providerId="AD" clId="Web-{A11B405F-7615-4FEB-9E8D-355764A725E1}" dt="2025-08-05T03:14:37.510" v="171"/>
          <ac:spMkLst>
            <pc:docMk/>
            <pc:sldMk cId="3084952681" sldId="268"/>
            <ac:spMk id="24" creationId="{C13237C8-E62C-4F0D-A318-BD6FB6C2D138}"/>
          </ac:spMkLst>
        </pc:spChg>
        <pc:spChg chg="add">
          <ac:chgData name="Ngoc Giang Tran" userId="S::giangtn85@hnue.edu.vn::74b75992-9bb5-4ea7-92a4-56437b15c8e7" providerId="AD" clId="Web-{A11B405F-7615-4FEB-9E8D-355764A725E1}" dt="2025-08-05T03:14:37.510" v="171"/>
          <ac:spMkLst>
            <pc:docMk/>
            <pc:sldMk cId="3084952681" sldId="268"/>
            <ac:spMk id="26" creationId="{19C9EAEA-39D0-4B0E-A0EB-51E7B26740B1}"/>
          </ac:spMkLst>
        </pc:spChg>
        <pc:grpChg chg="add">
          <ac:chgData name="Ngoc Giang Tran" userId="S::giangtn85@hnue.edu.vn::74b75992-9bb5-4ea7-92a4-56437b15c8e7" providerId="AD" clId="Web-{A11B405F-7615-4FEB-9E8D-355764A725E1}" dt="2025-08-05T03:14:37.510" v="171"/>
          <ac:grpSpMkLst>
            <pc:docMk/>
            <pc:sldMk cId="3084952681" sldId="268"/>
            <ac:grpSpMk id="18" creationId="{1DE889C7-FAD6-4397-98E2-05D503484459}"/>
          </ac:grpSpMkLst>
        </pc:grpChg>
        <pc:picChg chg="add mod">
          <ac:chgData name="Ngoc Giang Tran" userId="S::giangtn85@hnue.edu.vn::74b75992-9bb5-4ea7-92a4-56437b15c8e7" providerId="AD" clId="Web-{A11B405F-7615-4FEB-9E8D-355764A725E1}" dt="2025-08-05T03:14:37.510" v="171"/>
          <ac:picMkLst>
            <pc:docMk/>
            <pc:sldMk cId="3084952681" sldId="268"/>
            <ac:picMk id="5" creationId="{FD4F466A-CDF6-B4F8-8775-F8E9910F7910}"/>
          </ac:picMkLst>
        </pc:picChg>
      </pc:sldChg>
      <pc:sldChg chg="addSp modSp mod setBg">
        <pc:chgData name="Ngoc Giang Tran" userId="S::giangtn85@hnue.edu.vn::74b75992-9bb5-4ea7-92a4-56437b15c8e7" providerId="AD" clId="Web-{A11B405F-7615-4FEB-9E8D-355764A725E1}" dt="2025-08-05T03:17:16.682" v="219" actId="20577"/>
        <pc:sldMkLst>
          <pc:docMk/>
          <pc:sldMk cId="2088735325" sldId="269"/>
        </pc:sldMkLst>
        <pc:spChg chg="mod">
          <ac:chgData name="Ngoc Giang Tran" userId="S::giangtn85@hnue.edu.vn::74b75992-9bb5-4ea7-92a4-56437b15c8e7" providerId="AD" clId="Web-{A11B405F-7615-4FEB-9E8D-355764A725E1}" dt="2025-08-05T03:16:29.807" v="207"/>
          <ac:spMkLst>
            <pc:docMk/>
            <pc:sldMk cId="2088735325" sldId="269"/>
            <ac:spMk id="2" creationId="{C4FD0A00-D05D-925D-453F-E07CC503A46D}"/>
          </ac:spMkLst>
        </pc:spChg>
        <pc:spChg chg="mod">
          <ac:chgData name="Ngoc Giang Tran" userId="S::giangtn85@hnue.edu.vn::74b75992-9bb5-4ea7-92a4-56437b15c8e7" providerId="AD" clId="Web-{A11B405F-7615-4FEB-9E8D-355764A725E1}" dt="2025-08-05T03:17:16.682" v="219" actId="20577"/>
          <ac:spMkLst>
            <pc:docMk/>
            <pc:sldMk cId="2088735325" sldId="269"/>
            <ac:spMk id="3" creationId="{AAFDFB03-8009-4601-F5AE-1D3777715ACA}"/>
          </ac:spMkLst>
        </pc:spChg>
        <pc:spChg chg="add">
          <ac:chgData name="Ngoc Giang Tran" userId="S::giangtn85@hnue.edu.vn::74b75992-9bb5-4ea7-92a4-56437b15c8e7" providerId="AD" clId="Web-{A11B405F-7615-4FEB-9E8D-355764A725E1}" dt="2025-08-05T03:16:29.807" v="207"/>
          <ac:spMkLst>
            <pc:docMk/>
            <pc:sldMk cId="2088735325" sldId="269"/>
            <ac:spMk id="9" creationId="{C0763A76-9F1C-4FC5-82B7-DD475DA461B2}"/>
          </ac:spMkLst>
        </pc:spChg>
        <pc:spChg chg="add">
          <ac:chgData name="Ngoc Giang Tran" userId="S::giangtn85@hnue.edu.vn::74b75992-9bb5-4ea7-92a4-56437b15c8e7" providerId="AD" clId="Web-{A11B405F-7615-4FEB-9E8D-355764A725E1}" dt="2025-08-05T03:16:29.807" v="207"/>
          <ac:spMkLst>
            <pc:docMk/>
            <pc:sldMk cId="2088735325" sldId="269"/>
            <ac:spMk id="11" creationId="{E81BF4F6-F2CF-4984-9D14-D6966D92F99F}"/>
          </ac:spMkLst>
        </pc:spChg>
        <pc:picChg chg="add">
          <ac:chgData name="Ngoc Giang Tran" userId="S::giangtn85@hnue.edu.vn::74b75992-9bb5-4ea7-92a4-56437b15c8e7" providerId="AD" clId="Web-{A11B405F-7615-4FEB-9E8D-355764A725E1}" dt="2025-08-05T03:16:29.807" v="207"/>
          <ac:picMkLst>
            <pc:docMk/>
            <pc:sldMk cId="2088735325" sldId="269"/>
            <ac:picMk id="5" creationId="{1C97FC02-2E92-62C8-3110-8C5D23F84ECE}"/>
          </ac:picMkLst>
        </pc:picChg>
      </pc:sldChg>
      <pc:sldChg chg="addSp modSp mod setBg">
        <pc:chgData name="Ngoc Giang Tran" userId="S::giangtn85@hnue.edu.vn::74b75992-9bb5-4ea7-92a4-56437b15c8e7" providerId="AD" clId="Web-{A11B405F-7615-4FEB-9E8D-355764A725E1}" dt="2025-08-05T03:18:49.306" v="253" actId="20577"/>
        <pc:sldMkLst>
          <pc:docMk/>
          <pc:sldMk cId="4096773406" sldId="270"/>
        </pc:sldMkLst>
        <pc:spChg chg="mod">
          <ac:chgData name="Ngoc Giang Tran" userId="S::giangtn85@hnue.edu.vn::74b75992-9bb5-4ea7-92a4-56437b15c8e7" providerId="AD" clId="Web-{A11B405F-7615-4FEB-9E8D-355764A725E1}" dt="2025-08-05T03:17:44.228" v="231"/>
          <ac:spMkLst>
            <pc:docMk/>
            <pc:sldMk cId="4096773406" sldId="270"/>
            <ac:spMk id="2" creationId="{BA38CC89-035F-17D1-A396-687AFC5CD48A}"/>
          </ac:spMkLst>
        </pc:spChg>
        <pc:spChg chg="mod">
          <ac:chgData name="Ngoc Giang Tran" userId="S::giangtn85@hnue.edu.vn::74b75992-9bb5-4ea7-92a4-56437b15c8e7" providerId="AD" clId="Web-{A11B405F-7615-4FEB-9E8D-355764A725E1}" dt="2025-08-05T03:18:49.306" v="253" actId="20577"/>
          <ac:spMkLst>
            <pc:docMk/>
            <pc:sldMk cId="4096773406" sldId="270"/>
            <ac:spMk id="3" creationId="{1ED4A256-2A9A-32DF-2347-6369534E019A}"/>
          </ac:spMkLst>
        </pc:spChg>
        <pc:spChg chg="add">
          <ac:chgData name="Ngoc Giang Tran" userId="S::giangtn85@hnue.edu.vn::74b75992-9bb5-4ea7-92a4-56437b15c8e7" providerId="AD" clId="Web-{A11B405F-7615-4FEB-9E8D-355764A725E1}" dt="2025-08-05T03:17:44.228" v="231"/>
          <ac:spMkLst>
            <pc:docMk/>
            <pc:sldMk cId="4096773406" sldId="270"/>
            <ac:spMk id="9" creationId="{9F7D5CDA-D291-4307-BF55-1381FED29634}"/>
          </ac:spMkLst>
        </pc:spChg>
        <pc:spChg chg="add">
          <ac:chgData name="Ngoc Giang Tran" userId="S::giangtn85@hnue.edu.vn::74b75992-9bb5-4ea7-92a4-56437b15c8e7" providerId="AD" clId="Web-{A11B405F-7615-4FEB-9E8D-355764A725E1}" dt="2025-08-05T03:17:44.228" v="231"/>
          <ac:spMkLst>
            <pc:docMk/>
            <pc:sldMk cId="4096773406" sldId="270"/>
            <ac:spMk id="11" creationId="{59B296B9-C5A5-4E4F-9B60-C907B5F1466C}"/>
          </ac:spMkLst>
        </pc:spChg>
        <pc:spChg chg="add">
          <ac:chgData name="Ngoc Giang Tran" userId="S::giangtn85@hnue.edu.vn::74b75992-9bb5-4ea7-92a4-56437b15c8e7" providerId="AD" clId="Web-{A11B405F-7615-4FEB-9E8D-355764A725E1}" dt="2025-08-05T03:17:44.228" v="231"/>
          <ac:spMkLst>
            <pc:docMk/>
            <pc:sldMk cId="4096773406" sldId="270"/>
            <ac:spMk id="13" creationId="{D0300FD3-5AF1-6305-15FA-9078072672E2}"/>
          </ac:spMkLst>
        </pc:spChg>
        <pc:picChg chg="add">
          <ac:chgData name="Ngoc Giang Tran" userId="S::giangtn85@hnue.edu.vn::74b75992-9bb5-4ea7-92a4-56437b15c8e7" providerId="AD" clId="Web-{A11B405F-7615-4FEB-9E8D-355764A725E1}" dt="2025-08-05T03:17:44.228" v="231"/>
          <ac:picMkLst>
            <pc:docMk/>
            <pc:sldMk cId="4096773406" sldId="270"/>
            <ac:picMk id="5" creationId="{F867E976-04F5-BE5A-CEA3-C10A82F29732}"/>
          </ac:picMkLst>
        </pc:picChg>
      </pc:sldChg>
      <pc:sldChg chg="addSp delSp modSp mod setBg">
        <pc:chgData name="Ngoc Giang Tran" userId="S::giangtn85@hnue.edu.vn::74b75992-9bb5-4ea7-92a4-56437b15c8e7" providerId="AD" clId="Web-{A11B405F-7615-4FEB-9E8D-355764A725E1}" dt="2025-08-05T03:24:22.306" v="271" actId="14100"/>
        <pc:sldMkLst>
          <pc:docMk/>
          <pc:sldMk cId="2703068230" sldId="271"/>
        </pc:sldMkLst>
        <pc:spChg chg="mod">
          <ac:chgData name="Ngoc Giang Tran" userId="S::giangtn85@hnue.edu.vn::74b75992-9bb5-4ea7-92a4-56437b15c8e7" providerId="AD" clId="Web-{A11B405F-7615-4FEB-9E8D-355764A725E1}" dt="2025-08-05T03:24:15.775" v="270" actId="1076"/>
          <ac:spMkLst>
            <pc:docMk/>
            <pc:sldMk cId="2703068230" sldId="271"/>
            <ac:spMk id="2" creationId="{DD5F655A-B013-4FF2-D010-F11C1D39864F}"/>
          </ac:spMkLst>
        </pc:spChg>
        <pc:spChg chg="del mod">
          <ac:chgData name="Ngoc Giang Tran" userId="S::giangtn85@hnue.edu.vn::74b75992-9bb5-4ea7-92a4-56437b15c8e7" providerId="AD" clId="Web-{A11B405F-7615-4FEB-9E8D-355764A725E1}" dt="2025-08-05T03:23:43.369" v="266"/>
          <ac:spMkLst>
            <pc:docMk/>
            <pc:sldMk cId="2703068230" sldId="271"/>
            <ac:spMk id="3" creationId="{A2255695-670E-04BA-0FF9-B1AD6CE1C85C}"/>
          </ac:spMkLst>
        </pc:spChg>
        <pc:spChg chg="add">
          <ac:chgData name="Ngoc Giang Tran" userId="S::giangtn85@hnue.edu.vn::74b75992-9bb5-4ea7-92a4-56437b15c8e7" providerId="AD" clId="Web-{A11B405F-7615-4FEB-9E8D-355764A725E1}" dt="2025-08-05T03:23:43.369" v="266"/>
          <ac:spMkLst>
            <pc:docMk/>
            <pc:sldMk cId="2703068230" sldId="271"/>
            <ac:spMk id="10" creationId="{E51BA4DF-2BD4-4EC2-B1DB-B27C8AC71864}"/>
          </ac:spMkLst>
        </pc:spChg>
        <pc:graphicFrameChg chg="add mod">
          <ac:chgData name="Ngoc Giang Tran" userId="S::giangtn85@hnue.edu.vn::74b75992-9bb5-4ea7-92a4-56437b15c8e7" providerId="AD" clId="Web-{A11B405F-7615-4FEB-9E8D-355764A725E1}" dt="2025-08-05T03:24:22.306" v="271" actId="14100"/>
          <ac:graphicFrameMkLst>
            <pc:docMk/>
            <pc:sldMk cId="2703068230" sldId="271"/>
            <ac:graphicFrameMk id="5" creationId="{67665BF9-424F-4ADC-42FE-DD148A4E3846}"/>
          </ac:graphicFrameMkLst>
        </pc:graphicFrameChg>
        <pc:picChg chg="add">
          <ac:chgData name="Ngoc Giang Tran" userId="S::giangtn85@hnue.edu.vn::74b75992-9bb5-4ea7-92a4-56437b15c8e7" providerId="AD" clId="Web-{A11B405F-7615-4FEB-9E8D-355764A725E1}" dt="2025-08-05T03:23:43.369" v="266"/>
          <ac:picMkLst>
            <pc:docMk/>
            <pc:sldMk cId="2703068230" sldId="271"/>
            <ac:picMk id="6" creationId="{D60D0A44-FB77-790A-6618-0C5902F1D44B}"/>
          </ac:picMkLst>
        </pc:picChg>
      </pc:sldChg>
      <pc:sldChg chg="addSp delSp modSp mod setBg">
        <pc:chgData name="Ngoc Giang Tran" userId="S::giangtn85@hnue.edu.vn::74b75992-9bb5-4ea7-92a4-56437b15c8e7" providerId="AD" clId="Web-{A11B405F-7615-4FEB-9E8D-355764A725E1}" dt="2025-08-05T03:25:53.822" v="282"/>
        <pc:sldMkLst>
          <pc:docMk/>
          <pc:sldMk cId="3323110755" sldId="272"/>
        </pc:sldMkLst>
        <pc:spChg chg="mod">
          <ac:chgData name="Ngoc Giang Tran" userId="S::giangtn85@hnue.edu.vn::74b75992-9bb5-4ea7-92a4-56437b15c8e7" providerId="AD" clId="Web-{A11B405F-7615-4FEB-9E8D-355764A725E1}" dt="2025-08-05T03:25:53.822" v="282"/>
          <ac:spMkLst>
            <pc:docMk/>
            <pc:sldMk cId="3323110755" sldId="272"/>
            <ac:spMk id="2" creationId="{1A20BBC3-78AB-84A5-1DEE-58DFFA1F68EE}"/>
          </ac:spMkLst>
        </pc:spChg>
        <pc:spChg chg="add del mod">
          <ac:chgData name="Ngoc Giang Tran" userId="S::giangtn85@hnue.edu.vn::74b75992-9bb5-4ea7-92a4-56437b15c8e7" providerId="AD" clId="Web-{A11B405F-7615-4FEB-9E8D-355764A725E1}" dt="2025-08-05T03:25:10.572" v="279"/>
          <ac:spMkLst>
            <pc:docMk/>
            <pc:sldMk cId="3323110755" sldId="272"/>
            <ac:spMk id="3" creationId="{29B13AA8-68B2-3441-A8C0-00786125A0C3}"/>
          </ac:spMkLst>
        </pc:spChg>
        <pc:spChg chg="add del">
          <ac:chgData name="Ngoc Giang Tran" userId="S::giangtn85@hnue.edu.vn::74b75992-9bb5-4ea7-92a4-56437b15c8e7" providerId="AD" clId="Web-{A11B405F-7615-4FEB-9E8D-355764A725E1}" dt="2025-08-05T03:25:10.541" v="278"/>
          <ac:spMkLst>
            <pc:docMk/>
            <pc:sldMk cId="3323110755" sldId="272"/>
            <ac:spMk id="9" creationId="{35DB3719-6FDC-4E5D-891D-FF40B7300F64}"/>
          </ac:spMkLst>
        </pc:spChg>
        <pc:spChg chg="add del">
          <ac:chgData name="Ngoc Giang Tran" userId="S::giangtn85@hnue.edu.vn::74b75992-9bb5-4ea7-92a4-56437b15c8e7" providerId="AD" clId="Web-{A11B405F-7615-4FEB-9E8D-355764A725E1}" dt="2025-08-05T03:25:10.541" v="278"/>
          <ac:spMkLst>
            <pc:docMk/>
            <pc:sldMk cId="3323110755" sldId="272"/>
            <ac:spMk id="11" creationId="{E0CBAC23-2E3F-4A90-BA59-F8299F6A5439}"/>
          </ac:spMkLst>
        </pc:spChg>
        <pc:spChg chg="add del">
          <ac:chgData name="Ngoc Giang Tran" userId="S::giangtn85@hnue.edu.vn::74b75992-9bb5-4ea7-92a4-56437b15c8e7" providerId="AD" clId="Web-{A11B405F-7615-4FEB-9E8D-355764A725E1}" dt="2025-08-05T03:25:38.541" v="281"/>
          <ac:spMkLst>
            <pc:docMk/>
            <pc:sldMk cId="3323110755" sldId="272"/>
            <ac:spMk id="13" creationId="{5F937BBF-9326-4230-AB1B-F1795E350559}"/>
          </ac:spMkLst>
        </pc:spChg>
        <pc:spChg chg="add del">
          <ac:chgData name="Ngoc Giang Tran" userId="S::giangtn85@hnue.edu.vn::74b75992-9bb5-4ea7-92a4-56437b15c8e7" providerId="AD" clId="Web-{A11B405F-7615-4FEB-9E8D-355764A725E1}" dt="2025-08-05T03:25:38.541" v="281"/>
          <ac:spMkLst>
            <pc:docMk/>
            <pc:sldMk cId="3323110755" sldId="272"/>
            <ac:spMk id="14" creationId="{BC68A55F-7B32-44D8-AEE5-1AF40532656C}"/>
          </ac:spMkLst>
        </pc:spChg>
        <pc:spChg chg="add del">
          <ac:chgData name="Ngoc Giang Tran" userId="S::giangtn85@hnue.edu.vn::74b75992-9bb5-4ea7-92a4-56437b15c8e7" providerId="AD" clId="Web-{A11B405F-7615-4FEB-9E8D-355764A725E1}" dt="2025-08-05T03:25:38.541" v="281"/>
          <ac:spMkLst>
            <pc:docMk/>
            <pc:sldMk cId="3323110755" sldId="272"/>
            <ac:spMk id="15" creationId="{CD1AAA2C-FBBE-42AA-B869-31D524B7653F}"/>
          </ac:spMkLst>
        </pc:spChg>
        <pc:spChg chg="add">
          <ac:chgData name="Ngoc Giang Tran" userId="S::giangtn85@hnue.edu.vn::74b75992-9bb5-4ea7-92a4-56437b15c8e7" providerId="AD" clId="Web-{A11B405F-7615-4FEB-9E8D-355764A725E1}" dt="2025-08-05T03:25:38.541" v="281"/>
          <ac:spMkLst>
            <pc:docMk/>
            <pc:sldMk cId="3323110755" sldId="272"/>
            <ac:spMk id="21" creationId="{D4771268-CB57-404A-9271-370EB28F6090}"/>
          </ac:spMkLst>
        </pc:spChg>
        <pc:graphicFrameChg chg="add del">
          <ac:chgData name="Ngoc Giang Tran" userId="S::giangtn85@hnue.edu.vn::74b75992-9bb5-4ea7-92a4-56437b15c8e7" providerId="AD" clId="Web-{A11B405F-7615-4FEB-9E8D-355764A725E1}" dt="2025-08-05T03:25:10.541" v="278"/>
          <ac:graphicFrameMkLst>
            <pc:docMk/>
            <pc:sldMk cId="3323110755" sldId="272"/>
            <ac:graphicFrameMk id="5" creationId="{2F04AF1A-B33E-CEE1-CB78-645F04E8B1A2}"/>
          </ac:graphicFrameMkLst>
        </pc:graphicFrameChg>
        <pc:graphicFrameChg chg="add">
          <ac:chgData name="Ngoc Giang Tran" userId="S::giangtn85@hnue.edu.vn::74b75992-9bb5-4ea7-92a4-56437b15c8e7" providerId="AD" clId="Web-{A11B405F-7615-4FEB-9E8D-355764A725E1}" dt="2025-08-05T03:25:10.572" v="279"/>
          <ac:graphicFrameMkLst>
            <pc:docMk/>
            <pc:sldMk cId="3323110755" sldId="272"/>
            <ac:graphicFrameMk id="16" creationId="{1F21B28F-05E7-32C5-A66D-A40652EFBE46}"/>
          </ac:graphicFrameMkLst>
        </pc:graphicFrameChg>
      </pc:sldChg>
      <pc:sldChg chg="addSp delSp modSp mod setBg">
        <pc:chgData name="Ngoc Giang Tran" userId="S::giangtn85@hnue.edu.vn::74b75992-9bb5-4ea7-92a4-56437b15c8e7" providerId="AD" clId="Web-{A11B405F-7615-4FEB-9E8D-355764A725E1}" dt="2025-08-05T03:26:29.353" v="288" actId="20577"/>
        <pc:sldMkLst>
          <pc:docMk/>
          <pc:sldMk cId="2732898432" sldId="273"/>
        </pc:sldMkLst>
        <pc:spChg chg="mod">
          <ac:chgData name="Ngoc Giang Tran" userId="S::giangtn85@hnue.edu.vn::74b75992-9bb5-4ea7-92a4-56437b15c8e7" providerId="AD" clId="Web-{A11B405F-7615-4FEB-9E8D-355764A725E1}" dt="2025-08-05T03:26:19.619" v="285"/>
          <ac:spMkLst>
            <pc:docMk/>
            <pc:sldMk cId="2732898432" sldId="273"/>
            <ac:spMk id="2" creationId="{02A20244-D185-EFFB-E877-AEF3D401E646}"/>
          </ac:spMkLst>
        </pc:spChg>
        <pc:spChg chg="mod">
          <ac:chgData name="Ngoc Giang Tran" userId="S::giangtn85@hnue.edu.vn::74b75992-9bb5-4ea7-92a4-56437b15c8e7" providerId="AD" clId="Web-{A11B405F-7615-4FEB-9E8D-355764A725E1}" dt="2025-08-05T03:26:29.353" v="288" actId="20577"/>
          <ac:spMkLst>
            <pc:docMk/>
            <pc:sldMk cId="2732898432" sldId="273"/>
            <ac:spMk id="3" creationId="{57BF3581-95CB-0AB4-8EB9-BE3B0DAA24B9}"/>
          </ac:spMkLst>
        </pc:spChg>
        <pc:spChg chg="add del">
          <ac:chgData name="Ngoc Giang Tran" userId="S::giangtn85@hnue.edu.vn::74b75992-9bb5-4ea7-92a4-56437b15c8e7" providerId="AD" clId="Web-{A11B405F-7615-4FEB-9E8D-355764A725E1}" dt="2025-08-05T03:26:19.619" v="284"/>
          <ac:spMkLst>
            <pc:docMk/>
            <pc:sldMk cId="2732898432" sldId="273"/>
            <ac:spMk id="8" creationId="{1B15ED52-F352-441B-82BF-E0EA34836D08}"/>
          </ac:spMkLst>
        </pc:spChg>
        <pc:spChg chg="add del">
          <ac:chgData name="Ngoc Giang Tran" userId="S::giangtn85@hnue.edu.vn::74b75992-9bb5-4ea7-92a4-56437b15c8e7" providerId="AD" clId="Web-{A11B405F-7615-4FEB-9E8D-355764A725E1}" dt="2025-08-05T03:26:19.619" v="284"/>
          <ac:spMkLst>
            <pc:docMk/>
            <pc:sldMk cId="2732898432" sldId="273"/>
            <ac:spMk id="10" creationId="{3B2E3793-BFE6-45A2-9B7B-E18844431C99}"/>
          </ac:spMkLst>
        </pc:spChg>
        <pc:spChg chg="add del">
          <ac:chgData name="Ngoc Giang Tran" userId="S::giangtn85@hnue.edu.vn::74b75992-9bb5-4ea7-92a4-56437b15c8e7" providerId="AD" clId="Web-{A11B405F-7615-4FEB-9E8D-355764A725E1}" dt="2025-08-05T03:26:19.619" v="284"/>
          <ac:spMkLst>
            <pc:docMk/>
            <pc:sldMk cId="2732898432" sldId="273"/>
            <ac:spMk id="12" creationId="{BC4C4868-CB8F-4AF9-9CDB-8108F2C19B67}"/>
          </ac:spMkLst>
        </pc:spChg>
        <pc:spChg chg="add del">
          <ac:chgData name="Ngoc Giang Tran" userId="S::giangtn85@hnue.edu.vn::74b75992-9bb5-4ea7-92a4-56437b15c8e7" providerId="AD" clId="Web-{A11B405F-7615-4FEB-9E8D-355764A725E1}" dt="2025-08-05T03:26:19.619" v="284"/>
          <ac:spMkLst>
            <pc:docMk/>
            <pc:sldMk cId="2732898432" sldId="273"/>
            <ac:spMk id="14" creationId="{375E0459-6403-40CD-989D-56A4407CA12E}"/>
          </ac:spMkLst>
        </pc:spChg>
        <pc:spChg chg="add del">
          <ac:chgData name="Ngoc Giang Tran" userId="S::giangtn85@hnue.edu.vn::74b75992-9bb5-4ea7-92a4-56437b15c8e7" providerId="AD" clId="Web-{A11B405F-7615-4FEB-9E8D-355764A725E1}" dt="2025-08-05T03:26:19.619" v="284"/>
          <ac:spMkLst>
            <pc:docMk/>
            <pc:sldMk cId="2732898432" sldId="273"/>
            <ac:spMk id="16" creationId="{53E5B1A8-3AC9-4BD1-9BBC-78CA94F2D1BA}"/>
          </ac:spMkLst>
        </pc:spChg>
        <pc:spChg chg="add">
          <ac:chgData name="Ngoc Giang Tran" userId="S::giangtn85@hnue.edu.vn::74b75992-9bb5-4ea7-92a4-56437b15c8e7" providerId="AD" clId="Web-{A11B405F-7615-4FEB-9E8D-355764A725E1}" dt="2025-08-05T03:26:19.619" v="285"/>
          <ac:spMkLst>
            <pc:docMk/>
            <pc:sldMk cId="2732898432" sldId="273"/>
            <ac:spMk id="18" creationId="{081EA652-8C6A-4E69-BEB9-170809474553}"/>
          </ac:spMkLst>
        </pc:spChg>
        <pc:spChg chg="add">
          <ac:chgData name="Ngoc Giang Tran" userId="S::giangtn85@hnue.edu.vn::74b75992-9bb5-4ea7-92a4-56437b15c8e7" providerId="AD" clId="Web-{A11B405F-7615-4FEB-9E8D-355764A725E1}" dt="2025-08-05T03:26:19.619" v="285"/>
          <ac:spMkLst>
            <pc:docMk/>
            <pc:sldMk cId="2732898432" sldId="273"/>
            <ac:spMk id="19" creationId="{5298780A-33B9-4EA2-8F67-DE68AD62841B}"/>
          </ac:spMkLst>
        </pc:spChg>
        <pc:spChg chg="add">
          <ac:chgData name="Ngoc Giang Tran" userId="S::giangtn85@hnue.edu.vn::74b75992-9bb5-4ea7-92a4-56437b15c8e7" providerId="AD" clId="Web-{A11B405F-7615-4FEB-9E8D-355764A725E1}" dt="2025-08-05T03:26:19.619" v="285"/>
          <ac:spMkLst>
            <pc:docMk/>
            <pc:sldMk cId="2732898432" sldId="273"/>
            <ac:spMk id="20" creationId="{7F488E8B-4E1E-4402-8935-D4E6C02615C7}"/>
          </ac:spMkLst>
        </pc:spChg>
      </pc:sldChg>
    </pc:docChg>
  </pc:docChgLst>
  <pc:docChgLst>
    <pc:chgData name="Ngoc Giang Tran" userId="S::giangtn85@hnue.edu.vn::74b75992-9bb5-4ea7-92a4-56437b15c8e7" providerId="AD" clId="Web-{21FC2D46-E893-5374-BDF5-0947D8B7C239}"/>
    <pc:docChg chg="addSld modSld">
      <pc:chgData name="Ngoc Giang Tran" userId="S::giangtn85@hnue.edu.vn::74b75992-9bb5-4ea7-92a4-56437b15c8e7" providerId="AD" clId="Web-{21FC2D46-E893-5374-BDF5-0947D8B7C239}" dt="2025-08-05T04:17:36.811" v="30" actId="14100"/>
      <pc:docMkLst>
        <pc:docMk/>
      </pc:docMkLst>
      <pc:sldChg chg="modSp">
        <pc:chgData name="Ngoc Giang Tran" userId="S::giangtn85@hnue.edu.vn::74b75992-9bb5-4ea7-92a4-56437b15c8e7" providerId="AD" clId="Web-{21FC2D46-E893-5374-BDF5-0947D8B7C239}" dt="2025-08-05T04:09:34.466" v="1" actId="20577"/>
        <pc:sldMkLst>
          <pc:docMk/>
          <pc:sldMk cId="1757309265" sldId="256"/>
        </pc:sldMkLst>
        <pc:spChg chg="mod">
          <ac:chgData name="Ngoc Giang Tran" userId="S::giangtn85@hnue.edu.vn::74b75992-9bb5-4ea7-92a4-56437b15c8e7" providerId="AD" clId="Web-{21FC2D46-E893-5374-BDF5-0947D8B7C239}" dt="2025-08-05T04:09:34.466" v="1" actId="20577"/>
          <ac:spMkLst>
            <pc:docMk/>
            <pc:sldMk cId="1757309265" sldId="256"/>
            <ac:spMk id="3" creationId="{06387877-988D-A54A-CBF5-3F99BDC92B11}"/>
          </ac:spMkLst>
        </pc:spChg>
      </pc:sldChg>
      <pc:sldChg chg="modSp">
        <pc:chgData name="Ngoc Giang Tran" userId="S::giangtn85@hnue.edu.vn::74b75992-9bb5-4ea7-92a4-56437b15c8e7" providerId="AD" clId="Web-{21FC2D46-E893-5374-BDF5-0947D8B7C239}" dt="2025-08-05T04:16:44.933" v="25" actId="1076"/>
        <pc:sldMkLst>
          <pc:docMk/>
          <pc:sldMk cId="1392855245" sldId="267"/>
        </pc:sldMkLst>
        <pc:spChg chg="mod">
          <ac:chgData name="Ngoc Giang Tran" userId="S::giangtn85@hnue.edu.vn::74b75992-9bb5-4ea7-92a4-56437b15c8e7" providerId="AD" clId="Web-{21FC2D46-E893-5374-BDF5-0947D8B7C239}" dt="2025-08-05T04:16:44.933" v="25" actId="1076"/>
          <ac:spMkLst>
            <pc:docMk/>
            <pc:sldMk cId="1392855245" sldId="267"/>
            <ac:spMk id="2" creationId="{FEBD922D-48EE-5BDC-87BB-3D68EA320AAB}"/>
          </ac:spMkLst>
        </pc:spChg>
      </pc:sldChg>
      <pc:sldChg chg="modSp">
        <pc:chgData name="Ngoc Giang Tran" userId="S::giangtn85@hnue.edu.vn::74b75992-9bb5-4ea7-92a4-56437b15c8e7" providerId="AD" clId="Web-{21FC2D46-E893-5374-BDF5-0947D8B7C239}" dt="2025-08-05T04:17:36.811" v="30" actId="14100"/>
        <pc:sldMkLst>
          <pc:docMk/>
          <pc:sldMk cId="2088735325" sldId="269"/>
        </pc:sldMkLst>
        <pc:spChg chg="mod">
          <ac:chgData name="Ngoc Giang Tran" userId="S::giangtn85@hnue.edu.vn::74b75992-9bb5-4ea7-92a4-56437b15c8e7" providerId="AD" clId="Web-{21FC2D46-E893-5374-BDF5-0947D8B7C239}" dt="2025-08-05T04:17:36.811" v="30" actId="14100"/>
          <ac:spMkLst>
            <pc:docMk/>
            <pc:sldMk cId="2088735325" sldId="269"/>
            <ac:spMk id="2" creationId="{C4FD0A00-D05D-925D-453F-E07CC503A46D}"/>
          </ac:spMkLst>
        </pc:spChg>
      </pc:sldChg>
      <pc:sldChg chg="addSp modSp new mod setBg">
        <pc:chgData name="Ngoc Giang Tran" userId="S::giangtn85@hnue.edu.vn::74b75992-9bb5-4ea7-92a4-56437b15c8e7" providerId="AD" clId="Web-{21FC2D46-E893-5374-BDF5-0947D8B7C239}" dt="2025-08-05T04:15:55.851" v="19"/>
        <pc:sldMkLst>
          <pc:docMk/>
          <pc:sldMk cId="3221548661" sldId="274"/>
        </pc:sldMkLst>
        <pc:spChg chg="mod">
          <ac:chgData name="Ngoc Giang Tran" userId="S::giangtn85@hnue.edu.vn::74b75992-9bb5-4ea7-92a4-56437b15c8e7" providerId="AD" clId="Web-{21FC2D46-E893-5374-BDF5-0947D8B7C239}" dt="2025-08-05T04:15:55.851" v="19"/>
          <ac:spMkLst>
            <pc:docMk/>
            <pc:sldMk cId="3221548661" sldId="274"/>
            <ac:spMk id="2" creationId="{B18B2D93-D18A-EF20-3ADE-AD3340487A75}"/>
          </ac:spMkLst>
        </pc:spChg>
        <pc:spChg chg="mod">
          <ac:chgData name="Ngoc Giang Tran" userId="S::giangtn85@hnue.edu.vn::74b75992-9bb5-4ea7-92a4-56437b15c8e7" providerId="AD" clId="Web-{21FC2D46-E893-5374-BDF5-0947D8B7C239}" dt="2025-08-05T04:15:55.851" v="19"/>
          <ac:spMkLst>
            <pc:docMk/>
            <pc:sldMk cId="3221548661" sldId="274"/>
            <ac:spMk id="3" creationId="{51FE7D90-E672-3FE5-72EF-859D1E5DEBFD}"/>
          </ac:spMkLst>
        </pc:spChg>
        <pc:spChg chg="add">
          <ac:chgData name="Ngoc Giang Tran" userId="S::giangtn85@hnue.edu.vn::74b75992-9bb5-4ea7-92a4-56437b15c8e7" providerId="AD" clId="Web-{21FC2D46-E893-5374-BDF5-0947D8B7C239}" dt="2025-08-05T04:15:55.851" v="19"/>
          <ac:spMkLst>
            <pc:docMk/>
            <pc:sldMk cId="3221548661" sldId="274"/>
            <ac:spMk id="8" creationId="{09588DA8-065E-4F6F-8EFD-43104AB2E0CF}"/>
          </ac:spMkLst>
        </pc:spChg>
        <pc:spChg chg="add">
          <ac:chgData name="Ngoc Giang Tran" userId="S::giangtn85@hnue.edu.vn::74b75992-9bb5-4ea7-92a4-56437b15c8e7" providerId="AD" clId="Web-{21FC2D46-E893-5374-BDF5-0947D8B7C239}" dt="2025-08-05T04:15:55.851" v="19"/>
          <ac:spMkLst>
            <pc:docMk/>
            <pc:sldMk cId="3221548661" sldId="274"/>
            <ac:spMk id="10" creationId="{C4285719-470E-454C-AF62-8323075F1F5B}"/>
          </ac:spMkLst>
        </pc:spChg>
        <pc:spChg chg="add">
          <ac:chgData name="Ngoc Giang Tran" userId="S::giangtn85@hnue.edu.vn::74b75992-9bb5-4ea7-92a4-56437b15c8e7" providerId="AD" clId="Web-{21FC2D46-E893-5374-BDF5-0947D8B7C239}" dt="2025-08-05T04:15:55.851" v="19"/>
          <ac:spMkLst>
            <pc:docMk/>
            <pc:sldMk cId="3221548661" sldId="274"/>
            <ac:spMk id="12" creationId="{CD9FE4EF-C4D8-49A0-B2FF-81D8DB7D8A24}"/>
          </ac:spMkLst>
        </pc:spChg>
        <pc:spChg chg="add">
          <ac:chgData name="Ngoc Giang Tran" userId="S::giangtn85@hnue.edu.vn::74b75992-9bb5-4ea7-92a4-56437b15c8e7" providerId="AD" clId="Web-{21FC2D46-E893-5374-BDF5-0947D8B7C239}" dt="2025-08-05T04:15:55.851" v="19"/>
          <ac:spMkLst>
            <pc:docMk/>
            <pc:sldMk cId="3221548661" sldId="274"/>
            <ac:spMk id="14" creationId="{4300840D-0A0B-4512-BACA-B439D5B9C57C}"/>
          </ac:spMkLst>
        </pc:spChg>
        <pc:spChg chg="add">
          <ac:chgData name="Ngoc Giang Tran" userId="S::giangtn85@hnue.edu.vn::74b75992-9bb5-4ea7-92a4-56437b15c8e7" providerId="AD" clId="Web-{21FC2D46-E893-5374-BDF5-0947D8B7C239}" dt="2025-08-05T04:15:55.851" v="19"/>
          <ac:spMkLst>
            <pc:docMk/>
            <pc:sldMk cId="3221548661" sldId="274"/>
            <ac:spMk id="16" creationId="{D2B78728-A580-49A7-84F9-6EF6F583ADE0}"/>
          </ac:spMkLst>
        </pc:spChg>
        <pc:spChg chg="add">
          <ac:chgData name="Ngoc Giang Tran" userId="S::giangtn85@hnue.edu.vn::74b75992-9bb5-4ea7-92a4-56437b15c8e7" providerId="AD" clId="Web-{21FC2D46-E893-5374-BDF5-0947D8B7C239}" dt="2025-08-05T04:15:55.851" v="19"/>
          <ac:spMkLst>
            <pc:docMk/>
            <pc:sldMk cId="3221548661" sldId="274"/>
            <ac:spMk id="18" creationId="{38FAA1A1-D861-433F-88FA-1E9D6FD31D11}"/>
          </ac:spMkLst>
        </pc:spChg>
        <pc:spChg chg="add">
          <ac:chgData name="Ngoc Giang Tran" userId="S::giangtn85@hnue.edu.vn::74b75992-9bb5-4ea7-92a4-56437b15c8e7" providerId="AD" clId="Web-{21FC2D46-E893-5374-BDF5-0947D8B7C239}" dt="2025-08-05T04:15:55.851" v="19"/>
          <ac:spMkLst>
            <pc:docMk/>
            <pc:sldMk cId="3221548661" sldId="274"/>
            <ac:spMk id="20" creationId="{8D71EDA1-87BF-4D5D-AB79-F346FD19278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BB893C-0250-4F01-92B6-F6EB0A24DA6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8A0705A-F13C-45A9-BA8C-0A32E4F67B4D}">
      <dgm:prSet/>
      <dgm:spPr/>
      <dgm:t>
        <a:bodyPr/>
        <a:lstStyle/>
        <a:p>
          <a:r>
            <a:rPr lang="en-AU"/>
            <a:t>AI-powered tools significantly enhance learner autonomy in blended EFL environments by fostering </a:t>
          </a:r>
          <a:r>
            <a:rPr lang="en-AU" b="1"/>
            <a:t>agency, persistence, and motivation</a:t>
          </a:r>
          <a:r>
            <a:rPr lang="en-AU"/>
            <a:t> in Vietnamese university students.</a:t>
          </a:r>
          <a:endParaRPr lang="en-US"/>
        </a:p>
      </dgm:t>
    </dgm:pt>
    <dgm:pt modelId="{BA912A55-7179-4256-9ACE-470AA01748B6}" type="parTrans" cxnId="{D7505393-2016-460B-9110-75159CA3ACAC}">
      <dgm:prSet/>
      <dgm:spPr/>
      <dgm:t>
        <a:bodyPr/>
        <a:lstStyle/>
        <a:p>
          <a:endParaRPr lang="en-US"/>
        </a:p>
      </dgm:t>
    </dgm:pt>
    <dgm:pt modelId="{787D95C1-DA24-49D7-986B-F89D253570B2}" type="sibTrans" cxnId="{D7505393-2016-460B-9110-75159CA3ACAC}">
      <dgm:prSet/>
      <dgm:spPr/>
      <dgm:t>
        <a:bodyPr/>
        <a:lstStyle/>
        <a:p>
          <a:endParaRPr lang="en-US"/>
        </a:p>
      </dgm:t>
    </dgm:pt>
    <dgm:pt modelId="{D11EDAE3-09E8-456F-8F03-AEE393E8461B}">
      <dgm:prSet/>
      <dgm:spPr/>
      <dgm:t>
        <a:bodyPr/>
        <a:lstStyle/>
        <a:p>
          <a:r>
            <a:rPr lang="en-AU"/>
            <a:t>AI's potential to create </a:t>
          </a:r>
          <a:r>
            <a:rPr lang="en-AU" b="1"/>
            <a:t>sustainable English Language Teaching practices</a:t>
          </a:r>
          <a:r>
            <a:rPr lang="en-AU"/>
            <a:t> by reducing reliance on resource-intensive methods is critical in Vietnam's constrained environment.</a:t>
          </a:r>
          <a:endParaRPr lang="en-US"/>
        </a:p>
      </dgm:t>
    </dgm:pt>
    <dgm:pt modelId="{FCEB2A59-DC50-404C-B662-B1A76CA10AB7}" type="parTrans" cxnId="{122A5EF8-DCFE-4A68-8005-5C9CE3093EAB}">
      <dgm:prSet/>
      <dgm:spPr/>
      <dgm:t>
        <a:bodyPr/>
        <a:lstStyle/>
        <a:p>
          <a:endParaRPr lang="en-US"/>
        </a:p>
      </dgm:t>
    </dgm:pt>
    <dgm:pt modelId="{B7F7802D-D0EC-4A4A-B5B9-DEBD379D3401}" type="sibTrans" cxnId="{122A5EF8-DCFE-4A68-8005-5C9CE3093EAB}">
      <dgm:prSet/>
      <dgm:spPr/>
      <dgm:t>
        <a:bodyPr/>
        <a:lstStyle/>
        <a:p>
          <a:endParaRPr lang="en-US"/>
        </a:p>
      </dgm:t>
    </dgm:pt>
    <dgm:pt modelId="{F17D0EC1-8EFC-4DB7-AB02-376A9EF011B3}">
      <dgm:prSet/>
      <dgm:spPr/>
      <dgm:t>
        <a:bodyPr/>
        <a:lstStyle/>
        <a:p>
          <a:r>
            <a:rPr lang="en-AU"/>
            <a:t>Findings align with </a:t>
          </a:r>
          <a:r>
            <a:rPr lang="en-AU" b="1"/>
            <a:t>self-regulated learning</a:t>
          </a:r>
          <a:r>
            <a:rPr lang="en-AU"/>
            <a:t> and </a:t>
          </a:r>
          <a:r>
            <a:rPr lang="en-AU" b="1"/>
            <a:t>connectivism</a:t>
          </a:r>
          <a:r>
            <a:rPr lang="en-AU"/>
            <a:t>, illustrating AI's role in promoting autonomous behaviours and networked learning.</a:t>
          </a:r>
          <a:endParaRPr lang="en-US"/>
        </a:p>
      </dgm:t>
    </dgm:pt>
    <dgm:pt modelId="{B2EBCE93-7D1F-4EF9-A1DD-8056C66A134A}" type="parTrans" cxnId="{5273EC6D-6341-46C0-894C-9916BFBACD8B}">
      <dgm:prSet/>
      <dgm:spPr/>
      <dgm:t>
        <a:bodyPr/>
        <a:lstStyle/>
        <a:p>
          <a:endParaRPr lang="en-US"/>
        </a:p>
      </dgm:t>
    </dgm:pt>
    <dgm:pt modelId="{A02CC996-39BA-4F3A-AB71-6C7AAD703E27}" type="sibTrans" cxnId="{5273EC6D-6341-46C0-894C-9916BFBACD8B}">
      <dgm:prSet/>
      <dgm:spPr/>
      <dgm:t>
        <a:bodyPr/>
        <a:lstStyle/>
        <a:p>
          <a:endParaRPr lang="en-US"/>
        </a:p>
      </dgm:t>
    </dgm:pt>
    <dgm:pt modelId="{F6EFC469-3338-4B8D-963B-84FC4A5C102D}">
      <dgm:prSet/>
      <dgm:spPr/>
      <dgm:t>
        <a:bodyPr/>
        <a:lstStyle/>
        <a:p>
          <a:r>
            <a:rPr lang="en-AU"/>
            <a:t>Challenges related to </a:t>
          </a:r>
          <a:r>
            <a:rPr lang="en-AU" b="1"/>
            <a:t>digital access and tool complexity</a:t>
          </a:r>
          <a:r>
            <a:rPr lang="en-AU"/>
            <a:t> highlight the need for inclusive strategies.</a:t>
          </a:r>
          <a:endParaRPr lang="en-US"/>
        </a:p>
      </dgm:t>
    </dgm:pt>
    <dgm:pt modelId="{68E647B4-0447-4E35-BA1B-79494AB9DAFD}" type="parTrans" cxnId="{EC20AEC5-86CD-4258-A6BA-13E3DEC8C7E8}">
      <dgm:prSet/>
      <dgm:spPr/>
      <dgm:t>
        <a:bodyPr/>
        <a:lstStyle/>
        <a:p>
          <a:endParaRPr lang="en-US"/>
        </a:p>
      </dgm:t>
    </dgm:pt>
    <dgm:pt modelId="{C39AA84C-D886-4DCB-902F-DB1CE8843A83}" type="sibTrans" cxnId="{EC20AEC5-86CD-4258-A6BA-13E3DEC8C7E8}">
      <dgm:prSet/>
      <dgm:spPr/>
      <dgm:t>
        <a:bodyPr/>
        <a:lstStyle/>
        <a:p>
          <a:endParaRPr lang="en-US"/>
        </a:p>
      </dgm:t>
    </dgm:pt>
    <dgm:pt modelId="{28DB72C4-4789-4C0C-A52A-0E82E495D2F3}" type="pres">
      <dgm:prSet presAssocID="{96BB893C-0250-4F01-92B6-F6EB0A24DA6B}" presName="linear" presStyleCnt="0">
        <dgm:presLayoutVars>
          <dgm:animLvl val="lvl"/>
          <dgm:resizeHandles val="exact"/>
        </dgm:presLayoutVars>
      </dgm:prSet>
      <dgm:spPr/>
    </dgm:pt>
    <dgm:pt modelId="{EE96FA94-B995-422E-808A-4339D4B49678}" type="pres">
      <dgm:prSet presAssocID="{38A0705A-F13C-45A9-BA8C-0A32E4F67B4D}" presName="parentText" presStyleLbl="node1" presStyleIdx="0" presStyleCnt="1">
        <dgm:presLayoutVars>
          <dgm:chMax val="0"/>
          <dgm:bulletEnabled val="1"/>
        </dgm:presLayoutVars>
      </dgm:prSet>
      <dgm:spPr/>
    </dgm:pt>
    <dgm:pt modelId="{C83E9387-B28B-4549-8E68-85F063BEA496}" type="pres">
      <dgm:prSet presAssocID="{38A0705A-F13C-45A9-BA8C-0A32E4F67B4D}" presName="childText" presStyleLbl="revTx" presStyleIdx="0" presStyleCnt="1">
        <dgm:presLayoutVars>
          <dgm:bulletEnabled val="1"/>
        </dgm:presLayoutVars>
      </dgm:prSet>
      <dgm:spPr/>
    </dgm:pt>
  </dgm:ptLst>
  <dgm:cxnLst>
    <dgm:cxn modelId="{2FADBB09-E320-4E4B-B877-A6C247523AF2}" type="presOf" srcId="{96BB893C-0250-4F01-92B6-F6EB0A24DA6B}" destId="{28DB72C4-4789-4C0C-A52A-0E82E495D2F3}" srcOrd="0" destOrd="0" presId="urn:microsoft.com/office/officeart/2005/8/layout/vList2"/>
    <dgm:cxn modelId="{3B65B640-97DC-465E-95A1-A011C9D3C2C5}" type="presOf" srcId="{D11EDAE3-09E8-456F-8F03-AEE393E8461B}" destId="{C83E9387-B28B-4549-8E68-85F063BEA496}" srcOrd="0" destOrd="0" presId="urn:microsoft.com/office/officeart/2005/8/layout/vList2"/>
    <dgm:cxn modelId="{5273EC6D-6341-46C0-894C-9916BFBACD8B}" srcId="{38A0705A-F13C-45A9-BA8C-0A32E4F67B4D}" destId="{F17D0EC1-8EFC-4DB7-AB02-376A9EF011B3}" srcOrd="1" destOrd="0" parTransId="{B2EBCE93-7D1F-4EF9-A1DD-8056C66A134A}" sibTransId="{A02CC996-39BA-4F3A-AB71-6C7AAD703E27}"/>
    <dgm:cxn modelId="{95C47889-855D-4314-9123-11254931E452}" type="presOf" srcId="{F6EFC469-3338-4B8D-963B-84FC4A5C102D}" destId="{C83E9387-B28B-4549-8E68-85F063BEA496}" srcOrd="0" destOrd="2" presId="urn:microsoft.com/office/officeart/2005/8/layout/vList2"/>
    <dgm:cxn modelId="{D7505393-2016-460B-9110-75159CA3ACAC}" srcId="{96BB893C-0250-4F01-92B6-F6EB0A24DA6B}" destId="{38A0705A-F13C-45A9-BA8C-0A32E4F67B4D}" srcOrd="0" destOrd="0" parTransId="{BA912A55-7179-4256-9ACE-470AA01748B6}" sibTransId="{787D95C1-DA24-49D7-986B-F89D253570B2}"/>
    <dgm:cxn modelId="{EC20AEC5-86CD-4258-A6BA-13E3DEC8C7E8}" srcId="{38A0705A-F13C-45A9-BA8C-0A32E4F67B4D}" destId="{F6EFC469-3338-4B8D-963B-84FC4A5C102D}" srcOrd="2" destOrd="0" parTransId="{68E647B4-0447-4E35-BA1B-79494AB9DAFD}" sibTransId="{C39AA84C-D886-4DCB-902F-DB1CE8843A83}"/>
    <dgm:cxn modelId="{E84C06D7-8AA8-49A4-8110-65D1B502692B}" type="presOf" srcId="{38A0705A-F13C-45A9-BA8C-0A32E4F67B4D}" destId="{EE96FA94-B995-422E-808A-4339D4B49678}" srcOrd="0" destOrd="0" presId="urn:microsoft.com/office/officeart/2005/8/layout/vList2"/>
    <dgm:cxn modelId="{34C5D9F0-83FA-42BB-A81B-4D9329F0954A}" type="presOf" srcId="{F17D0EC1-8EFC-4DB7-AB02-376A9EF011B3}" destId="{C83E9387-B28B-4549-8E68-85F063BEA496}" srcOrd="0" destOrd="1" presId="urn:microsoft.com/office/officeart/2005/8/layout/vList2"/>
    <dgm:cxn modelId="{122A5EF8-DCFE-4A68-8005-5C9CE3093EAB}" srcId="{38A0705A-F13C-45A9-BA8C-0A32E4F67B4D}" destId="{D11EDAE3-09E8-456F-8F03-AEE393E8461B}" srcOrd="0" destOrd="0" parTransId="{FCEB2A59-DC50-404C-B662-B1A76CA10AB7}" sibTransId="{B7F7802D-D0EC-4A4A-B5B9-DEBD379D3401}"/>
    <dgm:cxn modelId="{9FBDCB2F-CCB2-48C7-AC98-55E7BA99DD1E}" type="presParOf" srcId="{28DB72C4-4789-4C0C-A52A-0E82E495D2F3}" destId="{EE96FA94-B995-422E-808A-4339D4B49678}" srcOrd="0" destOrd="0" presId="urn:microsoft.com/office/officeart/2005/8/layout/vList2"/>
    <dgm:cxn modelId="{0A87C079-FC15-4131-AEEA-DB722F79AA9A}" type="presParOf" srcId="{28DB72C4-4789-4C0C-A52A-0E82E495D2F3}" destId="{C83E9387-B28B-4549-8E68-85F063BEA49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423B0D-CE51-4902-BD75-A64E03913C00}" type="doc">
      <dgm:prSet loTypeId="urn:microsoft.com/office/officeart/2005/8/layout/bProcess4" loCatId="process" qsTypeId="urn:microsoft.com/office/officeart/2005/8/quickstyle/simple1" qsCatId="simple" csTypeId="urn:microsoft.com/office/officeart/2005/8/colors/colorful1" csCatId="colorful"/>
      <dgm:spPr/>
      <dgm:t>
        <a:bodyPr/>
        <a:lstStyle/>
        <a:p>
          <a:endParaRPr lang="en-US"/>
        </a:p>
      </dgm:t>
    </dgm:pt>
    <dgm:pt modelId="{03D67A66-03B7-46C7-91EF-C915F3EF0C62}">
      <dgm:prSet/>
      <dgm:spPr/>
      <dgm:t>
        <a:bodyPr/>
        <a:lstStyle/>
        <a:p>
          <a:r>
            <a:rPr lang="en-AU" b="1"/>
            <a:t>Educators:</a:t>
          </a:r>
          <a:r>
            <a:rPr lang="en-AU"/>
            <a:t> Incorporate AI tools to promote student autonomy (e.g., adaptive platforms for assignments, virtual tutors for speaking practice).</a:t>
          </a:r>
          <a:endParaRPr lang="en-US"/>
        </a:p>
      </dgm:t>
    </dgm:pt>
    <dgm:pt modelId="{1DC9783A-DDF3-4D70-B623-002A093D1819}" type="parTrans" cxnId="{93210CA0-40D1-47D1-B617-50D1F827AF0F}">
      <dgm:prSet/>
      <dgm:spPr/>
      <dgm:t>
        <a:bodyPr/>
        <a:lstStyle/>
        <a:p>
          <a:endParaRPr lang="en-US"/>
        </a:p>
      </dgm:t>
    </dgm:pt>
    <dgm:pt modelId="{612947CF-30F0-4C08-89EE-3E2675EAABE0}" type="sibTrans" cxnId="{93210CA0-40D1-47D1-B617-50D1F827AF0F}">
      <dgm:prSet/>
      <dgm:spPr/>
      <dgm:t>
        <a:bodyPr/>
        <a:lstStyle/>
        <a:p>
          <a:endParaRPr lang="en-US"/>
        </a:p>
      </dgm:t>
    </dgm:pt>
    <dgm:pt modelId="{1C937AD9-656D-4098-B8BC-5ECF4EF78B42}">
      <dgm:prSet/>
      <dgm:spPr/>
      <dgm:t>
        <a:bodyPr/>
        <a:lstStyle/>
        <a:p>
          <a:r>
            <a:rPr lang="en-AU" b="1"/>
            <a:t>Professional Development:</a:t>
          </a:r>
          <a:r>
            <a:rPr lang="en-AU"/>
            <a:t> Prioritize training educators to guide students in effective AI use, emphasizing SRL.</a:t>
          </a:r>
          <a:endParaRPr lang="en-US"/>
        </a:p>
      </dgm:t>
    </dgm:pt>
    <dgm:pt modelId="{1E33088F-CAE5-45B6-AFE3-441479B16159}" type="parTrans" cxnId="{1BF9B6E3-CEC8-449B-9155-604EFFAAEC7A}">
      <dgm:prSet/>
      <dgm:spPr/>
      <dgm:t>
        <a:bodyPr/>
        <a:lstStyle/>
        <a:p>
          <a:endParaRPr lang="en-US"/>
        </a:p>
      </dgm:t>
    </dgm:pt>
    <dgm:pt modelId="{F0620989-A3BB-492B-8AA8-5F8E23DB2DD0}" type="sibTrans" cxnId="{1BF9B6E3-CEC8-449B-9155-604EFFAAEC7A}">
      <dgm:prSet/>
      <dgm:spPr/>
      <dgm:t>
        <a:bodyPr/>
        <a:lstStyle/>
        <a:p>
          <a:endParaRPr lang="en-US"/>
        </a:p>
      </dgm:t>
    </dgm:pt>
    <dgm:pt modelId="{5A408094-9C90-4D53-B3EA-EC4EE1DB9F16}">
      <dgm:prSet/>
      <dgm:spPr/>
      <dgm:t>
        <a:bodyPr/>
        <a:lstStyle/>
        <a:p>
          <a:r>
            <a:rPr lang="en-AU" b="1"/>
            <a:t>Curriculum Designers:</a:t>
          </a:r>
          <a:r>
            <a:rPr lang="en-AU"/>
            <a:t> Prioritize tools that align with learner needs and include features like progress tracking.</a:t>
          </a:r>
          <a:endParaRPr lang="en-US"/>
        </a:p>
      </dgm:t>
    </dgm:pt>
    <dgm:pt modelId="{F7217E66-ADB0-481A-9716-C4F491034C26}" type="parTrans" cxnId="{B648F194-4A7A-4922-8EF3-0A91DD9B114D}">
      <dgm:prSet/>
      <dgm:spPr/>
      <dgm:t>
        <a:bodyPr/>
        <a:lstStyle/>
        <a:p>
          <a:endParaRPr lang="en-US"/>
        </a:p>
      </dgm:t>
    </dgm:pt>
    <dgm:pt modelId="{6E08C277-98E5-4C48-972C-CE711A12BA85}" type="sibTrans" cxnId="{B648F194-4A7A-4922-8EF3-0A91DD9B114D}">
      <dgm:prSet/>
      <dgm:spPr/>
      <dgm:t>
        <a:bodyPr/>
        <a:lstStyle/>
        <a:p>
          <a:endParaRPr lang="en-US"/>
        </a:p>
      </dgm:t>
    </dgm:pt>
    <dgm:pt modelId="{0E6BDD25-69BC-4E25-BECE-71F65A60F9AD}">
      <dgm:prSet/>
      <dgm:spPr/>
      <dgm:t>
        <a:bodyPr/>
        <a:lstStyle/>
        <a:p>
          <a:r>
            <a:rPr lang="en-AU" b="1"/>
            <a:t>Universities:</a:t>
          </a:r>
          <a:r>
            <a:rPr lang="en-AU"/>
            <a:t> Collaborate with government and private sectors to enhance infrastructure, ensuring equitable access to technology-driven ELT.</a:t>
          </a:r>
          <a:endParaRPr lang="en-US"/>
        </a:p>
      </dgm:t>
    </dgm:pt>
    <dgm:pt modelId="{76D59A66-9661-45AB-8F35-8BDF84D35D39}" type="parTrans" cxnId="{33DA4C6C-95BC-421C-91F3-9F8C25DBB325}">
      <dgm:prSet/>
      <dgm:spPr/>
      <dgm:t>
        <a:bodyPr/>
        <a:lstStyle/>
        <a:p>
          <a:endParaRPr lang="en-US"/>
        </a:p>
      </dgm:t>
    </dgm:pt>
    <dgm:pt modelId="{D083803C-21F8-4F5C-BD46-0A120B012142}" type="sibTrans" cxnId="{33DA4C6C-95BC-421C-91F3-9F8C25DBB325}">
      <dgm:prSet/>
      <dgm:spPr/>
      <dgm:t>
        <a:bodyPr/>
        <a:lstStyle/>
        <a:p>
          <a:endParaRPr lang="en-US"/>
        </a:p>
      </dgm:t>
    </dgm:pt>
    <dgm:pt modelId="{580385C9-5FCB-4606-8639-6F35DB17C168}">
      <dgm:prSet/>
      <dgm:spPr/>
      <dgm:t>
        <a:bodyPr/>
        <a:lstStyle/>
        <a:p>
          <a:r>
            <a:rPr lang="en-AU" b="1"/>
            <a:t>Future Research:</a:t>
          </a:r>
          <a:r>
            <a:rPr lang="en-AU"/>
            <a:t> </a:t>
          </a:r>
          <a:endParaRPr lang="en-US"/>
        </a:p>
      </dgm:t>
    </dgm:pt>
    <dgm:pt modelId="{C34613E9-9AFB-4FFE-95B0-C4172637F32A}" type="parTrans" cxnId="{16BA433F-72D9-4098-A98F-3CDC95A9114E}">
      <dgm:prSet/>
      <dgm:spPr/>
      <dgm:t>
        <a:bodyPr/>
        <a:lstStyle/>
        <a:p>
          <a:endParaRPr lang="en-US"/>
        </a:p>
      </dgm:t>
    </dgm:pt>
    <dgm:pt modelId="{7A14A6B2-FD15-4262-84D3-DA0C371685DD}" type="sibTrans" cxnId="{16BA433F-72D9-4098-A98F-3CDC95A9114E}">
      <dgm:prSet/>
      <dgm:spPr/>
      <dgm:t>
        <a:bodyPr/>
        <a:lstStyle/>
        <a:p>
          <a:endParaRPr lang="en-US"/>
        </a:p>
      </dgm:t>
    </dgm:pt>
    <dgm:pt modelId="{EB5B62AA-FEFC-44EC-973C-FCF334F4413E}">
      <dgm:prSet/>
      <dgm:spPr/>
      <dgm:t>
        <a:bodyPr/>
        <a:lstStyle/>
        <a:p>
          <a:r>
            <a:rPr lang="en-AU"/>
            <a:t>Examine </a:t>
          </a:r>
          <a:r>
            <a:rPr lang="en-AU" b="1"/>
            <a:t>longitudinal impacts</a:t>
          </a:r>
          <a:r>
            <a:rPr lang="en-AU"/>
            <a:t> of AI tools on learner autonomy.</a:t>
          </a:r>
          <a:endParaRPr lang="en-US"/>
        </a:p>
      </dgm:t>
    </dgm:pt>
    <dgm:pt modelId="{B874B22C-9BB7-43C9-A510-EC5D27591463}" type="parTrans" cxnId="{F227F591-7EDA-49D8-9082-079CFB51E15F}">
      <dgm:prSet/>
      <dgm:spPr/>
      <dgm:t>
        <a:bodyPr/>
        <a:lstStyle/>
        <a:p>
          <a:endParaRPr lang="en-US"/>
        </a:p>
      </dgm:t>
    </dgm:pt>
    <dgm:pt modelId="{D508A02F-DFA4-47BD-8F1C-75AE29F7463A}" type="sibTrans" cxnId="{F227F591-7EDA-49D8-9082-079CFB51E15F}">
      <dgm:prSet/>
      <dgm:spPr/>
      <dgm:t>
        <a:bodyPr/>
        <a:lstStyle/>
        <a:p>
          <a:endParaRPr lang="en-US"/>
        </a:p>
      </dgm:t>
    </dgm:pt>
    <dgm:pt modelId="{791EBD95-BC1E-4D0B-85E4-9A0B040519E2}">
      <dgm:prSet/>
      <dgm:spPr/>
      <dgm:t>
        <a:bodyPr/>
        <a:lstStyle/>
        <a:p>
          <a:r>
            <a:rPr lang="en-AU"/>
            <a:t>Conduct </a:t>
          </a:r>
          <a:r>
            <a:rPr lang="en-AU" b="1"/>
            <a:t>comparative studies</a:t>
          </a:r>
          <a:r>
            <a:rPr lang="en-AU"/>
            <a:t> in various cultural/educational contexts.</a:t>
          </a:r>
          <a:endParaRPr lang="en-US"/>
        </a:p>
      </dgm:t>
    </dgm:pt>
    <dgm:pt modelId="{03EA4782-77C6-4FDC-A8B1-8E40E1197552}" type="parTrans" cxnId="{F406A2AA-37B4-4040-8D10-0B7C2F8B49E8}">
      <dgm:prSet/>
      <dgm:spPr/>
      <dgm:t>
        <a:bodyPr/>
        <a:lstStyle/>
        <a:p>
          <a:endParaRPr lang="en-US"/>
        </a:p>
      </dgm:t>
    </dgm:pt>
    <dgm:pt modelId="{97D23F9F-146F-481C-9334-D8FDC835FA49}" type="sibTrans" cxnId="{F406A2AA-37B4-4040-8D10-0B7C2F8B49E8}">
      <dgm:prSet/>
      <dgm:spPr/>
      <dgm:t>
        <a:bodyPr/>
        <a:lstStyle/>
        <a:p>
          <a:endParaRPr lang="en-US"/>
        </a:p>
      </dgm:t>
    </dgm:pt>
    <dgm:pt modelId="{B573A4B2-77AF-418F-AD70-5CDD2E1DAABC}">
      <dgm:prSet/>
      <dgm:spPr/>
      <dgm:t>
        <a:bodyPr/>
        <a:lstStyle/>
        <a:p>
          <a:r>
            <a:rPr lang="en-AU"/>
            <a:t>Analyze </a:t>
          </a:r>
          <a:r>
            <a:rPr lang="en-AU" b="1"/>
            <a:t>teacher perspectives</a:t>
          </a:r>
          <a:r>
            <a:rPr lang="en-AU"/>
            <a:t> on AI integration.</a:t>
          </a:r>
          <a:endParaRPr lang="en-US"/>
        </a:p>
      </dgm:t>
    </dgm:pt>
    <dgm:pt modelId="{CEB9EAE4-C043-4241-976C-07018E050398}" type="parTrans" cxnId="{6BF4C16D-E787-47EB-BD37-126F85740094}">
      <dgm:prSet/>
      <dgm:spPr/>
      <dgm:t>
        <a:bodyPr/>
        <a:lstStyle/>
        <a:p>
          <a:endParaRPr lang="en-US"/>
        </a:p>
      </dgm:t>
    </dgm:pt>
    <dgm:pt modelId="{7C198A5B-9888-4004-B4F5-4B4ED98B3CEA}" type="sibTrans" cxnId="{6BF4C16D-E787-47EB-BD37-126F85740094}">
      <dgm:prSet/>
      <dgm:spPr/>
      <dgm:t>
        <a:bodyPr/>
        <a:lstStyle/>
        <a:p>
          <a:endParaRPr lang="en-US"/>
        </a:p>
      </dgm:t>
    </dgm:pt>
    <dgm:pt modelId="{6F5A26EE-1E72-4313-BFED-B979400E0741}">
      <dgm:prSet/>
      <dgm:spPr/>
      <dgm:t>
        <a:bodyPr/>
        <a:lstStyle/>
        <a:p>
          <a:r>
            <a:rPr lang="en-AU" b="1"/>
            <a:t>Policy Interventions:</a:t>
          </a:r>
          <a:r>
            <a:rPr lang="en-AU"/>
            <a:t> Address digital inequities through subsidized technology or offline tools for scalability of AI-driven ELT.</a:t>
          </a:r>
          <a:endParaRPr lang="en-US"/>
        </a:p>
      </dgm:t>
    </dgm:pt>
    <dgm:pt modelId="{8F6DA8BD-80F2-4474-874D-34F069D54BDE}" type="parTrans" cxnId="{6AF1BB39-0C57-408D-A526-503EF062C1F5}">
      <dgm:prSet/>
      <dgm:spPr/>
      <dgm:t>
        <a:bodyPr/>
        <a:lstStyle/>
        <a:p>
          <a:endParaRPr lang="en-US"/>
        </a:p>
      </dgm:t>
    </dgm:pt>
    <dgm:pt modelId="{5F46BA0A-FBE2-43C8-BFB1-490D72DC9011}" type="sibTrans" cxnId="{6AF1BB39-0C57-408D-A526-503EF062C1F5}">
      <dgm:prSet/>
      <dgm:spPr/>
      <dgm:t>
        <a:bodyPr/>
        <a:lstStyle/>
        <a:p>
          <a:endParaRPr lang="en-US"/>
        </a:p>
      </dgm:t>
    </dgm:pt>
    <dgm:pt modelId="{9CB66D3B-9CA3-40DB-89B7-320408AF8D33}" type="pres">
      <dgm:prSet presAssocID="{74423B0D-CE51-4902-BD75-A64E03913C00}" presName="Name0" presStyleCnt="0">
        <dgm:presLayoutVars>
          <dgm:dir/>
          <dgm:resizeHandles/>
        </dgm:presLayoutVars>
      </dgm:prSet>
      <dgm:spPr/>
    </dgm:pt>
    <dgm:pt modelId="{F7539E32-89B2-4625-8516-C05FF7DC0AEA}" type="pres">
      <dgm:prSet presAssocID="{03D67A66-03B7-46C7-91EF-C915F3EF0C62}" presName="compNode" presStyleCnt="0"/>
      <dgm:spPr/>
    </dgm:pt>
    <dgm:pt modelId="{7DF20C2B-8897-46D8-A353-ABFF79C73593}" type="pres">
      <dgm:prSet presAssocID="{03D67A66-03B7-46C7-91EF-C915F3EF0C62}" presName="dummyConnPt" presStyleCnt="0"/>
      <dgm:spPr/>
    </dgm:pt>
    <dgm:pt modelId="{3CD2ACFB-1D78-47A6-8501-63CF7DDC8C14}" type="pres">
      <dgm:prSet presAssocID="{03D67A66-03B7-46C7-91EF-C915F3EF0C62}" presName="node" presStyleLbl="node1" presStyleIdx="0" presStyleCnt="6">
        <dgm:presLayoutVars>
          <dgm:bulletEnabled val="1"/>
        </dgm:presLayoutVars>
      </dgm:prSet>
      <dgm:spPr/>
    </dgm:pt>
    <dgm:pt modelId="{8BAB806B-2A8A-4491-80C4-9B80733DDC77}" type="pres">
      <dgm:prSet presAssocID="{612947CF-30F0-4C08-89EE-3E2675EAABE0}" presName="sibTrans" presStyleLbl="bgSibTrans2D1" presStyleIdx="0" presStyleCnt="5"/>
      <dgm:spPr/>
    </dgm:pt>
    <dgm:pt modelId="{36B3D4D7-8C2E-45EB-B081-AF0B6A7FACA0}" type="pres">
      <dgm:prSet presAssocID="{1C937AD9-656D-4098-B8BC-5ECF4EF78B42}" presName="compNode" presStyleCnt="0"/>
      <dgm:spPr/>
    </dgm:pt>
    <dgm:pt modelId="{5FEA90D7-76AE-484F-8AFD-E99F7966E48C}" type="pres">
      <dgm:prSet presAssocID="{1C937AD9-656D-4098-B8BC-5ECF4EF78B42}" presName="dummyConnPt" presStyleCnt="0"/>
      <dgm:spPr/>
    </dgm:pt>
    <dgm:pt modelId="{7889CDA1-074B-4C6C-9EDA-B434E8D29864}" type="pres">
      <dgm:prSet presAssocID="{1C937AD9-656D-4098-B8BC-5ECF4EF78B42}" presName="node" presStyleLbl="node1" presStyleIdx="1" presStyleCnt="6">
        <dgm:presLayoutVars>
          <dgm:bulletEnabled val="1"/>
        </dgm:presLayoutVars>
      </dgm:prSet>
      <dgm:spPr/>
    </dgm:pt>
    <dgm:pt modelId="{77D6A6F9-A470-4C9E-88AB-3FCAD85D0984}" type="pres">
      <dgm:prSet presAssocID="{F0620989-A3BB-492B-8AA8-5F8E23DB2DD0}" presName="sibTrans" presStyleLbl="bgSibTrans2D1" presStyleIdx="1" presStyleCnt="5"/>
      <dgm:spPr/>
    </dgm:pt>
    <dgm:pt modelId="{415A3203-4033-4BE5-A12E-963E63496631}" type="pres">
      <dgm:prSet presAssocID="{5A408094-9C90-4D53-B3EA-EC4EE1DB9F16}" presName="compNode" presStyleCnt="0"/>
      <dgm:spPr/>
    </dgm:pt>
    <dgm:pt modelId="{B99ACE17-F0A5-4C8C-9CA6-5FFC3D810395}" type="pres">
      <dgm:prSet presAssocID="{5A408094-9C90-4D53-B3EA-EC4EE1DB9F16}" presName="dummyConnPt" presStyleCnt="0"/>
      <dgm:spPr/>
    </dgm:pt>
    <dgm:pt modelId="{30E08F95-FF17-4C79-A601-8BAFE16E9642}" type="pres">
      <dgm:prSet presAssocID="{5A408094-9C90-4D53-B3EA-EC4EE1DB9F16}" presName="node" presStyleLbl="node1" presStyleIdx="2" presStyleCnt="6">
        <dgm:presLayoutVars>
          <dgm:bulletEnabled val="1"/>
        </dgm:presLayoutVars>
      </dgm:prSet>
      <dgm:spPr/>
    </dgm:pt>
    <dgm:pt modelId="{805B48D6-A085-4D39-BDEB-5D0F9F292124}" type="pres">
      <dgm:prSet presAssocID="{6E08C277-98E5-4C48-972C-CE711A12BA85}" presName="sibTrans" presStyleLbl="bgSibTrans2D1" presStyleIdx="2" presStyleCnt="5"/>
      <dgm:spPr/>
    </dgm:pt>
    <dgm:pt modelId="{343BDFDC-6C64-4264-B609-6178D2AB35C0}" type="pres">
      <dgm:prSet presAssocID="{0E6BDD25-69BC-4E25-BECE-71F65A60F9AD}" presName="compNode" presStyleCnt="0"/>
      <dgm:spPr/>
    </dgm:pt>
    <dgm:pt modelId="{09A9C282-2837-4C88-8AA6-8382343CD805}" type="pres">
      <dgm:prSet presAssocID="{0E6BDD25-69BC-4E25-BECE-71F65A60F9AD}" presName="dummyConnPt" presStyleCnt="0"/>
      <dgm:spPr/>
    </dgm:pt>
    <dgm:pt modelId="{A2130FBE-AD26-4A40-A43F-252E59BCCF2E}" type="pres">
      <dgm:prSet presAssocID="{0E6BDD25-69BC-4E25-BECE-71F65A60F9AD}" presName="node" presStyleLbl="node1" presStyleIdx="3" presStyleCnt="6">
        <dgm:presLayoutVars>
          <dgm:bulletEnabled val="1"/>
        </dgm:presLayoutVars>
      </dgm:prSet>
      <dgm:spPr/>
    </dgm:pt>
    <dgm:pt modelId="{97DD1D71-B4CE-4412-84A5-D73C7CEC13A2}" type="pres">
      <dgm:prSet presAssocID="{D083803C-21F8-4F5C-BD46-0A120B012142}" presName="sibTrans" presStyleLbl="bgSibTrans2D1" presStyleIdx="3" presStyleCnt="5"/>
      <dgm:spPr/>
    </dgm:pt>
    <dgm:pt modelId="{1508F484-BE24-4378-B127-077468367288}" type="pres">
      <dgm:prSet presAssocID="{580385C9-5FCB-4606-8639-6F35DB17C168}" presName="compNode" presStyleCnt="0"/>
      <dgm:spPr/>
    </dgm:pt>
    <dgm:pt modelId="{9E487744-6030-4426-9225-C22CC89F0B51}" type="pres">
      <dgm:prSet presAssocID="{580385C9-5FCB-4606-8639-6F35DB17C168}" presName="dummyConnPt" presStyleCnt="0"/>
      <dgm:spPr/>
    </dgm:pt>
    <dgm:pt modelId="{6BEC8ABF-89F9-4087-8FE0-E2DBEF9309D2}" type="pres">
      <dgm:prSet presAssocID="{580385C9-5FCB-4606-8639-6F35DB17C168}" presName="node" presStyleLbl="node1" presStyleIdx="4" presStyleCnt="6">
        <dgm:presLayoutVars>
          <dgm:bulletEnabled val="1"/>
        </dgm:presLayoutVars>
      </dgm:prSet>
      <dgm:spPr/>
    </dgm:pt>
    <dgm:pt modelId="{C0D91193-B4F8-421A-BA74-7CCAE158FAC5}" type="pres">
      <dgm:prSet presAssocID="{7A14A6B2-FD15-4262-84D3-DA0C371685DD}" presName="sibTrans" presStyleLbl="bgSibTrans2D1" presStyleIdx="4" presStyleCnt="5"/>
      <dgm:spPr/>
    </dgm:pt>
    <dgm:pt modelId="{C5B5D4D0-0795-4431-ABBD-55CD942A1819}" type="pres">
      <dgm:prSet presAssocID="{6F5A26EE-1E72-4313-BFED-B979400E0741}" presName="compNode" presStyleCnt="0"/>
      <dgm:spPr/>
    </dgm:pt>
    <dgm:pt modelId="{A5A13EA9-CACB-42DD-BBC6-B4DA77FD7C86}" type="pres">
      <dgm:prSet presAssocID="{6F5A26EE-1E72-4313-BFED-B979400E0741}" presName="dummyConnPt" presStyleCnt="0"/>
      <dgm:spPr/>
    </dgm:pt>
    <dgm:pt modelId="{D1DB4B40-09FD-4855-8F80-2574211AFDEE}" type="pres">
      <dgm:prSet presAssocID="{6F5A26EE-1E72-4313-BFED-B979400E0741}" presName="node" presStyleLbl="node1" presStyleIdx="5" presStyleCnt="6">
        <dgm:presLayoutVars>
          <dgm:bulletEnabled val="1"/>
        </dgm:presLayoutVars>
      </dgm:prSet>
      <dgm:spPr/>
    </dgm:pt>
  </dgm:ptLst>
  <dgm:cxnLst>
    <dgm:cxn modelId="{19659901-5200-4483-8248-8241F102C8C3}" type="presOf" srcId="{5A408094-9C90-4D53-B3EA-EC4EE1DB9F16}" destId="{30E08F95-FF17-4C79-A601-8BAFE16E9642}" srcOrd="0" destOrd="0" presId="urn:microsoft.com/office/officeart/2005/8/layout/bProcess4"/>
    <dgm:cxn modelId="{F77D0A0F-497C-4177-9A03-849EAEBD5D33}" type="presOf" srcId="{0E6BDD25-69BC-4E25-BECE-71F65A60F9AD}" destId="{A2130FBE-AD26-4A40-A43F-252E59BCCF2E}" srcOrd="0" destOrd="0" presId="urn:microsoft.com/office/officeart/2005/8/layout/bProcess4"/>
    <dgm:cxn modelId="{9E8FE21F-6341-4E82-BEB1-22E00EC7F8FC}" type="presOf" srcId="{1C937AD9-656D-4098-B8BC-5ECF4EF78B42}" destId="{7889CDA1-074B-4C6C-9EDA-B434E8D29864}" srcOrd="0" destOrd="0" presId="urn:microsoft.com/office/officeart/2005/8/layout/bProcess4"/>
    <dgm:cxn modelId="{9D624627-D0BA-4F86-9959-64AF33B91F6D}" type="presOf" srcId="{6F5A26EE-1E72-4313-BFED-B979400E0741}" destId="{D1DB4B40-09FD-4855-8F80-2574211AFDEE}" srcOrd="0" destOrd="0" presId="urn:microsoft.com/office/officeart/2005/8/layout/bProcess4"/>
    <dgm:cxn modelId="{D7780F36-0659-4BCE-9834-EBD1D45B226B}" type="presOf" srcId="{6E08C277-98E5-4C48-972C-CE711A12BA85}" destId="{805B48D6-A085-4D39-BDEB-5D0F9F292124}" srcOrd="0" destOrd="0" presId="urn:microsoft.com/office/officeart/2005/8/layout/bProcess4"/>
    <dgm:cxn modelId="{6AF1BB39-0C57-408D-A526-503EF062C1F5}" srcId="{74423B0D-CE51-4902-BD75-A64E03913C00}" destId="{6F5A26EE-1E72-4313-BFED-B979400E0741}" srcOrd="5" destOrd="0" parTransId="{8F6DA8BD-80F2-4474-874D-34F069D54BDE}" sibTransId="{5F46BA0A-FBE2-43C8-BFB1-490D72DC9011}"/>
    <dgm:cxn modelId="{16BA433F-72D9-4098-A98F-3CDC95A9114E}" srcId="{74423B0D-CE51-4902-BD75-A64E03913C00}" destId="{580385C9-5FCB-4606-8639-6F35DB17C168}" srcOrd="4" destOrd="0" parTransId="{C34613E9-9AFB-4FFE-95B0-C4172637F32A}" sibTransId="{7A14A6B2-FD15-4262-84D3-DA0C371685DD}"/>
    <dgm:cxn modelId="{82D5CB42-17D2-48FE-A87A-D77BB08EF564}" type="presOf" srcId="{612947CF-30F0-4C08-89EE-3E2675EAABE0}" destId="{8BAB806B-2A8A-4491-80C4-9B80733DDC77}" srcOrd="0" destOrd="0" presId="urn:microsoft.com/office/officeart/2005/8/layout/bProcess4"/>
    <dgm:cxn modelId="{3FC20A47-E72A-4A51-AD52-24C846A0CEE8}" type="presOf" srcId="{B573A4B2-77AF-418F-AD70-5CDD2E1DAABC}" destId="{6BEC8ABF-89F9-4087-8FE0-E2DBEF9309D2}" srcOrd="0" destOrd="3" presId="urn:microsoft.com/office/officeart/2005/8/layout/bProcess4"/>
    <dgm:cxn modelId="{B41B2D47-4343-41B9-A911-87788CF33D64}" type="presOf" srcId="{EB5B62AA-FEFC-44EC-973C-FCF334F4413E}" destId="{6BEC8ABF-89F9-4087-8FE0-E2DBEF9309D2}" srcOrd="0" destOrd="1" presId="urn:microsoft.com/office/officeart/2005/8/layout/bProcess4"/>
    <dgm:cxn modelId="{CF0D5B51-4242-454D-AB60-95EFEDE39CEF}" type="presOf" srcId="{580385C9-5FCB-4606-8639-6F35DB17C168}" destId="{6BEC8ABF-89F9-4087-8FE0-E2DBEF9309D2}" srcOrd="0" destOrd="0" presId="urn:microsoft.com/office/officeart/2005/8/layout/bProcess4"/>
    <dgm:cxn modelId="{FD0AB153-09B8-425C-8DEB-CF236D27E4D2}" type="presOf" srcId="{74423B0D-CE51-4902-BD75-A64E03913C00}" destId="{9CB66D3B-9CA3-40DB-89B7-320408AF8D33}" srcOrd="0" destOrd="0" presId="urn:microsoft.com/office/officeart/2005/8/layout/bProcess4"/>
    <dgm:cxn modelId="{D8220563-1042-4F62-85F0-0F89031B22FC}" type="presOf" srcId="{791EBD95-BC1E-4D0B-85E4-9A0B040519E2}" destId="{6BEC8ABF-89F9-4087-8FE0-E2DBEF9309D2}" srcOrd="0" destOrd="2" presId="urn:microsoft.com/office/officeart/2005/8/layout/bProcess4"/>
    <dgm:cxn modelId="{84ED4C6A-8212-4182-919B-5F2BA21BB3CA}" type="presOf" srcId="{F0620989-A3BB-492B-8AA8-5F8E23DB2DD0}" destId="{77D6A6F9-A470-4C9E-88AB-3FCAD85D0984}" srcOrd="0" destOrd="0" presId="urn:microsoft.com/office/officeart/2005/8/layout/bProcess4"/>
    <dgm:cxn modelId="{33DA4C6C-95BC-421C-91F3-9F8C25DBB325}" srcId="{74423B0D-CE51-4902-BD75-A64E03913C00}" destId="{0E6BDD25-69BC-4E25-BECE-71F65A60F9AD}" srcOrd="3" destOrd="0" parTransId="{76D59A66-9661-45AB-8F35-8BDF84D35D39}" sibTransId="{D083803C-21F8-4F5C-BD46-0A120B012142}"/>
    <dgm:cxn modelId="{6BF4C16D-E787-47EB-BD37-126F85740094}" srcId="{580385C9-5FCB-4606-8639-6F35DB17C168}" destId="{B573A4B2-77AF-418F-AD70-5CDD2E1DAABC}" srcOrd="2" destOrd="0" parTransId="{CEB9EAE4-C043-4241-976C-07018E050398}" sibTransId="{7C198A5B-9888-4004-B4F5-4B4ED98B3CEA}"/>
    <dgm:cxn modelId="{FE390A85-CEDD-4359-95FC-E55313F026D8}" type="presOf" srcId="{D083803C-21F8-4F5C-BD46-0A120B012142}" destId="{97DD1D71-B4CE-4412-84A5-D73C7CEC13A2}" srcOrd="0" destOrd="0" presId="urn:microsoft.com/office/officeart/2005/8/layout/bProcess4"/>
    <dgm:cxn modelId="{F227F591-7EDA-49D8-9082-079CFB51E15F}" srcId="{580385C9-5FCB-4606-8639-6F35DB17C168}" destId="{EB5B62AA-FEFC-44EC-973C-FCF334F4413E}" srcOrd="0" destOrd="0" parTransId="{B874B22C-9BB7-43C9-A510-EC5D27591463}" sibTransId="{D508A02F-DFA4-47BD-8F1C-75AE29F7463A}"/>
    <dgm:cxn modelId="{B648F194-4A7A-4922-8EF3-0A91DD9B114D}" srcId="{74423B0D-CE51-4902-BD75-A64E03913C00}" destId="{5A408094-9C90-4D53-B3EA-EC4EE1DB9F16}" srcOrd="2" destOrd="0" parTransId="{F7217E66-ADB0-481A-9716-C4F491034C26}" sibTransId="{6E08C277-98E5-4C48-972C-CE711A12BA85}"/>
    <dgm:cxn modelId="{93210CA0-40D1-47D1-B617-50D1F827AF0F}" srcId="{74423B0D-CE51-4902-BD75-A64E03913C00}" destId="{03D67A66-03B7-46C7-91EF-C915F3EF0C62}" srcOrd="0" destOrd="0" parTransId="{1DC9783A-DDF3-4D70-B623-002A093D1819}" sibTransId="{612947CF-30F0-4C08-89EE-3E2675EAABE0}"/>
    <dgm:cxn modelId="{F406A2AA-37B4-4040-8D10-0B7C2F8B49E8}" srcId="{580385C9-5FCB-4606-8639-6F35DB17C168}" destId="{791EBD95-BC1E-4D0B-85E4-9A0B040519E2}" srcOrd="1" destOrd="0" parTransId="{03EA4782-77C6-4FDC-A8B1-8E40E1197552}" sibTransId="{97D23F9F-146F-481C-9334-D8FDC835FA49}"/>
    <dgm:cxn modelId="{F8C416BD-9939-4D55-9FA8-5B3AFB9BF920}" type="presOf" srcId="{7A14A6B2-FD15-4262-84D3-DA0C371685DD}" destId="{C0D91193-B4F8-421A-BA74-7CCAE158FAC5}" srcOrd="0" destOrd="0" presId="urn:microsoft.com/office/officeart/2005/8/layout/bProcess4"/>
    <dgm:cxn modelId="{66F227C0-9F65-484E-BD19-E481CF191D87}" type="presOf" srcId="{03D67A66-03B7-46C7-91EF-C915F3EF0C62}" destId="{3CD2ACFB-1D78-47A6-8501-63CF7DDC8C14}" srcOrd="0" destOrd="0" presId="urn:microsoft.com/office/officeart/2005/8/layout/bProcess4"/>
    <dgm:cxn modelId="{1BF9B6E3-CEC8-449B-9155-604EFFAAEC7A}" srcId="{74423B0D-CE51-4902-BD75-A64E03913C00}" destId="{1C937AD9-656D-4098-B8BC-5ECF4EF78B42}" srcOrd="1" destOrd="0" parTransId="{1E33088F-CAE5-45B6-AFE3-441479B16159}" sibTransId="{F0620989-A3BB-492B-8AA8-5F8E23DB2DD0}"/>
    <dgm:cxn modelId="{218E7D3B-9D8B-42F2-975B-8D677A0BC5EE}" type="presParOf" srcId="{9CB66D3B-9CA3-40DB-89B7-320408AF8D33}" destId="{F7539E32-89B2-4625-8516-C05FF7DC0AEA}" srcOrd="0" destOrd="0" presId="urn:microsoft.com/office/officeart/2005/8/layout/bProcess4"/>
    <dgm:cxn modelId="{7137318F-F8F3-45FC-B052-AA92E302377F}" type="presParOf" srcId="{F7539E32-89B2-4625-8516-C05FF7DC0AEA}" destId="{7DF20C2B-8897-46D8-A353-ABFF79C73593}" srcOrd="0" destOrd="0" presId="urn:microsoft.com/office/officeart/2005/8/layout/bProcess4"/>
    <dgm:cxn modelId="{92B80450-EDE9-430F-8F13-BEEDD1723C5F}" type="presParOf" srcId="{F7539E32-89B2-4625-8516-C05FF7DC0AEA}" destId="{3CD2ACFB-1D78-47A6-8501-63CF7DDC8C14}" srcOrd="1" destOrd="0" presId="urn:microsoft.com/office/officeart/2005/8/layout/bProcess4"/>
    <dgm:cxn modelId="{5055B323-168B-48E8-BB65-BDA94B2116D5}" type="presParOf" srcId="{9CB66D3B-9CA3-40DB-89B7-320408AF8D33}" destId="{8BAB806B-2A8A-4491-80C4-9B80733DDC77}" srcOrd="1" destOrd="0" presId="urn:microsoft.com/office/officeart/2005/8/layout/bProcess4"/>
    <dgm:cxn modelId="{FF9DBC14-2F74-4264-A40B-3CCA7E036DB8}" type="presParOf" srcId="{9CB66D3B-9CA3-40DB-89B7-320408AF8D33}" destId="{36B3D4D7-8C2E-45EB-B081-AF0B6A7FACA0}" srcOrd="2" destOrd="0" presId="urn:microsoft.com/office/officeart/2005/8/layout/bProcess4"/>
    <dgm:cxn modelId="{CE2465B2-B3BC-4372-9305-915B5486C1AD}" type="presParOf" srcId="{36B3D4D7-8C2E-45EB-B081-AF0B6A7FACA0}" destId="{5FEA90D7-76AE-484F-8AFD-E99F7966E48C}" srcOrd="0" destOrd="0" presId="urn:microsoft.com/office/officeart/2005/8/layout/bProcess4"/>
    <dgm:cxn modelId="{3A6AC015-42FF-48C4-858E-017D80549247}" type="presParOf" srcId="{36B3D4D7-8C2E-45EB-B081-AF0B6A7FACA0}" destId="{7889CDA1-074B-4C6C-9EDA-B434E8D29864}" srcOrd="1" destOrd="0" presId="urn:microsoft.com/office/officeart/2005/8/layout/bProcess4"/>
    <dgm:cxn modelId="{FB4C4EB0-5D71-4767-83D2-BFA4681D5664}" type="presParOf" srcId="{9CB66D3B-9CA3-40DB-89B7-320408AF8D33}" destId="{77D6A6F9-A470-4C9E-88AB-3FCAD85D0984}" srcOrd="3" destOrd="0" presId="urn:microsoft.com/office/officeart/2005/8/layout/bProcess4"/>
    <dgm:cxn modelId="{0F36F0A2-BEEF-4D93-AB97-A66ED0EFA36C}" type="presParOf" srcId="{9CB66D3B-9CA3-40DB-89B7-320408AF8D33}" destId="{415A3203-4033-4BE5-A12E-963E63496631}" srcOrd="4" destOrd="0" presId="urn:microsoft.com/office/officeart/2005/8/layout/bProcess4"/>
    <dgm:cxn modelId="{DD3879F3-808A-4BD3-B7ED-CE39616137EC}" type="presParOf" srcId="{415A3203-4033-4BE5-A12E-963E63496631}" destId="{B99ACE17-F0A5-4C8C-9CA6-5FFC3D810395}" srcOrd="0" destOrd="0" presId="urn:microsoft.com/office/officeart/2005/8/layout/bProcess4"/>
    <dgm:cxn modelId="{D52DD4D1-B836-41C0-9571-902E0FA8B147}" type="presParOf" srcId="{415A3203-4033-4BE5-A12E-963E63496631}" destId="{30E08F95-FF17-4C79-A601-8BAFE16E9642}" srcOrd="1" destOrd="0" presId="urn:microsoft.com/office/officeart/2005/8/layout/bProcess4"/>
    <dgm:cxn modelId="{BC8AF2BB-3F71-42E4-8BFF-522589843240}" type="presParOf" srcId="{9CB66D3B-9CA3-40DB-89B7-320408AF8D33}" destId="{805B48D6-A085-4D39-BDEB-5D0F9F292124}" srcOrd="5" destOrd="0" presId="urn:microsoft.com/office/officeart/2005/8/layout/bProcess4"/>
    <dgm:cxn modelId="{A276123F-D7C0-4A7E-AEC4-AC50E5D2761D}" type="presParOf" srcId="{9CB66D3B-9CA3-40DB-89B7-320408AF8D33}" destId="{343BDFDC-6C64-4264-B609-6178D2AB35C0}" srcOrd="6" destOrd="0" presId="urn:microsoft.com/office/officeart/2005/8/layout/bProcess4"/>
    <dgm:cxn modelId="{5794B4CC-89BC-40CC-B683-2116F6EBF1C8}" type="presParOf" srcId="{343BDFDC-6C64-4264-B609-6178D2AB35C0}" destId="{09A9C282-2837-4C88-8AA6-8382343CD805}" srcOrd="0" destOrd="0" presId="urn:microsoft.com/office/officeart/2005/8/layout/bProcess4"/>
    <dgm:cxn modelId="{62C72D12-BB27-4680-A302-4F5C2D1AB2BF}" type="presParOf" srcId="{343BDFDC-6C64-4264-B609-6178D2AB35C0}" destId="{A2130FBE-AD26-4A40-A43F-252E59BCCF2E}" srcOrd="1" destOrd="0" presId="urn:microsoft.com/office/officeart/2005/8/layout/bProcess4"/>
    <dgm:cxn modelId="{7BB6AE0C-6347-4B12-94F3-4EBCCD729EBC}" type="presParOf" srcId="{9CB66D3B-9CA3-40DB-89B7-320408AF8D33}" destId="{97DD1D71-B4CE-4412-84A5-D73C7CEC13A2}" srcOrd="7" destOrd="0" presId="urn:microsoft.com/office/officeart/2005/8/layout/bProcess4"/>
    <dgm:cxn modelId="{673BC462-7F87-4FBB-85F4-E7257F3D03D4}" type="presParOf" srcId="{9CB66D3B-9CA3-40DB-89B7-320408AF8D33}" destId="{1508F484-BE24-4378-B127-077468367288}" srcOrd="8" destOrd="0" presId="urn:microsoft.com/office/officeart/2005/8/layout/bProcess4"/>
    <dgm:cxn modelId="{A03821B6-C973-4B61-93AF-2EE9718BC1DB}" type="presParOf" srcId="{1508F484-BE24-4378-B127-077468367288}" destId="{9E487744-6030-4426-9225-C22CC89F0B51}" srcOrd="0" destOrd="0" presId="urn:microsoft.com/office/officeart/2005/8/layout/bProcess4"/>
    <dgm:cxn modelId="{2639B152-002C-471E-9699-35DFAA63D03E}" type="presParOf" srcId="{1508F484-BE24-4378-B127-077468367288}" destId="{6BEC8ABF-89F9-4087-8FE0-E2DBEF9309D2}" srcOrd="1" destOrd="0" presId="urn:microsoft.com/office/officeart/2005/8/layout/bProcess4"/>
    <dgm:cxn modelId="{804D7100-EE59-4939-B706-BDD701D266EA}" type="presParOf" srcId="{9CB66D3B-9CA3-40DB-89B7-320408AF8D33}" destId="{C0D91193-B4F8-421A-BA74-7CCAE158FAC5}" srcOrd="9" destOrd="0" presId="urn:microsoft.com/office/officeart/2005/8/layout/bProcess4"/>
    <dgm:cxn modelId="{4E71CFAA-7B40-455F-AE09-3038D327C289}" type="presParOf" srcId="{9CB66D3B-9CA3-40DB-89B7-320408AF8D33}" destId="{C5B5D4D0-0795-4431-ABBD-55CD942A1819}" srcOrd="10" destOrd="0" presId="urn:microsoft.com/office/officeart/2005/8/layout/bProcess4"/>
    <dgm:cxn modelId="{06825673-16B7-4B24-B700-20490F25DE4D}" type="presParOf" srcId="{C5B5D4D0-0795-4431-ABBD-55CD942A1819}" destId="{A5A13EA9-CACB-42DD-BBC6-B4DA77FD7C86}" srcOrd="0" destOrd="0" presId="urn:microsoft.com/office/officeart/2005/8/layout/bProcess4"/>
    <dgm:cxn modelId="{FEFBE20D-6BD5-4242-95A8-1BFA77C0B903}" type="presParOf" srcId="{C5B5D4D0-0795-4431-ABBD-55CD942A1819}" destId="{D1DB4B40-09FD-4855-8F80-2574211AFDEE}"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6FA94-B995-422E-808A-4339D4B49678}">
      <dsp:nvSpPr>
        <dsp:cNvPr id="0" name=""/>
        <dsp:cNvSpPr/>
      </dsp:nvSpPr>
      <dsp:spPr>
        <a:xfrm>
          <a:off x="0" y="182304"/>
          <a:ext cx="7206120" cy="1998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AU" sz="2800" kern="1200"/>
            <a:t>AI-powered tools significantly enhance learner autonomy in blended EFL environments by fostering </a:t>
          </a:r>
          <a:r>
            <a:rPr lang="en-AU" sz="2800" b="1" kern="1200"/>
            <a:t>agency, persistence, and motivation</a:t>
          </a:r>
          <a:r>
            <a:rPr lang="en-AU" sz="2800" kern="1200"/>
            <a:t> in Vietnamese university students.</a:t>
          </a:r>
          <a:endParaRPr lang="en-US" sz="2800" kern="1200"/>
        </a:p>
      </dsp:txBody>
      <dsp:txXfrm>
        <a:off x="97552" y="279856"/>
        <a:ext cx="7011016" cy="1803256"/>
      </dsp:txXfrm>
    </dsp:sp>
    <dsp:sp modelId="{C83E9387-B28B-4549-8E68-85F063BEA496}">
      <dsp:nvSpPr>
        <dsp:cNvPr id="0" name=""/>
        <dsp:cNvSpPr/>
      </dsp:nvSpPr>
      <dsp:spPr>
        <a:xfrm>
          <a:off x="0" y="2180664"/>
          <a:ext cx="7206120" cy="30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79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AU" sz="2200" kern="1200"/>
            <a:t>AI's potential to create </a:t>
          </a:r>
          <a:r>
            <a:rPr lang="en-AU" sz="2200" b="1" kern="1200"/>
            <a:t>sustainable English Language Teaching practices</a:t>
          </a:r>
          <a:r>
            <a:rPr lang="en-AU" sz="2200" kern="1200"/>
            <a:t> by reducing reliance on resource-intensive methods is critical in Vietnam's constrained environment.</a:t>
          </a:r>
          <a:endParaRPr lang="en-US" sz="2200" kern="1200"/>
        </a:p>
        <a:p>
          <a:pPr marL="228600" lvl="1" indent="-228600" algn="l" defTabSz="977900">
            <a:lnSpc>
              <a:spcPct val="90000"/>
            </a:lnSpc>
            <a:spcBef>
              <a:spcPct val="0"/>
            </a:spcBef>
            <a:spcAft>
              <a:spcPct val="20000"/>
            </a:spcAft>
            <a:buChar char="•"/>
          </a:pPr>
          <a:r>
            <a:rPr lang="en-AU" sz="2200" kern="1200"/>
            <a:t>Findings align with </a:t>
          </a:r>
          <a:r>
            <a:rPr lang="en-AU" sz="2200" b="1" kern="1200"/>
            <a:t>self-regulated learning</a:t>
          </a:r>
          <a:r>
            <a:rPr lang="en-AU" sz="2200" kern="1200"/>
            <a:t> and </a:t>
          </a:r>
          <a:r>
            <a:rPr lang="en-AU" sz="2200" b="1" kern="1200"/>
            <a:t>connectivism</a:t>
          </a:r>
          <a:r>
            <a:rPr lang="en-AU" sz="2200" kern="1200"/>
            <a:t>, illustrating AI's role in promoting autonomous behaviours and networked learning.</a:t>
          </a:r>
          <a:endParaRPr lang="en-US" sz="2200" kern="1200"/>
        </a:p>
        <a:p>
          <a:pPr marL="228600" lvl="1" indent="-228600" algn="l" defTabSz="977900">
            <a:lnSpc>
              <a:spcPct val="90000"/>
            </a:lnSpc>
            <a:spcBef>
              <a:spcPct val="0"/>
            </a:spcBef>
            <a:spcAft>
              <a:spcPct val="20000"/>
            </a:spcAft>
            <a:buChar char="•"/>
          </a:pPr>
          <a:r>
            <a:rPr lang="en-AU" sz="2200" kern="1200"/>
            <a:t>Challenges related to </a:t>
          </a:r>
          <a:r>
            <a:rPr lang="en-AU" sz="2200" b="1" kern="1200"/>
            <a:t>digital access and tool complexity</a:t>
          </a:r>
          <a:r>
            <a:rPr lang="en-AU" sz="2200" kern="1200"/>
            <a:t> highlight the need for inclusive strategies.</a:t>
          </a:r>
          <a:endParaRPr lang="en-US" sz="2200" kern="1200"/>
        </a:p>
      </dsp:txBody>
      <dsp:txXfrm>
        <a:off x="0" y="2180664"/>
        <a:ext cx="7206120" cy="3013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B806B-2A8A-4491-80C4-9B80733DDC77}">
      <dsp:nvSpPr>
        <dsp:cNvPr id="0" name=""/>
        <dsp:cNvSpPr/>
      </dsp:nvSpPr>
      <dsp:spPr>
        <a:xfrm rot="5400000">
          <a:off x="257226" y="1242199"/>
          <a:ext cx="1936052" cy="233832"/>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D2ACFB-1D78-47A6-8501-63CF7DDC8C14}">
      <dsp:nvSpPr>
        <dsp:cNvPr id="0" name=""/>
        <dsp:cNvSpPr/>
      </dsp:nvSpPr>
      <dsp:spPr>
        <a:xfrm>
          <a:off x="699350" y="1808"/>
          <a:ext cx="2598137" cy="155888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a:t>Educators:</a:t>
          </a:r>
          <a:r>
            <a:rPr lang="en-AU" sz="1400" kern="1200"/>
            <a:t> Incorporate AI tools to promote student autonomy (e.g., adaptive platforms for assignments, virtual tutors for speaking practice).</a:t>
          </a:r>
          <a:endParaRPr lang="en-US" sz="1400" kern="1200"/>
        </a:p>
      </dsp:txBody>
      <dsp:txXfrm>
        <a:off x="745008" y="47466"/>
        <a:ext cx="2506821" cy="1467566"/>
      </dsp:txXfrm>
    </dsp:sp>
    <dsp:sp modelId="{77D6A6F9-A470-4C9E-88AB-3FCAD85D0984}">
      <dsp:nvSpPr>
        <dsp:cNvPr id="0" name=""/>
        <dsp:cNvSpPr/>
      </dsp:nvSpPr>
      <dsp:spPr>
        <a:xfrm rot="5400000">
          <a:off x="257226" y="3190802"/>
          <a:ext cx="1936052" cy="233832"/>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89CDA1-074B-4C6C-9EDA-B434E8D29864}">
      <dsp:nvSpPr>
        <dsp:cNvPr id="0" name=""/>
        <dsp:cNvSpPr/>
      </dsp:nvSpPr>
      <dsp:spPr>
        <a:xfrm>
          <a:off x="699350" y="1950411"/>
          <a:ext cx="2598137" cy="155888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a:t>Professional Development:</a:t>
          </a:r>
          <a:r>
            <a:rPr lang="en-AU" sz="1400" kern="1200"/>
            <a:t> Prioritize training educators to guide students in effective AI use, emphasizing SRL.</a:t>
          </a:r>
          <a:endParaRPr lang="en-US" sz="1400" kern="1200"/>
        </a:p>
      </dsp:txBody>
      <dsp:txXfrm>
        <a:off x="745008" y="1996069"/>
        <a:ext cx="2506821" cy="1467566"/>
      </dsp:txXfrm>
    </dsp:sp>
    <dsp:sp modelId="{805B48D6-A085-4D39-BDEB-5D0F9F292124}">
      <dsp:nvSpPr>
        <dsp:cNvPr id="0" name=""/>
        <dsp:cNvSpPr/>
      </dsp:nvSpPr>
      <dsp:spPr>
        <a:xfrm>
          <a:off x="1231528" y="4165103"/>
          <a:ext cx="3442971" cy="233832"/>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E08F95-FF17-4C79-A601-8BAFE16E9642}">
      <dsp:nvSpPr>
        <dsp:cNvPr id="0" name=""/>
        <dsp:cNvSpPr/>
      </dsp:nvSpPr>
      <dsp:spPr>
        <a:xfrm>
          <a:off x="699350" y="3899014"/>
          <a:ext cx="2598137" cy="155888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a:t>Curriculum Designers:</a:t>
          </a:r>
          <a:r>
            <a:rPr lang="en-AU" sz="1400" kern="1200"/>
            <a:t> Prioritize tools that align with learner needs and include features like progress tracking.</a:t>
          </a:r>
          <a:endParaRPr lang="en-US" sz="1400" kern="1200"/>
        </a:p>
      </dsp:txBody>
      <dsp:txXfrm>
        <a:off x="745008" y="3944672"/>
        <a:ext cx="2506821" cy="1467566"/>
      </dsp:txXfrm>
    </dsp:sp>
    <dsp:sp modelId="{97DD1D71-B4CE-4412-84A5-D73C7CEC13A2}">
      <dsp:nvSpPr>
        <dsp:cNvPr id="0" name=""/>
        <dsp:cNvSpPr/>
      </dsp:nvSpPr>
      <dsp:spPr>
        <a:xfrm rot="16200000">
          <a:off x="3712749" y="3190802"/>
          <a:ext cx="1936052" cy="233832"/>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130FBE-AD26-4A40-A43F-252E59BCCF2E}">
      <dsp:nvSpPr>
        <dsp:cNvPr id="0" name=""/>
        <dsp:cNvSpPr/>
      </dsp:nvSpPr>
      <dsp:spPr>
        <a:xfrm>
          <a:off x="4154872" y="3899014"/>
          <a:ext cx="2598137" cy="155888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a:t>Universities:</a:t>
          </a:r>
          <a:r>
            <a:rPr lang="en-AU" sz="1400" kern="1200"/>
            <a:t> Collaborate with government and private sectors to enhance infrastructure, ensuring equitable access to technology-driven ELT.</a:t>
          </a:r>
          <a:endParaRPr lang="en-US" sz="1400" kern="1200"/>
        </a:p>
      </dsp:txBody>
      <dsp:txXfrm>
        <a:off x="4200530" y="3944672"/>
        <a:ext cx="2506821" cy="1467566"/>
      </dsp:txXfrm>
    </dsp:sp>
    <dsp:sp modelId="{C0D91193-B4F8-421A-BA74-7CCAE158FAC5}">
      <dsp:nvSpPr>
        <dsp:cNvPr id="0" name=""/>
        <dsp:cNvSpPr/>
      </dsp:nvSpPr>
      <dsp:spPr>
        <a:xfrm rot="16200000">
          <a:off x="3712749" y="1242199"/>
          <a:ext cx="1936052" cy="233832"/>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EC8ABF-89F9-4087-8FE0-E2DBEF9309D2}">
      <dsp:nvSpPr>
        <dsp:cNvPr id="0" name=""/>
        <dsp:cNvSpPr/>
      </dsp:nvSpPr>
      <dsp:spPr>
        <a:xfrm>
          <a:off x="4154872" y="1950411"/>
          <a:ext cx="2598137" cy="155888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b="1" kern="1200"/>
            <a:t>Future Research:</a:t>
          </a:r>
          <a:r>
            <a:rPr lang="en-AU" sz="1400" kern="1200"/>
            <a:t> </a:t>
          </a:r>
          <a:endParaRPr lang="en-US" sz="1400" kern="1200"/>
        </a:p>
        <a:p>
          <a:pPr marL="57150" lvl="1" indent="-57150" algn="l" defTabSz="488950">
            <a:lnSpc>
              <a:spcPct val="90000"/>
            </a:lnSpc>
            <a:spcBef>
              <a:spcPct val="0"/>
            </a:spcBef>
            <a:spcAft>
              <a:spcPct val="15000"/>
            </a:spcAft>
            <a:buChar char="•"/>
          </a:pPr>
          <a:r>
            <a:rPr lang="en-AU" sz="1100" kern="1200"/>
            <a:t>Examine </a:t>
          </a:r>
          <a:r>
            <a:rPr lang="en-AU" sz="1100" b="1" kern="1200"/>
            <a:t>longitudinal impacts</a:t>
          </a:r>
          <a:r>
            <a:rPr lang="en-AU" sz="1100" kern="1200"/>
            <a:t> of AI tools on learner autonomy.</a:t>
          </a:r>
          <a:endParaRPr lang="en-US" sz="1100" kern="1200"/>
        </a:p>
        <a:p>
          <a:pPr marL="57150" lvl="1" indent="-57150" algn="l" defTabSz="488950">
            <a:lnSpc>
              <a:spcPct val="90000"/>
            </a:lnSpc>
            <a:spcBef>
              <a:spcPct val="0"/>
            </a:spcBef>
            <a:spcAft>
              <a:spcPct val="15000"/>
            </a:spcAft>
            <a:buChar char="•"/>
          </a:pPr>
          <a:r>
            <a:rPr lang="en-AU" sz="1100" kern="1200"/>
            <a:t>Conduct </a:t>
          </a:r>
          <a:r>
            <a:rPr lang="en-AU" sz="1100" b="1" kern="1200"/>
            <a:t>comparative studies</a:t>
          </a:r>
          <a:r>
            <a:rPr lang="en-AU" sz="1100" kern="1200"/>
            <a:t> in various cultural/educational contexts.</a:t>
          </a:r>
          <a:endParaRPr lang="en-US" sz="1100" kern="1200"/>
        </a:p>
        <a:p>
          <a:pPr marL="57150" lvl="1" indent="-57150" algn="l" defTabSz="488950">
            <a:lnSpc>
              <a:spcPct val="90000"/>
            </a:lnSpc>
            <a:spcBef>
              <a:spcPct val="0"/>
            </a:spcBef>
            <a:spcAft>
              <a:spcPct val="15000"/>
            </a:spcAft>
            <a:buChar char="•"/>
          </a:pPr>
          <a:r>
            <a:rPr lang="en-AU" sz="1100" kern="1200"/>
            <a:t>Analyze </a:t>
          </a:r>
          <a:r>
            <a:rPr lang="en-AU" sz="1100" b="1" kern="1200"/>
            <a:t>teacher perspectives</a:t>
          </a:r>
          <a:r>
            <a:rPr lang="en-AU" sz="1100" kern="1200"/>
            <a:t> on AI integration.</a:t>
          </a:r>
          <a:endParaRPr lang="en-US" sz="1100" kern="1200"/>
        </a:p>
      </dsp:txBody>
      <dsp:txXfrm>
        <a:off x="4200530" y="1996069"/>
        <a:ext cx="2506821" cy="1467566"/>
      </dsp:txXfrm>
    </dsp:sp>
    <dsp:sp modelId="{D1DB4B40-09FD-4855-8F80-2574211AFDEE}">
      <dsp:nvSpPr>
        <dsp:cNvPr id="0" name=""/>
        <dsp:cNvSpPr/>
      </dsp:nvSpPr>
      <dsp:spPr>
        <a:xfrm>
          <a:off x="4154872" y="1808"/>
          <a:ext cx="2598137" cy="155888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a:t>Policy Interventions:</a:t>
          </a:r>
          <a:r>
            <a:rPr lang="en-AU" sz="1400" kern="1200"/>
            <a:t> Address digital inequities through subsidized technology or offline tools for scalability of AI-driven ELT.</a:t>
          </a:r>
          <a:endParaRPr lang="en-US" sz="1400" kern="1200"/>
        </a:p>
      </dsp:txBody>
      <dsp:txXfrm>
        <a:off x="4200530" y="47466"/>
        <a:ext cx="2506821" cy="14675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C8C55-752D-4E3E-8B39-A4CE680B52C5}" type="datetimeFigureOut">
              <a:t>8/5/25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30FB26-8E53-4A22-9624-4ACE5F115E9A}" type="slidenum">
              <a:t>‹#›</a:t>
            </a:fld>
            <a:endParaRPr lang="en-US"/>
          </a:p>
        </p:txBody>
      </p:sp>
    </p:spTree>
    <p:extLst>
      <p:ext uri="{BB962C8B-B14F-4D97-AF65-F5344CB8AC3E}">
        <p14:creationId xmlns:p14="http://schemas.microsoft.com/office/powerpoint/2010/main" val="3826306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AU" dirty="0">
                <a:solidFill>
                  <a:schemeClr val="tx2"/>
                </a:solidFill>
              </a:rPr>
              <a:t>This study aims to address the following questions by recording learners' personal narratives and pinpointing inclusive tactics to guarantee fair access to AI-driven education.</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930FB26-8E53-4A22-9624-4ACE5F115E9A}" type="slidenum">
              <a:t>4</a:t>
            </a:fld>
            <a:endParaRPr lang="en-US"/>
          </a:p>
        </p:txBody>
      </p:sp>
    </p:spTree>
    <p:extLst>
      <p:ext uri="{BB962C8B-B14F-4D97-AF65-F5344CB8AC3E}">
        <p14:creationId xmlns:p14="http://schemas.microsoft.com/office/powerpoint/2010/main" val="679861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71D20-E25D-78D1-485E-4EA5726CCF0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D351357-0FA3-B617-E97C-9F724AD877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C1A2F2B-CE6F-95F5-9C46-1D93B4ECF4AD}"/>
              </a:ext>
            </a:extLst>
          </p:cNvPr>
          <p:cNvSpPr>
            <a:spLocks noGrp="1"/>
          </p:cNvSpPr>
          <p:nvPr>
            <p:ph type="dt" sz="half" idx="10"/>
          </p:nvPr>
        </p:nvSpPr>
        <p:spPr/>
        <p:txBody>
          <a:bodyPr/>
          <a:lstStyle/>
          <a:p>
            <a:fld id="{C24C676F-206D-8241-B28A-C10905260C38}" type="datetimeFigureOut">
              <a:rPr lang="en-US" smtClean="0"/>
              <a:t>8/5/25</a:t>
            </a:fld>
            <a:endParaRPr lang="en-US"/>
          </a:p>
        </p:txBody>
      </p:sp>
      <p:sp>
        <p:nvSpPr>
          <p:cNvPr id="5" name="Footer Placeholder 4">
            <a:extLst>
              <a:ext uri="{FF2B5EF4-FFF2-40B4-BE49-F238E27FC236}">
                <a16:creationId xmlns:a16="http://schemas.microsoft.com/office/drawing/2014/main" id="{5E13737F-B419-1D8F-FFB2-236EF39E69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224B44-CEF2-2074-3AD1-AB68E7CE3677}"/>
              </a:ext>
            </a:extLst>
          </p:cNvPr>
          <p:cNvSpPr>
            <a:spLocks noGrp="1"/>
          </p:cNvSpPr>
          <p:nvPr>
            <p:ph type="sldNum" sz="quarter" idx="12"/>
          </p:nvPr>
        </p:nvSpPr>
        <p:spPr/>
        <p:txBody>
          <a:bodyPr/>
          <a:lstStyle/>
          <a:p>
            <a:fld id="{53686E01-5DA3-1A4E-BC94-F159EC1713EC}" type="slidenum">
              <a:rPr lang="en-US" smtClean="0"/>
              <a:t>‹#›</a:t>
            </a:fld>
            <a:endParaRPr lang="en-US"/>
          </a:p>
        </p:txBody>
      </p:sp>
    </p:spTree>
    <p:extLst>
      <p:ext uri="{BB962C8B-B14F-4D97-AF65-F5344CB8AC3E}">
        <p14:creationId xmlns:p14="http://schemas.microsoft.com/office/powerpoint/2010/main" val="4262413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0C34-F1AF-CBBB-EA54-22913E629B4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C662ACD-3AC3-0E64-B50F-D5CFB914CA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3CA0F7-C924-89AF-3DEC-7F2123F49F71}"/>
              </a:ext>
            </a:extLst>
          </p:cNvPr>
          <p:cNvSpPr>
            <a:spLocks noGrp="1"/>
          </p:cNvSpPr>
          <p:nvPr>
            <p:ph type="dt" sz="half" idx="10"/>
          </p:nvPr>
        </p:nvSpPr>
        <p:spPr/>
        <p:txBody>
          <a:bodyPr/>
          <a:lstStyle/>
          <a:p>
            <a:fld id="{C24C676F-206D-8241-B28A-C10905260C38}" type="datetimeFigureOut">
              <a:rPr lang="en-US" smtClean="0"/>
              <a:t>8/5/25</a:t>
            </a:fld>
            <a:endParaRPr lang="en-US"/>
          </a:p>
        </p:txBody>
      </p:sp>
      <p:sp>
        <p:nvSpPr>
          <p:cNvPr id="5" name="Footer Placeholder 4">
            <a:extLst>
              <a:ext uri="{FF2B5EF4-FFF2-40B4-BE49-F238E27FC236}">
                <a16:creationId xmlns:a16="http://schemas.microsoft.com/office/drawing/2014/main" id="{7419E206-5AF3-96BF-810D-0F3F53C21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B52EB6-2DE7-3EF6-FFC4-6C3E264243DA}"/>
              </a:ext>
            </a:extLst>
          </p:cNvPr>
          <p:cNvSpPr>
            <a:spLocks noGrp="1"/>
          </p:cNvSpPr>
          <p:nvPr>
            <p:ph type="sldNum" sz="quarter" idx="12"/>
          </p:nvPr>
        </p:nvSpPr>
        <p:spPr/>
        <p:txBody>
          <a:bodyPr/>
          <a:lstStyle/>
          <a:p>
            <a:fld id="{53686E01-5DA3-1A4E-BC94-F159EC1713EC}" type="slidenum">
              <a:rPr lang="en-US" smtClean="0"/>
              <a:t>‹#›</a:t>
            </a:fld>
            <a:endParaRPr lang="en-US"/>
          </a:p>
        </p:txBody>
      </p:sp>
    </p:spTree>
    <p:extLst>
      <p:ext uri="{BB962C8B-B14F-4D97-AF65-F5344CB8AC3E}">
        <p14:creationId xmlns:p14="http://schemas.microsoft.com/office/powerpoint/2010/main" val="4187526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E733CA-E3F7-B34A-1468-D83EA29D24E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E5045A3-24A0-998E-D624-CE5D58A7A94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880E27-1B81-E442-3F36-E1791758AC91}"/>
              </a:ext>
            </a:extLst>
          </p:cNvPr>
          <p:cNvSpPr>
            <a:spLocks noGrp="1"/>
          </p:cNvSpPr>
          <p:nvPr>
            <p:ph type="dt" sz="half" idx="10"/>
          </p:nvPr>
        </p:nvSpPr>
        <p:spPr/>
        <p:txBody>
          <a:bodyPr/>
          <a:lstStyle/>
          <a:p>
            <a:fld id="{C24C676F-206D-8241-B28A-C10905260C38}" type="datetimeFigureOut">
              <a:rPr lang="en-US" smtClean="0"/>
              <a:t>8/5/25</a:t>
            </a:fld>
            <a:endParaRPr lang="en-US"/>
          </a:p>
        </p:txBody>
      </p:sp>
      <p:sp>
        <p:nvSpPr>
          <p:cNvPr id="5" name="Footer Placeholder 4">
            <a:extLst>
              <a:ext uri="{FF2B5EF4-FFF2-40B4-BE49-F238E27FC236}">
                <a16:creationId xmlns:a16="http://schemas.microsoft.com/office/drawing/2014/main" id="{AD9381EB-288A-21ED-F90D-292B52B259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AF55D0-D693-2B2D-95A5-8E2160E8003A}"/>
              </a:ext>
            </a:extLst>
          </p:cNvPr>
          <p:cNvSpPr>
            <a:spLocks noGrp="1"/>
          </p:cNvSpPr>
          <p:nvPr>
            <p:ph type="sldNum" sz="quarter" idx="12"/>
          </p:nvPr>
        </p:nvSpPr>
        <p:spPr/>
        <p:txBody>
          <a:bodyPr/>
          <a:lstStyle/>
          <a:p>
            <a:fld id="{53686E01-5DA3-1A4E-BC94-F159EC1713EC}" type="slidenum">
              <a:rPr lang="en-US" smtClean="0"/>
              <a:t>‹#›</a:t>
            </a:fld>
            <a:endParaRPr lang="en-US"/>
          </a:p>
        </p:txBody>
      </p:sp>
    </p:spTree>
    <p:extLst>
      <p:ext uri="{BB962C8B-B14F-4D97-AF65-F5344CB8AC3E}">
        <p14:creationId xmlns:p14="http://schemas.microsoft.com/office/powerpoint/2010/main" val="4039709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6EAF1-8063-9393-EDFB-9099562D00C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E73A7EE-FD93-322B-635E-B66661A8F62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C1494A-9489-380A-F0D8-E78BE599746E}"/>
              </a:ext>
            </a:extLst>
          </p:cNvPr>
          <p:cNvSpPr>
            <a:spLocks noGrp="1"/>
          </p:cNvSpPr>
          <p:nvPr>
            <p:ph type="dt" sz="half" idx="10"/>
          </p:nvPr>
        </p:nvSpPr>
        <p:spPr/>
        <p:txBody>
          <a:bodyPr/>
          <a:lstStyle/>
          <a:p>
            <a:fld id="{C24C676F-206D-8241-B28A-C10905260C38}" type="datetimeFigureOut">
              <a:rPr lang="en-US" smtClean="0"/>
              <a:t>8/5/25</a:t>
            </a:fld>
            <a:endParaRPr lang="en-US"/>
          </a:p>
        </p:txBody>
      </p:sp>
      <p:sp>
        <p:nvSpPr>
          <p:cNvPr id="5" name="Footer Placeholder 4">
            <a:extLst>
              <a:ext uri="{FF2B5EF4-FFF2-40B4-BE49-F238E27FC236}">
                <a16:creationId xmlns:a16="http://schemas.microsoft.com/office/drawing/2014/main" id="{9D65E5A5-B77E-E79C-738F-AAD6A06C1E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E37141-EB89-168F-1CD8-CDC9E803B11C}"/>
              </a:ext>
            </a:extLst>
          </p:cNvPr>
          <p:cNvSpPr>
            <a:spLocks noGrp="1"/>
          </p:cNvSpPr>
          <p:nvPr>
            <p:ph type="sldNum" sz="quarter" idx="12"/>
          </p:nvPr>
        </p:nvSpPr>
        <p:spPr/>
        <p:txBody>
          <a:bodyPr/>
          <a:lstStyle/>
          <a:p>
            <a:fld id="{53686E01-5DA3-1A4E-BC94-F159EC1713EC}" type="slidenum">
              <a:rPr lang="en-US" smtClean="0"/>
              <a:t>‹#›</a:t>
            </a:fld>
            <a:endParaRPr lang="en-US"/>
          </a:p>
        </p:txBody>
      </p:sp>
    </p:spTree>
    <p:extLst>
      <p:ext uri="{BB962C8B-B14F-4D97-AF65-F5344CB8AC3E}">
        <p14:creationId xmlns:p14="http://schemas.microsoft.com/office/powerpoint/2010/main" val="1583838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A585D-52D8-5904-F852-F7931812D18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496603D-21A7-DD68-4DBF-3A55D7145A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42E962E-D284-351B-4A78-BB63E311EAE0}"/>
              </a:ext>
            </a:extLst>
          </p:cNvPr>
          <p:cNvSpPr>
            <a:spLocks noGrp="1"/>
          </p:cNvSpPr>
          <p:nvPr>
            <p:ph type="dt" sz="half" idx="10"/>
          </p:nvPr>
        </p:nvSpPr>
        <p:spPr/>
        <p:txBody>
          <a:bodyPr/>
          <a:lstStyle/>
          <a:p>
            <a:fld id="{C24C676F-206D-8241-B28A-C10905260C38}" type="datetimeFigureOut">
              <a:rPr lang="en-US" smtClean="0"/>
              <a:t>8/5/25</a:t>
            </a:fld>
            <a:endParaRPr lang="en-US"/>
          </a:p>
        </p:txBody>
      </p:sp>
      <p:sp>
        <p:nvSpPr>
          <p:cNvPr id="5" name="Footer Placeholder 4">
            <a:extLst>
              <a:ext uri="{FF2B5EF4-FFF2-40B4-BE49-F238E27FC236}">
                <a16:creationId xmlns:a16="http://schemas.microsoft.com/office/drawing/2014/main" id="{98B1F1D1-EF69-A5DC-E90D-C1C953A03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01436D-E76E-90DB-543F-435E6ED6AF38}"/>
              </a:ext>
            </a:extLst>
          </p:cNvPr>
          <p:cNvSpPr>
            <a:spLocks noGrp="1"/>
          </p:cNvSpPr>
          <p:nvPr>
            <p:ph type="sldNum" sz="quarter" idx="12"/>
          </p:nvPr>
        </p:nvSpPr>
        <p:spPr/>
        <p:txBody>
          <a:bodyPr/>
          <a:lstStyle/>
          <a:p>
            <a:fld id="{53686E01-5DA3-1A4E-BC94-F159EC1713EC}" type="slidenum">
              <a:rPr lang="en-US" smtClean="0"/>
              <a:t>‹#›</a:t>
            </a:fld>
            <a:endParaRPr lang="en-US"/>
          </a:p>
        </p:txBody>
      </p:sp>
    </p:spTree>
    <p:extLst>
      <p:ext uri="{BB962C8B-B14F-4D97-AF65-F5344CB8AC3E}">
        <p14:creationId xmlns:p14="http://schemas.microsoft.com/office/powerpoint/2010/main" val="2044094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71DB2-0941-C241-4531-F1DE08E1141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DE55AA-832C-FEF1-8D23-D0B6E364897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E8E5417-7820-83F6-2191-7C9E1392DC0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5A9533B-8920-7348-ABE4-9B7D604CAE77}"/>
              </a:ext>
            </a:extLst>
          </p:cNvPr>
          <p:cNvSpPr>
            <a:spLocks noGrp="1"/>
          </p:cNvSpPr>
          <p:nvPr>
            <p:ph type="dt" sz="half" idx="10"/>
          </p:nvPr>
        </p:nvSpPr>
        <p:spPr/>
        <p:txBody>
          <a:bodyPr/>
          <a:lstStyle/>
          <a:p>
            <a:fld id="{C24C676F-206D-8241-B28A-C10905260C38}" type="datetimeFigureOut">
              <a:rPr lang="en-US" smtClean="0"/>
              <a:t>8/5/25</a:t>
            </a:fld>
            <a:endParaRPr lang="en-US"/>
          </a:p>
        </p:txBody>
      </p:sp>
      <p:sp>
        <p:nvSpPr>
          <p:cNvPr id="6" name="Footer Placeholder 5">
            <a:extLst>
              <a:ext uri="{FF2B5EF4-FFF2-40B4-BE49-F238E27FC236}">
                <a16:creationId xmlns:a16="http://schemas.microsoft.com/office/drawing/2014/main" id="{CCF9F8DE-E48E-AC14-4328-9D5B480A96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16FF82-9C8B-975C-383B-98B25DC7F7CF}"/>
              </a:ext>
            </a:extLst>
          </p:cNvPr>
          <p:cNvSpPr>
            <a:spLocks noGrp="1"/>
          </p:cNvSpPr>
          <p:nvPr>
            <p:ph type="sldNum" sz="quarter" idx="12"/>
          </p:nvPr>
        </p:nvSpPr>
        <p:spPr/>
        <p:txBody>
          <a:bodyPr/>
          <a:lstStyle/>
          <a:p>
            <a:fld id="{53686E01-5DA3-1A4E-BC94-F159EC1713EC}" type="slidenum">
              <a:rPr lang="en-US" smtClean="0"/>
              <a:t>‹#›</a:t>
            </a:fld>
            <a:endParaRPr lang="en-US"/>
          </a:p>
        </p:txBody>
      </p:sp>
    </p:spTree>
    <p:extLst>
      <p:ext uri="{BB962C8B-B14F-4D97-AF65-F5344CB8AC3E}">
        <p14:creationId xmlns:p14="http://schemas.microsoft.com/office/powerpoint/2010/main" val="247107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D12EC-E957-D551-0D49-32D8ACDF81E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9C435EC-C71C-41DF-7554-D55E68C987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23984A6-57F4-C555-F368-3E875796AB0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1C8203E-E9DD-790E-FE82-286114FFDC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8CCB57C-030A-2E7A-F900-B454F4A888E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52A3FE7-226C-8D33-B8E2-D0A12FF8E071}"/>
              </a:ext>
            </a:extLst>
          </p:cNvPr>
          <p:cNvSpPr>
            <a:spLocks noGrp="1"/>
          </p:cNvSpPr>
          <p:nvPr>
            <p:ph type="dt" sz="half" idx="10"/>
          </p:nvPr>
        </p:nvSpPr>
        <p:spPr/>
        <p:txBody>
          <a:bodyPr/>
          <a:lstStyle/>
          <a:p>
            <a:fld id="{C24C676F-206D-8241-B28A-C10905260C38}" type="datetimeFigureOut">
              <a:rPr lang="en-US" smtClean="0"/>
              <a:t>8/5/25</a:t>
            </a:fld>
            <a:endParaRPr lang="en-US"/>
          </a:p>
        </p:txBody>
      </p:sp>
      <p:sp>
        <p:nvSpPr>
          <p:cNvPr id="8" name="Footer Placeholder 7">
            <a:extLst>
              <a:ext uri="{FF2B5EF4-FFF2-40B4-BE49-F238E27FC236}">
                <a16:creationId xmlns:a16="http://schemas.microsoft.com/office/drawing/2014/main" id="{EEF82109-0A2B-75C9-65AD-4B2415384E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748D13-88B0-7AC3-1517-A2A48358E22B}"/>
              </a:ext>
            </a:extLst>
          </p:cNvPr>
          <p:cNvSpPr>
            <a:spLocks noGrp="1"/>
          </p:cNvSpPr>
          <p:nvPr>
            <p:ph type="sldNum" sz="quarter" idx="12"/>
          </p:nvPr>
        </p:nvSpPr>
        <p:spPr/>
        <p:txBody>
          <a:bodyPr/>
          <a:lstStyle/>
          <a:p>
            <a:fld id="{53686E01-5DA3-1A4E-BC94-F159EC1713EC}" type="slidenum">
              <a:rPr lang="en-US" smtClean="0"/>
              <a:t>‹#›</a:t>
            </a:fld>
            <a:endParaRPr lang="en-US"/>
          </a:p>
        </p:txBody>
      </p:sp>
    </p:spTree>
    <p:extLst>
      <p:ext uri="{BB962C8B-B14F-4D97-AF65-F5344CB8AC3E}">
        <p14:creationId xmlns:p14="http://schemas.microsoft.com/office/powerpoint/2010/main" val="739714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5091E-907D-6335-A2AB-365A0D0911B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B600E5C-3D99-D737-4A84-E4A27484070E}"/>
              </a:ext>
            </a:extLst>
          </p:cNvPr>
          <p:cNvSpPr>
            <a:spLocks noGrp="1"/>
          </p:cNvSpPr>
          <p:nvPr>
            <p:ph type="dt" sz="half" idx="10"/>
          </p:nvPr>
        </p:nvSpPr>
        <p:spPr/>
        <p:txBody>
          <a:bodyPr/>
          <a:lstStyle/>
          <a:p>
            <a:fld id="{C24C676F-206D-8241-B28A-C10905260C38}" type="datetimeFigureOut">
              <a:rPr lang="en-US" smtClean="0"/>
              <a:t>8/5/25</a:t>
            </a:fld>
            <a:endParaRPr lang="en-US"/>
          </a:p>
        </p:txBody>
      </p:sp>
      <p:sp>
        <p:nvSpPr>
          <p:cNvPr id="4" name="Footer Placeholder 3">
            <a:extLst>
              <a:ext uri="{FF2B5EF4-FFF2-40B4-BE49-F238E27FC236}">
                <a16:creationId xmlns:a16="http://schemas.microsoft.com/office/drawing/2014/main" id="{29CEAFFB-5662-5DD7-4E7D-795723347B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993D9D-A709-3960-C6F8-F0897374A254}"/>
              </a:ext>
            </a:extLst>
          </p:cNvPr>
          <p:cNvSpPr>
            <a:spLocks noGrp="1"/>
          </p:cNvSpPr>
          <p:nvPr>
            <p:ph type="sldNum" sz="quarter" idx="12"/>
          </p:nvPr>
        </p:nvSpPr>
        <p:spPr/>
        <p:txBody>
          <a:bodyPr/>
          <a:lstStyle/>
          <a:p>
            <a:fld id="{53686E01-5DA3-1A4E-BC94-F159EC1713EC}" type="slidenum">
              <a:rPr lang="en-US" smtClean="0"/>
              <a:t>‹#›</a:t>
            </a:fld>
            <a:endParaRPr lang="en-US"/>
          </a:p>
        </p:txBody>
      </p:sp>
    </p:spTree>
    <p:extLst>
      <p:ext uri="{BB962C8B-B14F-4D97-AF65-F5344CB8AC3E}">
        <p14:creationId xmlns:p14="http://schemas.microsoft.com/office/powerpoint/2010/main" val="148502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C0E95E-9534-057B-AA8D-3927D2B67FAD}"/>
              </a:ext>
            </a:extLst>
          </p:cNvPr>
          <p:cNvSpPr>
            <a:spLocks noGrp="1"/>
          </p:cNvSpPr>
          <p:nvPr>
            <p:ph type="dt" sz="half" idx="10"/>
          </p:nvPr>
        </p:nvSpPr>
        <p:spPr/>
        <p:txBody>
          <a:bodyPr/>
          <a:lstStyle/>
          <a:p>
            <a:fld id="{C24C676F-206D-8241-B28A-C10905260C38}" type="datetimeFigureOut">
              <a:rPr lang="en-US" smtClean="0"/>
              <a:t>8/5/25</a:t>
            </a:fld>
            <a:endParaRPr lang="en-US"/>
          </a:p>
        </p:txBody>
      </p:sp>
      <p:sp>
        <p:nvSpPr>
          <p:cNvPr id="3" name="Footer Placeholder 2">
            <a:extLst>
              <a:ext uri="{FF2B5EF4-FFF2-40B4-BE49-F238E27FC236}">
                <a16:creationId xmlns:a16="http://schemas.microsoft.com/office/drawing/2014/main" id="{8AFD77CA-A37C-468E-BFE1-6EC0D3AA85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5E278C-B6B7-2A2D-2F26-11D841CDE329}"/>
              </a:ext>
            </a:extLst>
          </p:cNvPr>
          <p:cNvSpPr>
            <a:spLocks noGrp="1"/>
          </p:cNvSpPr>
          <p:nvPr>
            <p:ph type="sldNum" sz="quarter" idx="12"/>
          </p:nvPr>
        </p:nvSpPr>
        <p:spPr/>
        <p:txBody>
          <a:bodyPr/>
          <a:lstStyle/>
          <a:p>
            <a:fld id="{53686E01-5DA3-1A4E-BC94-F159EC1713EC}" type="slidenum">
              <a:rPr lang="en-US" smtClean="0"/>
              <a:t>‹#›</a:t>
            </a:fld>
            <a:endParaRPr lang="en-US"/>
          </a:p>
        </p:txBody>
      </p:sp>
    </p:spTree>
    <p:extLst>
      <p:ext uri="{BB962C8B-B14F-4D97-AF65-F5344CB8AC3E}">
        <p14:creationId xmlns:p14="http://schemas.microsoft.com/office/powerpoint/2010/main" val="253545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3141-8B88-2CF4-1C5C-043E491A50A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6412DC3-4D49-2F2E-F29D-DB978ECB4D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A64F9BA-E699-4145-E50A-0DDD1C9BEF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17D6CB-01EE-B5FA-3406-0E564722B60A}"/>
              </a:ext>
            </a:extLst>
          </p:cNvPr>
          <p:cNvSpPr>
            <a:spLocks noGrp="1"/>
          </p:cNvSpPr>
          <p:nvPr>
            <p:ph type="dt" sz="half" idx="10"/>
          </p:nvPr>
        </p:nvSpPr>
        <p:spPr/>
        <p:txBody>
          <a:bodyPr/>
          <a:lstStyle/>
          <a:p>
            <a:fld id="{C24C676F-206D-8241-B28A-C10905260C38}" type="datetimeFigureOut">
              <a:rPr lang="en-US" smtClean="0"/>
              <a:t>8/5/25</a:t>
            </a:fld>
            <a:endParaRPr lang="en-US"/>
          </a:p>
        </p:txBody>
      </p:sp>
      <p:sp>
        <p:nvSpPr>
          <p:cNvPr id="6" name="Footer Placeholder 5">
            <a:extLst>
              <a:ext uri="{FF2B5EF4-FFF2-40B4-BE49-F238E27FC236}">
                <a16:creationId xmlns:a16="http://schemas.microsoft.com/office/drawing/2014/main" id="{E2912935-D132-CAE2-07D1-F6C194F697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FF3620-EFB1-B55D-0CE3-E139D49719F8}"/>
              </a:ext>
            </a:extLst>
          </p:cNvPr>
          <p:cNvSpPr>
            <a:spLocks noGrp="1"/>
          </p:cNvSpPr>
          <p:nvPr>
            <p:ph type="sldNum" sz="quarter" idx="12"/>
          </p:nvPr>
        </p:nvSpPr>
        <p:spPr/>
        <p:txBody>
          <a:bodyPr/>
          <a:lstStyle/>
          <a:p>
            <a:fld id="{53686E01-5DA3-1A4E-BC94-F159EC1713EC}" type="slidenum">
              <a:rPr lang="en-US" smtClean="0"/>
              <a:t>‹#›</a:t>
            </a:fld>
            <a:endParaRPr lang="en-US"/>
          </a:p>
        </p:txBody>
      </p:sp>
    </p:spTree>
    <p:extLst>
      <p:ext uri="{BB962C8B-B14F-4D97-AF65-F5344CB8AC3E}">
        <p14:creationId xmlns:p14="http://schemas.microsoft.com/office/powerpoint/2010/main" val="60972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9F027-D682-EB7E-B833-D375C43D7B7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A841DDF-F95C-41FB-415A-893C822E8C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4BE497-BD59-2AC6-89C2-D5EFD41607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9C0B235-5064-4CCC-3BE1-453461FA0991}"/>
              </a:ext>
            </a:extLst>
          </p:cNvPr>
          <p:cNvSpPr>
            <a:spLocks noGrp="1"/>
          </p:cNvSpPr>
          <p:nvPr>
            <p:ph type="dt" sz="half" idx="10"/>
          </p:nvPr>
        </p:nvSpPr>
        <p:spPr/>
        <p:txBody>
          <a:bodyPr/>
          <a:lstStyle/>
          <a:p>
            <a:fld id="{C24C676F-206D-8241-B28A-C10905260C38}" type="datetimeFigureOut">
              <a:rPr lang="en-US" smtClean="0"/>
              <a:t>8/5/25</a:t>
            </a:fld>
            <a:endParaRPr lang="en-US"/>
          </a:p>
        </p:txBody>
      </p:sp>
      <p:sp>
        <p:nvSpPr>
          <p:cNvPr id="6" name="Footer Placeholder 5">
            <a:extLst>
              <a:ext uri="{FF2B5EF4-FFF2-40B4-BE49-F238E27FC236}">
                <a16:creationId xmlns:a16="http://schemas.microsoft.com/office/drawing/2014/main" id="{C6A1DF9F-E6C3-D4FD-6432-9EEBD715C4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226770-4E9C-10B8-07CC-F834CFE6A386}"/>
              </a:ext>
            </a:extLst>
          </p:cNvPr>
          <p:cNvSpPr>
            <a:spLocks noGrp="1"/>
          </p:cNvSpPr>
          <p:nvPr>
            <p:ph type="sldNum" sz="quarter" idx="12"/>
          </p:nvPr>
        </p:nvSpPr>
        <p:spPr/>
        <p:txBody>
          <a:bodyPr/>
          <a:lstStyle/>
          <a:p>
            <a:fld id="{53686E01-5DA3-1A4E-BC94-F159EC1713EC}" type="slidenum">
              <a:rPr lang="en-US" smtClean="0"/>
              <a:t>‹#›</a:t>
            </a:fld>
            <a:endParaRPr lang="en-US"/>
          </a:p>
        </p:txBody>
      </p:sp>
    </p:spTree>
    <p:extLst>
      <p:ext uri="{BB962C8B-B14F-4D97-AF65-F5344CB8AC3E}">
        <p14:creationId xmlns:p14="http://schemas.microsoft.com/office/powerpoint/2010/main" val="3055270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05A8AD-CF44-9934-59EC-0118F205FF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A78E153-D90D-3F56-9048-055E9B428A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D623E8-D465-0127-2F55-AA6C8D59BF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C676F-206D-8241-B28A-C10905260C38}" type="datetimeFigureOut">
              <a:rPr lang="en-US" smtClean="0"/>
              <a:t>8/5/25</a:t>
            </a:fld>
            <a:endParaRPr lang="en-US"/>
          </a:p>
        </p:txBody>
      </p:sp>
      <p:sp>
        <p:nvSpPr>
          <p:cNvPr id="5" name="Footer Placeholder 4">
            <a:extLst>
              <a:ext uri="{FF2B5EF4-FFF2-40B4-BE49-F238E27FC236}">
                <a16:creationId xmlns:a16="http://schemas.microsoft.com/office/drawing/2014/main" id="{07E27665-EF4C-40C6-69FD-11A4B606A7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2F7A9F-D3DD-0A36-2F55-449A682EEA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686E01-5DA3-1A4E-BC94-F159EC1713EC}" type="slidenum">
              <a:rPr lang="en-US" smtClean="0"/>
              <a:t>‹#›</a:t>
            </a:fld>
            <a:endParaRPr lang="en-US"/>
          </a:p>
        </p:txBody>
      </p:sp>
    </p:spTree>
    <p:extLst>
      <p:ext uri="{BB962C8B-B14F-4D97-AF65-F5344CB8AC3E}">
        <p14:creationId xmlns:p14="http://schemas.microsoft.com/office/powerpoint/2010/main" val="2260621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s.ung.si/doku.php?id=what_is_a_tificial_intelligence_machine_lea_ning"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111/j.1540-4781.2009.00965.x" TargetMode="External"/><Relationship Id="rId2" Type="http://schemas.openxmlformats.org/officeDocument/2006/relationships/hyperlink" Target="https://doi.org/10.1017/s0261444814000172" TargetMode="External"/><Relationship Id="rId1" Type="http://schemas.openxmlformats.org/officeDocument/2006/relationships/slideLayout" Target="../slideLayouts/slideLayout2.xml"/><Relationship Id="rId6" Type="http://schemas.openxmlformats.org/officeDocument/2006/relationships/hyperlink" Target="https://doi.org/10.1080/14664208.2016.1201231" TargetMode="External"/><Relationship Id="rId5" Type="http://schemas.openxmlformats.org/officeDocument/2006/relationships/hyperlink" Target="https://doi.org/10.1111/bjet.13460" TargetMode="External"/><Relationship Id="rId4" Type="http://schemas.openxmlformats.org/officeDocument/2006/relationships/hyperlink" Target="https://doi.org/10.1191/1478088706qp063o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obot touching a circular object&#10;&#10;AI-generated content may be incorrect.">
            <a:extLst>
              <a:ext uri="{FF2B5EF4-FFF2-40B4-BE49-F238E27FC236}">
                <a16:creationId xmlns:a16="http://schemas.microsoft.com/office/drawing/2014/main" id="{BAF33330-1EF2-92AF-FFD2-F6E7166F2218}"/>
              </a:ext>
            </a:extLst>
          </p:cNvPr>
          <p:cNvPicPr>
            <a:picLocks noChangeAspect="1"/>
          </p:cNvPicPr>
          <p:nvPr/>
        </p:nvPicPr>
        <p:blipFill>
          <a:blip r:embed="rId2">
            <a:extLst>
              <a:ext uri="{837473B0-CC2E-450A-ABE3-18F120FF3D39}">
                <a1611:picAttrSrcUrl xmlns:a1611="http://schemas.microsoft.com/office/drawing/2016/11/main" r:id="rId3"/>
              </a:ext>
            </a:extLst>
          </a:blip>
          <a:srcRect l="13668" r="13718" b="-1"/>
          <a:stretch>
            <a:fillRect/>
          </a:stretch>
        </p:blipFill>
        <p:spPr>
          <a:xfrm>
            <a:off x="2522356" y="10"/>
            <a:ext cx="9669642" cy="6857990"/>
          </a:xfrm>
          <a:prstGeom prst="rect">
            <a:avLst/>
          </a:prstGeom>
        </p:spPr>
      </p:pic>
      <p:sp>
        <p:nvSpPr>
          <p:cNvPr id="32" name="Rectangle 3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2F8AE7-ED22-2F9E-90C9-18F48B729040}"/>
              </a:ext>
            </a:extLst>
          </p:cNvPr>
          <p:cNvSpPr>
            <a:spLocks noGrp="1"/>
          </p:cNvSpPr>
          <p:nvPr>
            <p:ph type="ctrTitle"/>
          </p:nvPr>
        </p:nvSpPr>
        <p:spPr>
          <a:xfrm>
            <a:off x="192438" y="119736"/>
            <a:ext cx="5604493" cy="2306741"/>
          </a:xfrm>
          <a:ln>
            <a:solidFill>
              <a:schemeClr val="accent2"/>
            </a:solidFill>
          </a:ln>
        </p:spPr>
        <p:txBody>
          <a:bodyPr vert="horz" lIns="91440" tIns="45720" rIns="91440" bIns="45720" rtlCol="0" anchor="ctr">
            <a:normAutofit/>
          </a:bodyPr>
          <a:lstStyle/>
          <a:p>
            <a:pPr algn="l"/>
            <a:r>
              <a:rPr lang="en-US" sz="2800" b="1" dirty="0">
                <a:effectLst/>
                <a:latin typeface="Calibri"/>
                <a:ea typeface="Calibri"/>
                <a:cs typeface="Calibri"/>
              </a:rPr>
              <a:t>EXPLORING AI-POWERED TOOLS FOR ENHANCING LEARNER AUTONOMY: </a:t>
            </a:r>
            <a:br>
              <a:rPr lang="en-US" sz="2800" b="1" dirty="0">
                <a:latin typeface="Calibri"/>
                <a:ea typeface="Calibri"/>
                <a:cs typeface="Calibri"/>
              </a:rPr>
            </a:br>
            <a:r>
              <a:rPr lang="en-US" sz="2800" b="1" dirty="0">
                <a:effectLst/>
                <a:latin typeface="Calibri"/>
                <a:ea typeface="Calibri"/>
                <a:cs typeface="Calibri"/>
              </a:rPr>
              <a:t>A NARRATIVE INQUIRY </a:t>
            </a:r>
            <a:endParaRPr lang="en-US" sz="2800" b="1" dirty="0">
              <a:latin typeface="Calibri"/>
              <a:ea typeface="Calibri"/>
              <a:cs typeface="Calibri"/>
            </a:endParaRPr>
          </a:p>
        </p:txBody>
      </p:sp>
      <p:sp>
        <p:nvSpPr>
          <p:cNvPr id="3" name="Subtitle 2">
            <a:extLst>
              <a:ext uri="{FF2B5EF4-FFF2-40B4-BE49-F238E27FC236}">
                <a16:creationId xmlns:a16="http://schemas.microsoft.com/office/drawing/2014/main" id="{06387877-988D-A54A-CBF5-3F99BDC92B11}"/>
              </a:ext>
            </a:extLst>
          </p:cNvPr>
          <p:cNvSpPr>
            <a:spLocks noGrp="1"/>
          </p:cNvSpPr>
          <p:nvPr>
            <p:ph type="subTitle" idx="1"/>
          </p:nvPr>
        </p:nvSpPr>
        <p:spPr>
          <a:xfrm>
            <a:off x="2362200" y="2767176"/>
            <a:ext cx="3822189" cy="3742762"/>
          </a:xfrm>
        </p:spPr>
        <p:txBody>
          <a:bodyPr vert="horz" lIns="91440" tIns="45720" rIns="91440" bIns="45720" rtlCol="0" anchor="t">
            <a:normAutofit/>
          </a:bodyPr>
          <a:lstStyle/>
          <a:p>
            <a:pPr lvl="0" algn="l">
              <a:buSzPts val="1000"/>
              <a:tabLst>
                <a:tab pos="457200" algn="l"/>
              </a:tabLst>
            </a:pPr>
            <a:r>
              <a:rPr lang="en-US" sz="2000" dirty="0">
                <a:effectLst/>
              </a:rPr>
              <a:t>Ngoc Giang Tran, PhD</a:t>
            </a:r>
            <a:endParaRPr lang="en-US" dirty="0"/>
          </a:p>
          <a:p>
            <a:pPr lvl="0" algn="l">
              <a:buSzPts val="1000"/>
              <a:tabLst>
                <a:tab pos="457200" algn="l"/>
              </a:tabLst>
            </a:pPr>
            <a:r>
              <a:rPr lang="en-US" sz="2000" dirty="0">
                <a:effectLst/>
              </a:rPr>
              <a:t>Thai Cam Trang, PhD</a:t>
            </a:r>
            <a:endParaRPr lang="en-US" sz="2000" dirty="0">
              <a:effectLst/>
              <a:ea typeface="Calibri" panose="020F0502020204030204"/>
              <a:cs typeface="Calibri" panose="020F0502020204030204"/>
            </a:endParaRPr>
          </a:p>
          <a:p>
            <a:pPr algn="l">
              <a:buSzPts val="1000"/>
              <a:tabLst>
                <a:tab pos="457200" algn="l"/>
              </a:tabLst>
            </a:pPr>
            <a:r>
              <a:rPr lang="en-US" sz="2000" dirty="0">
                <a:ea typeface="Calibri" panose="020F0502020204030204"/>
                <a:cs typeface="Calibri" panose="020F0502020204030204"/>
              </a:rPr>
              <a:t>Tuan Anh Trieu, PhD Candidate</a:t>
            </a:r>
          </a:p>
          <a:p>
            <a:pPr algn="l">
              <a:buSzPts val="1000"/>
              <a:tabLst>
                <a:tab pos="457200" algn="l"/>
              </a:tabLst>
            </a:pPr>
            <a:r>
              <a:rPr lang="en-US" sz="2000" dirty="0">
                <a:ea typeface="Calibri" panose="020F0502020204030204"/>
                <a:cs typeface="Calibri" panose="020F0502020204030204"/>
              </a:rPr>
              <a:t>Mai Hong Nguyen, M.A.</a:t>
            </a:r>
          </a:p>
          <a:p>
            <a:pPr lvl="0" indent="-228600" algn="l">
              <a:buFont typeface="Arial" panose="020B0604020202020204" pitchFamily="34" charset="0"/>
              <a:buChar char="•"/>
              <a:tabLst>
                <a:tab pos="457200" algn="l"/>
              </a:tabLst>
            </a:pPr>
            <a:endParaRPr lang="en-US" sz="2000"/>
          </a:p>
        </p:txBody>
      </p:sp>
    </p:spTree>
    <p:extLst>
      <p:ext uri="{BB962C8B-B14F-4D97-AF65-F5344CB8AC3E}">
        <p14:creationId xmlns:p14="http://schemas.microsoft.com/office/powerpoint/2010/main" val="1757309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29E72FD-C43E-017C-1A9F-C24AEB139D05}"/>
              </a:ext>
            </a:extLst>
          </p:cNvPr>
          <p:cNvSpPr>
            <a:spLocks noGrp="1"/>
          </p:cNvSpPr>
          <p:nvPr>
            <p:ph type="title"/>
          </p:nvPr>
        </p:nvSpPr>
        <p:spPr>
          <a:xfrm>
            <a:off x="638721" y="381935"/>
            <a:ext cx="4557931" cy="5974414"/>
          </a:xfrm>
        </p:spPr>
        <p:txBody>
          <a:bodyPr anchor="ctr">
            <a:normAutofit/>
          </a:bodyPr>
          <a:lstStyle/>
          <a:p>
            <a:r>
              <a:rPr lang="en-AU" sz="5000" b="1" kern="100">
                <a:solidFill>
                  <a:srgbClr val="FFFFFF"/>
                </a:solidFill>
                <a:effectLst/>
                <a:latin typeface="Avenir Light"/>
                <a:ea typeface="Calibri"/>
                <a:cs typeface="Times New Roman (Body CS)"/>
              </a:rPr>
              <a:t>Connectivism</a:t>
            </a:r>
            <a:endParaRPr lang="en-US" sz="5000">
              <a:solidFill>
                <a:srgbClr val="FFFFFF"/>
              </a:solidFill>
              <a:latin typeface="Avenir Light"/>
              <a:ea typeface="Calibri"/>
            </a:endParaRP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D63EEFF2-96BB-9EBB-ED72-5BF123180D09}"/>
              </a:ext>
            </a:extLst>
          </p:cNvPr>
          <p:cNvSpPr>
            <a:spLocks noGrp="1"/>
          </p:cNvSpPr>
          <p:nvPr>
            <p:ph idx="1"/>
          </p:nvPr>
        </p:nvSpPr>
        <p:spPr>
          <a:xfrm>
            <a:off x="5954629" y="152168"/>
            <a:ext cx="5598582" cy="6558599"/>
          </a:xfrm>
          <a:ln>
            <a:solidFill>
              <a:schemeClr val="accent6"/>
            </a:solidFill>
          </a:ln>
        </p:spPr>
        <p:txBody>
          <a:bodyPr anchor="ctr">
            <a:normAutofit/>
          </a:bodyPr>
          <a:lstStyle/>
          <a:p>
            <a:r>
              <a:rPr lang="en-AU" sz="1400" b="1" kern="100">
                <a:solidFill>
                  <a:schemeClr val="tx1">
                    <a:alpha val="80000"/>
                  </a:schemeClr>
                </a:solidFill>
                <a:effectLst/>
                <a:latin typeface="Avenir Light" panose="020B0402020203020204" pitchFamily="34" charset="77"/>
                <a:ea typeface="Calibri" panose="020F0502020204030204" pitchFamily="34" charset="0"/>
                <a:cs typeface="Times New Roman (Body CS)"/>
              </a:rPr>
              <a:t>Connectivism</a:t>
            </a:r>
            <a:r>
              <a:rPr lang="en-AU" sz="1400" kern="100">
                <a:solidFill>
                  <a:schemeClr val="tx1">
                    <a:alpha val="80000"/>
                  </a:schemeClr>
                </a:solidFill>
                <a:effectLst/>
                <a:latin typeface="Avenir Light" panose="020B0402020203020204" pitchFamily="34" charset="77"/>
                <a:ea typeface="Calibri" panose="020F0502020204030204" pitchFamily="34" charset="0"/>
                <a:cs typeface="Times New Roman (Body CS)"/>
              </a:rPr>
              <a:t> enhances SRL by conceptualizing learning as the </a:t>
            </a:r>
            <a:r>
              <a:rPr lang="en-AU" sz="1400" b="1" kern="100">
                <a:solidFill>
                  <a:schemeClr val="tx1">
                    <a:alpha val="80000"/>
                  </a:schemeClr>
                </a:solidFill>
                <a:effectLst/>
                <a:latin typeface="Avenir Light" panose="020B0402020203020204" pitchFamily="34" charset="77"/>
                <a:ea typeface="Calibri" panose="020F0502020204030204" pitchFamily="34" charset="0"/>
                <a:cs typeface="Times New Roman (Body CS)"/>
              </a:rPr>
              <a:t>formation and navigation of networks</a:t>
            </a:r>
            <a:r>
              <a:rPr lang="en-AU" sz="1400" kern="100">
                <a:solidFill>
                  <a:schemeClr val="tx1">
                    <a:alpha val="80000"/>
                  </a:schemeClr>
                </a:solidFill>
                <a:effectLst/>
                <a:latin typeface="Avenir Light" panose="020B0402020203020204" pitchFamily="34" charset="77"/>
                <a:ea typeface="Calibri" panose="020F0502020204030204" pitchFamily="34" charset="0"/>
                <a:cs typeface="Times New Roman (Body CS)"/>
              </a:rPr>
              <a:t> comprising knowledge, resources, and individuals.</a:t>
            </a:r>
            <a:endParaRPr lang="en-US">
              <a:ea typeface="Calibri" panose="020F0502020204030204"/>
              <a:cs typeface="Calibri" panose="020F0502020204030204"/>
            </a:endParaRPr>
          </a:p>
          <a:p>
            <a:pPr lvl="0">
              <a:buSzPts val="1000"/>
              <a:tabLst>
                <a:tab pos="457200" algn="l"/>
              </a:tabLst>
            </a:pPr>
            <a:r>
              <a:rPr lang="en-AU" sz="1400" b="1" kern="100">
                <a:solidFill>
                  <a:schemeClr val="tx1">
                    <a:alpha val="80000"/>
                  </a:schemeClr>
                </a:solidFill>
                <a:effectLst/>
                <a:latin typeface="Avenir Light" panose="020B0402020203020204" pitchFamily="34" charset="77"/>
                <a:ea typeface="Calibri" panose="020F0502020204030204" pitchFamily="34" charset="0"/>
                <a:cs typeface="Times New Roman (Body CS)"/>
              </a:rPr>
              <a:t>Learning in the Digital Era:</a:t>
            </a:r>
            <a:r>
              <a:rPr lang="en-AU" sz="1400" kern="100">
                <a:solidFill>
                  <a:schemeClr val="tx1">
                    <a:alpha val="80000"/>
                  </a:schemeClr>
                </a:solidFill>
                <a:effectLst/>
                <a:latin typeface="Avenir Light" panose="020B0402020203020204" pitchFamily="34" charset="77"/>
                <a:ea typeface="Calibri" panose="020F0502020204030204" pitchFamily="34" charset="0"/>
                <a:cs typeface="Times New Roman (Body CS)"/>
              </a:rPr>
              <a:t> Facilitated by technology through connections, including online resources, peer interactions, and AI-driven feedback.</a:t>
            </a:r>
            <a:endParaRPr lang="en-AU" sz="1400" kern="100">
              <a:solidFill>
                <a:srgbClr val="000000">
                  <a:alpha val="80000"/>
                </a:srgbClr>
              </a:solidFill>
              <a:effectLst/>
              <a:latin typeface="Avenir Light" panose="020B0402020203020204" pitchFamily="34" charset="77"/>
              <a:ea typeface="Calibri" panose="020F0502020204030204" pitchFamily="34" charset="0"/>
              <a:cs typeface="Times New Roman (Body CS)"/>
            </a:endParaRPr>
          </a:p>
          <a:p>
            <a:pPr lvl="0">
              <a:buSzPts val="1000"/>
              <a:tabLst>
                <a:tab pos="457200" algn="l"/>
              </a:tabLst>
            </a:pPr>
            <a:r>
              <a:rPr lang="en-AU" sz="1400" b="1" kern="100">
                <a:solidFill>
                  <a:schemeClr val="tx1">
                    <a:alpha val="80000"/>
                  </a:schemeClr>
                </a:solidFill>
                <a:latin typeface="Avenir Light"/>
                <a:ea typeface="Calibri"/>
                <a:cs typeface="Times New Roman (Body CS)"/>
              </a:rPr>
              <a:t>AI-powered</a:t>
            </a:r>
            <a:r>
              <a:rPr lang="en-AU" sz="1400" b="1" kern="100">
                <a:solidFill>
                  <a:schemeClr val="tx1">
                    <a:alpha val="80000"/>
                  </a:schemeClr>
                </a:solidFill>
                <a:effectLst/>
                <a:latin typeface="Avenir Light"/>
                <a:ea typeface="Calibri"/>
                <a:cs typeface="Times New Roman (Body CS)"/>
              </a:rPr>
              <a:t> </a:t>
            </a:r>
            <a:r>
              <a:rPr lang="en-AU" sz="1400" b="1" kern="100">
                <a:solidFill>
                  <a:schemeClr val="tx1">
                    <a:alpha val="80000"/>
                  </a:schemeClr>
                </a:solidFill>
                <a:latin typeface="Avenir Light"/>
                <a:ea typeface="Calibri"/>
                <a:cs typeface="Times New Roman (Body CS)"/>
              </a:rPr>
              <a:t>tools</a:t>
            </a:r>
            <a:r>
              <a:rPr lang="en-AU" sz="1400" b="1" kern="100">
                <a:solidFill>
                  <a:schemeClr val="tx1">
                    <a:alpha val="80000"/>
                  </a:schemeClr>
                </a:solidFill>
                <a:effectLst/>
                <a:latin typeface="Avenir Light"/>
                <a:ea typeface="Calibri"/>
                <a:cs typeface="Times New Roman (Body CS)"/>
              </a:rPr>
              <a:t> </a:t>
            </a:r>
            <a:r>
              <a:rPr lang="en-AU" sz="1400" b="1" kern="100">
                <a:solidFill>
                  <a:schemeClr val="tx1">
                    <a:alpha val="80000"/>
                  </a:schemeClr>
                </a:solidFill>
                <a:latin typeface="Avenir Light"/>
                <a:ea typeface="Calibri"/>
                <a:cs typeface="Times New Roman (Body CS)"/>
              </a:rPr>
              <a:t>facilitate</a:t>
            </a:r>
            <a:r>
              <a:rPr lang="en-AU" sz="1400" b="1" kern="100">
                <a:solidFill>
                  <a:schemeClr val="tx1">
                    <a:alpha val="80000"/>
                  </a:schemeClr>
                </a:solidFill>
                <a:effectLst/>
                <a:latin typeface="Avenir Light"/>
                <a:ea typeface="Calibri"/>
                <a:cs typeface="Times New Roman (Body CS)"/>
              </a:rPr>
              <a:t> Networked Learning:</a:t>
            </a:r>
            <a:r>
              <a:rPr lang="en-AU" sz="1400" kern="100" dirty="0">
                <a:solidFill>
                  <a:schemeClr val="tx1">
                    <a:alpha val="80000"/>
                  </a:schemeClr>
                </a:solidFill>
                <a:effectLst/>
                <a:latin typeface="Avenir Light"/>
                <a:ea typeface="Calibri"/>
                <a:cs typeface="Times New Roman (Body CS)"/>
              </a:rPr>
              <a:t> </a:t>
            </a:r>
          </a:p>
          <a:p>
            <a:pPr lvl="1">
              <a:buSzPts val="1000"/>
              <a:tabLst>
                <a:tab pos="914400" algn="l"/>
              </a:tabLst>
            </a:pPr>
            <a:r>
              <a:rPr lang="en-AU" sz="1400" kern="100">
                <a:solidFill>
                  <a:schemeClr val="tx1">
                    <a:alpha val="80000"/>
                  </a:schemeClr>
                </a:solidFill>
                <a:effectLst/>
                <a:latin typeface="Avenir Light" panose="020B0402020203020204" pitchFamily="34" charset="77"/>
                <a:ea typeface="Calibri" panose="020F0502020204030204" pitchFamily="34" charset="0"/>
                <a:cs typeface="Times New Roman" panose="02020603050405020304" pitchFamily="18" charset="0"/>
              </a:rPr>
              <a:t>Connect learners to tailored content.</a:t>
            </a:r>
            <a:endParaRPr lang="en-AU" sz="1400" kern="100">
              <a:solidFill>
                <a:srgbClr val="000000">
                  <a:alpha val="80000"/>
                </a:srgbClr>
              </a:solidFill>
              <a:effectLst/>
              <a:latin typeface="Avenir Light" panose="020B0402020203020204" pitchFamily="34" charset="77"/>
              <a:ea typeface="Calibri" panose="020F0502020204030204" pitchFamily="34" charset="0"/>
              <a:cs typeface="Times New Roman" panose="02020603050405020304" pitchFamily="18" charset="0"/>
            </a:endParaRPr>
          </a:p>
          <a:p>
            <a:pPr lvl="1">
              <a:buSzPts val="1000"/>
              <a:tabLst>
                <a:tab pos="914400" algn="l"/>
              </a:tabLst>
            </a:pPr>
            <a:r>
              <a:rPr lang="en-AU" sz="1400" kern="100">
                <a:solidFill>
                  <a:schemeClr val="tx1">
                    <a:alpha val="80000"/>
                  </a:schemeClr>
                </a:solidFill>
                <a:effectLst/>
                <a:latin typeface="Avenir Light" panose="020B0402020203020204" pitchFamily="34" charset="77"/>
                <a:ea typeface="Calibri" panose="020F0502020204030204" pitchFamily="34" charset="0"/>
                <a:cs typeface="Times New Roman" panose="02020603050405020304" pitchFamily="18" charset="0"/>
              </a:rPr>
              <a:t>Link learners to international language communities.</a:t>
            </a:r>
            <a:endParaRPr lang="en-AU" sz="1400" kern="100">
              <a:solidFill>
                <a:srgbClr val="000000">
                  <a:alpha val="80000"/>
                </a:srgbClr>
              </a:solidFill>
              <a:effectLst/>
              <a:latin typeface="Avenir Light" panose="020B0402020203020204" pitchFamily="34" charset="77"/>
              <a:ea typeface="Calibri" panose="020F0502020204030204" pitchFamily="34" charset="0"/>
              <a:cs typeface="Times New Roman" panose="02020603050405020304" pitchFamily="18" charset="0"/>
            </a:endParaRPr>
          </a:p>
          <a:p>
            <a:pPr lvl="1">
              <a:buSzPts val="1000"/>
              <a:tabLst>
                <a:tab pos="914400" algn="l"/>
              </a:tabLst>
            </a:pPr>
            <a:r>
              <a:rPr lang="en-AU" sz="1400" kern="100">
                <a:solidFill>
                  <a:schemeClr val="tx1">
                    <a:alpha val="80000"/>
                  </a:schemeClr>
                </a:solidFill>
                <a:effectLst/>
                <a:latin typeface="Avenir Light" panose="020B0402020203020204" pitchFamily="34" charset="77"/>
                <a:ea typeface="Calibri" panose="020F0502020204030204" pitchFamily="34" charset="0"/>
                <a:cs typeface="Times New Roman" panose="02020603050405020304" pitchFamily="18" charset="0"/>
              </a:rPr>
              <a:t>Provide immediate feedback systems.</a:t>
            </a:r>
            <a:endParaRPr lang="en-AU" sz="1400" kern="100">
              <a:solidFill>
                <a:srgbClr val="000000">
                  <a:alpha val="80000"/>
                </a:srgbClr>
              </a:solidFill>
              <a:effectLst/>
              <a:latin typeface="Avenir Light" panose="020B0402020203020204" pitchFamily="34" charset="77"/>
              <a:ea typeface="Calibri" panose="020F0502020204030204" pitchFamily="34" charset="0"/>
              <a:cs typeface="Times New Roman" panose="02020603050405020304" pitchFamily="18" charset="0"/>
            </a:endParaRPr>
          </a:p>
          <a:p>
            <a:pPr lvl="1">
              <a:buSzPts val="1000"/>
              <a:tabLst>
                <a:tab pos="914400" algn="l"/>
              </a:tabLst>
            </a:pPr>
            <a:r>
              <a:rPr lang="en-AU" sz="1400" i="1" kern="100" dirty="0">
                <a:solidFill>
                  <a:schemeClr val="tx1">
                    <a:alpha val="80000"/>
                  </a:schemeClr>
                </a:solidFill>
                <a:effectLst/>
                <a:latin typeface="Avenir Light" panose="020B0402020203020204" pitchFamily="34" charset="77"/>
                <a:ea typeface="Calibri" panose="020F0502020204030204" pitchFamily="34" charset="0"/>
                <a:cs typeface="Times New Roman" panose="02020603050405020304" pitchFamily="18" charset="0"/>
              </a:rPr>
              <a:t>Example:</a:t>
            </a:r>
            <a:r>
              <a:rPr lang="en-AU" sz="1400" kern="100" dirty="0">
                <a:solidFill>
                  <a:schemeClr val="tx1">
                    <a:alpha val="80000"/>
                  </a:schemeClr>
                </a:solidFill>
                <a:effectLst/>
                <a:latin typeface="Avenir Light" panose="020B0402020203020204" pitchFamily="34" charset="77"/>
                <a:ea typeface="Calibri" panose="020F0502020204030204" pitchFamily="34" charset="0"/>
                <a:cs typeface="Times New Roman" panose="02020603050405020304" pitchFamily="18" charset="0"/>
              </a:rPr>
              <a:t> An AI platform might link a learner to a podcast for listening or recommend a discussion forum for conversational skills.</a:t>
            </a:r>
            <a:endParaRPr lang="en-AU" sz="1400" kern="100" dirty="0">
              <a:solidFill>
                <a:srgbClr val="000000">
                  <a:alpha val="80000"/>
                </a:srgbClr>
              </a:solidFill>
              <a:effectLst/>
              <a:latin typeface="Avenir Light" panose="020B0402020203020204" pitchFamily="34" charset="77"/>
              <a:ea typeface="Calibri" panose="020F0502020204030204" pitchFamily="34" charset="0"/>
              <a:cs typeface="Times New Roman" panose="02020603050405020304" pitchFamily="18" charset="0"/>
            </a:endParaRPr>
          </a:p>
          <a:p>
            <a:pPr lvl="0">
              <a:buSzPts val="1000"/>
              <a:tabLst>
                <a:tab pos="457200" algn="l"/>
              </a:tabLst>
            </a:pPr>
            <a:r>
              <a:rPr lang="en-AU" sz="1400" b="1" kern="100" dirty="0">
                <a:solidFill>
                  <a:schemeClr val="tx1">
                    <a:alpha val="80000"/>
                  </a:schemeClr>
                </a:solidFill>
                <a:effectLst/>
                <a:latin typeface="Avenir Light" panose="020B0402020203020204" pitchFamily="34" charset="77"/>
                <a:ea typeface="Calibri" panose="020F0502020204030204" pitchFamily="34" charset="0"/>
                <a:cs typeface="Times New Roman (Body CS)"/>
              </a:rPr>
              <a:t>Promotes Learner Autonomy:</a:t>
            </a:r>
            <a:r>
              <a:rPr lang="en-AU" sz="1400" kern="100" dirty="0">
                <a:solidFill>
                  <a:schemeClr val="tx1">
                    <a:alpha val="80000"/>
                  </a:schemeClr>
                </a:solidFill>
                <a:effectLst/>
                <a:latin typeface="Avenir Light" panose="020B0402020203020204" pitchFamily="34" charset="77"/>
                <a:ea typeface="Calibri" panose="020F0502020204030204" pitchFamily="34" charset="0"/>
                <a:cs typeface="Times New Roman (Body CS)"/>
              </a:rPr>
              <a:t> In blended EFL contexts, connectivism emphasizes AI tools' role in facilitating independent exploration of diverse resources, developing personal learning networks.</a:t>
            </a:r>
            <a:endParaRPr lang="en-AU" sz="1400" kern="100" dirty="0">
              <a:solidFill>
                <a:srgbClr val="000000">
                  <a:alpha val="80000"/>
                </a:srgbClr>
              </a:solidFill>
              <a:effectLst/>
              <a:latin typeface="Avenir Light" panose="020B0402020203020204" pitchFamily="34" charset="77"/>
              <a:ea typeface="Calibri" panose="020F0502020204030204" pitchFamily="34" charset="0"/>
              <a:cs typeface="Times New Roman (Body CS)"/>
            </a:endParaRPr>
          </a:p>
          <a:p>
            <a:pPr lvl="0">
              <a:buSzPts val="1000"/>
              <a:tabLst>
                <a:tab pos="457200" algn="l"/>
              </a:tabLst>
            </a:pPr>
            <a:r>
              <a:rPr lang="en-AU" sz="1400" b="1" kern="100" dirty="0">
                <a:solidFill>
                  <a:schemeClr val="tx1">
                    <a:alpha val="80000"/>
                  </a:schemeClr>
                </a:solidFill>
                <a:effectLst/>
                <a:latin typeface="Avenir Light" panose="020B0402020203020204" pitchFamily="34" charset="77"/>
                <a:ea typeface="Calibri" panose="020F0502020204030204" pitchFamily="34" charset="0"/>
                <a:cs typeface="Times New Roman (Body CS)"/>
              </a:rPr>
              <a:t>Importance in Vietnam:</a:t>
            </a:r>
            <a:r>
              <a:rPr lang="en-AU" sz="1400" kern="100" dirty="0">
                <a:solidFill>
                  <a:schemeClr val="tx1">
                    <a:alpha val="80000"/>
                  </a:schemeClr>
                </a:solidFill>
                <a:effectLst/>
                <a:latin typeface="Avenir Light" panose="020B0402020203020204" pitchFamily="34" charset="77"/>
                <a:ea typeface="Calibri" panose="020F0502020204030204" pitchFamily="34" charset="0"/>
                <a:cs typeface="Times New Roman (Body CS)"/>
              </a:rPr>
              <a:t> Holds particular importance where opportunities for genuine language exposure are often restricted beyond the classroom setting.</a:t>
            </a:r>
            <a:endParaRPr lang="en-AU" sz="1400" kern="100" dirty="0">
              <a:solidFill>
                <a:srgbClr val="000000">
                  <a:alpha val="80000"/>
                </a:srgbClr>
              </a:solidFill>
              <a:effectLst/>
              <a:latin typeface="Avenir Light" panose="020B0402020203020204" pitchFamily="34" charset="77"/>
              <a:ea typeface="Calibri" panose="020F0502020204030204" pitchFamily="34" charset="0"/>
              <a:cs typeface="Times New Roman (Body CS)"/>
            </a:endParaRPr>
          </a:p>
          <a:p>
            <a:pPr lvl="0">
              <a:buSzPts val="1000"/>
              <a:tabLst>
                <a:tab pos="457200" algn="l"/>
              </a:tabLst>
            </a:pPr>
            <a:r>
              <a:rPr lang="en-AU" sz="1400" b="1" kern="100" dirty="0">
                <a:solidFill>
                  <a:schemeClr val="tx1">
                    <a:alpha val="80000"/>
                  </a:schemeClr>
                </a:solidFill>
                <a:effectLst/>
                <a:latin typeface="Avenir Light" panose="020B0402020203020204" pitchFamily="34" charset="77"/>
                <a:ea typeface="Calibri" panose="020F0502020204030204" pitchFamily="34" charset="0"/>
                <a:cs typeface="Times New Roman (Body CS)"/>
              </a:rPr>
              <a:t>Combined Framework:</a:t>
            </a:r>
            <a:r>
              <a:rPr lang="en-AU" sz="1400" kern="100" dirty="0">
                <a:solidFill>
                  <a:schemeClr val="tx1">
                    <a:alpha val="80000"/>
                  </a:schemeClr>
                </a:solidFill>
                <a:effectLst/>
                <a:latin typeface="Avenir Light" panose="020B0402020203020204" pitchFamily="34" charset="77"/>
                <a:ea typeface="Calibri" panose="020F0502020204030204" pitchFamily="34" charset="0"/>
                <a:cs typeface="Times New Roman (Body CS)"/>
              </a:rPr>
              <a:t> SRL explains how AI tools facilitate individual processes (goal-setting, self-monitoring), while connectivism highlights AI's role in fostering interconnected, learner-driven environments.</a:t>
            </a:r>
            <a:endParaRPr lang="en-AU" sz="1400" kern="100" dirty="0">
              <a:solidFill>
                <a:srgbClr val="000000">
                  <a:alpha val="80000"/>
                </a:srgbClr>
              </a:solidFill>
              <a:effectLst/>
              <a:latin typeface="Avenir Light" panose="020B0402020203020204" pitchFamily="34" charset="77"/>
              <a:ea typeface="Calibri" panose="020F0502020204030204" pitchFamily="34" charset="0"/>
              <a:cs typeface="Times New Roman (Body CS)"/>
            </a:endParaRPr>
          </a:p>
          <a:p>
            <a:endParaRPr lang="en-US" sz="1400">
              <a:solidFill>
                <a:srgbClr val="000000">
                  <a:alpha val="80000"/>
                </a:srgbClr>
              </a:solidFill>
              <a:ea typeface="Calibri" panose="020F0502020204030204"/>
              <a:cs typeface="Calibri" panose="020F0502020204030204"/>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517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CB6077-7B54-5DC5-41A8-083C15F04D8D}"/>
              </a:ext>
            </a:extLst>
          </p:cNvPr>
          <p:cNvSpPr>
            <a:spLocks noGrp="1"/>
          </p:cNvSpPr>
          <p:nvPr>
            <p:ph type="title"/>
          </p:nvPr>
        </p:nvSpPr>
        <p:spPr>
          <a:xfrm>
            <a:off x="1371599" y="294538"/>
            <a:ext cx="9895951" cy="1033669"/>
          </a:xfrm>
        </p:spPr>
        <p:txBody>
          <a:bodyPr>
            <a:normAutofit/>
          </a:bodyPr>
          <a:lstStyle/>
          <a:p>
            <a:r>
              <a:rPr lang="en-AU" sz="4000" b="1" kern="100">
                <a:solidFill>
                  <a:srgbClr val="FFFFFF"/>
                </a:solidFill>
                <a:effectLst/>
                <a:latin typeface="Avenir Light" panose="020B0402020203020204" pitchFamily="34" charset="77"/>
                <a:ea typeface="Calibri" panose="020F0502020204030204" pitchFamily="34" charset="0"/>
                <a:cs typeface="Times New Roman (Body CS)"/>
              </a:rPr>
              <a:t>Methodology</a:t>
            </a:r>
            <a:endParaRPr lang="en-US" sz="4000">
              <a:solidFill>
                <a:srgbClr val="FFFFFF"/>
              </a:solidFill>
            </a:endParaRPr>
          </a:p>
        </p:txBody>
      </p:sp>
      <p:sp>
        <p:nvSpPr>
          <p:cNvPr id="3" name="Content Placeholder 2">
            <a:extLst>
              <a:ext uri="{FF2B5EF4-FFF2-40B4-BE49-F238E27FC236}">
                <a16:creationId xmlns:a16="http://schemas.microsoft.com/office/drawing/2014/main" id="{30DCB215-18E9-DBF1-AA44-406A169780FC}"/>
              </a:ext>
            </a:extLst>
          </p:cNvPr>
          <p:cNvSpPr>
            <a:spLocks noGrp="1"/>
          </p:cNvSpPr>
          <p:nvPr>
            <p:ph idx="1"/>
          </p:nvPr>
        </p:nvSpPr>
        <p:spPr>
          <a:xfrm>
            <a:off x="467834" y="1721594"/>
            <a:ext cx="11496120" cy="4882472"/>
          </a:xfrm>
        </p:spPr>
        <p:txBody>
          <a:bodyPr vert="horz" lIns="91440" tIns="45720" rIns="91440" bIns="45720" rtlCol="0" anchor="ctr">
            <a:normAutofit/>
          </a:bodyPr>
          <a:lstStyle/>
          <a:p>
            <a:pPr marL="0" lvl="0" indent="0">
              <a:buSzPts val="1000"/>
              <a:buNone/>
              <a:tabLst>
                <a:tab pos="457200" algn="l"/>
              </a:tabLst>
            </a:pPr>
            <a:r>
              <a:rPr lang="en-AU" sz="1400" b="1" kern="100" dirty="0">
                <a:effectLst/>
                <a:latin typeface="Avenir Light"/>
                <a:ea typeface="Calibri"/>
                <a:cs typeface="Times New Roman (Body CS)"/>
              </a:rPr>
              <a:t>Approach:</a:t>
            </a:r>
            <a:r>
              <a:rPr lang="en-AU" sz="1400" kern="100" dirty="0">
                <a:effectLst/>
                <a:latin typeface="Avenir Light"/>
                <a:ea typeface="Calibri"/>
                <a:cs typeface="Times New Roman (Body CS)"/>
              </a:rPr>
              <a:t> Narrative inquiry effectively captures the </a:t>
            </a:r>
            <a:r>
              <a:rPr lang="en-AU" sz="1400" b="1" kern="100" dirty="0">
                <a:effectLst/>
                <a:latin typeface="Avenir Light"/>
                <a:ea typeface="Calibri"/>
                <a:cs typeface="Times New Roman (Body CS)"/>
              </a:rPr>
              <a:t>lived experiences</a:t>
            </a:r>
            <a:r>
              <a:rPr lang="en-AU" sz="1400" kern="100" dirty="0">
                <a:effectLst/>
                <a:latin typeface="Avenir Light"/>
                <a:ea typeface="Calibri"/>
                <a:cs typeface="Times New Roman (Body CS)"/>
              </a:rPr>
              <a:t> of learners by emphasizing their personal stories.</a:t>
            </a:r>
            <a:endParaRPr lang="en-US" sz="1400">
              <a:latin typeface="Avenir Light"/>
              <a:ea typeface="Calibri"/>
            </a:endParaRPr>
          </a:p>
          <a:p>
            <a:pPr marL="0" lvl="0" indent="0">
              <a:buSzPts val="1000"/>
              <a:buNone/>
              <a:tabLst>
                <a:tab pos="457200" algn="l"/>
              </a:tabLst>
            </a:pPr>
            <a:r>
              <a:rPr lang="en-AU" sz="1400" b="1" kern="100" dirty="0">
                <a:effectLst/>
                <a:latin typeface="Avenir Light"/>
                <a:ea typeface="Calibri"/>
                <a:cs typeface="Times New Roman (Body CS)"/>
              </a:rPr>
              <a:t>Study Location:</a:t>
            </a:r>
            <a:r>
              <a:rPr lang="en-AU" sz="1400" kern="100" dirty="0">
                <a:effectLst/>
                <a:latin typeface="Avenir Light"/>
                <a:ea typeface="Calibri"/>
                <a:cs typeface="Times New Roman (Body CS)"/>
              </a:rPr>
              <a:t> A public university in Vietnam, which has implemented blended learning with AI-powered tools.</a:t>
            </a:r>
          </a:p>
          <a:p>
            <a:pPr marL="0" lvl="0" indent="0">
              <a:buSzPts val="1000"/>
              <a:buNone/>
              <a:tabLst>
                <a:tab pos="457200" algn="l"/>
              </a:tabLst>
            </a:pPr>
            <a:r>
              <a:rPr lang="en-AU" sz="1400" b="1" kern="100" dirty="0">
                <a:effectLst/>
                <a:latin typeface="Avenir Light"/>
                <a:ea typeface="Calibri"/>
                <a:cs typeface="Times New Roman (Body CS)"/>
              </a:rPr>
              <a:t>Participants:</a:t>
            </a:r>
            <a:r>
              <a:rPr lang="en-AU" sz="1400" kern="100" dirty="0">
                <a:effectLst/>
                <a:latin typeface="Avenir Light"/>
                <a:ea typeface="Calibri"/>
                <a:cs typeface="Times New Roman (Body CS)"/>
              </a:rPr>
              <a:t> </a:t>
            </a:r>
            <a:r>
              <a:rPr lang="en-AU" sz="1400" b="1" kern="100" dirty="0">
                <a:effectLst/>
                <a:latin typeface="Avenir Light"/>
                <a:ea typeface="Calibri"/>
                <a:cs typeface="Times New Roman (Body CS)"/>
              </a:rPr>
              <a:t>12 EFL students</a:t>
            </a:r>
            <a:r>
              <a:rPr lang="en-AU" sz="1400" kern="100" dirty="0">
                <a:effectLst/>
                <a:latin typeface="Avenir Light"/>
                <a:ea typeface="Calibri"/>
                <a:cs typeface="Times New Roman (Body CS)"/>
              </a:rPr>
              <a:t> selected via purposive sampling, reflecting a range of proficiency levels and familiarity with AI tools. Sample size reflects narrative inquiry's focus on depth.</a:t>
            </a:r>
          </a:p>
          <a:p>
            <a:pPr marL="0" lvl="0" indent="0">
              <a:buSzPts val="1000"/>
              <a:buNone/>
              <a:tabLst>
                <a:tab pos="457200" algn="l"/>
              </a:tabLst>
            </a:pPr>
            <a:r>
              <a:rPr lang="en-AU" sz="1400" b="1" kern="100" dirty="0">
                <a:effectLst/>
                <a:latin typeface="Avenir Light"/>
                <a:ea typeface="Calibri"/>
                <a:cs typeface="Times New Roman (Body CS)"/>
              </a:rPr>
              <a:t>Data Collection:</a:t>
            </a:r>
            <a:r>
              <a:rPr lang="en-AU" sz="1400" kern="100" dirty="0">
                <a:effectLst/>
                <a:latin typeface="Avenir Light"/>
                <a:ea typeface="Calibri"/>
                <a:cs typeface="Times New Roman (Body CS)"/>
              </a:rPr>
              <a:t> </a:t>
            </a:r>
          </a:p>
          <a:p>
            <a:pPr marL="457200" lvl="1" indent="0">
              <a:buSzPts val="1000"/>
              <a:buNone/>
              <a:tabLst>
                <a:tab pos="914400" algn="l"/>
              </a:tabLst>
            </a:pPr>
            <a:r>
              <a:rPr lang="en-AU" sz="1400" b="1" kern="100" dirty="0">
                <a:effectLst/>
                <a:latin typeface="Avenir Light"/>
                <a:ea typeface="Calibri"/>
                <a:cs typeface="Times New Roman"/>
              </a:rPr>
              <a:t>Narrative interviews</a:t>
            </a:r>
            <a:r>
              <a:rPr lang="en-AU" sz="1400" kern="100" dirty="0">
                <a:effectLst/>
                <a:latin typeface="Avenir Light"/>
                <a:ea typeface="Calibri"/>
                <a:cs typeface="Times New Roman"/>
              </a:rPr>
              <a:t> conducted over three months (approx. 60 minutes each).</a:t>
            </a:r>
          </a:p>
          <a:p>
            <a:pPr marL="457200" lvl="1" indent="0">
              <a:buSzPts val="1000"/>
              <a:buNone/>
              <a:tabLst>
                <a:tab pos="914400" algn="l"/>
              </a:tabLst>
            </a:pPr>
            <a:r>
              <a:rPr lang="en-AU" sz="1400" kern="100" dirty="0">
                <a:effectLst/>
                <a:latin typeface="Avenir Light"/>
                <a:ea typeface="Calibri"/>
                <a:cs typeface="Times New Roman"/>
              </a:rPr>
              <a:t>Used open-ended questions to gather stories on AI's role in goal-setting, self-monitoring, and independent learning.</a:t>
            </a:r>
          </a:p>
          <a:p>
            <a:pPr marL="457200" lvl="1" indent="0">
              <a:buSzPts val="1000"/>
              <a:buNone/>
              <a:tabLst>
                <a:tab pos="914400" algn="l"/>
              </a:tabLst>
            </a:pPr>
            <a:r>
              <a:rPr lang="en-AU" sz="1400" b="1" kern="100" dirty="0">
                <a:effectLst/>
                <a:latin typeface="Avenir Light"/>
                <a:ea typeface="Calibri"/>
                <a:cs typeface="Times New Roman"/>
              </a:rPr>
              <a:t>Ethical Considerations:</a:t>
            </a:r>
            <a:r>
              <a:rPr lang="en-AU" sz="1400" kern="100" dirty="0">
                <a:effectLst/>
                <a:latin typeface="Avenir Light"/>
                <a:ea typeface="Calibri"/>
                <a:cs typeface="Times New Roman"/>
              </a:rPr>
              <a:t> Informed consent, anonymity (pseudonyms), recorded with consent.</a:t>
            </a:r>
          </a:p>
          <a:p>
            <a:pPr marL="0" lvl="0" indent="0">
              <a:buSzPts val="1000"/>
              <a:buNone/>
              <a:tabLst>
                <a:tab pos="457200" algn="l"/>
              </a:tabLst>
            </a:pPr>
            <a:r>
              <a:rPr lang="en-AU" sz="1400" b="1" kern="100" dirty="0">
                <a:effectLst/>
                <a:latin typeface="Avenir Light"/>
                <a:ea typeface="Calibri"/>
                <a:cs typeface="Times New Roman (Body CS)"/>
              </a:rPr>
              <a:t>Data Analysis:</a:t>
            </a:r>
            <a:r>
              <a:rPr lang="en-AU" sz="1400" kern="100" dirty="0">
                <a:effectLst/>
                <a:latin typeface="Avenir Light"/>
                <a:ea typeface="Calibri"/>
                <a:cs typeface="Times New Roman (Body CS)"/>
              </a:rPr>
              <a:t> </a:t>
            </a:r>
          </a:p>
          <a:p>
            <a:pPr marL="457200" lvl="1" indent="0">
              <a:buSzPts val="1000"/>
              <a:buNone/>
              <a:tabLst>
                <a:tab pos="914400" algn="l"/>
              </a:tabLst>
            </a:pPr>
            <a:r>
              <a:rPr lang="en-AU" sz="1400" b="1" kern="100" dirty="0">
                <a:effectLst/>
                <a:latin typeface="Avenir Light"/>
                <a:ea typeface="Calibri"/>
                <a:cs typeface="Times New Roman"/>
              </a:rPr>
              <a:t>Thematic analysis</a:t>
            </a:r>
            <a:r>
              <a:rPr lang="en-AU" sz="1400" kern="100" dirty="0">
                <a:effectLst/>
                <a:latin typeface="Avenir Light"/>
                <a:ea typeface="Calibri"/>
                <a:cs typeface="Times New Roman"/>
              </a:rPr>
              <a:t> (Braun &amp; Clarke, 2006).</a:t>
            </a:r>
          </a:p>
          <a:p>
            <a:pPr marL="457200" lvl="1" indent="0">
              <a:buSzPts val="1000"/>
              <a:buNone/>
              <a:tabLst>
                <a:tab pos="914400" algn="l"/>
              </a:tabLst>
            </a:pPr>
            <a:r>
              <a:rPr lang="en-AU" sz="1400" kern="100" dirty="0">
                <a:effectLst/>
                <a:latin typeface="Avenir Light"/>
                <a:ea typeface="Calibri"/>
                <a:cs typeface="Times New Roman"/>
              </a:rPr>
              <a:t>Identified patterns and themes: initial codes (learner agency, task persistence, motivation) categorized into overarching themes.</a:t>
            </a:r>
          </a:p>
          <a:p>
            <a:pPr marL="457200" lvl="1" indent="0">
              <a:buSzPts val="1000"/>
              <a:buNone/>
              <a:tabLst>
                <a:tab pos="914400" algn="l"/>
              </a:tabLst>
            </a:pPr>
            <a:r>
              <a:rPr lang="en-AU" sz="1400" b="1" kern="100" dirty="0">
                <a:effectLst/>
                <a:latin typeface="Avenir Light"/>
                <a:ea typeface="Calibri"/>
                <a:cs typeface="Times New Roman"/>
              </a:rPr>
              <a:t>Rigour:</a:t>
            </a:r>
            <a:r>
              <a:rPr lang="en-AU" sz="1400" kern="100" dirty="0">
                <a:effectLst/>
                <a:latin typeface="Avenir Light"/>
                <a:ea typeface="Calibri"/>
                <a:cs typeface="Times New Roman"/>
              </a:rPr>
              <a:t> Member checking (participants verified findings) and triangulation (comparing narratives).</a:t>
            </a:r>
          </a:p>
          <a:p>
            <a:pPr marL="0" lvl="0" indent="0">
              <a:buSzPts val="1000"/>
              <a:buNone/>
              <a:tabLst>
                <a:tab pos="457200" algn="l"/>
              </a:tabLst>
            </a:pPr>
            <a:r>
              <a:rPr lang="en-AU" sz="1400" b="1" kern="100" dirty="0">
                <a:effectLst/>
                <a:latin typeface="Avenir Light"/>
                <a:ea typeface="Calibri"/>
                <a:cs typeface="Times New Roman (Body CS)"/>
              </a:rPr>
              <a:t>Limitations:</a:t>
            </a:r>
            <a:r>
              <a:rPr lang="en-AU" sz="1400" kern="100" dirty="0">
                <a:effectLst/>
                <a:latin typeface="Avenir Light"/>
                <a:ea typeface="Calibri"/>
                <a:cs typeface="Times New Roman (Body CS)"/>
              </a:rPr>
              <a:t> </a:t>
            </a:r>
          </a:p>
          <a:p>
            <a:pPr marL="457200" lvl="1" indent="0">
              <a:buSzPts val="1000"/>
              <a:buNone/>
              <a:tabLst>
                <a:tab pos="914400" algn="l"/>
              </a:tabLst>
            </a:pPr>
            <a:r>
              <a:rPr lang="en-AU" sz="1400" kern="100" dirty="0">
                <a:effectLst/>
                <a:latin typeface="Avenir Light"/>
                <a:ea typeface="Calibri"/>
                <a:cs typeface="Times New Roman"/>
              </a:rPr>
              <a:t>Self-reported narratives may exhibit subjective biases.</a:t>
            </a:r>
          </a:p>
          <a:p>
            <a:pPr marL="457200" lvl="1" indent="0">
              <a:buSzPts val="1000"/>
              <a:buNone/>
              <a:tabLst>
                <a:tab pos="914400" algn="l"/>
              </a:tabLst>
            </a:pPr>
            <a:r>
              <a:rPr lang="en-AU" sz="1400" kern="100" dirty="0">
                <a:effectLst/>
                <a:latin typeface="Avenir Light"/>
                <a:ea typeface="Calibri"/>
                <a:cs typeface="Times New Roman"/>
              </a:rPr>
              <a:t>Confined to a single Vietnamese university, potentially limiting generalizability.</a:t>
            </a:r>
          </a:p>
          <a:p>
            <a:pPr marL="0" lvl="0" indent="0">
              <a:buSzPts val="1000"/>
              <a:buNone/>
              <a:tabLst>
                <a:tab pos="457200" algn="l"/>
              </a:tabLst>
            </a:pPr>
            <a:r>
              <a:rPr lang="en-AU" sz="1400" b="1" kern="100" dirty="0">
                <a:effectLst/>
                <a:latin typeface="Avenir Light"/>
                <a:ea typeface="Calibri"/>
                <a:cs typeface="Times New Roman (Body CS)"/>
              </a:rPr>
              <a:t>Contribution:</a:t>
            </a:r>
            <a:r>
              <a:rPr lang="en-AU" sz="1400" kern="100" dirty="0">
                <a:effectLst/>
                <a:latin typeface="Avenir Light"/>
                <a:ea typeface="Calibri"/>
                <a:cs typeface="Times New Roman (Body CS)"/>
              </a:rPr>
              <a:t> Yields profound insights into learners' experiences, establishing a basis for understanding AI's role in blended EFL contexts, prioritizing Vietnamese EFL learners' perspectives.</a:t>
            </a:r>
          </a:p>
          <a:p>
            <a:pPr marL="0" indent="0">
              <a:buNone/>
            </a:pPr>
            <a:endParaRPr lang="en-US" sz="1400" dirty="0">
              <a:ea typeface="Calibri"/>
              <a:cs typeface="Calibri"/>
            </a:endParaRPr>
          </a:p>
        </p:txBody>
      </p:sp>
    </p:spTree>
    <p:extLst>
      <p:ext uri="{BB962C8B-B14F-4D97-AF65-F5344CB8AC3E}">
        <p14:creationId xmlns:p14="http://schemas.microsoft.com/office/powerpoint/2010/main" val="1296577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BD922D-48EE-5BDC-87BB-3D68EA320AAB}"/>
              </a:ext>
            </a:extLst>
          </p:cNvPr>
          <p:cNvSpPr>
            <a:spLocks noGrp="1"/>
          </p:cNvSpPr>
          <p:nvPr>
            <p:ph type="title"/>
          </p:nvPr>
        </p:nvSpPr>
        <p:spPr>
          <a:xfrm>
            <a:off x="-723" y="2104018"/>
            <a:ext cx="4374050" cy="1915158"/>
          </a:xfrm>
        </p:spPr>
        <p:txBody>
          <a:bodyPr anchor="b">
            <a:normAutofit/>
          </a:bodyPr>
          <a:lstStyle/>
          <a:p>
            <a:r>
              <a:rPr lang="en-AU" sz="4000" b="1" dirty="0">
                <a:solidFill>
                  <a:srgbClr val="FFFFFF"/>
                </a:solidFill>
                <a:effectLst/>
                <a:latin typeface="Avenir Light"/>
                <a:ea typeface="Calibri"/>
                <a:cs typeface="Times New Roman (Body CS)"/>
              </a:rPr>
              <a:t>Theme 1: </a:t>
            </a:r>
            <a:br>
              <a:rPr lang="en-AU" sz="4000" b="1" dirty="0">
                <a:solidFill>
                  <a:srgbClr val="FFFFFF"/>
                </a:solidFill>
                <a:latin typeface="Avenir Light"/>
                <a:ea typeface="Calibri"/>
                <a:cs typeface="Times New Roman (Body CS)"/>
              </a:rPr>
            </a:br>
            <a:r>
              <a:rPr lang="en-AU" sz="4000" b="1" dirty="0">
                <a:solidFill>
                  <a:srgbClr val="FFFFFF"/>
                </a:solidFill>
                <a:effectLst/>
                <a:latin typeface="Avenir Light"/>
                <a:ea typeface="Calibri"/>
                <a:cs typeface="Times New Roman (Body CS)"/>
              </a:rPr>
              <a:t>Learner Agency</a:t>
            </a:r>
            <a:r>
              <a:rPr lang="en-AU" sz="4000" dirty="0">
                <a:solidFill>
                  <a:srgbClr val="FFFFFF"/>
                </a:solidFill>
                <a:effectLst/>
              </a:rPr>
              <a:t> </a:t>
            </a:r>
            <a:endParaRPr lang="en-US" sz="4000" dirty="0">
              <a:solidFill>
                <a:srgbClr val="FFFFFF"/>
              </a:solidFill>
            </a:endParaRPr>
          </a:p>
        </p:txBody>
      </p:sp>
      <p:sp>
        <p:nvSpPr>
          <p:cNvPr id="3" name="Content Placeholder 2">
            <a:extLst>
              <a:ext uri="{FF2B5EF4-FFF2-40B4-BE49-F238E27FC236}">
                <a16:creationId xmlns:a16="http://schemas.microsoft.com/office/drawing/2014/main" id="{73DDA558-1EE5-01FB-2955-4396D8B87DFB}"/>
              </a:ext>
            </a:extLst>
          </p:cNvPr>
          <p:cNvSpPr>
            <a:spLocks noGrp="1"/>
          </p:cNvSpPr>
          <p:nvPr>
            <p:ph idx="1"/>
          </p:nvPr>
        </p:nvSpPr>
        <p:spPr>
          <a:xfrm>
            <a:off x="4296352" y="29248"/>
            <a:ext cx="7766276" cy="6686092"/>
          </a:xfrm>
        </p:spPr>
        <p:txBody>
          <a:bodyPr anchor="ctr">
            <a:normAutofit/>
          </a:bodyPr>
          <a:lstStyle/>
          <a:p>
            <a:r>
              <a:rPr lang="en-AU" sz="1600" kern="100" dirty="0">
                <a:effectLst/>
                <a:latin typeface="Avenir Light"/>
                <a:ea typeface="Calibri"/>
                <a:cs typeface="Times New Roman (Body CS)"/>
              </a:rPr>
              <a:t>Participants' narratives consistently emphasized the role of AI-powered tools in </a:t>
            </a:r>
            <a:r>
              <a:rPr lang="en-AU" sz="1600" b="1" kern="100" dirty="0">
                <a:effectLst/>
                <a:latin typeface="Avenir Light"/>
                <a:ea typeface="Calibri"/>
                <a:cs typeface="Times New Roman (Body CS)"/>
              </a:rPr>
              <a:t>enhancing their autonomy over the learning process</a:t>
            </a:r>
            <a:r>
              <a:rPr lang="en-AU" sz="1600" kern="100" dirty="0">
                <a:effectLst/>
                <a:latin typeface="Avenir Light"/>
                <a:ea typeface="Calibri"/>
                <a:cs typeface="Times New Roman (Body CS)"/>
              </a:rPr>
              <a:t>.</a:t>
            </a:r>
            <a:endParaRPr lang="en-US" sz="1600" dirty="0">
              <a:latin typeface="Avenir Light"/>
              <a:ea typeface="Calibri"/>
              <a:cs typeface="Calibri"/>
            </a:endParaRPr>
          </a:p>
          <a:p>
            <a:pPr lvl="0">
              <a:buSzPts val="1000"/>
              <a:buFont typeface="Arial" pitchFamily="2" charset="2"/>
              <a:buChar char="•"/>
              <a:tabLst>
                <a:tab pos="457200" algn="l"/>
              </a:tabLst>
            </a:pPr>
            <a:r>
              <a:rPr lang="en-AU" sz="1600" b="1" kern="100" dirty="0">
                <a:effectLst/>
                <a:latin typeface="Avenir Light"/>
                <a:ea typeface="Calibri"/>
                <a:cs typeface="Times New Roman (Body CS)"/>
              </a:rPr>
              <a:t>Personalized </a:t>
            </a:r>
            <a:r>
              <a:rPr lang="en-AU" sz="1600" b="1" kern="100" dirty="0">
                <a:latin typeface="Avenir Light"/>
                <a:ea typeface="Calibri"/>
                <a:cs typeface="Times New Roman (Body CS)"/>
              </a:rPr>
              <a:t>objectives</a:t>
            </a:r>
            <a:r>
              <a:rPr lang="en-AU" sz="1600" b="1" kern="100" dirty="0">
                <a:effectLst/>
                <a:latin typeface="Avenir Light"/>
                <a:ea typeface="Calibri"/>
                <a:cs typeface="Times New Roman (Body CS)"/>
              </a:rPr>
              <a:t>:</a:t>
            </a:r>
            <a:r>
              <a:rPr lang="en-AU" sz="1600" kern="100">
                <a:effectLst/>
                <a:latin typeface="Avenir Light"/>
                <a:ea typeface="Calibri"/>
                <a:cs typeface="Times New Roman (Body CS)"/>
              </a:rPr>
              <a:t> </a:t>
            </a:r>
            <a:r>
              <a:rPr lang="en-AU" sz="1600" kern="100">
                <a:latin typeface="Avenir Light"/>
                <a:ea typeface="Calibri"/>
                <a:cs typeface="Times New Roman (Body CS)"/>
              </a:rPr>
              <a:t>adaptive</a:t>
            </a:r>
            <a:r>
              <a:rPr lang="en-AU" sz="1600" kern="100">
                <a:effectLst/>
                <a:latin typeface="Avenir Light"/>
                <a:ea typeface="Calibri"/>
                <a:cs typeface="Times New Roman (Body CS)"/>
              </a:rPr>
              <a:t> learning platforms enabled students to establish </a:t>
            </a:r>
            <a:r>
              <a:rPr lang="en-AU" sz="1600" kern="100" dirty="0">
                <a:effectLst/>
                <a:latin typeface="Avenir Light"/>
                <a:ea typeface="Calibri"/>
                <a:cs typeface="Times New Roman (Body CS)"/>
              </a:rPr>
              <a:t>personalized goals (e.g., enhancing grammar, expanding vocabulary). </a:t>
            </a:r>
          </a:p>
          <a:p>
            <a:pPr lvl="1">
              <a:buSzPts val="1000"/>
              <a:buFont typeface="Arial" panose="02070309020205020404" pitchFamily="49" charset="0"/>
              <a:buChar char="•"/>
              <a:tabLst>
                <a:tab pos="914400" algn="l"/>
              </a:tabLst>
            </a:pPr>
            <a:r>
              <a:rPr lang="en-AU" sz="1600" i="1" kern="100" dirty="0">
                <a:effectLst/>
                <a:latin typeface="Avenir Light"/>
                <a:ea typeface="Calibri"/>
                <a:cs typeface="Times New Roman"/>
              </a:rPr>
              <a:t>Example:</a:t>
            </a:r>
            <a:r>
              <a:rPr lang="en-AU" sz="1600" kern="100" dirty="0">
                <a:effectLst/>
                <a:latin typeface="Avenir Light"/>
                <a:ea typeface="Calibri"/>
                <a:cs typeface="Times New Roman"/>
              </a:rPr>
              <a:t> A student used </a:t>
            </a:r>
            <a:r>
              <a:rPr lang="en-AU" sz="1600" kern="100" dirty="0">
                <a:latin typeface="Avenir Light"/>
                <a:ea typeface="Calibri"/>
                <a:cs typeface="Times New Roman"/>
              </a:rPr>
              <a:t>an</a:t>
            </a:r>
            <a:r>
              <a:rPr lang="en-AU" sz="1600" kern="100" dirty="0">
                <a:effectLst/>
                <a:latin typeface="Avenir Light"/>
                <a:ea typeface="Calibri"/>
                <a:cs typeface="Times New Roman"/>
              </a:rPr>
              <a:t> AI platform to develop a study plan for improving listening skills for international exams. The platform's ability to suggest exercises based on performance instilled confidence in her decision-making.</a:t>
            </a:r>
          </a:p>
          <a:p>
            <a:pPr lvl="0">
              <a:buSzPts val="1000"/>
              <a:buFont typeface="Arial" pitchFamily="2" charset="2"/>
              <a:buChar char="•"/>
              <a:tabLst>
                <a:tab pos="457200" algn="l"/>
              </a:tabLst>
            </a:pPr>
            <a:r>
              <a:rPr lang="en-AU" sz="1600" b="1" kern="100" dirty="0">
                <a:effectLst/>
                <a:latin typeface="Avenir Light"/>
                <a:ea typeface="Calibri"/>
                <a:cs typeface="Times New Roman (Body CS)"/>
              </a:rPr>
              <a:t>Independent </a:t>
            </a:r>
            <a:r>
              <a:rPr lang="en-AU" sz="1600" b="1" kern="100" dirty="0">
                <a:latin typeface="Avenir Light"/>
                <a:ea typeface="Calibri"/>
                <a:cs typeface="Times New Roman (Body CS)"/>
              </a:rPr>
              <a:t>practice</a:t>
            </a:r>
            <a:r>
              <a:rPr lang="en-AU" sz="1600" b="1" kern="100" dirty="0">
                <a:effectLst/>
                <a:latin typeface="Avenir Light"/>
                <a:ea typeface="Calibri"/>
                <a:cs typeface="Times New Roman (Body CS)"/>
              </a:rPr>
              <a:t>:</a:t>
            </a:r>
            <a:r>
              <a:rPr lang="en-AU" sz="1600" kern="100" dirty="0">
                <a:effectLst/>
                <a:latin typeface="Avenir Light"/>
                <a:ea typeface="Calibri"/>
                <a:cs typeface="Times New Roman (Body CS)"/>
              </a:rPr>
              <a:t> </a:t>
            </a:r>
            <a:r>
              <a:rPr lang="en-AU" sz="1600" kern="100" dirty="0">
                <a:latin typeface="Avenir Light"/>
                <a:ea typeface="Calibri"/>
                <a:cs typeface="Times New Roman (Body CS)"/>
              </a:rPr>
              <a:t>virtual</a:t>
            </a:r>
            <a:r>
              <a:rPr lang="en-AU" sz="1600" kern="100" dirty="0">
                <a:effectLst/>
                <a:latin typeface="Avenir Light"/>
                <a:ea typeface="Calibri"/>
                <a:cs typeface="Times New Roman (Body CS)"/>
              </a:rPr>
              <a:t> tutors offered customized feedback, allowing students to practice autonomously without relying on instructor guidance. </a:t>
            </a:r>
          </a:p>
          <a:p>
            <a:pPr lvl="1">
              <a:buSzPts val="1000"/>
              <a:buFont typeface="Arial" panose="02070309020205020404" pitchFamily="49" charset="0"/>
              <a:buChar char="•"/>
              <a:tabLst>
                <a:tab pos="914400" algn="l"/>
              </a:tabLst>
            </a:pPr>
            <a:r>
              <a:rPr lang="en-AU" sz="1600" i="1" kern="100" dirty="0">
                <a:effectLst/>
                <a:latin typeface="Avenir Light"/>
                <a:ea typeface="Calibri"/>
                <a:cs typeface="Times New Roman"/>
              </a:rPr>
              <a:t>Example:</a:t>
            </a:r>
            <a:r>
              <a:rPr lang="en-AU" sz="1600" kern="100" dirty="0">
                <a:effectLst/>
                <a:latin typeface="Avenir Light"/>
                <a:ea typeface="Calibri"/>
                <a:cs typeface="Times New Roman"/>
              </a:rPr>
              <a:t> A student reported a virtual tutor providing customized pronunciation feedback, enabling independent practice.</a:t>
            </a:r>
          </a:p>
          <a:p>
            <a:pPr lvl="0">
              <a:buSzPts val="1000"/>
              <a:buFont typeface="Arial" pitchFamily="2" charset="2"/>
              <a:buChar char="•"/>
              <a:tabLst>
                <a:tab pos="457200" algn="l"/>
              </a:tabLst>
            </a:pPr>
            <a:r>
              <a:rPr lang="en-AU" sz="1600" b="1" kern="100" dirty="0">
                <a:latin typeface="Avenir Light"/>
                <a:ea typeface="Calibri"/>
                <a:cs typeface="Times New Roman (Body CS)"/>
              </a:rPr>
              <a:t>Goal-setting</a:t>
            </a:r>
            <a:r>
              <a:rPr lang="en-AU" sz="1600" b="1" kern="100" dirty="0">
                <a:effectLst/>
                <a:latin typeface="Avenir Light"/>
                <a:ea typeface="Calibri"/>
                <a:cs typeface="Times New Roman (Body CS)"/>
              </a:rPr>
              <a:t> &amp; </a:t>
            </a:r>
            <a:r>
              <a:rPr lang="en-AU" sz="1600" b="1" kern="100" dirty="0">
                <a:latin typeface="Avenir Light"/>
                <a:ea typeface="Calibri"/>
                <a:cs typeface="Times New Roman (Body CS)"/>
              </a:rPr>
              <a:t>decision-making</a:t>
            </a:r>
            <a:r>
              <a:rPr lang="en-AU" sz="1600" b="1" kern="100" dirty="0">
                <a:effectLst/>
                <a:latin typeface="Avenir Light"/>
                <a:ea typeface="Calibri"/>
                <a:cs typeface="Times New Roman (Body CS)"/>
              </a:rPr>
              <a:t>:</a:t>
            </a:r>
            <a:r>
              <a:rPr lang="en-AU" sz="1600" kern="100" dirty="0">
                <a:effectLst/>
                <a:latin typeface="Avenir Light"/>
                <a:ea typeface="Calibri"/>
                <a:cs typeface="Times New Roman (Body CS)"/>
              </a:rPr>
              <a:t> These narratives highlight AI's role in facilitating goal-setting and decision-making, essential for self-regulated learning.</a:t>
            </a:r>
          </a:p>
          <a:p>
            <a:pPr lvl="0">
              <a:buSzPts val="1000"/>
              <a:buFont typeface="Arial" pitchFamily="2" charset="2"/>
              <a:buChar char="•"/>
              <a:tabLst>
                <a:tab pos="457200" algn="l"/>
              </a:tabLst>
            </a:pPr>
            <a:r>
              <a:rPr lang="en-AU" sz="1600" b="1" kern="100" dirty="0">
                <a:effectLst/>
                <a:latin typeface="Avenir Light"/>
                <a:ea typeface="Calibri"/>
                <a:cs typeface="Times New Roman (Body CS)"/>
              </a:rPr>
              <a:t>Sense of </a:t>
            </a:r>
            <a:r>
              <a:rPr lang="en-AU" sz="1600" b="1" kern="100" dirty="0">
                <a:latin typeface="Avenir Light"/>
                <a:ea typeface="Calibri"/>
                <a:cs typeface="Times New Roman (Body CS)"/>
              </a:rPr>
              <a:t>ownership</a:t>
            </a:r>
            <a:r>
              <a:rPr lang="en-AU" sz="1600" b="1" kern="100" dirty="0">
                <a:effectLst/>
                <a:latin typeface="Avenir Light"/>
                <a:ea typeface="Calibri"/>
                <a:cs typeface="Times New Roman (Body CS)"/>
              </a:rPr>
              <a:t>:</a:t>
            </a:r>
            <a:r>
              <a:rPr lang="en-AU" sz="1600" kern="100" dirty="0">
                <a:effectLst/>
                <a:latin typeface="Avenir Light"/>
                <a:ea typeface="Calibri"/>
                <a:cs typeface="Times New Roman (Body CS)"/>
              </a:rPr>
              <a:t> Students reported experiencing a sense of ownership over their progress. </a:t>
            </a:r>
          </a:p>
          <a:p>
            <a:pPr lvl="1">
              <a:buSzPts val="1000"/>
              <a:buFont typeface="Arial" panose="02070309020205020404" pitchFamily="49" charset="0"/>
              <a:buChar char="•"/>
              <a:tabLst>
                <a:tab pos="914400" algn="l"/>
              </a:tabLst>
            </a:pPr>
            <a:r>
              <a:rPr lang="en-AU" sz="1600" kern="100" dirty="0">
                <a:effectLst/>
                <a:latin typeface="Avenir Light"/>
                <a:ea typeface="Calibri"/>
                <a:cs typeface="Times New Roman"/>
              </a:rPr>
              <a:t>The adaptability of AI platforms allowed users to determine the timing and manner of task engagement, aligning with their schedules and preferences.</a:t>
            </a:r>
          </a:p>
          <a:p>
            <a:pPr lvl="1">
              <a:buSzPts val="1000"/>
              <a:buFont typeface="Arial" panose="02070309020205020404" pitchFamily="49" charset="0"/>
              <a:buChar char="•"/>
              <a:tabLst>
                <a:tab pos="914400" algn="l"/>
              </a:tabLst>
            </a:pPr>
            <a:r>
              <a:rPr lang="en-AU" sz="1600" i="1" kern="100" dirty="0">
                <a:effectLst/>
                <a:latin typeface="Avenir Light"/>
                <a:ea typeface="Calibri"/>
                <a:cs typeface="Times New Roman"/>
              </a:rPr>
              <a:t>Example:</a:t>
            </a:r>
            <a:r>
              <a:rPr lang="en-AU" sz="1600" kern="100" dirty="0">
                <a:effectLst/>
                <a:latin typeface="Avenir Light"/>
                <a:ea typeface="Calibri"/>
                <a:cs typeface="Times New Roman"/>
              </a:rPr>
              <a:t> A student engaged in vocabulary exercises late at night, noting the platform's accessibility compared to traditional classroom limitations.</a:t>
            </a:r>
          </a:p>
          <a:p>
            <a:pPr lvl="0">
              <a:buSzPts val="1000"/>
              <a:buFont typeface="Arial" pitchFamily="2" charset="2"/>
              <a:buChar char="•"/>
              <a:tabLst>
                <a:tab pos="457200" algn="l"/>
              </a:tabLst>
            </a:pPr>
            <a:r>
              <a:rPr lang="en-AU" sz="1600" b="1" kern="100" dirty="0">
                <a:effectLst/>
                <a:latin typeface="Avenir Light"/>
                <a:ea typeface="Calibri"/>
                <a:cs typeface="Times New Roman (Body CS)"/>
              </a:rPr>
              <a:t>Shift in </a:t>
            </a:r>
            <a:r>
              <a:rPr lang="en-AU" sz="1600" b="1" kern="100" dirty="0">
                <a:latin typeface="Avenir Light"/>
                <a:ea typeface="Calibri"/>
                <a:cs typeface="Times New Roman (Body CS)"/>
              </a:rPr>
              <a:t>earning</a:t>
            </a:r>
            <a:r>
              <a:rPr lang="en-AU" sz="1600" b="1" kern="100" dirty="0">
                <a:effectLst/>
                <a:latin typeface="Avenir Light"/>
                <a:ea typeface="Calibri"/>
                <a:cs typeface="Times New Roman (Body CS)"/>
              </a:rPr>
              <a:t> </a:t>
            </a:r>
            <a:r>
              <a:rPr lang="en-AU" sz="1600" b="1" kern="100" dirty="0">
                <a:latin typeface="Avenir Light"/>
                <a:ea typeface="Calibri"/>
                <a:cs typeface="Times New Roman (Body CS)"/>
              </a:rPr>
              <a:t>dynamic</a:t>
            </a:r>
            <a:r>
              <a:rPr lang="en-AU" sz="1600" b="1" kern="100" dirty="0">
                <a:effectLst/>
                <a:latin typeface="Avenir Light"/>
                <a:ea typeface="Calibri"/>
                <a:cs typeface="Times New Roman (Body CS)"/>
              </a:rPr>
              <a:t>:</a:t>
            </a:r>
            <a:r>
              <a:rPr lang="en-AU" sz="1600" kern="100" dirty="0">
                <a:effectLst/>
                <a:latin typeface="Avenir Light"/>
                <a:ea typeface="Calibri"/>
                <a:cs typeface="Times New Roman (Body CS)"/>
              </a:rPr>
              <a:t> </a:t>
            </a:r>
            <a:r>
              <a:rPr lang="en-AU" sz="1600" kern="100" dirty="0">
                <a:latin typeface="Avenir Light"/>
                <a:ea typeface="Calibri"/>
                <a:cs typeface="Times New Roman (Body CS)"/>
              </a:rPr>
              <a:t>AI</a:t>
            </a:r>
            <a:r>
              <a:rPr lang="en-AU" sz="1600" kern="100" dirty="0">
                <a:effectLst/>
                <a:latin typeface="Avenir Light"/>
                <a:ea typeface="Calibri"/>
                <a:cs typeface="Times New Roman (Body CS)"/>
              </a:rPr>
              <a:t> tools transformed the learning dynamic, allowing students to function as active agents in their EFL development, which is significant in the Vietnamese context where teacher-</a:t>
            </a:r>
            <a:r>
              <a:rPr lang="en-AU" sz="1600" kern="100" dirty="0" err="1">
                <a:effectLst/>
                <a:latin typeface="Avenir Light"/>
                <a:ea typeface="Calibri"/>
                <a:cs typeface="Times New Roman (Body CS)"/>
              </a:rPr>
              <a:t>centered</a:t>
            </a:r>
            <a:r>
              <a:rPr lang="en-AU" sz="1600" kern="100" dirty="0">
                <a:effectLst/>
                <a:latin typeface="Avenir Light"/>
                <a:ea typeface="Calibri"/>
                <a:cs typeface="Times New Roman (Body CS)"/>
              </a:rPr>
              <a:t> approaches often limit independent decision-making.</a:t>
            </a:r>
          </a:p>
          <a:p>
            <a:endParaRPr lang="en-US" sz="1600" dirty="0">
              <a:ea typeface="Calibri"/>
              <a:cs typeface="Calibri"/>
            </a:endParaRPr>
          </a:p>
        </p:txBody>
      </p:sp>
    </p:spTree>
    <p:extLst>
      <p:ext uri="{BB962C8B-B14F-4D97-AF65-F5344CB8AC3E}">
        <p14:creationId xmlns:p14="http://schemas.microsoft.com/office/powerpoint/2010/main" val="1392855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33FF69-3BCF-6DF5-6D5C-CEB3A51E5B11}"/>
              </a:ext>
            </a:extLst>
          </p:cNvPr>
          <p:cNvSpPr>
            <a:spLocks noGrp="1"/>
          </p:cNvSpPr>
          <p:nvPr>
            <p:ph type="title"/>
          </p:nvPr>
        </p:nvSpPr>
        <p:spPr>
          <a:xfrm>
            <a:off x="589560" y="856180"/>
            <a:ext cx="4560584" cy="1128068"/>
          </a:xfrm>
        </p:spPr>
        <p:txBody>
          <a:bodyPr anchor="ctr">
            <a:normAutofit/>
          </a:bodyPr>
          <a:lstStyle/>
          <a:p>
            <a:r>
              <a:rPr lang="en-AU" sz="3700" b="1">
                <a:effectLst/>
                <a:latin typeface="Avenir Light"/>
                <a:ea typeface="Calibri"/>
                <a:cs typeface="Times New Roman (Body CS)"/>
              </a:rPr>
              <a:t>Theme 2: </a:t>
            </a:r>
            <a:br>
              <a:rPr lang="en-AU" sz="3700" b="1">
                <a:latin typeface="Avenir Light"/>
                <a:ea typeface="Calibri"/>
                <a:cs typeface="Times New Roman (Body CS)"/>
              </a:rPr>
            </a:br>
            <a:r>
              <a:rPr lang="en-AU" sz="3700" b="1">
                <a:effectLst/>
                <a:latin typeface="Avenir Light"/>
                <a:ea typeface="Calibri"/>
                <a:cs typeface="Times New Roman (Body CS)"/>
              </a:rPr>
              <a:t>Task Persistence </a:t>
            </a:r>
            <a:endParaRPr lang="en-US" sz="3700">
              <a:latin typeface="Avenir Light"/>
              <a:ea typeface="Calibri"/>
              <a:cs typeface="Calibri Light"/>
            </a:endParaRPr>
          </a:p>
        </p:txBody>
      </p:sp>
      <p:grpSp>
        <p:nvGrpSpPr>
          <p:cNvPr id="18" name="Group 1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0DA4A2-434A-1841-5046-89A9463ED807}"/>
              </a:ext>
            </a:extLst>
          </p:cNvPr>
          <p:cNvSpPr>
            <a:spLocks noGrp="1"/>
          </p:cNvSpPr>
          <p:nvPr>
            <p:ph idx="1"/>
          </p:nvPr>
        </p:nvSpPr>
        <p:spPr>
          <a:xfrm>
            <a:off x="224486" y="2135576"/>
            <a:ext cx="5321425" cy="4546652"/>
          </a:xfrm>
        </p:spPr>
        <p:txBody>
          <a:bodyPr vert="horz" lIns="91440" tIns="45720" rIns="91440" bIns="45720" rtlCol="0" anchor="ctr">
            <a:normAutofit/>
          </a:bodyPr>
          <a:lstStyle/>
          <a:p>
            <a:pPr lvl="0">
              <a:buSzPts val="1000"/>
              <a:tabLst>
                <a:tab pos="457200" algn="l"/>
              </a:tabLst>
            </a:pPr>
            <a:r>
              <a:rPr lang="en-AU" sz="1300" b="1" kern="100" dirty="0">
                <a:effectLst/>
                <a:latin typeface="Avenir Light"/>
                <a:ea typeface="Calibri"/>
                <a:cs typeface="Times New Roman (Body CS)"/>
              </a:rPr>
              <a:t>Continued </a:t>
            </a:r>
            <a:r>
              <a:rPr lang="en-AU" sz="1300" b="1" kern="100" dirty="0">
                <a:latin typeface="Avenir Light"/>
                <a:ea typeface="Calibri"/>
                <a:cs typeface="Times New Roman (Body CS)"/>
              </a:rPr>
              <a:t>involvement</a:t>
            </a:r>
            <a:r>
              <a:rPr lang="en-AU" sz="1300" b="1" kern="100" dirty="0">
                <a:effectLst/>
                <a:latin typeface="Avenir Light"/>
                <a:ea typeface="Calibri"/>
                <a:cs typeface="Times New Roman (Body CS)"/>
              </a:rPr>
              <a:t>:</a:t>
            </a:r>
            <a:r>
              <a:rPr lang="en-AU" sz="1300" kern="100" dirty="0">
                <a:effectLst/>
                <a:latin typeface="Avenir Light"/>
                <a:ea typeface="Calibri"/>
                <a:cs typeface="Times New Roman (Body CS)"/>
              </a:rPr>
              <a:t> Arose from accounts of sustained engagement with AI-driven tasks.</a:t>
            </a:r>
            <a:endParaRPr lang="en-AU" sz="1300" kern="100">
              <a:latin typeface="Avenir Light"/>
              <a:ea typeface="Calibri"/>
            </a:endParaRPr>
          </a:p>
          <a:p>
            <a:pPr lvl="0">
              <a:buSzPts val="1000"/>
              <a:tabLst>
                <a:tab pos="457200" algn="l"/>
              </a:tabLst>
            </a:pPr>
            <a:r>
              <a:rPr lang="en-AU" sz="1300" b="1" kern="100">
                <a:effectLst/>
                <a:latin typeface="Avenir Light"/>
                <a:ea typeface="Calibri"/>
                <a:cs typeface="Times New Roman (Body CS)"/>
              </a:rPr>
              <a:t>Prompt </a:t>
            </a:r>
            <a:r>
              <a:rPr lang="en-AU" sz="1300" b="1" kern="100">
                <a:latin typeface="Avenir Light"/>
                <a:ea typeface="Calibri"/>
                <a:cs typeface="Times New Roman (Body CS)"/>
              </a:rPr>
              <a:t>feedback</a:t>
            </a:r>
            <a:r>
              <a:rPr lang="en-AU" sz="1300" b="1" kern="100">
                <a:effectLst/>
                <a:latin typeface="Avenir Light"/>
                <a:ea typeface="Calibri"/>
                <a:cs typeface="Times New Roman (Body CS)"/>
              </a:rPr>
              <a:t>:</a:t>
            </a:r>
            <a:r>
              <a:rPr lang="en-AU" sz="1300" kern="100" dirty="0">
                <a:effectLst/>
                <a:latin typeface="Avenir Light"/>
                <a:ea typeface="Calibri"/>
                <a:cs typeface="Times New Roman (Body CS)"/>
              </a:rPr>
              <a:t> Participants indicated that immediate feedback from virtual tutors and adaptive platforms motivated them to persist despite task difficulty. </a:t>
            </a:r>
          </a:p>
          <a:p>
            <a:pPr lvl="1">
              <a:buSzPts val="1000"/>
              <a:tabLst>
                <a:tab pos="914400" algn="l"/>
              </a:tabLst>
            </a:pPr>
            <a:r>
              <a:rPr lang="en-AU" sz="1300" i="1" kern="100" dirty="0">
                <a:effectLst/>
                <a:latin typeface="Avenir Light"/>
                <a:ea typeface="Calibri"/>
                <a:cs typeface="Times New Roman"/>
              </a:rPr>
              <a:t>Example:</a:t>
            </a:r>
            <a:r>
              <a:rPr lang="en-AU" sz="1300" kern="100" dirty="0">
                <a:effectLst/>
                <a:latin typeface="Avenir Light"/>
                <a:ea typeface="Calibri"/>
                <a:cs typeface="Times New Roman"/>
              </a:rPr>
              <a:t> A student persevered with complex sentence structures due to step-by-step guidance and positive reinforcement from the AI tool.</a:t>
            </a:r>
          </a:p>
          <a:p>
            <a:pPr lvl="0">
              <a:buSzPts val="1000"/>
              <a:tabLst>
                <a:tab pos="457200" algn="l"/>
              </a:tabLst>
            </a:pPr>
            <a:r>
              <a:rPr lang="en-AU" sz="1300" b="1" kern="100">
                <a:effectLst/>
                <a:latin typeface="Avenir Light"/>
                <a:ea typeface="Calibri"/>
                <a:cs typeface="Times New Roman (Body CS)"/>
              </a:rPr>
              <a:t>Gamified </a:t>
            </a:r>
            <a:r>
              <a:rPr lang="en-AU" sz="1300" b="1" kern="100">
                <a:latin typeface="Avenir Light"/>
                <a:ea typeface="Calibri"/>
                <a:cs typeface="Times New Roman (Body CS)"/>
              </a:rPr>
              <a:t>features</a:t>
            </a:r>
            <a:r>
              <a:rPr lang="en-AU" sz="1300" b="1" kern="100">
                <a:effectLst/>
                <a:latin typeface="Avenir Light"/>
                <a:ea typeface="Calibri"/>
                <a:cs typeface="Times New Roman (Body CS)"/>
              </a:rPr>
              <a:t>:</a:t>
            </a:r>
            <a:r>
              <a:rPr lang="en-AU" sz="1300" kern="100" dirty="0">
                <a:effectLst/>
                <a:latin typeface="Avenir Light"/>
                <a:ea typeface="Calibri"/>
                <a:cs typeface="Times New Roman (Body CS)"/>
              </a:rPr>
              <a:t> Gamified elements (e.g., accumulating points) encouraged repeated engagement with challenging tasks. </a:t>
            </a:r>
          </a:p>
          <a:p>
            <a:pPr lvl="1">
              <a:buSzPts val="1000"/>
              <a:tabLst>
                <a:tab pos="914400" algn="l"/>
              </a:tabLst>
            </a:pPr>
            <a:r>
              <a:rPr lang="en-AU" sz="1300" i="1" kern="100" dirty="0">
                <a:effectLst/>
                <a:latin typeface="Avenir Light"/>
                <a:ea typeface="Calibri"/>
                <a:cs typeface="Times New Roman"/>
              </a:rPr>
              <a:t>Example:</a:t>
            </a:r>
            <a:r>
              <a:rPr lang="en-AU" sz="1300" kern="100" dirty="0">
                <a:effectLst/>
                <a:latin typeface="Avenir Light"/>
                <a:ea typeface="Calibri"/>
                <a:cs typeface="Times New Roman"/>
              </a:rPr>
              <a:t> A learner was encouraged to repeatedly engage with challenging listening tasks due to gamified features like points for completed exercises.</a:t>
            </a:r>
          </a:p>
          <a:p>
            <a:pPr lvl="0">
              <a:buSzPts val="1000"/>
              <a:tabLst>
                <a:tab pos="457200" algn="l"/>
              </a:tabLst>
            </a:pPr>
            <a:r>
              <a:rPr lang="en-AU" sz="1300" b="1" kern="100" dirty="0">
                <a:effectLst/>
                <a:latin typeface="Avenir Light"/>
                <a:ea typeface="Calibri"/>
                <a:cs typeface="Times New Roman (Body CS)"/>
              </a:rPr>
              <a:t>Iterative </a:t>
            </a:r>
            <a:r>
              <a:rPr lang="en-AU" sz="1300" b="1" kern="100" dirty="0">
                <a:latin typeface="Avenir Light"/>
                <a:ea typeface="Calibri"/>
                <a:cs typeface="Times New Roman (Body CS)"/>
              </a:rPr>
              <a:t>feedback</a:t>
            </a:r>
            <a:r>
              <a:rPr lang="en-AU" sz="1300" b="1" kern="100" dirty="0">
                <a:effectLst/>
                <a:latin typeface="Avenir Light"/>
                <a:ea typeface="Calibri"/>
                <a:cs typeface="Times New Roman (Body CS)"/>
              </a:rPr>
              <a:t> </a:t>
            </a:r>
            <a:r>
              <a:rPr lang="en-AU" sz="1300" b="1" kern="100" dirty="0">
                <a:latin typeface="Avenir Light"/>
                <a:ea typeface="Calibri"/>
                <a:cs typeface="Times New Roman (Body CS)"/>
              </a:rPr>
              <a:t>loops</a:t>
            </a:r>
            <a:r>
              <a:rPr lang="en-AU" sz="1300" b="1" kern="100" dirty="0">
                <a:effectLst/>
                <a:latin typeface="Avenir Light"/>
                <a:ea typeface="Calibri"/>
                <a:cs typeface="Times New Roman (Body CS)"/>
              </a:rPr>
              <a:t>:</a:t>
            </a:r>
            <a:r>
              <a:rPr lang="en-AU" sz="1300" kern="100" dirty="0">
                <a:effectLst/>
                <a:latin typeface="Avenir Light"/>
                <a:ea typeface="Calibri"/>
                <a:cs typeface="Times New Roman (Body CS)"/>
              </a:rPr>
              <a:t> Immediate corrections on written essays facilitated refinement across multiple drafts without instructor feedback, maintaining engagement and mitigating frustration.</a:t>
            </a:r>
          </a:p>
          <a:p>
            <a:pPr lvl="0">
              <a:buSzPts val="1000"/>
              <a:tabLst>
                <a:tab pos="457200" algn="l"/>
              </a:tabLst>
            </a:pPr>
            <a:r>
              <a:rPr lang="en-AU" sz="1300" b="1" kern="100" dirty="0">
                <a:effectLst/>
                <a:latin typeface="Avenir Light"/>
                <a:ea typeface="Calibri"/>
                <a:cs typeface="Times New Roman (Body CS)"/>
              </a:rPr>
              <a:t>Scalable </a:t>
            </a:r>
            <a:r>
              <a:rPr lang="en-AU" sz="1300" b="1" kern="100" dirty="0">
                <a:latin typeface="Avenir Light"/>
                <a:ea typeface="Calibri"/>
                <a:cs typeface="Times New Roman (Body CS)"/>
              </a:rPr>
              <a:t>solution</a:t>
            </a:r>
            <a:r>
              <a:rPr lang="en-AU" sz="1300" b="1" kern="100" dirty="0">
                <a:effectLst/>
                <a:latin typeface="Avenir Light"/>
                <a:ea typeface="Calibri"/>
                <a:cs typeface="Times New Roman (Body CS)"/>
              </a:rPr>
              <a:t>:</a:t>
            </a:r>
            <a:r>
              <a:rPr lang="en-AU" sz="1300" kern="100" dirty="0">
                <a:effectLst/>
                <a:latin typeface="Avenir Light"/>
                <a:ea typeface="Calibri"/>
                <a:cs typeface="Times New Roman (Body CS)"/>
              </a:rPr>
              <a:t> In contexts with large class sizes, AI tools offer a scalable solution for sustained student effort and resilience in language acquisition.</a:t>
            </a:r>
          </a:p>
        </p:txBody>
      </p:sp>
      <p:sp>
        <p:nvSpPr>
          <p:cNvPr id="24" name="Rectangle 2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abstract design with lines and financial symbols">
            <a:extLst>
              <a:ext uri="{FF2B5EF4-FFF2-40B4-BE49-F238E27FC236}">
                <a16:creationId xmlns:a16="http://schemas.microsoft.com/office/drawing/2014/main" id="{FD4F466A-CDF6-B4F8-8775-F8E9910F7910}"/>
              </a:ext>
            </a:extLst>
          </p:cNvPr>
          <p:cNvPicPr>
            <a:picLocks noChangeAspect="1"/>
          </p:cNvPicPr>
          <p:nvPr/>
        </p:nvPicPr>
        <p:blipFill>
          <a:blip r:embed="rId2"/>
          <a:srcRect l="14246" r="17155" b="1"/>
          <a:stretch>
            <a:fillRect/>
          </a:stretch>
        </p:blipFill>
        <p:spPr>
          <a:xfrm>
            <a:off x="5977788" y="799352"/>
            <a:ext cx="5425410" cy="5259296"/>
          </a:xfrm>
          <a:prstGeom prst="rect">
            <a:avLst/>
          </a:prstGeom>
        </p:spPr>
      </p:pic>
    </p:spTree>
    <p:extLst>
      <p:ext uri="{BB962C8B-B14F-4D97-AF65-F5344CB8AC3E}">
        <p14:creationId xmlns:p14="http://schemas.microsoft.com/office/powerpoint/2010/main" val="3084952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FD0A00-D05D-925D-453F-E07CC503A46D}"/>
              </a:ext>
            </a:extLst>
          </p:cNvPr>
          <p:cNvSpPr>
            <a:spLocks noGrp="1"/>
          </p:cNvSpPr>
          <p:nvPr>
            <p:ph type="title"/>
          </p:nvPr>
        </p:nvSpPr>
        <p:spPr>
          <a:xfrm>
            <a:off x="172694" y="964918"/>
            <a:ext cx="5786702" cy="1009798"/>
          </a:xfrm>
        </p:spPr>
        <p:txBody>
          <a:bodyPr anchor="ctr">
            <a:normAutofit fontScale="90000"/>
          </a:bodyPr>
          <a:lstStyle/>
          <a:p>
            <a:r>
              <a:rPr lang="en-AU" sz="4000" b="1" dirty="0">
                <a:effectLst/>
                <a:latin typeface="Avenir Light"/>
                <a:ea typeface="Calibri"/>
                <a:cs typeface="Times New Roman (Body CS)"/>
              </a:rPr>
              <a:t>Theme 3: </a:t>
            </a:r>
            <a:br>
              <a:rPr lang="en-AU" sz="4000" b="1" dirty="0">
                <a:latin typeface="Avenir Light"/>
                <a:ea typeface="Calibri"/>
                <a:cs typeface="Times New Roman (Body CS)"/>
              </a:rPr>
            </a:br>
            <a:r>
              <a:rPr lang="en-AU" sz="4000" b="1" dirty="0">
                <a:effectLst/>
                <a:latin typeface="Avenir Light"/>
                <a:ea typeface="Calibri"/>
                <a:cs typeface="Times New Roman (Body CS)"/>
              </a:rPr>
              <a:t>Enhanced </a:t>
            </a:r>
            <a:r>
              <a:rPr lang="en-AU" sz="4000" b="1" dirty="0">
                <a:latin typeface="Avenir Light"/>
                <a:ea typeface="Calibri"/>
                <a:cs typeface="Times New Roman (Body CS)"/>
              </a:rPr>
              <a:t>motivation</a:t>
            </a:r>
            <a:r>
              <a:rPr lang="en-AU" sz="4000" b="1" dirty="0">
                <a:effectLst/>
              </a:rPr>
              <a:t> </a:t>
            </a:r>
            <a:endParaRPr lang="en-US" sz="4000" b="1" dirty="0">
              <a:ea typeface="Calibri Light"/>
              <a:cs typeface="Calibri Light"/>
            </a:endParaRPr>
          </a:p>
        </p:txBody>
      </p:sp>
      <p:sp>
        <p:nvSpPr>
          <p:cNvPr id="3" name="Content Placeholder 2">
            <a:extLst>
              <a:ext uri="{FF2B5EF4-FFF2-40B4-BE49-F238E27FC236}">
                <a16:creationId xmlns:a16="http://schemas.microsoft.com/office/drawing/2014/main" id="{AAFDFB03-8009-4601-F5AE-1D3777715ACA}"/>
              </a:ext>
            </a:extLst>
          </p:cNvPr>
          <p:cNvSpPr>
            <a:spLocks noGrp="1"/>
          </p:cNvSpPr>
          <p:nvPr>
            <p:ph idx="1"/>
          </p:nvPr>
        </p:nvSpPr>
        <p:spPr>
          <a:xfrm>
            <a:off x="11617" y="2311991"/>
            <a:ext cx="6058669" cy="4511009"/>
          </a:xfrm>
        </p:spPr>
        <p:txBody>
          <a:bodyPr vert="horz" lIns="91440" tIns="45720" rIns="91440" bIns="45720" rtlCol="0" anchor="ctr">
            <a:normAutofit/>
          </a:bodyPr>
          <a:lstStyle/>
          <a:p>
            <a:pPr lvl="0">
              <a:buSzPts val="1000"/>
              <a:tabLst>
                <a:tab pos="457200" algn="l"/>
              </a:tabLst>
            </a:pPr>
            <a:r>
              <a:rPr lang="en-AU" sz="1500" b="1" kern="100" dirty="0">
                <a:effectLst/>
                <a:latin typeface="Avenir Light"/>
                <a:ea typeface="Calibri"/>
                <a:cs typeface="Times New Roman (Body CS)"/>
              </a:rPr>
              <a:t>Engaging &amp; </a:t>
            </a:r>
            <a:r>
              <a:rPr lang="en-AU" sz="1500" b="1" kern="100" dirty="0">
                <a:latin typeface="Avenir Light"/>
                <a:ea typeface="Calibri"/>
                <a:cs typeface="Times New Roman (Body CS)"/>
              </a:rPr>
              <a:t>rewarding</a:t>
            </a:r>
            <a:r>
              <a:rPr lang="en-AU" sz="1500" b="1" kern="100" dirty="0">
                <a:effectLst/>
                <a:latin typeface="Avenir Light"/>
                <a:ea typeface="Calibri"/>
                <a:cs typeface="Times New Roman (Body CS)"/>
              </a:rPr>
              <a:t>:</a:t>
            </a:r>
            <a:r>
              <a:rPr lang="en-AU" sz="1500" kern="100" dirty="0">
                <a:effectLst/>
                <a:latin typeface="Avenir Light"/>
                <a:ea typeface="Calibri"/>
                <a:cs typeface="Times New Roman (Body CS)"/>
              </a:rPr>
              <a:t> AI tools substantially enhanced motivation due to their interactive and personalized characteristics. </a:t>
            </a:r>
            <a:endParaRPr lang="en-US" sz="1500" dirty="0">
              <a:latin typeface="Calibri"/>
              <a:ea typeface="Calibri"/>
              <a:cs typeface="Calibri" panose="020F0502020204030204"/>
            </a:endParaRPr>
          </a:p>
          <a:p>
            <a:pPr lvl="1">
              <a:buSzPts val="1000"/>
              <a:tabLst>
                <a:tab pos="914400" algn="l"/>
              </a:tabLst>
            </a:pPr>
            <a:r>
              <a:rPr lang="en-AU" sz="1500" i="1" kern="100" dirty="0">
                <a:effectLst/>
                <a:latin typeface="Avenir Light"/>
                <a:ea typeface="Calibri"/>
                <a:cs typeface="Times New Roman"/>
              </a:rPr>
              <a:t>Example:</a:t>
            </a:r>
            <a:r>
              <a:rPr lang="en-AU" sz="1500" kern="100" dirty="0">
                <a:effectLst/>
                <a:latin typeface="Avenir Light"/>
                <a:ea typeface="Calibri"/>
                <a:cs typeface="Times New Roman"/>
              </a:rPr>
              <a:t> Conversational practice with a virtual tutor resembled "talking to a friend," boosting speaking confidence.</a:t>
            </a:r>
          </a:p>
          <a:p>
            <a:pPr lvl="1">
              <a:buSzPts val="1000"/>
              <a:tabLst>
                <a:tab pos="914400" algn="l"/>
              </a:tabLst>
            </a:pPr>
            <a:r>
              <a:rPr lang="en-AU" sz="1500" i="1" kern="100" dirty="0">
                <a:effectLst/>
                <a:latin typeface="Avenir Light"/>
                <a:ea typeface="Calibri"/>
                <a:cs typeface="Times New Roman"/>
              </a:rPr>
              <a:t>Example:</a:t>
            </a:r>
            <a:r>
              <a:rPr lang="en-AU" sz="1500" kern="100" dirty="0">
                <a:effectLst/>
                <a:latin typeface="Avenir Light"/>
                <a:ea typeface="Calibri"/>
                <a:cs typeface="Times New Roman"/>
              </a:rPr>
              <a:t> Progress badges transformed vocabulary practice into an engaging activity.</a:t>
            </a:r>
          </a:p>
          <a:p>
            <a:pPr lvl="0">
              <a:buSzPts val="1000"/>
              <a:tabLst>
                <a:tab pos="457200" algn="l"/>
              </a:tabLst>
            </a:pPr>
            <a:r>
              <a:rPr lang="en-AU" sz="1500" b="1" kern="100" dirty="0">
                <a:effectLst/>
                <a:latin typeface="Avenir Light"/>
                <a:ea typeface="Calibri"/>
                <a:cs typeface="Times New Roman (Body CS)"/>
              </a:rPr>
              <a:t>Sense of </a:t>
            </a:r>
            <a:r>
              <a:rPr lang="en-AU" sz="1500" b="1" kern="100" dirty="0">
                <a:latin typeface="Avenir Light"/>
                <a:ea typeface="Calibri"/>
                <a:cs typeface="Times New Roman (Body CS)"/>
              </a:rPr>
              <a:t>progress</a:t>
            </a:r>
            <a:r>
              <a:rPr lang="en-AU" sz="1500" b="1" kern="100" dirty="0">
                <a:effectLst/>
                <a:latin typeface="Avenir Light"/>
                <a:ea typeface="Calibri"/>
                <a:cs typeface="Times New Roman (Body CS)"/>
              </a:rPr>
              <a:t>:</a:t>
            </a:r>
            <a:r>
              <a:rPr lang="en-AU" sz="1500" kern="100" dirty="0">
                <a:effectLst/>
                <a:latin typeface="Avenir Light"/>
                <a:ea typeface="Calibri"/>
                <a:cs typeface="Times New Roman (Body CS)"/>
              </a:rPr>
              <a:t> Tracking features (progress graphs, completion rates) allowed visualization of improvement, reinforcing commitment. </a:t>
            </a:r>
          </a:p>
          <a:p>
            <a:pPr lvl="1">
              <a:buSzPts val="1000"/>
              <a:tabLst>
                <a:tab pos="914400" algn="l"/>
              </a:tabLst>
            </a:pPr>
            <a:r>
              <a:rPr lang="en-AU" sz="1500" i="1" kern="100" dirty="0">
                <a:effectLst/>
                <a:latin typeface="Avenir Light"/>
                <a:ea typeface="Calibri"/>
                <a:cs typeface="Times New Roman"/>
              </a:rPr>
              <a:t>Example:</a:t>
            </a:r>
            <a:r>
              <a:rPr lang="en-AU" sz="1500" kern="100" dirty="0">
                <a:effectLst/>
                <a:latin typeface="Avenir Light"/>
                <a:ea typeface="Calibri"/>
                <a:cs typeface="Times New Roman"/>
              </a:rPr>
              <a:t> A beginner-level student observing improvements in listening accuracy was motivated to set higher goals.</a:t>
            </a:r>
          </a:p>
          <a:p>
            <a:pPr lvl="0">
              <a:buSzPts val="1000"/>
              <a:tabLst>
                <a:tab pos="457200" algn="l"/>
              </a:tabLst>
            </a:pPr>
            <a:r>
              <a:rPr lang="en-AU" sz="1500" b="1" kern="100" dirty="0">
                <a:latin typeface="Avenir Light"/>
                <a:ea typeface="Calibri"/>
                <a:cs typeface="Times New Roman (Body CS)"/>
              </a:rPr>
              <a:t>Long-term</a:t>
            </a:r>
            <a:r>
              <a:rPr lang="en-AU" sz="1500" b="1" kern="100" dirty="0">
                <a:effectLst/>
                <a:latin typeface="Avenir Light"/>
                <a:ea typeface="Calibri"/>
                <a:cs typeface="Times New Roman (Body CS)"/>
              </a:rPr>
              <a:t> </a:t>
            </a:r>
            <a:r>
              <a:rPr lang="en-AU" sz="1500" b="1" kern="100" dirty="0">
                <a:latin typeface="Avenir Light"/>
                <a:ea typeface="Calibri"/>
                <a:cs typeface="Times New Roman (Body CS)"/>
              </a:rPr>
              <a:t>engagement</a:t>
            </a:r>
            <a:r>
              <a:rPr lang="en-AU" sz="1500" b="1" kern="100" dirty="0">
                <a:effectLst/>
                <a:latin typeface="Avenir Light"/>
                <a:ea typeface="Calibri"/>
                <a:cs typeface="Times New Roman (Body CS)"/>
              </a:rPr>
              <a:t>:</a:t>
            </a:r>
            <a:r>
              <a:rPr lang="en-AU" sz="1500" kern="100" dirty="0">
                <a:effectLst/>
                <a:latin typeface="Avenir Light"/>
                <a:ea typeface="Calibri"/>
                <a:cs typeface="Times New Roman (Body CS)"/>
              </a:rPr>
              <a:t> Essential in the Vietnamese EFL context, where examination pressure can be high, these motivational enhancements supported long-term engagement and autonomy.</a:t>
            </a:r>
          </a:p>
          <a:p>
            <a:endParaRPr lang="en-US" sz="1500" dirty="0">
              <a:ea typeface="Calibri" panose="020F0502020204030204"/>
              <a:cs typeface="Calibri" panose="020F0502020204030204"/>
            </a:endParaRPr>
          </a:p>
        </p:txBody>
      </p:sp>
      <p:pic>
        <p:nvPicPr>
          <p:cNvPr id="5" name="Picture 4" descr="Multi-colored paper-craft art">
            <a:extLst>
              <a:ext uri="{FF2B5EF4-FFF2-40B4-BE49-F238E27FC236}">
                <a16:creationId xmlns:a16="http://schemas.microsoft.com/office/drawing/2014/main" id="{1C97FC02-2E92-62C8-3110-8C5D23F84ECE}"/>
              </a:ext>
            </a:extLst>
          </p:cNvPr>
          <p:cNvPicPr>
            <a:picLocks noChangeAspect="1"/>
          </p:cNvPicPr>
          <p:nvPr/>
        </p:nvPicPr>
        <p:blipFill>
          <a:blip r:embed="rId2"/>
          <a:srcRect l="22155" r="18532" b="-3"/>
          <a:stretch>
            <a:fillRect/>
          </a:stretch>
        </p:blipFill>
        <p:spPr>
          <a:xfrm>
            <a:off x="6096000" y="1"/>
            <a:ext cx="6102825" cy="6858000"/>
          </a:xfrm>
          <a:prstGeom prst="rect">
            <a:avLst/>
          </a:prstGeom>
        </p:spPr>
      </p:pic>
    </p:spTree>
    <p:extLst>
      <p:ext uri="{BB962C8B-B14F-4D97-AF65-F5344CB8AC3E}">
        <p14:creationId xmlns:p14="http://schemas.microsoft.com/office/powerpoint/2010/main" val="2088735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lue and orange gradient with arrows">
            <a:extLst>
              <a:ext uri="{FF2B5EF4-FFF2-40B4-BE49-F238E27FC236}">
                <a16:creationId xmlns:a16="http://schemas.microsoft.com/office/drawing/2014/main" id="{F867E976-04F5-BE5A-CEA3-C10A82F29732}"/>
              </a:ext>
            </a:extLst>
          </p:cNvPr>
          <p:cNvPicPr>
            <a:picLocks noChangeAspect="1"/>
          </p:cNvPicPr>
          <p:nvPr/>
        </p:nvPicPr>
        <p:blipFill>
          <a:blip r:embed="rId2"/>
          <a:srcRect l="36132" r="10586" b="-2"/>
          <a:stretch>
            <a:fillRect/>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38CC89-035F-17D1-A396-687AFC5CD48A}"/>
              </a:ext>
            </a:extLst>
          </p:cNvPr>
          <p:cNvSpPr>
            <a:spLocks noGrp="1"/>
          </p:cNvSpPr>
          <p:nvPr>
            <p:ph type="title"/>
          </p:nvPr>
        </p:nvSpPr>
        <p:spPr>
          <a:xfrm>
            <a:off x="761801" y="328512"/>
            <a:ext cx="4778387" cy="1628970"/>
          </a:xfrm>
        </p:spPr>
        <p:txBody>
          <a:bodyPr anchor="ctr">
            <a:normAutofit fontScale="90000"/>
          </a:bodyPr>
          <a:lstStyle/>
          <a:p>
            <a:r>
              <a:rPr lang="en-AU" sz="4000" b="1" dirty="0">
                <a:effectLst/>
                <a:latin typeface="Avenir Light"/>
                <a:ea typeface="Calibri"/>
                <a:cs typeface="Times New Roman (Body CS)"/>
              </a:rPr>
              <a:t>Cross-cutting theme: </a:t>
            </a:r>
            <a:br>
              <a:rPr lang="en-AU" sz="4000" b="1" dirty="0">
                <a:effectLst/>
                <a:latin typeface="Avenir Light"/>
                <a:ea typeface="Calibri"/>
                <a:cs typeface="Times New Roman (Body CS)"/>
              </a:rPr>
            </a:br>
            <a:r>
              <a:rPr lang="en-AU" sz="4000" b="1" dirty="0">
                <a:effectLst/>
                <a:latin typeface="Avenir Light"/>
                <a:ea typeface="Calibri"/>
                <a:cs typeface="Times New Roman (Body CS)"/>
              </a:rPr>
              <a:t>challenges</a:t>
            </a:r>
            <a:r>
              <a:rPr lang="en-AU" sz="4000" dirty="0">
                <a:effectLst/>
              </a:rPr>
              <a:t> </a:t>
            </a:r>
            <a:endParaRPr lang="en-US" sz="4000" dirty="0">
              <a:ea typeface="Calibri Light"/>
              <a:cs typeface="Calibri Light"/>
            </a:endParaRPr>
          </a:p>
        </p:txBody>
      </p:sp>
      <p:sp>
        <p:nvSpPr>
          <p:cNvPr id="3" name="Content Placeholder 2">
            <a:extLst>
              <a:ext uri="{FF2B5EF4-FFF2-40B4-BE49-F238E27FC236}">
                <a16:creationId xmlns:a16="http://schemas.microsoft.com/office/drawing/2014/main" id="{1ED4A256-2A9A-32DF-2347-6369534E019A}"/>
              </a:ext>
            </a:extLst>
          </p:cNvPr>
          <p:cNvSpPr>
            <a:spLocks noGrp="1"/>
          </p:cNvSpPr>
          <p:nvPr>
            <p:ph idx="1"/>
          </p:nvPr>
        </p:nvSpPr>
        <p:spPr>
          <a:xfrm>
            <a:off x="218360" y="2424185"/>
            <a:ext cx="5817522" cy="4313346"/>
          </a:xfrm>
        </p:spPr>
        <p:txBody>
          <a:bodyPr vert="horz" lIns="91440" tIns="45720" rIns="91440" bIns="45720" rtlCol="0" anchor="ctr">
            <a:noAutofit/>
          </a:bodyPr>
          <a:lstStyle/>
          <a:p>
            <a:pPr lvl="0">
              <a:buSzPts val="1000"/>
              <a:tabLst>
                <a:tab pos="457200" algn="l"/>
              </a:tabLst>
            </a:pPr>
            <a:r>
              <a:rPr lang="en-AU" sz="1300" b="1" kern="100" dirty="0">
                <a:effectLst/>
                <a:latin typeface="Avenir Light"/>
                <a:ea typeface="Calibri"/>
                <a:cs typeface="Times New Roman (Body CS)"/>
              </a:rPr>
              <a:t>Digital </a:t>
            </a:r>
            <a:r>
              <a:rPr lang="en-AU" sz="1300" b="1" kern="100" dirty="0">
                <a:latin typeface="Avenir Light"/>
                <a:ea typeface="Calibri"/>
                <a:cs typeface="Times New Roman (Body CS)"/>
              </a:rPr>
              <a:t>access</a:t>
            </a:r>
            <a:r>
              <a:rPr lang="en-AU" sz="1300" b="1" kern="100" dirty="0">
                <a:effectLst/>
                <a:latin typeface="Avenir Light"/>
                <a:ea typeface="Calibri"/>
                <a:cs typeface="Times New Roman (Body CS)"/>
              </a:rPr>
              <a:t> </a:t>
            </a:r>
            <a:r>
              <a:rPr lang="en-AU" sz="1300" b="1" kern="100" dirty="0">
                <a:latin typeface="Avenir Light"/>
                <a:ea typeface="Calibri"/>
                <a:cs typeface="Times New Roman (Body CS)"/>
              </a:rPr>
              <a:t>disparities</a:t>
            </a:r>
            <a:r>
              <a:rPr lang="en-AU" sz="1300" b="1" kern="100" dirty="0">
                <a:effectLst/>
                <a:latin typeface="Avenir Light"/>
                <a:ea typeface="Calibri"/>
                <a:cs typeface="Times New Roman (Body CS)"/>
              </a:rPr>
              <a:t>:</a:t>
            </a:r>
            <a:r>
              <a:rPr lang="en-AU" sz="1300" kern="100" dirty="0">
                <a:effectLst/>
                <a:latin typeface="Avenir Light"/>
                <a:ea typeface="Calibri"/>
                <a:cs typeface="Times New Roman (Body CS)"/>
              </a:rPr>
              <a:t> </a:t>
            </a:r>
            <a:endParaRPr lang="en-US" sz="1300" dirty="0">
              <a:latin typeface="Calibri"/>
              <a:ea typeface="Calibri"/>
              <a:cs typeface="Calibri" panose="020F0502020204030204"/>
            </a:endParaRPr>
          </a:p>
          <a:p>
            <a:pPr lvl="1">
              <a:buSzPts val="1000"/>
              <a:tabLst>
                <a:tab pos="914400" algn="l"/>
              </a:tabLst>
            </a:pPr>
            <a:r>
              <a:rPr lang="en-AU" sz="1300" b="1" kern="100" dirty="0">
                <a:effectLst/>
                <a:latin typeface="Avenir Light"/>
                <a:ea typeface="Calibri"/>
                <a:cs typeface="Times New Roman"/>
              </a:rPr>
              <a:t>Inconsistent internet connectivity:</a:t>
            </a:r>
            <a:r>
              <a:rPr lang="en-AU" sz="1300" kern="100" dirty="0">
                <a:effectLst/>
                <a:latin typeface="Avenir Light"/>
                <a:ea typeface="Calibri"/>
                <a:cs typeface="Times New Roman"/>
              </a:rPr>
              <a:t> Especially in rural regions, hindering reliable use of online platforms.</a:t>
            </a:r>
          </a:p>
          <a:p>
            <a:pPr lvl="1">
              <a:buSzPts val="1000"/>
              <a:tabLst>
                <a:tab pos="914400" algn="l"/>
              </a:tabLst>
            </a:pPr>
            <a:r>
              <a:rPr lang="en-AU" sz="1300" b="1" kern="100" dirty="0">
                <a:effectLst/>
                <a:latin typeface="Avenir Light"/>
                <a:ea typeface="Calibri"/>
                <a:cs typeface="Times New Roman"/>
              </a:rPr>
              <a:t>Lack of personal devices:</a:t>
            </a:r>
            <a:r>
              <a:rPr lang="en-AU" sz="1300" kern="100" dirty="0">
                <a:effectLst/>
                <a:latin typeface="Avenir Light"/>
                <a:ea typeface="Calibri"/>
                <a:cs typeface="Times New Roman"/>
              </a:rPr>
              <a:t> Necessitating reliance on shared university computers.</a:t>
            </a:r>
          </a:p>
          <a:p>
            <a:pPr lvl="1">
              <a:buSzPts val="1000"/>
              <a:tabLst>
                <a:tab pos="914400" algn="l"/>
              </a:tabLst>
            </a:pPr>
            <a:r>
              <a:rPr lang="en-AU" sz="1300" kern="100" dirty="0">
                <a:effectLst/>
                <a:latin typeface="Avenir Light"/>
                <a:ea typeface="Calibri"/>
                <a:cs typeface="Times New Roman"/>
              </a:rPr>
              <a:t>These disparities underscore socioeconomic inequities in Vietnam that restrict technology access.</a:t>
            </a:r>
          </a:p>
          <a:p>
            <a:pPr lvl="0">
              <a:buSzPts val="1000"/>
              <a:tabLst>
                <a:tab pos="457200" algn="l"/>
              </a:tabLst>
            </a:pPr>
            <a:r>
              <a:rPr lang="en-AU" sz="1300" b="1" kern="100" dirty="0">
                <a:effectLst/>
                <a:latin typeface="Avenir Light"/>
                <a:ea typeface="Calibri"/>
                <a:cs typeface="Times New Roman (Body CS)"/>
              </a:rPr>
              <a:t>Familiarity and </a:t>
            </a:r>
            <a:r>
              <a:rPr lang="en-AU" sz="1300" b="1" kern="100" dirty="0">
                <a:latin typeface="Avenir Light"/>
                <a:ea typeface="Calibri"/>
                <a:cs typeface="Times New Roman (Body CS)"/>
              </a:rPr>
              <a:t>digital</a:t>
            </a:r>
            <a:r>
              <a:rPr lang="en-AU" sz="1300" b="1" kern="100" dirty="0">
                <a:effectLst/>
                <a:latin typeface="Avenir Light"/>
                <a:ea typeface="Calibri"/>
                <a:cs typeface="Times New Roman (Body CS)"/>
              </a:rPr>
              <a:t> </a:t>
            </a:r>
            <a:r>
              <a:rPr lang="en-AU" sz="1300" b="1" kern="100" dirty="0">
                <a:latin typeface="Avenir Light"/>
                <a:ea typeface="Calibri"/>
                <a:cs typeface="Times New Roman (Body CS)"/>
              </a:rPr>
              <a:t>literacy</a:t>
            </a:r>
            <a:r>
              <a:rPr lang="en-AU" sz="1300" b="1" kern="100" dirty="0">
                <a:effectLst/>
                <a:latin typeface="Avenir Light"/>
                <a:ea typeface="Calibri"/>
                <a:cs typeface="Times New Roman (Body CS)"/>
              </a:rPr>
              <a:t>:</a:t>
            </a:r>
            <a:r>
              <a:rPr lang="en-AU" sz="1300" kern="100" dirty="0">
                <a:effectLst/>
                <a:latin typeface="Avenir Light"/>
                <a:ea typeface="Calibri"/>
                <a:cs typeface="Times New Roman (Body CS)"/>
              </a:rPr>
              <a:t> </a:t>
            </a:r>
          </a:p>
          <a:p>
            <a:pPr lvl="1">
              <a:buSzPts val="1000"/>
              <a:tabLst>
                <a:tab pos="914400" algn="l"/>
              </a:tabLst>
            </a:pPr>
            <a:r>
              <a:rPr lang="en-AU" sz="1300" kern="100" dirty="0">
                <a:effectLst/>
                <a:latin typeface="Avenir Light"/>
                <a:ea typeface="Calibri"/>
                <a:cs typeface="Times New Roman"/>
              </a:rPr>
              <a:t>Some learners experienced initial difficulties navigating AI tools due to their complexity or insufficient prior digital literacy.</a:t>
            </a:r>
          </a:p>
          <a:p>
            <a:pPr lvl="1">
              <a:buSzPts val="1000"/>
              <a:tabLst>
                <a:tab pos="914400" algn="l"/>
              </a:tabLst>
            </a:pPr>
            <a:r>
              <a:rPr lang="en-AU" sz="1300" i="1" kern="100" dirty="0">
                <a:effectLst/>
                <a:latin typeface="Avenir Light"/>
                <a:ea typeface="Calibri"/>
                <a:cs typeface="Times New Roman"/>
              </a:rPr>
              <a:t>Example:</a:t>
            </a:r>
            <a:r>
              <a:rPr lang="en-AU" sz="1300" kern="100" dirty="0">
                <a:effectLst/>
                <a:latin typeface="Avenir Light"/>
                <a:ea typeface="Calibri"/>
                <a:cs typeface="Times New Roman"/>
              </a:rPr>
              <a:t> One student found an adaptive platform's dashboard overwhelming.</a:t>
            </a:r>
          </a:p>
          <a:p>
            <a:pPr lvl="0">
              <a:buSzPts val="1000"/>
              <a:tabLst>
                <a:tab pos="457200" algn="l"/>
              </a:tabLst>
            </a:pPr>
            <a:r>
              <a:rPr lang="en-AU" sz="1300" b="1" kern="100" dirty="0">
                <a:effectLst/>
                <a:latin typeface="Avenir Light"/>
                <a:ea typeface="Calibri"/>
                <a:cs typeface="Times New Roman (Body CS)"/>
              </a:rPr>
              <a:t>Need for </a:t>
            </a:r>
            <a:r>
              <a:rPr lang="en-AU" sz="1300" b="1" kern="100" dirty="0">
                <a:latin typeface="Avenir Light"/>
                <a:ea typeface="Calibri"/>
                <a:cs typeface="Times New Roman (Body CS)"/>
              </a:rPr>
              <a:t>support</a:t>
            </a:r>
            <a:r>
              <a:rPr lang="en-AU" sz="1300" b="1" kern="100" dirty="0">
                <a:effectLst/>
                <a:latin typeface="Avenir Light"/>
                <a:ea typeface="Calibri"/>
                <a:cs typeface="Times New Roman (Body CS)"/>
              </a:rPr>
              <a:t>:</a:t>
            </a:r>
            <a:r>
              <a:rPr lang="en-AU" sz="1300" kern="100" dirty="0">
                <a:effectLst/>
                <a:latin typeface="Avenir Light"/>
                <a:ea typeface="Calibri"/>
                <a:cs typeface="Times New Roman (Body CS)"/>
              </a:rPr>
              <a:t> These challenges highlight the necessity for </a:t>
            </a:r>
            <a:r>
              <a:rPr lang="en-AU" sz="1300" b="1" kern="100" dirty="0">
                <a:effectLst/>
                <a:latin typeface="Avenir Light"/>
                <a:ea typeface="Calibri"/>
                <a:cs typeface="Times New Roman (Body CS)"/>
              </a:rPr>
              <a:t>training and support</a:t>
            </a:r>
            <a:r>
              <a:rPr lang="en-AU" sz="1300" kern="100" dirty="0">
                <a:effectLst/>
                <a:latin typeface="Avenir Light"/>
                <a:ea typeface="Calibri"/>
                <a:cs typeface="Times New Roman (Body CS)"/>
              </a:rPr>
              <a:t> to enable learners to effectively utilize AI tools.</a:t>
            </a:r>
          </a:p>
          <a:p>
            <a:pPr lvl="0">
              <a:buSzPts val="1000"/>
              <a:tabLst>
                <a:tab pos="457200" algn="l"/>
              </a:tabLst>
            </a:pPr>
            <a:r>
              <a:rPr lang="en-AU" sz="1300" b="1" kern="100" dirty="0">
                <a:effectLst/>
                <a:latin typeface="Avenir Light"/>
                <a:ea typeface="Calibri"/>
                <a:cs typeface="Times New Roman (Body CS)"/>
              </a:rPr>
              <a:t>Learner </a:t>
            </a:r>
            <a:r>
              <a:rPr lang="en-AU" sz="1300" b="1" kern="100" dirty="0">
                <a:latin typeface="Avenir Light"/>
                <a:ea typeface="Calibri"/>
                <a:cs typeface="Times New Roman (Body CS)"/>
              </a:rPr>
              <a:t>willingness</a:t>
            </a:r>
            <a:r>
              <a:rPr lang="en-AU" sz="1300" b="1" kern="100" dirty="0">
                <a:effectLst/>
                <a:latin typeface="Avenir Light"/>
                <a:ea typeface="Calibri"/>
                <a:cs typeface="Times New Roman (Body CS)"/>
              </a:rPr>
              <a:t>:</a:t>
            </a:r>
            <a:r>
              <a:rPr lang="en-AU" sz="1300" kern="100" dirty="0">
                <a:effectLst/>
                <a:latin typeface="Avenir Light"/>
                <a:ea typeface="Calibri"/>
                <a:cs typeface="Times New Roman (Body CS)"/>
              </a:rPr>
              <a:t> Despite challenges, participants demonstrated a willingness to overcome them, recognizing AI's potential to improve their learning autonomy.</a:t>
            </a:r>
          </a:p>
        </p:txBody>
      </p:sp>
    </p:spTree>
    <p:extLst>
      <p:ext uri="{BB962C8B-B14F-4D97-AF65-F5344CB8AC3E}">
        <p14:creationId xmlns:p14="http://schemas.microsoft.com/office/powerpoint/2010/main" val="4096773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5F655A-B013-4FF2-D010-F11C1D39864F}"/>
              </a:ext>
            </a:extLst>
          </p:cNvPr>
          <p:cNvSpPr>
            <a:spLocks noGrp="1"/>
          </p:cNvSpPr>
          <p:nvPr>
            <p:ph type="title"/>
          </p:nvPr>
        </p:nvSpPr>
        <p:spPr>
          <a:xfrm>
            <a:off x="4553733" y="335813"/>
            <a:ext cx="2988542" cy="706879"/>
          </a:xfrm>
        </p:spPr>
        <p:txBody>
          <a:bodyPr anchor="b">
            <a:normAutofit/>
          </a:bodyPr>
          <a:lstStyle/>
          <a:p>
            <a:r>
              <a:rPr lang="en-AU" sz="4000" b="1" kern="100">
                <a:effectLst/>
                <a:latin typeface="Avenir Light"/>
                <a:ea typeface="Calibri"/>
                <a:cs typeface="Times New Roman (Body CS)"/>
              </a:rPr>
              <a:t>Conclusion</a:t>
            </a:r>
            <a:endParaRPr lang="en-US" sz="4000">
              <a:latin typeface="Calibri Light"/>
              <a:ea typeface="Calibri Light"/>
              <a:cs typeface="Calibri Light"/>
            </a:endParaRPr>
          </a:p>
        </p:txBody>
      </p:sp>
      <p:pic>
        <p:nvPicPr>
          <p:cNvPr id="6" name="Picture 5">
            <a:extLst>
              <a:ext uri="{FF2B5EF4-FFF2-40B4-BE49-F238E27FC236}">
                <a16:creationId xmlns:a16="http://schemas.microsoft.com/office/drawing/2014/main" id="{D60D0A44-FB77-790A-6618-0C5902F1D44B}"/>
              </a:ext>
            </a:extLst>
          </p:cNvPr>
          <p:cNvPicPr>
            <a:picLocks noChangeAspect="1"/>
          </p:cNvPicPr>
          <p:nvPr/>
        </p:nvPicPr>
        <p:blipFill>
          <a:blip r:embed="rId2"/>
          <a:srcRect l="46525" r="14009" b="9"/>
          <a:stretch>
            <a:fillRect/>
          </a:stretch>
        </p:blipFill>
        <p:spPr>
          <a:xfrm>
            <a:off x="1" y="10"/>
            <a:ext cx="4196496" cy="6857990"/>
          </a:xfrm>
          <a:prstGeom prst="rect">
            <a:avLst/>
          </a:prstGeom>
          <a:effectLst/>
        </p:spPr>
      </p:pic>
      <p:graphicFrame>
        <p:nvGraphicFramePr>
          <p:cNvPr id="5" name="Content Placeholder 2">
            <a:extLst>
              <a:ext uri="{FF2B5EF4-FFF2-40B4-BE49-F238E27FC236}">
                <a16:creationId xmlns:a16="http://schemas.microsoft.com/office/drawing/2014/main" id="{67665BF9-424F-4ADC-42FE-DD148A4E3846}"/>
              </a:ext>
            </a:extLst>
          </p:cNvPr>
          <p:cNvGraphicFramePr>
            <a:graphicFrameLocks noGrp="1"/>
          </p:cNvGraphicFramePr>
          <p:nvPr>
            <p:ph idx="1"/>
            <p:extLst>
              <p:ext uri="{D42A27DB-BD31-4B8C-83A1-F6EECF244321}">
                <p14:modId xmlns:p14="http://schemas.microsoft.com/office/powerpoint/2010/main" val="1044159151"/>
              </p:ext>
            </p:extLst>
          </p:nvPr>
        </p:nvGraphicFramePr>
        <p:xfrm>
          <a:off x="4553734" y="1080761"/>
          <a:ext cx="7206120" cy="5376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3068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20BBC3-78AB-84A5-1DEE-58DFFA1F68EE}"/>
              </a:ext>
            </a:extLst>
          </p:cNvPr>
          <p:cNvSpPr>
            <a:spLocks noGrp="1"/>
          </p:cNvSpPr>
          <p:nvPr>
            <p:ph type="title"/>
          </p:nvPr>
        </p:nvSpPr>
        <p:spPr>
          <a:xfrm>
            <a:off x="1028700" y="1967266"/>
            <a:ext cx="2628900" cy="2547257"/>
          </a:xfrm>
          <a:noFill/>
          <a:ln>
            <a:solidFill>
              <a:schemeClr val="accent2"/>
            </a:solidFill>
          </a:ln>
        </p:spPr>
        <p:txBody>
          <a:bodyPr vert="horz" lIns="91440" tIns="45720" rIns="91440" bIns="45720" rtlCol="0" anchor="ctr">
            <a:normAutofit/>
          </a:bodyPr>
          <a:lstStyle/>
          <a:p>
            <a:pPr algn="ctr"/>
            <a:r>
              <a:rPr lang="en-US" sz="3600" b="1" kern="1200">
                <a:solidFill>
                  <a:srgbClr val="FFFFFF"/>
                </a:solidFill>
                <a:effectLst/>
                <a:latin typeface="+mj-lt"/>
                <a:ea typeface="+mj-ea"/>
                <a:cs typeface="+mj-cs"/>
              </a:rPr>
              <a:t>Implications</a:t>
            </a:r>
            <a:endParaRPr lang="en-US" sz="3600" kern="1200">
              <a:solidFill>
                <a:srgbClr val="FFFFFF"/>
              </a:solidFill>
              <a:latin typeface="+mj-lt"/>
              <a:ea typeface="+mj-ea"/>
              <a:cs typeface="+mj-cs"/>
            </a:endParaRPr>
          </a:p>
        </p:txBody>
      </p:sp>
      <p:graphicFrame>
        <p:nvGraphicFramePr>
          <p:cNvPr id="16" name="Content Placeholder 2">
            <a:extLst>
              <a:ext uri="{FF2B5EF4-FFF2-40B4-BE49-F238E27FC236}">
                <a16:creationId xmlns:a16="http://schemas.microsoft.com/office/drawing/2014/main" id="{1F21B28F-05E7-32C5-A66D-A40652EFBE46}"/>
              </a:ext>
            </a:extLst>
          </p:cNvPr>
          <p:cNvGraphicFramePr>
            <a:graphicFrameLocks noGrp="1"/>
          </p:cNvGraphicFramePr>
          <p:nvPr>
            <p:ph idx="1"/>
            <p:extLst>
              <p:ext uri="{D42A27DB-BD31-4B8C-83A1-F6EECF244321}">
                <p14:modId xmlns:p14="http://schemas.microsoft.com/office/powerpoint/2010/main" val="2972488576"/>
              </p:ext>
            </p:extLst>
          </p:nvPr>
        </p:nvGraphicFramePr>
        <p:xfrm>
          <a:off x="4041648" y="429030"/>
          <a:ext cx="7452360" cy="5459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3110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A20244-D185-EFFB-E877-AEF3D401E646}"/>
              </a:ext>
            </a:extLst>
          </p:cNvPr>
          <p:cNvSpPr>
            <a:spLocks noGrp="1"/>
          </p:cNvSpPr>
          <p:nvPr>
            <p:ph type="title"/>
          </p:nvPr>
        </p:nvSpPr>
        <p:spPr>
          <a:xfrm>
            <a:off x="1285240" y="1050595"/>
            <a:ext cx="8074815" cy="1618489"/>
          </a:xfrm>
        </p:spPr>
        <p:txBody>
          <a:bodyPr anchor="ctr">
            <a:normAutofit/>
          </a:bodyPr>
          <a:lstStyle/>
          <a:p>
            <a:r>
              <a:rPr lang="en-US" sz="7200"/>
              <a:t>Final message </a:t>
            </a:r>
          </a:p>
        </p:txBody>
      </p:sp>
      <p:sp>
        <p:nvSpPr>
          <p:cNvPr id="3" name="Content Placeholder 2">
            <a:extLst>
              <a:ext uri="{FF2B5EF4-FFF2-40B4-BE49-F238E27FC236}">
                <a16:creationId xmlns:a16="http://schemas.microsoft.com/office/drawing/2014/main" id="{57BF3581-95CB-0AB4-8EB9-BE3B0DAA24B9}"/>
              </a:ext>
            </a:extLst>
          </p:cNvPr>
          <p:cNvSpPr>
            <a:spLocks noGrp="1"/>
          </p:cNvSpPr>
          <p:nvPr>
            <p:ph idx="1"/>
          </p:nvPr>
        </p:nvSpPr>
        <p:spPr>
          <a:xfrm>
            <a:off x="1285240" y="2969469"/>
            <a:ext cx="9244396" cy="2800395"/>
          </a:xfrm>
        </p:spPr>
        <p:txBody>
          <a:bodyPr anchor="t">
            <a:normAutofit/>
          </a:bodyPr>
          <a:lstStyle/>
          <a:p>
            <a:pPr marL="0" indent="0">
              <a:buNone/>
            </a:pPr>
            <a:r>
              <a:rPr lang="en-AU" sz="2400" b="1" kern="100">
                <a:effectLst/>
                <a:latin typeface="Avenir Light"/>
                <a:ea typeface="Calibri"/>
                <a:cs typeface="Times New Roman (Body CS)"/>
              </a:rPr>
              <a:t>This study advocates for learner-</a:t>
            </a:r>
            <a:r>
              <a:rPr lang="en-AU" sz="2400" b="1" kern="100" err="1">
                <a:effectLst/>
                <a:latin typeface="Avenir Light"/>
                <a:ea typeface="Calibri"/>
                <a:cs typeface="Times New Roman (Body CS)"/>
              </a:rPr>
              <a:t>centered</a:t>
            </a:r>
            <a:r>
              <a:rPr lang="en-AU" sz="2400" b="1" kern="100">
                <a:effectLst/>
                <a:latin typeface="Avenir Light"/>
                <a:ea typeface="Calibri"/>
                <a:cs typeface="Times New Roman (Body CS)"/>
              </a:rPr>
              <a:t>, technology-enhanced English Language Teaching methodologies to prepare Vietnamese students for effective global communication.</a:t>
            </a:r>
            <a:endParaRPr lang="en-AU" sz="2400" kern="100">
              <a:effectLst/>
              <a:latin typeface="Avenir Light"/>
              <a:ea typeface="Calibri"/>
              <a:cs typeface="Times New Roman (Body CS)"/>
            </a:endParaRPr>
          </a:p>
          <a:p>
            <a:endParaRPr lang="en-US" sz="2400"/>
          </a:p>
        </p:txBody>
      </p:sp>
    </p:spTree>
    <p:extLst>
      <p:ext uri="{BB962C8B-B14F-4D97-AF65-F5344CB8AC3E}">
        <p14:creationId xmlns:p14="http://schemas.microsoft.com/office/powerpoint/2010/main" val="2732898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8B2D93-D18A-EF20-3ADE-AD3340487A75}"/>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ea typeface="Calibri Light"/>
                <a:cs typeface="Calibri Light"/>
              </a:rPr>
              <a:t>References</a:t>
            </a:r>
            <a:endParaRPr lang="en-US" sz="4000">
              <a:solidFill>
                <a:srgbClr val="FFFFFF"/>
              </a:solidFill>
            </a:endParaRPr>
          </a:p>
        </p:txBody>
      </p:sp>
      <p:sp>
        <p:nvSpPr>
          <p:cNvPr id="3" name="Content Placeholder 2">
            <a:extLst>
              <a:ext uri="{FF2B5EF4-FFF2-40B4-BE49-F238E27FC236}">
                <a16:creationId xmlns:a16="http://schemas.microsoft.com/office/drawing/2014/main" id="{51FE7D90-E672-3FE5-72EF-859D1E5DEBFD}"/>
              </a:ext>
            </a:extLst>
          </p:cNvPr>
          <p:cNvSpPr>
            <a:spLocks noGrp="1"/>
          </p:cNvSpPr>
          <p:nvPr>
            <p:ph idx="1"/>
          </p:nvPr>
        </p:nvSpPr>
        <p:spPr>
          <a:xfrm>
            <a:off x="4810259" y="649480"/>
            <a:ext cx="6555347" cy="5546047"/>
          </a:xfrm>
        </p:spPr>
        <p:txBody>
          <a:bodyPr vert="horz" lIns="91440" tIns="45720" rIns="91440" bIns="45720" rtlCol="0" anchor="ctr">
            <a:normAutofit/>
          </a:bodyPr>
          <a:lstStyle/>
          <a:p>
            <a:pPr>
              <a:buNone/>
            </a:pPr>
            <a:r>
              <a:rPr lang="en-US" sz="1700">
                <a:ea typeface="+mn-lt"/>
                <a:cs typeface="+mn-lt"/>
              </a:rPr>
              <a:t>Barkhuizen, G. (2014). Narrative research in language teaching and learning. Language Teaching, 47(4), 450–466. </a:t>
            </a:r>
            <a:r>
              <a:rPr lang="en-US" sz="1700">
                <a:ea typeface="+mn-lt"/>
                <a:cs typeface="+mn-lt"/>
                <a:hlinkClick r:id="rId2"/>
              </a:rPr>
              <a:t>https://doi.org/10.1017/s0261444814000172</a:t>
            </a:r>
            <a:r>
              <a:rPr lang="en-US" sz="1700">
                <a:ea typeface="+mn-lt"/>
                <a:cs typeface="+mn-lt"/>
              </a:rPr>
              <a:t> </a:t>
            </a:r>
            <a:endParaRPr lang="en-US" sz="1700"/>
          </a:p>
          <a:p>
            <a:pPr>
              <a:buNone/>
            </a:pPr>
            <a:r>
              <a:rPr lang="en-US" sz="1700">
                <a:ea typeface="+mn-lt"/>
                <a:cs typeface="+mn-lt"/>
              </a:rPr>
              <a:t>Bown, J. (2009). Self</a:t>
            </a:r>
            <a:r>
              <a:rPr lang="en-US" sz="1700">
                <a:latin typeface="Times New Roman"/>
                <a:ea typeface="Calibri" panose="020F0502020204030204"/>
                <a:cs typeface="Times New Roman"/>
              </a:rPr>
              <a:t>‐</a:t>
            </a:r>
            <a:r>
              <a:rPr lang="en-US" sz="1700">
                <a:ea typeface="+mn-lt"/>
                <a:cs typeface="+mn-lt"/>
              </a:rPr>
              <a:t>regulatory strategies and agency in self</a:t>
            </a:r>
            <a:r>
              <a:rPr lang="en-US" sz="1700">
                <a:latin typeface="Times New Roman"/>
                <a:ea typeface="Calibri" panose="020F0502020204030204"/>
                <a:cs typeface="Times New Roman"/>
              </a:rPr>
              <a:t>‐</a:t>
            </a:r>
            <a:r>
              <a:rPr lang="en-US" sz="1700">
                <a:ea typeface="+mn-lt"/>
                <a:cs typeface="+mn-lt"/>
              </a:rPr>
              <a:t>instructed language learning: A situated view. The Modern Language Journal, 93(4), 570–583. </a:t>
            </a:r>
            <a:r>
              <a:rPr lang="en-US" sz="1700">
                <a:ea typeface="+mn-lt"/>
                <a:cs typeface="+mn-lt"/>
                <a:hlinkClick r:id="rId3"/>
              </a:rPr>
              <a:t>https://doi.org/10.1111/j.1540-4781.2009.00965.x</a:t>
            </a:r>
            <a:r>
              <a:rPr lang="en-US" sz="1700">
                <a:ea typeface="+mn-lt"/>
                <a:cs typeface="+mn-lt"/>
              </a:rPr>
              <a:t> </a:t>
            </a:r>
            <a:endParaRPr lang="en-US" sz="1700"/>
          </a:p>
          <a:p>
            <a:pPr>
              <a:buNone/>
            </a:pPr>
            <a:r>
              <a:rPr lang="en-US" sz="1700">
                <a:ea typeface="+mn-lt"/>
                <a:cs typeface="+mn-lt"/>
              </a:rPr>
              <a:t>Braun, V., &amp; Clarke, V. (2006). Using thematic analysis in psychology. Qualitative Research in Psychology, 3(2), 77–101. </a:t>
            </a:r>
            <a:r>
              <a:rPr lang="en-US" sz="1700">
                <a:ea typeface="+mn-lt"/>
                <a:cs typeface="+mn-lt"/>
                <a:hlinkClick r:id="rId4"/>
              </a:rPr>
              <a:t>https://doi.org/10.1191/1478088706qp063oa</a:t>
            </a:r>
            <a:r>
              <a:rPr lang="en-US" sz="1700">
                <a:ea typeface="+mn-lt"/>
                <a:cs typeface="+mn-lt"/>
              </a:rPr>
              <a:t> </a:t>
            </a:r>
            <a:endParaRPr lang="en-US" sz="1700"/>
          </a:p>
          <a:p>
            <a:pPr>
              <a:buNone/>
            </a:pPr>
            <a:r>
              <a:rPr lang="en-US" sz="1700">
                <a:ea typeface="+mn-lt"/>
                <a:cs typeface="+mn-lt"/>
              </a:rPr>
              <a:t>Crompton, H., et al. (2024). AI and English language teaching: Affordances and challenges. British Journal of Educational Technology, 55(6), 2503–2529. </a:t>
            </a:r>
            <a:r>
              <a:rPr lang="en-US" sz="1700">
                <a:ea typeface="+mn-lt"/>
                <a:cs typeface="+mn-lt"/>
                <a:hlinkClick r:id="rId5"/>
              </a:rPr>
              <a:t>https://doi.org/10.1111/bjet.13460</a:t>
            </a:r>
            <a:r>
              <a:rPr lang="en-US" sz="1700">
                <a:ea typeface="+mn-lt"/>
                <a:cs typeface="+mn-lt"/>
              </a:rPr>
              <a:t> </a:t>
            </a:r>
            <a:endParaRPr lang="en-US" sz="1700"/>
          </a:p>
          <a:p>
            <a:pPr>
              <a:buNone/>
            </a:pPr>
            <a:r>
              <a:rPr lang="en-US" sz="1700">
                <a:ea typeface="+mn-lt"/>
                <a:cs typeface="+mn-lt"/>
              </a:rPr>
              <a:t>Phan, T. H., &amp; Hamid, M. O. (2016). Learner autonomy in foreign language policies in Vietnamese universities: An exploration of teacher agency from a sociocultural perspective. Current Issues in Language Planning, 18(1), 39–56. </a:t>
            </a:r>
            <a:r>
              <a:rPr lang="en-US" sz="1700">
                <a:ea typeface="+mn-lt"/>
                <a:cs typeface="+mn-lt"/>
                <a:hlinkClick r:id="rId6"/>
              </a:rPr>
              <a:t>https://doi.org/10.1080/14664208.2016.1201231</a:t>
            </a:r>
            <a:r>
              <a:rPr lang="en-US" sz="1700">
                <a:ea typeface="+mn-lt"/>
                <a:cs typeface="+mn-lt"/>
              </a:rPr>
              <a:t> </a:t>
            </a:r>
            <a:endParaRPr lang="en-US" sz="1700"/>
          </a:p>
          <a:p>
            <a:pPr marL="0" indent="0">
              <a:buNone/>
            </a:pPr>
            <a:endParaRPr lang="en-US" sz="1700">
              <a:ea typeface="Calibri" panose="020F0502020204030204"/>
              <a:cs typeface="Calibri" panose="020F0502020204030204"/>
            </a:endParaRPr>
          </a:p>
        </p:txBody>
      </p:sp>
    </p:spTree>
    <p:extLst>
      <p:ext uri="{BB962C8B-B14F-4D97-AF65-F5344CB8AC3E}">
        <p14:creationId xmlns:p14="http://schemas.microsoft.com/office/powerpoint/2010/main" val="3221548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op view of books with different cover colors">
            <a:extLst>
              <a:ext uri="{FF2B5EF4-FFF2-40B4-BE49-F238E27FC236}">
                <a16:creationId xmlns:a16="http://schemas.microsoft.com/office/drawing/2014/main" id="{89B48EDA-24C2-B867-88DB-926C61F55970}"/>
              </a:ext>
            </a:extLst>
          </p:cNvPr>
          <p:cNvPicPr>
            <a:picLocks noChangeAspect="1"/>
          </p:cNvPicPr>
          <p:nvPr/>
        </p:nvPicPr>
        <p:blipFill>
          <a:blip r:embed="rId2"/>
          <a:srcRect l="2306" r="8908"/>
          <a:stretch>
            <a:fillRect/>
          </a:stretch>
        </p:blipFill>
        <p:spPr>
          <a:xfrm>
            <a:off x="6103027" y="10"/>
            <a:ext cx="6088971" cy="6857990"/>
          </a:xfrm>
          <a:prstGeom prst="rect">
            <a:avLst/>
          </a:prstGeom>
        </p:spPr>
      </p:pic>
      <p:sp useBgFill="1">
        <p:nvSpPr>
          <p:cNvPr id="18" name="Rectangle 17">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9B46F0-E688-7A8D-F4DE-0FD4E4A4ABAF}"/>
              </a:ext>
            </a:extLst>
          </p:cNvPr>
          <p:cNvSpPr>
            <a:spLocks noGrp="1"/>
          </p:cNvSpPr>
          <p:nvPr>
            <p:ph type="title"/>
          </p:nvPr>
        </p:nvSpPr>
        <p:spPr>
          <a:xfrm>
            <a:off x="284589" y="328512"/>
            <a:ext cx="5132447" cy="1628970"/>
          </a:xfrm>
        </p:spPr>
        <p:txBody>
          <a:bodyPr anchor="ctr">
            <a:normAutofit/>
          </a:bodyPr>
          <a:lstStyle/>
          <a:p>
            <a:r>
              <a:rPr lang="en-AU" sz="4000" b="1">
                <a:effectLst/>
                <a:latin typeface="Avenir Light" panose="020B0402020203020204" pitchFamily="34" charset="77"/>
                <a:ea typeface="Calibri" panose="020F0502020204030204" pitchFamily="34" charset="0"/>
                <a:cs typeface="Times New Roman (Body CS)"/>
              </a:rPr>
              <a:t>Abstract &amp; Overview</a:t>
            </a:r>
            <a:r>
              <a:rPr lang="en-AU" sz="4000">
                <a:effectLst/>
              </a:rPr>
              <a:t> </a:t>
            </a:r>
            <a:endParaRPr lang="en-US" sz="4000"/>
          </a:p>
        </p:txBody>
      </p:sp>
      <p:sp>
        <p:nvSpPr>
          <p:cNvPr id="3" name="Content Placeholder 2">
            <a:extLst>
              <a:ext uri="{FF2B5EF4-FFF2-40B4-BE49-F238E27FC236}">
                <a16:creationId xmlns:a16="http://schemas.microsoft.com/office/drawing/2014/main" id="{8AF53593-AA1E-0BD7-C132-16811452F6C7}"/>
              </a:ext>
            </a:extLst>
          </p:cNvPr>
          <p:cNvSpPr>
            <a:spLocks noGrp="1"/>
          </p:cNvSpPr>
          <p:nvPr>
            <p:ph idx="1"/>
          </p:nvPr>
        </p:nvSpPr>
        <p:spPr>
          <a:xfrm>
            <a:off x="22892" y="2407717"/>
            <a:ext cx="5783513" cy="3851349"/>
          </a:xfrm>
        </p:spPr>
        <p:txBody>
          <a:bodyPr anchor="ctr">
            <a:normAutofit/>
          </a:bodyPr>
          <a:lstStyle/>
          <a:p>
            <a:pPr lvl="0">
              <a:buSzPts val="1000"/>
              <a:tabLst>
                <a:tab pos="457200" algn="l"/>
              </a:tabLst>
            </a:pPr>
            <a:r>
              <a:rPr lang="en-AU" sz="1400" b="1" kern="100" dirty="0">
                <a:effectLst/>
                <a:latin typeface="Avenir Light"/>
                <a:ea typeface="Calibri"/>
                <a:cs typeface="Times New Roman (Body CS)"/>
              </a:rPr>
              <a:t>Purpose:</a:t>
            </a:r>
            <a:r>
              <a:rPr lang="en-AU" sz="1400" kern="100" dirty="0">
                <a:effectLst/>
                <a:latin typeface="Avenir Light"/>
                <a:ea typeface="Calibri"/>
                <a:cs typeface="Times New Roman (Body CS)"/>
              </a:rPr>
              <a:t> To examine the extent to which AI-powered technologies promote learner autonomy in blended EFL.</a:t>
            </a:r>
            <a:endParaRPr lang="en-US" sz="1400">
              <a:latin typeface="Calibri"/>
              <a:ea typeface="Calibri"/>
              <a:cs typeface="Calibri" panose="020F0502020204030204"/>
            </a:endParaRPr>
          </a:p>
          <a:p>
            <a:pPr lvl="0">
              <a:buSzPts val="1000"/>
              <a:tabLst>
                <a:tab pos="457200" algn="l"/>
              </a:tabLst>
            </a:pPr>
            <a:r>
              <a:rPr lang="en-AU" sz="1400" b="1" kern="100" dirty="0">
                <a:effectLst/>
                <a:latin typeface="Avenir Light"/>
                <a:ea typeface="Calibri"/>
                <a:cs typeface="Times New Roman (Body CS)"/>
              </a:rPr>
              <a:t>Context:</a:t>
            </a:r>
            <a:r>
              <a:rPr lang="en-AU" sz="1400" kern="100" dirty="0">
                <a:effectLst/>
                <a:latin typeface="Avenir Light"/>
                <a:ea typeface="Calibri"/>
                <a:cs typeface="Times New Roman (Body CS)"/>
              </a:rPr>
              <a:t> EFL learners in a Vietnamese university.</a:t>
            </a:r>
          </a:p>
          <a:p>
            <a:pPr lvl="0">
              <a:buSzPts val="1000"/>
              <a:tabLst>
                <a:tab pos="457200" algn="l"/>
              </a:tabLst>
            </a:pPr>
            <a:r>
              <a:rPr lang="en-AU" sz="1400" b="1" kern="100" dirty="0">
                <a:effectLst/>
                <a:latin typeface="Avenir Light"/>
                <a:ea typeface="Calibri"/>
                <a:cs typeface="Times New Roman (Body CS)"/>
              </a:rPr>
              <a:t>Theoretical Basis:</a:t>
            </a:r>
            <a:r>
              <a:rPr lang="en-AU" sz="1400" kern="100" dirty="0">
                <a:effectLst/>
                <a:latin typeface="Avenir Light"/>
                <a:ea typeface="Calibri"/>
                <a:cs typeface="Times New Roman (Body CS)"/>
              </a:rPr>
              <a:t> Draws on self-regulated learning and connectivism theories.</a:t>
            </a:r>
          </a:p>
          <a:p>
            <a:pPr lvl="0">
              <a:buSzPts val="1000"/>
              <a:tabLst>
                <a:tab pos="457200" algn="l"/>
              </a:tabLst>
            </a:pPr>
            <a:r>
              <a:rPr lang="en-AU" sz="1400" b="1" kern="100" dirty="0">
                <a:effectLst/>
                <a:latin typeface="Avenir Light"/>
                <a:ea typeface="Calibri"/>
                <a:cs typeface="Times New Roman (Body CS)"/>
              </a:rPr>
              <a:t>Methodology:</a:t>
            </a:r>
            <a:r>
              <a:rPr lang="en-AU" sz="1400" kern="100" dirty="0">
                <a:effectLst/>
                <a:latin typeface="Avenir Light"/>
                <a:ea typeface="Calibri"/>
                <a:cs typeface="Times New Roman (Body CS)"/>
              </a:rPr>
              <a:t> Narrative interviews with 12 EFL students to document personal narratives.</a:t>
            </a:r>
          </a:p>
          <a:p>
            <a:pPr lvl="0">
              <a:buSzPts val="1000"/>
              <a:tabLst>
                <a:tab pos="457200" algn="l"/>
              </a:tabLst>
            </a:pPr>
            <a:r>
              <a:rPr lang="en-AU" sz="1400" b="1" kern="100" dirty="0">
                <a:effectLst/>
                <a:latin typeface="Avenir Light"/>
                <a:ea typeface="Calibri"/>
                <a:cs typeface="Times New Roman (Body CS)"/>
              </a:rPr>
              <a:t>Key Findings:</a:t>
            </a:r>
            <a:r>
              <a:rPr lang="en-AU" sz="1400" kern="100" dirty="0">
                <a:effectLst/>
                <a:latin typeface="Avenir Light"/>
                <a:ea typeface="Calibri"/>
                <a:cs typeface="Times New Roman (Body CS)"/>
              </a:rPr>
              <a:t> Thematic analysis revealed themes of </a:t>
            </a:r>
            <a:r>
              <a:rPr lang="en-AU" sz="1400" b="1" kern="100" dirty="0">
                <a:effectLst/>
                <a:latin typeface="Avenir Light"/>
                <a:ea typeface="Calibri"/>
                <a:cs typeface="Times New Roman (Body CS)"/>
              </a:rPr>
              <a:t>learner agency, task persistence, and enhanced motivation</a:t>
            </a:r>
            <a:r>
              <a:rPr lang="en-AU" sz="1400" kern="100" dirty="0">
                <a:effectLst/>
                <a:latin typeface="Avenir Light"/>
                <a:ea typeface="Calibri"/>
                <a:cs typeface="Times New Roman (Body CS)"/>
              </a:rPr>
              <a:t>, demonstrating AI's support for sustainable ELT.</a:t>
            </a:r>
          </a:p>
          <a:p>
            <a:pPr lvl="0">
              <a:buSzPts val="1000"/>
              <a:tabLst>
                <a:tab pos="457200" algn="l"/>
              </a:tabLst>
            </a:pPr>
            <a:r>
              <a:rPr lang="en-AU" sz="1400" b="1" kern="100" dirty="0">
                <a:effectLst/>
                <a:latin typeface="Avenir Light"/>
                <a:ea typeface="Calibri"/>
                <a:cs typeface="Times New Roman (Body CS)"/>
              </a:rPr>
              <a:t>Challenges:</a:t>
            </a:r>
            <a:r>
              <a:rPr lang="en-AU" sz="1400" kern="100" dirty="0">
                <a:effectLst/>
                <a:latin typeface="Avenir Light"/>
                <a:ea typeface="Calibri"/>
                <a:cs typeface="Times New Roman (Body CS)"/>
              </a:rPr>
              <a:t> Addresses obstacles like disparities in digital access.</a:t>
            </a:r>
          </a:p>
          <a:p>
            <a:pPr lvl="0">
              <a:buSzPts val="1000"/>
              <a:tabLst>
                <a:tab pos="457200" algn="l"/>
              </a:tabLst>
            </a:pPr>
            <a:r>
              <a:rPr lang="en-AU" sz="1400" b="1" kern="100" dirty="0">
                <a:effectLst/>
                <a:latin typeface="Avenir Light"/>
                <a:ea typeface="Calibri"/>
                <a:cs typeface="Times New Roman (Body CS)"/>
              </a:rPr>
              <a:t>Implications:</a:t>
            </a:r>
            <a:r>
              <a:rPr lang="en-AU" sz="1400" kern="100" dirty="0">
                <a:effectLst/>
                <a:latin typeface="Avenir Light"/>
                <a:ea typeface="Calibri"/>
                <a:cs typeface="Times New Roman (Body CS)"/>
              </a:rPr>
              <a:t> Provides evidence-based insights for learner-centred ELT practices and preparing learners for global communication.</a:t>
            </a:r>
          </a:p>
        </p:txBody>
      </p:sp>
    </p:spTree>
    <p:extLst>
      <p:ext uri="{BB962C8B-B14F-4D97-AF65-F5344CB8AC3E}">
        <p14:creationId xmlns:p14="http://schemas.microsoft.com/office/powerpoint/2010/main" val="3138169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17321F-0DDF-881A-F607-09E5E2F9B11A}"/>
              </a:ext>
            </a:extLst>
          </p:cNvPr>
          <p:cNvSpPr>
            <a:spLocks noGrp="1"/>
          </p:cNvSpPr>
          <p:nvPr>
            <p:ph type="title"/>
          </p:nvPr>
        </p:nvSpPr>
        <p:spPr>
          <a:xfrm>
            <a:off x="805388" y="2749704"/>
            <a:ext cx="3101306" cy="1224648"/>
          </a:xfrm>
          <a:ln>
            <a:solidFill>
              <a:schemeClr val="accent2"/>
            </a:solidFill>
          </a:ln>
        </p:spPr>
        <p:txBody>
          <a:bodyPr anchor="b">
            <a:normAutofit/>
          </a:bodyPr>
          <a:lstStyle/>
          <a:p>
            <a:pPr algn="ctr"/>
            <a:r>
              <a:rPr lang="en-AU" sz="4000" b="1" kern="100">
                <a:solidFill>
                  <a:srgbClr val="FFFFFF"/>
                </a:solidFill>
                <a:effectLst/>
                <a:latin typeface="Avenir Light" panose="020B0402020203020204" pitchFamily="34" charset="77"/>
                <a:ea typeface="Calibri" panose="020F0502020204030204" pitchFamily="34" charset="0"/>
                <a:cs typeface="Times New Roman (Body CS)"/>
              </a:rPr>
              <a:t>Context &amp; Problem</a:t>
            </a:r>
            <a:endParaRPr lang="en-US" sz="4000">
              <a:solidFill>
                <a:srgbClr val="FFFFFF"/>
              </a:solidFill>
            </a:endParaRPr>
          </a:p>
        </p:txBody>
      </p:sp>
      <p:sp>
        <p:nvSpPr>
          <p:cNvPr id="3" name="Content Placeholder 2">
            <a:extLst>
              <a:ext uri="{FF2B5EF4-FFF2-40B4-BE49-F238E27FC236}">
                <a16:creationId xmlns:a16="http://schemas.microsoft.com/office/drawing/2014/main" id="{D6C0139B-CC0A-8213-0039-AF28A897B32B}"/>
              </a:ext>
            </a:extLst>
          </p:cNvPr>
          <p:cNvSpPr>
            <a:spLocks noGrp="1"/>
          </p:cNvSpPr>
          <p:nvPr>
            <p:ph idx="1"/>
          </p:nvPr>
        </p:nvSpPr>
        <p:spPr>
          <a:xfrm>
            <a:off x="4055957" y="26027"/>
            <a:ext cx="8133224" cy="6816045"/>
          </a:xfrm>
          <a:ln>
            <a:solidFill>
              <a:schemeClr val="accent4">
                <a:lumMod val="40000"/>
                <a:lumOff val="60000"/>
              </a:schemeClr>
            </a:solidFill>
          </a:ln>
        </p:spPr>
        <p:txBody>
          <a:bodyPr anchor="ctr">
            <a:normAutofit/>
          </a:bodyPr>
          <a:lstStyle/>
          <a:p>
            <a:pPr marL="0" indent="0">
              <a:buNone/>
            </a:pPr>
            <a:r>
              <a:rPr lang="en-AU" sz="1800" kern="100" dirty="0">
                <a:effectLst/>
                <a:latin typeface="Avenir Light"/>
                <a:ea typeface="Calibri"/>
                <a:cs typeface="Times New Roman (Body CS)"/>
              </a:rPr>
              <a:t>In the evolving landscape of English as a Foreign Language (EFL) education, fostering </a:t>
            </a:r>
            <a:r>
              <a:rPr lang="en-AU" sz="1800" b="1" kern="100" dirty="0">
                <a:effectLst/>
                <a:latin typeface="Avenir Light"/>
                <a:ea typeface="Calibri"/>
                <a:cs typeface="Times New Roman (Body CS)"/>
              </a:rPr>
              <a:t>learner independence</a:t>
            </a:r>
            <a:r>
              <a:rPr lang="en-AU" sz="1800" kern="100" dirty="0">
                <a:effectLst/>
                <a:latin typeface="Avenir Light"/>
                <a:ea typeface="Calibri"/>
                <a:cs typeface="Times New Roman (Body CS)"/>
              </a:rPr>
              <a:t> is crucial for global communication.</a:t>
            </a:r>
            <a:endParaRPr lang="en-US" sz="1800">
              <a:latin typeface="Calibri"/>
              <a:ea typeface="Calibri"/>
              <a:cs typeface="Calibri" panose="020F0502020204030204"/>
            </a:endParaRPr>
          </a:p>
          <a:p>
            <a:pPr lvl="0">
              <a:buSzPts val="1000"/>
              <a:buFont typeface="Arial" pitchFamily="2" charset="2"/>
              <a:buChar char="•"/>
              <a:tabLst>
                <a:tab pos="457200" algn="l"/>
              </a:tabLst>
            </a:pPr>
            <a:r>
              <a:rPr lang="en-AU" sz="1800" b="1" kern="100" dirty="0">
                <a:effectLst/>
                <a:latin typeface="Avenir Light"/>
                <a:ea typeface="Calibri"/>
                <a:cs typeface="Times New Roman (Body CS)"/>
              </a:rPr>
              <a:t>Learner autonomy</a:t>
            </a:r>
            <a:r>
              <a:rPr lang="en-AU" sz="1800" kern="100" dirty="0">
                <a:effectLst/>
                <a:latin typeface="Avenir Light"/>
                <a:ea typeface="Calibri"/>
                <a:cs typeface="Times New Roman (Body CS)"/>
              </a:rPr>
              <a:t> involves taking charge of one's own learning, including goal-setting, progress tracking, and independent language development.</a:t>
            </a:r>
          </a:p>
          <a:p>
            <a:pPr lvl="0">
              <a:buSzPts val="1000"/>
              <a:buFont typeface="Arial" pitchFamily="2" charset="2"/>
              <a:buChar char="•"/>
              <a:tabLst>
                <a:tab pos="457200" algn="l"/>
              </a:tabLst>
            </a:pPr>
            <a:r>
              <a:rPr lang="en-AU" sz="1800" kern="100" dirty="0">
                <a:effectLst/>
                <a:latin typeface="Avenir Light"/>
                <a:ea typeface="Calibri"/>
                <a:cs typeface="Times New Roman (Body CS)"/>
              </a:rPr>
              <a:t>This is particularly vital in </a:t>
            </a:r>
            <a:r>
              <a:rPr lang="en-AU" sz="1800" b="1" kern="100" dirty="0">
                <a:effectLst/>
                <a:latin typeface="Avenir Light"/>
                <a:ea typeface="Calibri"/>
                <a:cs typeface="Times New Roman (Body CS)"/>
              </a:rPr>
              <a:t>blended learning environments</a:t>
            </a:r>
            <a:r>
              <a:rPr lang="en-AU" sz="1800" kern="100" dirty="0">
                <a:effectLst/>
                <a:latin typeface="Avenir Light"/>
                <a:ea typeface="Calibri"/>
                <a:cs typeface="Times New Roman (Body CS)"/>
              </a:rPr>
              <a:t>, which combine in-person teaching with digital resources for flexibility and student focus.</a:t>
            </a:r>
          </a:p>
          <a:p>
            <a:pPr lvl="0">
              <a:buSzPts val="1000"/>
              <a:buFont typeface="Arial" pitchFamily="2" charset="2"/>
              <a:buChar char="•"/>
              <a:tabLst>
                <a:tab pos="457200" algn="l"/>
              </a:tabLst>
            </a:pPr>
            <a:r>
              <a:rPr lang="en-AU" sz="1800" b="1" kern="100" dirty="0">
                <a:effectLst/>
                <a:latin typeface="Avenir Light"/>
                <a:ea typeface="Calibri"/>
                <a:cs typeface="Times New Roman (Body CS)"/>
              </a:rPr>
              <a:t>AI-driven technologies</a:t>
            </a:r>
            <a:r>
              <a:rPr lang="en-AU" sz="1800" kern="100" dirty="0">
                <a:effectLst/>
                <a:latin typeface="Avenir Light"/>
                <a:ea typeface="Calibri"/>
                <a:cs typeface="Times New Roman (Body CS)"/>
              </a:rPr>
              <a:t> (e.g., adaptive learning platforms, virtual instructors) offer customized, interactive experiences in these settings.</a:t>
            </a:r>
          </a:p>
          <a:p>
            <a:pPr lvl="0">
              <a:buSzPts val="1000"/>
              <a:buFont typeface="Arial" pitchFamily="2" charset="2"/>
              <a:buChar char="•"/>
              <a:tabLst>
                <a:tab pos="457200" algn="l"/>
              </a:tabLst>
            </a:pPr>
            <a:r>
              <a:rPr lang="en-AU" sz="1800" b="1" kern="100" dirty="0">
                <a:effectLst/>
                <a:latin typeface="Avenir Light"/>
                <a:ea typeface="Calibri"/>
                <a:cs typeface="Times New Roman (Body CS)"/>
              </a:rPr>
              <a:t>Research Gap:</a:t>
            </a:r>
            <a:r>
              <a:rPr lang="en-AU" sz="1800" kern="100" dirty="0">
                <a:effectLst/>
                <a:latin typeface="Avenir Light"/>
                <a:ea typeface="Calibri"/>
                <a:cs typeface="Times New Roman (Body CS)"/>
              </a:rPr>
              <a:t> The extent to which AI enhances learner autonomy in blended EFL, especially in non-Western contexts like Vietnam, remains underexplored.</a:t>
            </a:r>
          </a:p>
          <a:p>
            <a:pPr lvl="0">
              <a:buSzPts val="1000"/>
              <a:buFont typeface="Arial" pitchFamily="2" charset="2"/>
              <a:buChar char="•"/>
              <a:tabLst>
                <a:tab pos="457200" algn="l"/>
              </a:tabLst>
            </a:pPr>
            <a:r>
              <a:rPr lang="en-AU" sz="1800" b="1" kern="100" dirty="0">
                <a:effectLst/>
                <a:latin typeface="Avenir Light"/>
                <a:ea typeface="Calibri"/>
                <a:cs typeface="Times New Roman (Body CS)"/>
              </a:rPr>
              <a:t>Vietnamese Context:</a:t>
            </a:r>
            <a:r>
              <a:rPr lang="en-AU" sz="1800" kern="100" dirty="0">
                <a:effectLst/>
                <a:latin typeface="Avenir Light"/>
                <a:ea typeface="Calibri"/>
                <a:cs typeface="Times New Roman (Body CS)"/>
              </a:rPr>
              <a:t> Higher education uses technology to meet the rising demand for English skills. </a:t>
            </a:r>
          </a:p>
          <a:p>
            <a:pPr lvl="1">
              <a:buSzPts val="1000"/>
              <a:buFont typeface="Arial" panose="02070309020205020404" pitchFamily="49" charset="0"/>
              <a:buChar char="•"/>
              <a:tabLst>
                <a:tab pos="914400" algn="l"/>
              </a:tabLst>
            </a:pPr>
            <a:r>
              <a:rPr lang="en-AU" sz="1800" kern="100" dirty="0">
                <a:effectLst/>
                <a:latin typeface="Avenir Light"/>
                <a:ea typeface="Calibri"/>
                <a:cs typeface="Times New Roman"/>
              </a:rPr>
              <a:t>Most university students are in EFL programs, making effective, scalable language training challenging.</a:t>
            </a:r>
          </a:p>
          <a:p>
            <a:pPr lvl="1">
              <a:buSzPts val="1000"/>
              <a:buFont typeface="Arial" panose="02070309020205020404" pitchFamily="49" charset="0"/>
              <a:buChar char="•"/>
              <a:tabLst>
                <a:tab pos="914400" algn="l"/>
              </a:tabLst>
            </a:pPr>
            <a:r>
              <a:rPr lang="en-AU" sz="1800" kern="100" dirty="0">
                <a:effectLst/>
                <a:latin typeface="Avenir Light"/>
                <a:ea typeface="Calibri"/>
                <a:cs typeface="Times New Roman"/>
              </a:rPr>
              <a:t>Traditional methods are often resource-heavy (large classes, teacher-</a:t>
            </a:r>
            <a:r>
              <a:rPr lang="en-AU" sz="1800" kern="100" err="1">
                <a:effectLst/>
                <a:latin typeface="Avenir Light"/>
                <a:ea typeface="Calibri"/>
                <a:cs typeface="Times New Roman"/>
              </a:rPr>
              <a:t>centered</a:t>
            </a:r>
            <a:r>
              <a:rPr lang="en-AU" sz="1800" kern="100" dirty="0">
                <a:effectLst/>
                <a:latin typeface="Avenir Light"/>
                <a:ea typeface="Calibri"/>
                <a:cs typeface="Times New Roman"/>
              </a:rPr>
              <a:t>).</a:t>
            </a:r>
          </a:p>
          <a:p>
            <a:pPr lvl="1">
              <a:buSzPts val="1000"/>
              <a:buFont typeface="Arial" panose="02070309020205020404" pitchFamily="49" charset="0"/>
              <a:buChar char="•"/>
              <a:tabLst>
                <a:tab pos="914400" algn="l"/>
              </a:tabLst>
            </a:pPr>
            <a:r>
              <a:rPr lang="en-AU" sz="1800" kern="100" dirty="0">
                <a:effectLst/>
                <a:latin typeface="Avenir Light"/>
                <a:ea typeface="Calibri"/>
                <a:cs typeface="Times New Roman"/>
              </a:rPr>
              <a:t>AI tools offer a viable alternative by providing personalized feedback, goal-setting, and interactive exercises.</a:t>
            </a:r>
          </a:p>
          <a:p>
            <a:r>
              <a:rPr lang="en-AU" sz="1800" b="1" dirty="0">
                <a:effectLst/>
                <a:latin typeface="Avenir Light"/>
                <a:ea typeface="Calibri"/>
                <a:cs typeface="Times New Roman (Body CS)"/>
              </a:rPr>
              <a:t>Obstacles:</a:t>
            </a:r>
            <a:r>
              <a:rPr lang="en-AU" sz="1800" dirty="0">
                <a:effectLst/>
                <a:latin typeface="Avenir Light"/>
                <a:ea typeface="Calibri"/>
                <a:cs typeface="Times New Roman (Body CS)"/>
              </a:rPr>
              <a:t> Unequal access to digital resources (slow internet, lack of devices) can be a barrier, especially in resource-scarce areas.</a:t>
            </a:r>
            <a:r>
              <a:rPr lang="en-AU" sz="1800" dirty="0">
                <a:effectLst/>
              </a:rPr>
              <a:t> </a:t>
            </a:r>
            <a:endParaRPr lang="en-US" sz="1800">
              <a:ea typeface="Calibri"/>
              <a:cs typeface="Calibri"/>
            </a:endParaRPr>
          </a:p>
        </p:txBody>
      </p:sp>
    </p:spTree>
    <p:extLst>
      <p:ext uri="{BB962C8B-B14F-4D97-AF65-F5344CB8AC3E}">
        <p14:creationId xmlns:p14="http://schemas.microsoft.com/office/powerpoint/2010/main" val="1218809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EBCF20-12DF-6912-5A73-9FCA7EBB267B}"/>
              </a:ext>
            </a:extLst>
          </p:cNvPr>
          <p:cNvSpPr>
            <a:spLocks noGrp="1"/>
          </p:cNvSpPr>
          <p:nvPr>
            <p:ph type="title"/>
          </p:nvPr>
        </p:nvSpPr>
        <p:spPr>
          <a:xfrm>
            <a:off x="231521" y="903430"/>
            <a:ext cx="5316912" cy="812935"/>
          </a:xfrm>
          <a:ln>
            <a:solidFill>
              <a:schemeClr val="accent4">
                <a:lumMod val="40000"/>
                <a:lumOff val="60000"/>
              </a:schemeClr>
            </a:solidFill>
          </a:ln>
        </p:spPr>
        <p:txBody>
          <a:bodyPr anchor="b">
            <a:normAutofit/>
          </a:bodyPr>
          <a:lstStyle/>
          <a:p>
            <a:r>
              <a:rPr lang="en-AU" sz="4000" b="1" kern="100" dirty="0">
                <a:effectLst/>
                <a:latin typeface="Avenir Light"/>
                <a:ea typeface="Calibri"/>
                <a:cs typeface="Times New Roman (Body CS)"/>
              </a:rPr>
              <a:t>Research </a:t>
            </a:r>
            <a:r>
              <a:rPr lang="en-AU" sz="4000" b="1" kern="100" dirty="0">
                <a:latin typeface="Avenir Light"/>
                <a:ea typeface="Calibri"/>
                <a:cs typeface="Times New Roman (Body CS)"/>
              </a:rPr>
              <a:t>questions</a:t>
            </a:r>
            <a:endParaRPr lang="en-US" sz="4000" dirty="0"/>
          </a:p>
        </p:txBody>
      </p:sp>
      <p:sp>
        <p:nvSpPr>
          <p:cNvPr id="3" name="Content Placeholder 2">
            <a:extLst>
              <a:ext uri="{FF2B5EF4-FFF2-40B4-BE49-F238E27FC236}">
                <a16:creationId xmlns:a16="http://schemas.microsoft.com/office/drawing/2014/main" id="{11389CEA-5D51-AE23-E855-E41CD04EA209}"/>
              </a:ext>
            </a:extLst>
          </p:cNvPr>
          <p:cNvSpPr>
            <a:spLocks noGrp="1"/>
          </p:cNvSpPr>
          <p:nvPr>
            <p:ph idx="1"/>
          </p:nvPr>
        </p:nvSpPr>
        <p:spPr>
          <a:xfrm>
            <a:off x="1144923" y="2405894"/>
            <a:ext cx="5315189" cy="3535083"/>
          </a:xfrm>
          <a:ln>
            <a:solidFill>
              <a:schemeClr val="accent4">
                <a:lumMod val="40000"/>
                <a:lumOff val="60000"/>
              </a:schemeClr>
            </a:solidFill>
          </a:ln>
        </p:spPr>
        <p:txBody>
          <a:bodyPr anchor="t">
            <a:normAutofit/>
          </a:bodyPr>
          <a:lstStyle/>
          <a:p>
            <a:pPr marL="342900" indent="-342900">
              <a:buFont typeface="Calibri Light" panose="020F0302020204030204"/>
              <a:buAutoNum type="arabicPeriod"/>
            </a:pPr>
            <a:r>
              <a:rPr lang="en-AU" sz="2000" b="1" kern="100">
                <a:effectLst/>
                <a:latin typeface="Avenir Light" panose="020B0402020203020204" pitchFamily="34" charset="77"/>
                <a:ea typeface="Calibri" panose="020F0502020204030204" pitchFamily="34" charset="0"/>
                <a:cs typeface="Times New Roman (Body CS)"/>
              </a:rPr>
              <a:t>How do AI-powered tools influence EFL learners' autonomy in a blended learning environment?</a:t>
            </a:r>
            <a:endParaRPr lang="en-AU" sz="2000" kern="100">
              <a:effectLst/>
              <a:latin typeface="Avenir Light" panose="020B0402020203020204" pitchFamily="34" charset="77"/>
              <a:ea typeface="Calibri" panose="020F0502020204030204" pitchFamily="34" charset="0"/>
              <a:cs typeface="Times New Roman (Body CS)"/>
            </a:endParaRPr>
          </a:p>
          <a:p>
            <a:pPr marL="342900" lvl="0" indent="-342900">
              <a:buFont typeface="+mj-lt"/>
              <a:buAutoNum type="arabicPeriod"/>
              <a:tabLst>
                <a:tab pos="457200" algn="l"/>
              </a:tabLst>
            </a:pPr>
            <a:r>
              <a:rPr lang="en-AU" sz="2000" b="1" kern="100">
                <a:effectLst/>
                <a:latin typeface="Avenir Light" panose="020B0402020203020204" pitchFamily="34" charset="77"/>
                <a:ea typeface="Calibri" panose="020F0502020204030204" pitchFamily="34" charset="0"/>
                <a:cs typeface="Times New Roman (Body CS)"/>
              </a:rPr>
              <a:t>What are the lived experiences of EFL learners using AI tools for goal-setting, self-monitoring, and independent learning?</a:t>
            </a:r>
            <a:endParaRPr lang="en-AU" sz="2000" kern="100">
              <a:effectLst/>
              <a:latin typeface="Avenir Light" panose="020B0402020203020204" pitchFamily="34" charset="77"/>
              <a:ea typeface="Calibri" panose="020F0502020204030204" pitchFamily="34" charset="0"/>
              <a:cs typeface="Times New Roman (Body CS)"/>
            </a:endParaRPr>
          </a:p>
          <a:p>
            <a:pPr marL="342900" lvl="0" indent="-342900">
              <a:buFont typeface="+mj-lt"/>
              <a:buAutoNum type="arabicPeriod"/>
              <a:tabLst>
                <a:tab pos="457200" algn="l"/>
              </a:tabLst>
            </a:pPr>
            <a:r>
              <a:rPr lang="en-AU" sz="2000" b="1" kern="100">
                <a:effectLst/>
                <a:latin typeface="Avenir Light" panose="020B0402020203020204" pitchFamily="34" charset="77"/>
                <a:ea typeface="Calibri" panose="020F0502020204030204" pitchFamily="34" charset="0"/>
                <a:cs typeface="Times New Roman (Body CS)"/>
              </a:rPr>
              <a:t>What challenges do learners face in accessing and using AI tools, and how can these be addressed to ensure equitable access?</a:t>
            </a:r>
            <a:endParaRPr lang="en-AU" sz="2000" kern="100">
              <a:effectLst/>
              <a:latin typeface="Avenir Light" panose="020B0402020203020204" pitchFamily="34" charset="77"/>
              <a:ea typeface="Calibri" panose="020F0502020204030204" pitchFamily="34" charset="0"/>
              <a:cs typeface="Times New Roman (Body CS)"/>
            </a:endParaRPr>
          </a:p>
          <a:p>
            <a:endParaRPr lang="en-US" sz="2000"/>
          </a:p>
        </p:txBody>
      </p:sp>
      <p:sp>
        <p:nvSpPr>
          <p:cNvPr id="24" name="Rectangle 2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Head with Gears">
            <a:extLst>
              <a:ext uri="{FF2B5EF4-FFF2-40B4-BE49-F238E27FC236}">
                <a16:creationId xmlns:a16="http://schemas.microsoft.com/office/drawing/2014/main" id="{0350CE00-1DE4-370A-D78D-D716CB8CEF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75967" y="1359681"/>
            <a:ext cx="4170530" cy="4170530"/>
          </a:xfrm>
          <a:prstGeom prst="rect">
            <a:avLst/>
          </a:prstGeom>
        </p:spPr>
      </p:pic>
    </p:spTree>
    <p:extLst>
      <p:ext uri="{BB962C8B-B14F-4D97-AF65-F5344CB8AC3E}">
        <p14:creationId xmlns:p14="http://schemas.microsoft.com/office/powerpoint/2010/main" val="1046948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1DB1B-954F-F760-D915-2BCEB76BDEAD}"/>
              </a:ext>
            </a:extLst>
          </p:cNvPr>
          <p:cNvSpPr>
            <a:spLocks noGrp="1"/>
          </p:cNvSpPr>
          <p:nvPr>
            <p:ph type="title"/>
          </p:nvPr>
        </p:nvSpPr>
        <p:spPr>
          <a:xfrm>
            <a:off x="17700" y="637762"/>
            <a:ext cx="11019951" cy="900131"/>
          </a:xfrm>
        </p:spPr>
        <p:txBody>
          <a:bodyPr anchor="t">
            <a:normAutofit/>
          </a:bodyPr>
          <a:lstStyle/>
          <a:p>
            <a:r>
              <a:rPr lang="en-AU" sz="4000" b="1" kern="100" dirty="0">
                <a:solidFill>
                  <a:schemeClr val="bg1"/>
                </a:solidFill>
                <a:latin typeface="Avenir Light"/>
                <a:ea typeface="Calibri"/>
                <a:cs typeface="Times New Roman (Body CS)"/>
              </a:rPr>
              <a:t>Learner</a:t>
            </a:r>
            <a:r>
              <a:rPr lang="en-AU" sz="4000" b="1" kern="100" dirty="0">
                <a:solidFill>
                  <a:schemeClr val="bg1"/>
                </a:solidFill>
                <a:effectLst/>
                <a:latin typeface="Avenir Light"/>
                <a:ea typeface="Calibri"/>
                <a:cs typeface="Times New Roman (Body CS)"/>
              </a:rPr>
              <a:t> Autonomy in EFL</a:t>
            </a:r>
            <a:endParaRPr lang="en-US" sz="4000" dirty="0">
              <a:solidFill>
                <a:schemeClr val="bg1"/>
              </a:solidFill>
              <a:latin typeface="Avenir Light"/>
              <a:ea typeface="Calibri"/>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EF22CD-5DA2-326C-3BBD-17B4DDFB089D}"/>
              </a:ext>
            </a:extLst>
          </p:cNvPr>
          <p:cNvSpPr>
            <a:spLocks noGrp="1"/>
          </p:cNvSpPr>
          <p:nvPr>
            <p:ph idx="1"/>
          </p:nvPr>
        </p:nvSpPr>
        <p:spPr>
          <a:xfrm>
            <a:off x="1155548" y="2217343"/>
            <a:ext cx="10835317" cy="4459922"/>
          </a:xfrm>
        </p:spPr>
        <p:txBody>
          <a:bodyPr vert="horz" lIns="91440" tIns="45720" rIns="91440" bIns="45720" rtlCol="0" anchor="t">
            <a:normAutofit/>
          </a:bodyPr>
          <a:lstStyle/>
          <a:p>
            <a:r>
              <a:rPr lang="en-AU" sz="1800" b="1" kern="100" dirty="0">
                <a:effectLst/>
                <a:latin typeface="Avenir Light"/>
                <a:ea typeface="Calibri"/>
                <a:cs typeface="Times New Roman (Body CS)"/>
              </a:rPr>
              <a:t>Learner autonomy</a:t>
            </a:r>
            <a:r>
              <a:rPr lang="en-AU" sz="1800" kern="100" dirty="0">
                <a:effectLst/>
                <a:latin typeface="Avenir Light"/>
                <a:ea typeface="Calibri"/>
                <a:cs typeface="Times New Roman (Body CS)"/>
              </a:rPr>
              <a:t> is a crucial concept in EFL education, defined as the </a:t>
            </a:r>
            <a:r>
              <a:rPr lang="en-AU" sz="1800" b="1" kern="100" dirty="0">
                <a:effectLst/>
                <a:latin typeface="Avenir Light"/>
                <a:ea typeface="Calibri"/>
                <a:cs typeface="Times New Roman (Body CS)"/>
              </a:rPr>
              <a:t>capacity of learners to manage their own learning processes</a:t>
            </a:r>
            <a:r>
              <a:rPr lang="en-AU" sz="1800" kern="100" dirty="0">
                <a:effectLst/>
                <a:latin typeface="Avenir Light"/>
                <a:ea typeface="Calibri"/>
                <a:cs typeface="Times New Roman (Body CS)"/>
              </a:rPr>
              <a:t>.</a:t>
            </a:r>
            <a:endParaRPr lang="en-US" sz="1800">
              <a:latin typeface="Calibri"/>
              <a:ea typeface="Calibri"/>
              <a:cs typeface="Calibri" panose="020F0502020204030204"/>
            </a:endParaRPr>
          </a:p>
          <a:p>
            <a:pPr lvl="0">
              <a:buSzPts val="1000"/>
              <a:tabLst>
                <a:tab pos="457200" algn="l"/>
              </a:tabLst>
            </a:pPr>
            <a:r>
              <a:rPr lang="en-AU" sz="1800" b="1" kern="100" dirty="0">
                <a:effectLst/>
                <a:latin typeface="Avenir Light"/>
                <a:ea typeface="Calibri"/>
                <a:cs typeface="Times New Roman (Body CS)"/>
              </a:rPr>
              <a:t>Key aspects:</a:t>
            </a:r>
            <a:r>
              <a:rPr lang="en-AU" sz="1800" kern="100" dirty="0">
                <a:effectLst/>
                <a:latin typeface="Avenir Light"/>
                <a:ea typeface="Calibri"/>
                <a:cs typeface="Times New Roman (Body CS)"/>
              </a:rPr>
              <a:t> Establishing personal objectives, selecting strategies, tracking progress, and evaluating results.</a:t>
            </a:r>
          </a:p>
          <a:p>
            <a:pPr lvl="0">
              <a:buSzPts val="1000"/>
              <a:tabLst>
                <a:tab pos="457200" algn="l"/>
              </a:tabLst>
            </a:pPr>
            <a:r>
              <a:rPr lang="en-AU" sz="1800" b="1" kern="100" dirty="0">
                <a:effectLst/>
                <a:latin typeface="Avenir Light"/>
                <a:ea typeface="Calibri"/>
                <a:cs typeface="Times New Roman (Body CS)"/>
              </a:rPr>
              <a:t>Benefits:</a:t>
            </a:r>
            <a:r>
              <a:rPr lang="en-AU" sz="1800" kern="100" dirty="0">
                <a:effectLst/>
                <a:latin typeface="Avenir Light"/>
                <a:ea typeface="Calibri"/>
                <a:cs typeface="Times New Roman (Body CS)"/>
              </a:rPr>
              <a:t> Enables independent cultivation of language skills, equipping learners for effective global communication. Autonomous learners exhibit motivation, persistence, and adaptability.</a:t>
            </a:r>
          </a:p>
          <a:p>
            <a:pPr lvl="0">
              <a:buSzPts val="1000"/>
              <a:tabLst>
                <a:tab pos="457200" algn="l"/>
              </a:tabLst>
            </a:pPr>
            <a:r>
              <a:rPr lang="en-AU" sz="1800" b="1" kern="100" dirty="0">
                <a:effectLst/>
                <a:latin typeface="Avenir Light"/>
                <a:ea typeface="Calibri"/>
                <a:cs typeface="Times New Roman (Body CS)"/>
              </a:rPr>
              <a:t>Framework:</a:t>
            </a:r>
            <a:r>
              <a:rPr lang="en-AU" sz="1800" kern="100" dirty="0">
                <a:effectLst/>
                <a:latin typeface="Avenir Light"/>
                <a:ea typeface="Calibri"/>
                <a:cs typeface="Times New Roman (Body CS)"/>
              </a:rPr>
              <a:t> The concept of </a:t>
            </a:r>
            <a:r>
              <a:rPr lang="en-AU" sz="1800" b="1" kern="100" dirty="0">
                <a:effectLst/>
                <a:latin typeface="Avenir Light"/>
                <a:ea typeface="Calibri"/>
                <a:cs typeface="Times New Roman (Body CS)"/>
              </a:rPr>
              <a:t>self-regulated learning (SRL)</a:t>
            </a:r>
            <a:r>
              <a:rPr lang="en-AU" sz="1800" kern="100" dirty="0">
                <a:effectLst/>
                <a:latin typeface="Avenir Light"/>
                <a:ea typeface="Calibri"/>
                <a:cs typeface="Times New Roman (Body CS)"/>
              </a:rPr>
              <a:t> offers a framework for understanding autonomy, highlighting three cyclical phases: </a:t>
            </a:r>
          </a:p>
          <a:p>
            <a:pPr lvl="1">
              <a:buSzPts val="1000"/>
              <a:tabLst>
                <a:tab pos="914400" algn="l"/>
              </a:tabLst>
            </a:pPr>
            <a:r>
              <a:rPr lang="en-AU" sz="1800" b="1" kern="100" dirty="0">
                <a:effectLst/>
                <a:latin typeface="Avenir Light"/>
                <a:ea typeface="Calibri"/>
                <a:cs typeface="Times New Roman"/>
              </a:rPr>
              <a:t>Forethought:</a:t>
            </a:r>
            <a:r>
              <a:rPr lang="en-AU" sz="1800" kern="100" dirty="0">
                <a:effectLst/>
                <a:latin typeface="Avenir Light"/>
                <a:ea typeface="Calibri"/>
                <a:cs typeface="Times New Roman"/>
              </a:rPr>
              <a:t> Planning and goal-setting.</a:t>
            </a:r>
          </a:p>
          <a:p>
            <a:pPr lvl="1">
              <a:buSzPts val="1000"/>
              <a:tabLst>
                <a:tab pos="914400" algn="l"/>
              </a:tabLst>
            </a:pPr>
            <a:r>
              <a:rPr lang="en-AU" sz="1800" b="1" kern="100" dirty="0">
                <a:effectLst/>
                <a:latin typeface="Avenir Light"/>
                <a:ea typeface="Calibri"/>
                <a:cs typeface="Times New Roman"/>
              </a:rPr>
              <a:t>Performance:</a:t>
            </a:r>
            <a:r>
              <a:rPr lang="en-AU" sz="1800" kern="100" dirty="0">
                <a:effectLst/>
                <a:latin typeface="Avenir Light"/>
                <a:ea typeface="Calibri"/>
                <a:cs typeface="Times New Roman"/>
              </a:rPr>
              <a:t> Task engagement and monitoring.</a:t>
            </a:r>
          </a:p>
          <a:p>
            <a:pPr lvl="1">
              <a:buSzPts val="1000"/>
              <a:tabLst>
                <a:tab pos="914400" algn="l"/>
              </a:tabLst>
            </a:pPr>
            <a:r>
              <a:rPr lang="en-AU" sz="1800" b="1" kern="100" dirty="0">
                <a:effectLst/>
                <a:latin typeface="Avenir Light"/>
                <a:ea typeface="Calibri"/>
                <a:cs typeface="Times New Roman"/>
              </a:rPr>
              <a:t>Self-reflection:</a:t>
            </a:r>
            <a:r>
              <a:rPr lang="en-AU" sz="1800" kern="100" dirty="0">
                <a:effectLst/>
                <a:latin typeface="Avenir Light"/>
                <a:ea typeface="Calibri"/>
                <a:cs typeface="Times New Roman"/>
              </a:rPr>
              <a:t> Evaluating progress and adjusting strategies.</a:t>
            </a:r>
          </a:p>
          <a:p>
            <a:pPr lvl="0">
              <a:buSzPts val="1000"/>
              <a:tabLst>
                <a:tab pos="457200" algn="l"/>
              </a:tabLst>
            </a:pPr>
            <a:r>
              <a:rPr lang="en-AU" sz="1800" b="1" kern="100" dirty="0">
                <a:effectLst/>
                <a:latin typeface="Avenir Light"/>
                <a:ea typeface="Calibri"/>
                <a:cs typeface="Times New Roman (Body CS)"/>
              </a:rPr>
              <a:t>Vietnamese EFL Context:</a:t>
            </a:r>
            <a:r>
              <a:rPr lang="en-AU" sz="1800" kern="100" dirty="0">
                <a:effectLst/>
                <a:latin typeface="Avenir Light"/>
                <a:ea typeface="Calibri"/>
                <a:cs typeface="Times New Roman (Body CS)"/>
              </a:rPr>
              <a:t> Promoting autonomy is crucial due to the dominance of teacher-</a:t>
            </a:r>
            <a:r>
              <a:rPr lang="en-AU" sz="1800" kern="100" err="1">
                <a:effectLst/>
                <a:latin typeface="Avenir Light"/>
                <a:ea typeface="Calibri"/>
                <a:cs typeface="Times New Roman (Body CS)"/>
              </a:rPr>
              <a:t>centered</a:t>
            </a:r>
            <a:r>
              <a:rPr lang="en-AU" sz="1800" kern="100" dirty="0">
                <a:effectLst/>
                <a:latin typeface="Avenir Light"/>
                <a:ea typeface="Calibri"/>
                <a:cs typeface="Times New Roman (Body CS)"/>
              </a:rPr>
              <a:t> methods and cultural norms that prioritize deference to instructors. Autonomy is essential for meeting the increasing demand for English proficiency in Vietnam's globalized economy.</a:t>
            </a:r>
          </a:p>
        </p:txBody>
      </p:sp>
    </p:spTree>
    <p:extLst>
      <p:ext uri="{BB962C8B-B14F-4D97-AF65-F5344CB8AC3E}">
        <p14:creationId xmlns:p14="http://schemas.microsoft.com/office/powerpoint/2010/main" val="4031731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52147D-85EF-4725-D83C-B79D09EDA05E}"/>
              </a:ext>
            </a:extLst>
          </p:cNvPr>
          <p:cNvSpPr>
            <a:spLocks noGrp="1"/>
          </p:cNvSpPr>
          <p:nvPr>
            <p:ph type="title"/>
          </p:nvPr>
        </p:nvSpPr>
        <p:spPr>
          <a:xfrm>
            <a:off x="838200" y="365125"/>
            <a:ext cx="10515600" cy="1325563"/>
          </a:xfrm>
        </p:spPr>
        <p:txBody>
          <a:bodyPr>
            <a:normAutofit/>
          </a:bodyPr>
          <a:lstStyle/>
          <a:p>
            <a:r>
              <a:rPr lang="en-AU" sz="4600" b="1" dirty="0">
                <a:effectLst/>
                <a:latin typeface="Avenir Light"/>
                <a:ea typeface="Calibri"/>
                <a:cs typeface="Times New Roman (Body CS)"/>
              </a:rPr>
              <a:t>Blended Learning in EFL</a:t>
            </a:r>
            <a:r>
              <a:rPr lang="en-AU" sz="4600" dirty="0">
                <a:effectLst/>
              </a:rPr>
              <a:t> </a:t>
            </a:r>
            <a:endParaRPr lang="en-US" sz="4600" dirty="0"/>
          </a:p>
        </p:txBody>
      </p:sp>
      <p:sp>
        <p:nvSpPr>
          <p:cNvPr id="3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477775-A573-4931-3423-45224EAEA0CD}"/>
              </a:ext>
            </a:extLst>
          </p:cNvPr>
          <p:cNvSpPr>
            <a:spLocks noGrp="1"/>
          </p:cNvSpPr>
          <p:nvPr>
            <p:ph idx="1"/>
          </p:nvPr>
        </p:nvSpPr>
        <p:spPr>
          <a:xfrm>
            <a:off x="838200" y="1929384"/>
            <a:ext cx="10515600" cy="4251960"/>
          </a:xfrm>
        </p:spPr>
        <p:txBody>
          <a:bodyPr vert="horz" lIns="91440" tIns="45720" rIns="91440" bIns="45720" rtlCol="0" anchor="t">
            <a:normAutofit/>
          </a:bodyPr>
          <a:lstStyle/>
          <a:p>
            <a:r>
              <a:rPr lang="en-AU" sz="1700" b="1" kern="100" dirty="0">
                <a:effectLst/>
                <a:latin typeface="Avenir Light"/>
                <a:ea typeface="Calibri"/>
                <a:cs typeface="Times New Roman (Body CS)"/>
              </a:rPr>
              <a:t>Blended learning</a:t>
            </a:r>
            <a:r>
              <a:rPr lang="en-AU" sz="1700" kern="100" dirty="0">
                <a:effectLst/>
                <a:latin typeface="Avenir Light"/>
                <a:ea typeface="Calibri"/>
                <a:cs typeface="Times New Roman (Body CS)"/>
              </a:rPr>
              <a:t> integrates in-person instruction with online elements, significantly altering EFL education by providing </a:t>
            </a:r>
            <a:r>
              <a:rPr lang="en-AU" sz="1700" b="1" kern="100" dirty="0">
                <a:effectLst/>
                <a:latin typeface="Avenir Light"/>
                <a:ea typeface="Calibri"/>
                <a:cs typeface="Times New Roman (Body CS)"/>
              </a:rPr>
              <a:t>flexible, learner-</a:t>
            </a:r>
            <a:r>
              <a:rPr lang="en-AU" sz="1700" b="1" kern="100" dirty="0" err="1">
                <a:effectLst/>
                <a:latin typeface="Avenir Light"/>
                <a:ea typeface="Calibri"/>
                <a:cs typeface="Times New Roman (Body CS)"/>
              </a:rPr>
              <a:t>centered</a:t>
            </a:r>
            <a:r>
              <a:rPr lang="en-AU" sz="1700" b="1" kern="100" dirty="0">
                <a:effectLst/>
                <a:latin typeface="Avenir Light"/>
                <a:ea typeface="Calibri"/>
                <a:cs typeface="Times New Roman (Body CS)"/>
              </a:rPr>
              <a:t> environments</a:t>
            </a:r>
            <a:r>
              <a:rPr lang="en-AU" sz="1700" kern="100" dirty="0">
                <a:effectLst/>
                <a:latin typeface="Avenir Light"/>
                <a:ea typeface="Calibri"/>
                <a:cs typeface="Times New Roman (Body CS)"/>
              </a:rPr>
              <a:t>.</a:t>
            </a:r>
            <a:endParaRPr lang="en-US" dirty="0">
              <a:latin typeface="Avenir Light"/>
              <a:ea typeface="Calibri"/>
              <a:cs typeface="Calibri" panose="020F0502020204030204"/>
            </a:endParaRPr>
          </a:p>
          <a:p>
            <a:pPr lvl="0">
              <a:buSzPts val="1000"/>
              <a:tabLst>
                <a:tab pos="457200" algn="l"/>
              </a:tabLst>
            </a:pPr>
            <a:r>
              <a:rPr lang="en-AU" sz="1700" b="1" kern="100" dirty="0">
                <a:effectLst/>
                <a:latin typeface="Avenir Light"/>
                <a:ea typeface="Calibri"/>
                <a:cs typeface="Times New Roman (Body CS)"/>
              </a:rPr>
              <a:t>Benefits:</a:t>
            </a:r>
            <a:r>
              <a:rPr lang="en-AU" sz="1700" kern="100" dirty="0">
                <a:effectLst/>
                <a:latin typeface="Avenir Light"/>
                <a:ea typeface="Calibri"/>
                <a:cs typeface="Times New Roman (Body CS)"/>
              </a:rPr>
              <a:t> </a:t>
            </a:r>
          </a:p>
          <a:p>
            <a:pPr lvl="1">
              <a:buSzPts val="1000"/>
              <a:tabLst>
                <a:tab pos="914400" algn="l"/>
              </a:tabLst>
            </a:pPr>
            <a:r>
              <a:rPr lang="en-AU" sz="1700" kern="100" dirty="0">
                <a:effectLst/>
                <a:latin typeface="Avenir Light"/>
                <a:ea typeface="Calibri"/>
                <a:cs typeface="Times New Roman"/>
              </a:rPr>
              <a:t>Combines social advantages of classroom interaction with digital platform accessibility.</a:t>
            </a:r>
          </a:p>
          <a:p>
            <a:pPr lvl="1">
              <a:buSzPts val="1000"/>
              <a:tabLst>
                <a:tab pos="914400" algn="l"/>
              </a:tabLst>
            </a:pPr>
            <a:r>
              <a:rPr lang="en-AU" sz="1700" kern="100" dirty="0">
                <a:effectLst/>
                <a:latin typeface="Avenir Light"/>
                <a:ea typeface="Calibri"/>
                <a:cs typeface="Times New Roman"/>
              </a:rPr>
              <a:t>Enhances practice in reading, writing, listening, and speaking via interactive resources.</a:t>
            </a:r>
          </a:p>
          <a:p>
            <a:pPr lvl="1">
              <a:buSzPts val="1000"/>
              <a:tabLst>
                <a:tab pos="914400" algn="l"/>
              </a:tabLst>
            </a:pPr>
            <a:r>
              <a:rPr lang="en-AU" sz="1700" kern="100" dirty="0">
                <a:effectLst/>
                <a:latin typeface="Avenir Light"/>
                <a:ea typeface="Calibri"/>
                <a:cs typeface="Times New Roman"/>
              </a:rPr>
              <a:t>Promotes autonomy by allowing learners to customize study schedules and focus on specific needs.</a:t>
            </a:r>
          </a:p>
          <a:p>
            <a:pPr lvl="1">
              <a:buSzPts val="1000"/>
              <a:tabLst>
                <a:tab pos="914400" algn="l"/>
              </a:tabLst>
            </a:pPr>
            <a:r>
              <a:rPr lang="en-AU" sz="1700" kern="100" dirty="0">
                <a:effectLst/>
                <a:latin typeface="Avenir Light"/>
                <a:ea typeface="Calibri"/>
                <a:cs typeface="Times New Roman"/>
              </a:rPr>
              <a:t>Prompt feedback from digital tools improves engagement and skill acquisition.</a:t>
            </a:r>
          </a:p>
          <a:p>
            <a:pPr lvl="0">
              <a:buSzPts val="1000"/>
              <a:tabLst>
                <a:tab pos="457200" algn="l"/>
              </a:tabLst>
            </a:pPr>
            <a:r>
              <a:rPr lang="en-AU" sz="1700" b="1" kern="100" dirty="0">
                <a:effectLst/>
                <a:latin typeface="Avenir Light"/>
                <a:ea typeface="Calibri"/>
                <a:cs typeface="Times New Roman (Body CS)"/>
              </a:rPr>
              <a:t>Prevalence in Vietnamese universities:</a:t>
            </a:r>
            <a:r>
              <a:rPr lang="en-AU" sz="1700" kern="100" dirty="0">
                <a:effectLst/>
                <a:latin typeface="Avenir Light"/>
                <a:ea typeface="Calibri"/>
                <a:cs typeface="Times New Roman (Body CS)"/>
              </a:rPr>
              <a:t> Increasing due to challenges like large class sizes and restricted instructional time. Digital platforms offer access to genuine language resources and self-directed practice opportunities.</a:t>
            </a:r>
          </a:p>
          <a:p>
            <a:pPr lvl="0">
              <a:buSzPts val="1000"/>
              <a:tabLst>
                <a:tab pos="457200" algn="l"/>
              </a:tabLst>
            </a:pPr>
            <a:r>
              <a:rPr lang="en-AU" sz="1700" b="1" kern="100" dirty="0">
                <a:effectLst/>
                <a:latin typeface="Avenir Light"/>
                <a:ea typeface="Calibri"/>
                <a:cs typeface="Times New Roman (Body CS)"/>
              </a:rPr>
              <a:t>Effectiveness contingent on:</a:t>
            </a:r>
            <a:r>
              <a:rPr lang="en-AU" sz="1700" kern="100" dirty="0">
                <a:effectLst/>
                <a:latin typeface="Avenir Light"/>
                <a:ea typeface="Calibri"/>
                <a:cs typeface="Times New Roman (Body CS)"/>
              </a:rPr>
              <a:t> Digital tool design and alignment with learner requirements.</a:t>
            </a:r>
          </a:p>
          <a:p>
            <a:pPr>
              <a:buSzPts val="1000"/>
              <a:tabLst>
                <a:tab pos="457200" algn="l"/>
              </a:tabLst>
            </a:pPr>
            <a:r>
              <a:rPr lang="en-AU" sz="1700" b="1" kern="100" dirty="0">
                <a:effectLst/>
                <a:latin typeface="Avenir Light"/>
                <a:ea typeface="Calibri"/>
                <a:cs typeface="Times New Roman (Body CS)"/>
              </a:rPr>
              <a:t>Challenges</a:t>
            </a:r>
            <a:r>
              <a:rPr lang="en-AU" sz="1700" b="1" kern="100" dirty="0">
                <a:latin typeface="Avenir Light"/>
                <a:ea typeface="Calibri"/>
                <a:cs typeface="Times New Roman (Body CS)"/>
              </a:rPr>
              <a:t>:</a:t>
            </a:r>
            <a:r>
              <a:rPr lang="en-AU" sz="1700" kern="100" dirty="0">
                <a:effectLst/>
                <a:latin typeface="Avenir Light"/>
                <a:ea typeface="Calibri"/>
                <a:cs typeface="Times New Roman (Body CS)"/>
              </a:rPr>
              <a:t> Inadequate digital literacy, inconsistent internet connectivity, and unequal access to devices, especially in rural or underserved regions. Addressing these is essential for promoting autonomy among diverse learners.</a:t>
            </a:r>
          </a:p>
          <a:p>
            <a:pPr lvl="0">
              <a:buSzPts val="1000"/>
              <a:tabLst>
                <a:tab pos="457200" algn="l"/>
              </a:tabLst>
            </a:pPr>
            <a:endParaRPr lang="en-AU" sz="1700" kern="100">
              <a:effectLst/>
              <a:latin typeface="Avenir Light" panose="020B0402020203020204" pitchFamily="34" charset="77"/>
              <a:ea typeface="Calibri" panose="020F0502020204030204" pitchFamily="34" charset="0"/>
              <a:cs typeface="Times New Roman (Body CS)"/>
            </a:endParaRPr>
          </a:p>
          <a:p>
            <a:endParaRPr lang="en-US" sz="1700">
              <a:ea typeface="Calibri" panose="020F0502020204030204"/>
              <a:cs typeface="Calibri" panose="020F0502020204030204"/>
            </a:endParaRPr>
          </a:p>
        </p:txBody>
      </p:sp>
    </p:spTree>
    <p:extLst>
      <p:ext uri="{BB962C8B-B14F-4D97-AF65-F5344CB8AC3E}">
        <p14:creationId xmlns:p14="http://schemas.microsoft.com/office/powerpoint/2010/main" val="461589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EEC164-DCFF-D295-B23F-49D3C1395DE2}"/>
              </a:ext>
            </a:extLst>
          </p:cNvPr>
          <p:cNvSpPr>
            <a:spLocks noGrp="1"/>
          </p:cNvSpPr>
          <p:nvPr>
            <p:ph type="title"/>
          </p:nvPr>
        </p:nvSpPr>
        <p:spPr>
          <a:xfrm>
            <a:off x="1156851" y="637762"/>
            <a:ext cx="9888496" cy="900131"/>
          </a:xfrm>
        </p:spPr>
        <p:txBody>
          <a:bodyPr anchor="t">
            <a:normAutofit/>
          </a:bodyPr>
          <a:lstStyle/>
          <a:p>
            <a:r>
              <a:rPr lang="en-AU" sz="3700" b="1" kern="100" dirty="0">
                <a:solidFill>
                  <a:schemeClr val="bg1"/>
                </a:solidFill>
                <a:effectLst/>
                <a:latin typeface="Avenir Light"/>
                <a:ea typeface="Calibri"/>
                <a:cs typeface="Times New Roman (Body CS)"/>
              </a:rPr>
              <a:t>AI-Powered Tools in Education</a:t>
            </a:r>
            <a:endParaRPr lang="en-US" sz="3700" dirty="0">
              <a:solidFill>
                <a:schemeClr val="bg1"/>
              </a:solidFill>
              <a:latin typeface="Avenir Light"/>
              <a:ea typeface="Calibri"/>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AFA5AA-23E6-0FDD-59D1-96DDCC0B62C5}"/>
              </a:ext>
            </a:extLst>
          </p:cNvPr>
          <p:cNvSpPr>
            <a:spLocks noGrp="1"/>
          </p:cNvSpPr>
          <p:nvPr>
            <p:ph idx="1"/>
          </p:nvPr>
        </p:nvSpPr>
        <p:spPr>
          <a:xfrm>
            <a:off x="1155548" y="2217343"/>
            <a:ext cx="9880893" cy="3959619"/>
          </a:xfrm>
        </p:spPr>
        <p:txBody>
          <a:bodyPr vert="horz" lIns="91440" tIns="45720" rIns="91440" bIns="45720" rtlCol="0" anchor="t">
            <a:normAutofit/>
          </a:bodyPr>
          <a:lstStyle/>
          <a:p>
            <a:r>
              <a:rPr lang="en-AU" sz="1300" b="1" kern="100" dirty="0">
                <a:effectLst/>
                <a:latin typeface="Avenir Light" panose="020B0402020203020204" pitchFamily="34" charset="77"/>
                <a:ea typeface="Calibri" panose="020F0502020204030204" pitchFamily="34" charset="0"/>
                <a:cs typeface="Times New Roman (Body CS)"/>
              </a:rPr>
              <a:t>AI-driven tools</a:t>
            </a:r>
            <a:r>
              <a:rPr lang="en-AU" sz="1300" kern="100" dirty="0">
                <a:effectLst/>
                <a:latin typeface="Avenir Light" panose="020B0402020203020204" pitchFamily="34" charset="77"/>
                <a:ea typeface="Calibri" panose="020F0502020204030204" pitchFamily="34" charset="0"/>
                <a:cs typeface="Times New Roman (Body CS)"/>
              </a:rPr>
              <a:t> (e.g., adaptive learning platforms, virtual tutors) have revolutionized education by providing </a:t>
            </a:r>
            <a:r>
              <a:rPr lang="en-AU" sz="1300" b="1" kern="100" dirty="0">
                <a:effectLst/>
                <a:latin typeface="Avenir Light" panose="020B0402020203020204" pitchFamily="34" charset="77"/>
                <a:ea typeface="Calibri" panose="020F0502020204030204" pitchFamily="34" charset="0"/>
                <a:cs typeface="Times New Roman (Body CS)"/>
              </a:rPr>
              <a:t>personalized and interactive learning experiences</a:t>
            </a:r>
            <a:r>
              <a:rPr lang="en-AU" sz="1300" kern="100" dirty="0">
                <a:effectLst/>
                <a:latin typeface="Avenir Light" panose="020B0402020203020204" pitchFamily="34" charset="77"/>
                <a:ea typeface="Calibri" panose="020F0502020204030204" pitchFamily="34" charset="0"/>
                <a:cs typeface="Times New Roman (Body CS)"/>
              </a:rPr>
              <a:t>.</a:t>
            </a:r>
            <a:endParaRPr lang="en-US" dirty="0">
              <a:ea typeface="Calibri" panose="020F0502020204030204"/>
              <a:cs typeface="Calibri" panose="020F0502020204030204"/>
            </a:endParaRPr>
          </a:p>
          <a:p>
            <a:pPr lvl="0">
              <a:buSzPts val="1000"/>
              <a:tabLst>
                <a:tab pos="457200" algn="l"/>
              </a:tabLst>
            </a:pPr>
            <a:r>
              <a:rPr lang="en-AU" sz="1300" b="1" kern="100" dirty="0">
                <a:effectLst/>
                <a:latin typeface="Avenir Light"/>
                <a:ea typeface="Calibri"/>
                <a:cs typeface="Times New Roman (Body CS)"/>
              </a:rPr>
              <a:t>In EFL education, these tools offer:</a:t>
            </a:r>
            <a:r>
              <a:rPr lang="en-AU" sz="1300" kern="100" dirty="0">
                <a:effectLst/>
                <a:latin typeface="Avenir Light"/>
                <a:ea typeface="Calibri"/>
                <a:cs typeface="Times New Roman (Body CS)"/>
              </a:rPr>
              <a:t> </a:t>
            </a:r>
          </a:p>
          <a:p>
            <a:pPr lvl="1">
              <a:buSzPts val="1000"/>
              <a:tabLst>
                <a:tab pos="914400" algn="l"/>
              </a:tabLst>
            </a:pPr>
            <a:r>
              <a:rPr lang="en-AU" sz="1300" kern="100" dirty="0">
                <a:effectLst/>
                <a:latin typeface="Avenir Light" panose="020B0402020203020204" pitchFamily="34" charset="77"/>
                <a:ea typeface="Calibri" panose="020F0502020204030204" pitchFamily="34" charset="0"/>
                <a:cs typeface="Times New Roman" panose="02020603050405020304" pitchFamily="18" charset="0"/>
              </a:rPr>
              <a:t>Customized exercises.</a:t>
            </a:r>
          </a:p>
          <a:p>
            <a:pPr lvl="1">
              <a:buSzPts val="1000"/>
              <a:tabLst>
                <a:tab pos="914400" algn="l"/>
              </a:tabLst>
            </a:pPr>
            <a:r>
              <a:rPr lang="en-AU" sz="1300" kern="100" dirty="0">
                <a:effectLst/>
                <a:latin typeface="Avenir Light" panose="020B0402020203020204" pitchFamily="34" charset="77"/>
                <a:ea typeface="Calibri" panose="020F0502020204030204" pitchFamily="34" charset="0"/>
                <a:cs typeface="Times New Roman" panose="02020603050405020304" pitchFamily="18" charset="0"/>
              </a:rPr>
              <a:t>Prompt feedback.</a:t>
            </a:r>
          </a:p>
          <a:p>
            <a:pPr lvl="1">
              <a:buSzPts val="1000"/>
              <a:tabLst>
                <a:tab pos="914400" algn="l"/>
              </a:tabLst>
            </a:pPr>
            <a:r>
              <a:rPr lang="en-AU" sz="1300" kern="100" dirty="0">
                <a:effectLst/>
                <a:latin typeface="Avenir Light" panose="020B0402020203020204" pitchFamily="34" charset="77"/>
                <a:ea typeface="Calibri" panose="020F0502020204030204" pitchFamily="34" charset="0"/>
                <a:cs typeface="Times New Roman" panose="02020603050405020304" pitchFamily="18" charset="0"/>
              </a:rPr>
              <a:t>Opportunities for conversational practice.</a:t>
            </a:r>
          </a:p>
          <a:p>
            <a:pPr lvl="0">
              <a:buSzPts val="1000"/>
              <a:tabLst>
                <a:tab pos="457200" algn="l"/>
              </a:tabLst>
            </a:pPr>
            <a:r>
              <a:rPr lang="en-AU" sz="1300" b="1" kern="100" dirty="0">
                <a:effectLst/>
                <a:latin typeface="Avenir Light" panose="020B0402020203020204" pitchFamily="34" charset="77"/>
                <a:ea typeface="Calibri" panose="020F0502020204030204" pitchFamily="34" charset="0"/>
                <a:cs typeface="Times New Roman (Body CS)"/>
              </a:rPr>
              <a:t>Adaptive platforms:</a:t>
            </a:r>
            <a:r>
              <a:rPr lang="en-AU" sz="1300" kern="100" dirty="0">
                <a:effectLst/>
                <a:latin typeface="Avenir Light" panose="020B0402020203020204" pitchFamily="34" charset="77"/>
                <a:ea typeface="Calibri" panose="020F0502020204030204" pitchFamily="34" charset="0"/>
                <a:cs typeface="Times New Roman (Body CS)"/>
              </a:rPr>
              <a:t> Modify task difficulty based on performance, aiding goal-setting and progress tracking.</a:t>
            </a:r>
          </a:p>
          <a:p>
            <a:pPr lvl="0">
              <a:buSzPts val="1000"/>
              <a:tabLst>
                <a:tab pos="457200" algn="l"/>
              </a:tabLst>
            </a:pPr>
            <a:r>
              <a:rPr lang="en-AU" sz="1300" b="1" kern="100" dirty="0">
                <a:effectLst/>
                <a:latin typeface="Avenir Light" panose="020B0402020203020204" pitchFamily="34" charset="77"/>
                <a:ea typeface="Calibri" panose="020F0502020204030204" pitchFamily="34" charset="0"/>
                <a:cs typeface="Times New Roman (Body CS)"/>
              </a:rPr>
              <a:t>Virtual tutors:</a:t>
            </a:r>
            <a:r>
              <a:rPr lang="en-AU" sz="1300" kern="100" dirty="0">
                <a:effectLst/>
                <a:latin typeface="Avenir Light" panose="020B0402020203020204" pitchFamily="34" charset="77"/>
                <a:ea typeface="Calibri" panose="020F0502020204030204" pitchFamily="34" charset="0"/>
                <a:cs typeface="Times New Roman (Body CS)"/>
              </a:rPr>
              <a:t> Simulate real-time conversations using natural language processing, allowing independent speaking and listening practice.</a:t>
            </a:r>
          </a:p>
          <a:p>
            <a:pPr lvl="0">
              <a:buSzPts val="1000"/>
              <a:tabLst>
                <a:tab pos="457200" algn="l"/>
              </a:tabLst>
            </a:pPr>
            <a:r>
              <a:rPr lang="en-AU" sz="1300" b="1" kern="100" dirty="0">
                <a:effectLst/>
                <a:latin typeface="Avenir Light" panose="020B0402020203020204" pitchFamily="34" charset="77"/>
                <a:ea typeface="Calibri" panose="020F0502020204030204" pitchFamily="34" charset="0"/>
                <a:cs typeface="Times New Roman (Body CS)"/>
              </a:rPr>
              <a:t>Support for Self-Regulated Learning:</a:t>
            </a:r>
            <a:r>
              <a:rPr lang="en-AU" sz="1300" kern="100" dirty="0">
                <a:effectLst/>
                <a:latin typeface="Avenir Light" panose="020B0402020203020204" pitchFamily="34" charset="77"/>
                <a:ea typeface="Calibri" panose="020F0502020204030204" pitchFamily="34" charset="0"/>
                <a:cs typeface="Times New Roman (Body CS)"/>
              </a:rPr>
              <a:t> These features support goal-setting, self-monitoring, and reflection, which are crucial for autonomous language development.</a:t>
            </a:r>
          </a:p>
          <a:p>
            <a:pPr lvl="0">
              <a:buSzPts val="1000"/>
              <a:tabLst>
                <a:tab pos="457200" algn="l"/>
              </a:tabLst>
            </a:pPr>
            <a:r>
              <a:rPr lang="en-AU" sz="1300" b="1" kern="100" dirty="0">
                <a:effectLst/>
                <a:latin typeface="Avenir Light" panose="020B0402020203020204" pitchFamily="34" charset="77"/>
                <a:ea typeface="Calibri" panose="020F0502020204030204" pitchFamily="34" charset="0"/>
                <a:cs typeface="Times New Roman (Body CS)"/>
              </a:rPr>
              <a:t>Connectivism Theory:</a:t>
            </a:r>
            <a:r>
              <a:rPr lang="en-AU" sz="1300" kern="100" dirty="0">
                <a:effectLst/>
                <a:latin typeface="Avenir Light" panose="020B0402020203020204" pitchFamily="34" charset="77"/>
                <a:ea typeface="Calibri" panose="020F0502020204030204" pitchFamily="34" charset="0"/>
                <a:cs typeface="Times New Roman (Body CS)"/>
              </a:rPr>
              <a:t> Conceptualizes learning as the formation of networks among digital resources, peers, and knowledge systems. AI tools facilitate dynamic learning environments by linking learners to tailored content, feedback, and international language communities.</a:t>
            </a:r>
          </a:p>
          <a:p>
            <a:pPr lvl="0">
              <a:buSzPts val="1000"/>
              <a:tabLst>
                <a:tab pos="457200" algn="l"/>
              </a:tabLst>
            </a:pPr>
            <a:r>
              <a:rPr lang="en-AU" sz="1300" b="1" kern="100" dirty="0">
                <a:effectLst/>
                <a:latin typeface="Avenir Light" panose="020B0402020203020204" pitchFamily="34" charset="77"/>
                <a:ea typeface="Calibri" panose="020F0502020204030204" pitchFamily="34" charset="0"/>
                <a:cs typeface="Times New Roman (Body CS)"/>
              </a:rPr>
              <a:t>Challenges:</a:t>
            </a:r>
            <a:r>
              <a:rPr lang="en-AU" sz="1300" kern="100" dirty="0">
                <a:effectLst/>
                <a:latin typeface="Avenir Light" panose="020B0402020203020204" pitchFamily="34" charset="77"/>
                <a:ea typeface="Calibri" panose="020F0502020204030204" pitchFamily="34" charset="0"/>
                <a:cs typeface="Times New Roman (Body CS)"/>
              </a:rPr>
              <a:t> Unequal access to technology and the necessity for training to navigate complex AI interfaces, especially in areas with inadequate digital infrastructure.</a:t>
            </a:r>
          </a:p>
          <a:p>
            <a:endParaRPr lang="en-US" sz="1300">
              <a:ea typeface="Calibri" panose="020F0502020204030204"/>
              <a:cs typeface="Calibri" panose="020F0502020204030204"/>
            </a:endParaRPr>
          </a:p>
        </p:txBody>
      </p:sp>
    </p:spTree>
    <p:extLst>
      <p:ext uri="{BB962C8B-B14F-4D97-AF65-F5344CB8AC3E}">
        <p14:creationId xmlns:p14="http://schemas.microsoft.com/office/powerpoint/2010/main" val="2989629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lor Cover">
            <a:extLst>
              <a:ext uri="{FF2B5EF4-FFF2-40B4-BE49-F238E27FC236}">
                <a16:creationId xmlns:a16="http://schemas.microsoft.com/office/drawing/2014/main" id="{56AD21CA-472C-4EA1-A897-F639017AF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B29A5F49-8CEE-44D2-A717-96965326A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3" name="Color">
              <a:extLst>
                <a:ext uri="{FF2B5EF4-FFF2-40B4-BE49-F238E27FC236}">
                  <a16:creationId xmlns:a16="http://schemas.microsoft.com/office/drawing/2014/main" id="{A4758941-095E-4760-9F3E-0E9F079AA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9BA7B350-F1EB-47CD-8531-349F4BD68B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8" name="Freeform: Shape 2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F71A5694-D1CD-A1C4-271F-9588EBE25D2F}"/>
              </a:ext>
            </a:extLst>
          </p:cNvPr>
          <p:cNvSpPr>
            <a:spLocks noGrp="1"/>
          </p:cNvSpPr>
          <p:nvPr>
            <p:ph type="title"/>
          </p:nvPr>
        </p:nvSpPr>
        <p:spPr>
          <a:xfrm rot="18480000">
            <a:off x="-320048" y="2102106"/>
            <a:ext cx="5961888" cy="1288012"/>
          </a:xfrm>
        </p:spPr>
        <p:txBody>
          <a:bodyPr anchor="ctr">
            <a:normAutofit/>
          </a:bodyPr>
          <a:lstStyle/>
          <a:p>
            <a:r>
              <a:rPr lang="en-AU" sz="4800" b="1">
                <a:solidFill>
                  <a:schemeClr val="bg1"/>
                </a:solidFill>
                <a:effectLst/>
                <a:latin typeface="Avenir Light" panose="020B0402020203020204" pitchFamily="34" charset="77"/>
                <a:ea typeface="Calibri" panose="020F0502020204030204" pitchFamily="34" charset="0"/>
                <a:cs typeface="Times New Roman (Body CS)"/>
              </a:rPr>
              <a:t>Gaps &amp; Rationale</a:t>
            </a:r>
            <a:r>
              <a:rPr lang="en-AU" sz="4800">
                <a:solidFill>
                  <a:schemeClr val="bg1"/>
                </a:solidFill>
                <a:effectLst/>
              </a:rPr>
              <a:t> </a:t>
            </a:r>
            <a:endParaRPr lang="en-US" sz="4800">
              <a:solidFill>
                <a:schemeClr val="bg1"/>
              </a:solidFill>
            </a:endParaRPr>
          </a:p>
        </p:txBody>
      </p:sp>
      <p:sp>
        <p:nvSpPr>
          <p:cNvPr id="25" name="Rectangle 24">
            <a:extLst>
              <a:ext uri="{FF2B5EF4-FFF2-40B4-BE49-F238E27FC236}">
                <a16:creationId xmlns:a16="http://schemas.microsoft.com/office/drawing/2014/main" id="{C05FE506-AB9A-470B-89C8-008269966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5300" y="252484"/>
            <a:ext cx="6244113" cy="6244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64D9F1-72F1-37AC-BC7A-C0C5D81036E9}"/>
              </a:ext>
            </a:extLst>
          </p:cNvPr>
          <p:cNvSpPr>
            <a:spLocks noGrp="1"/>
          </p:cNvSpPr>
          <p:nvPr>
            <p:ph idx="1"/>
          </p:nvPr>
        </p:nvSpPr>
        <p:spPr>
          <a:xfrm>
            <a:off x="5001584" y="540048"/>
            <a:ext cx="5652097" cy="5641293"/>
          </a:xfrm>
        </p:spPr>
        <p:txBody>
          <a:bodyPr anchor="ctr">
            <a:normAutofit/>
          </a:bodyPr>
          <a:lstStyle/>
          <a:p>
            <a:pPr marL="0" indent="0">
              <a:buNone/>
            </a:pPr>
            <a:endParaRPr lang="en-AU" sz="1500" kern="100" dirty="0">
              <a:solidFill>
                <a:schemeClr val="tx2"/>
              </a:solidFill>
              <a:latin typeface="Avenir Light"/>
              <a:ea typeface="Calibri" panose="020F0502020204030204"/>
              <a:cs typeface="Calibri" panose="020F0502020204030204"/>
            </a:endParaRPr>
          </a:p>
          <a:p>
            <a:pPr lvl="0">
              <a:buSzPts val="1000"/>
              <a:tabLst>
                <a:tab pos="457200" algn="l"/>
              </a:tabLst>
            </a:pPr>
            <a:r>
              <a:rPr lang="en-AU" sz="1500" b="1" kern="100" dirty="0">
                <a:solidFill>
                  <a:schemeClr val="tx2"/>
                </a:solidFill>
                <a:effectLst/>
                <a:latin typeface="Avenir Light"/>
                <a:ea typeface="Calibri"/>
                <a:cs typeface="Times New Roman (Body CS)"/>
              </a:rPr>
              <a:t>Gaps:</a:t>
            </a:r>
            <a:r>
              <a:rPr lang="en-AU" sz="1500" kern="100" dirty="0">
                <a:solidFill>
                  <a:schemeClr val="tx2"/>
                </a:solidFill>
                <a:effectLst/>
                <a:latin typeface="Avenir Light"/>
                <a:ea typeface="Calibri"/>
                <a:cs typeface="Times New Roman (Body CS)"/>
              </a:rPr>
              <a:t> </a:t>
            </a:r>
          </a:p>
          <a:p>
            <a:pPr lvl="1">
              <a:buSzPts val="1000"/>
              <a:tabLst>
                <a:tab pos="914400" algn="l"/>
              </a:tabLst>
            </a:pPr>
            <a:r>
              <a:rPr lang="en-AU" sz="1500" kern="100" dirty="0">
                <a:solidFill>
                  <a:schemeClr val="tx2"/>
                </a:solidFill>
                <a:effectLst/>
                <a:latin typeface="Avenir Light"/>
                <a:ea typeface="Calibri"/>
                <a:cs typeface="Times New Roman"/>
              </a:rPr>
              <a:t>Many studies focus on quantifiable results (e.g., test scores) rather than subjective learner experiences.</a:t>
            </a:r>
          </a:p>
          <a:p>
            <a:pPr lvl="1">
              <a:buSzPts val="1000"/>
              <a:tabLst>
                <a:tab pos="914400" algn="l"/>
              </a:tabLst>
            </a:pPr>
            <a:r>
              <a:rPr lang="en-AU" sz="1500" kern="100" dirty="0">
                <a:solidFill>
                  <a:schemeClr val="tx2"/>
                </a:solidFill>
                <a:effectLst/>
                <a:latin typeface="Avenir Light"/>
                <a:ea typeface="Calibri"/>
                <a:cs typeface="Times New Roman"/>
              </a:rPr>
              <a:t>Limited research integrates self-regulated learning and connectivism to investigate AI's role in EFL education.</a:t>
            </a:r>
          </a:p>
          <a:p>
            <a:pPr lvl="0">
              <a:buSzPts val="1000"/>
              <a:tabLst>
                <a:tab pos="457200" algn="l"/>
              </a:tabLst>
            </a:pPr>
            <a:r>
              <a:rPr lang="en-AU" sz="1500" b="1" kern="100" dirty="0">
                <a:solidFill>
                  <a:schemeClr val="tx2"/>
                </a:solidFill>
                <a:effectLst/>
                <a:latin typeface="Avenir Light"/>
                <a:ea typeface="Calibri"/>
                <a:cs typeface="Times New Roman (Body CS)"/>
              </a:rPr>
              <a:t>Why this study is important:</a:t>
            </a:r>
            <a:r>
              <a:rPr lang="en-AU" sz="1500" kern="100" dirty="0">
                <a:solidFill>
                  <a:schemeClr val="tx2"/>
                </a:solidFill>
                <a:effectLst/>
                <a:latin typeface="Avenir Light"/>
                <a:ea typeface="Calibri"/>
                <a:cs typeface="Times New Roman (Body CS)"/>
              </a:rPr>
              <a:t> </a:t>
            </a:r>
          </a:p>
          <a:p>
            <a:pPr lvl="1">
              <a:buSzPts val="1000"/>
              <a:tabLst>
                <a:tab pos="914400" algn="l"/>
              </a:tabLst>
            </a:pPr>
            <a:r>
              <a:rPr lang="en-AU" sz="1500" b="1" kern="100" dirty="0">
                <a:solidFill>
                  <a:schemeClr val="tx2"/>
                </a:solidFill>
                <a:effectLst/>
                <a:latin typeface="Avenir Light"/>
                <a:ea typeface="Calibri"/>
                <a:cs typeface="Times New Roman"/>
              </a:rPr>
              <a:t>Narrative inquiry</a:t>
            </a:r>
            <a:r>
              <a:rPr lang="en-AU" sz="1500" kern="100" dirty="0">
                <a:solidFill>
                  <a:schemeClr val="tx2"/>
                </a:solidFill>
                <a:effectLst/>
                <a:latin typeface="Avenir Light"/>
                <a:ea typeface="Calibri"/>
                <a:cs typeface="Times New Roman"/>
              </a:rPr>
              <a:t> effectively addresses this gap by capturing nuanced interactions through personal stories.</a:t>
            </a:r>
          </a:p>
          <a:p>
            <a:pPr lvl="1">
              <a:buSzPts val="1000"/>
              <a:tabLst>
                <a:tab pos="914400" algn="l"/>
              </a:tabLst>
            </a:pPr>
            <a:r>
              <a:rPr lang="en-AU" sz="1500" kern="100" dirty="0">
                <a:solidFill>
                  <a:schemeClr val="tx2"/>
                </a:solidFill>
                <a:effectLst/>
                <a:latin typeface="Avenir Light"/>
                <a:ea typeface="Calibri"/>
                <a:cs typeface="Times New Roman"/>
              </a:rPr>
              <a:t>Provides insights into learners' perceptions and interactions with AI tools and their effects on autonomy.</a:t>
            </a:r>
          </a:p>
          <a:p>
            <a:pPr lvl="1">
              <a:buSzPts val="1000"/>
              <a:tabLst>
                <a:tab pos="914400" algn="l"/>
              </a:tabLst>
            </a:pPr>
            <a:r>
              <a:rPr lang="en-AU" sz="1500" kern="100" dirty="0">
                <a:solidFill>
                  <a:schemeClr val="tx2"/>
                </a:solidFill>
                <a:effectLst/>
                <a:latin typeface="Avenir Light"/>
                <a:ea typeface="Calibri"/>
                <a:cs typeface="Times New Roman"/>
              </a:rPr>
              <a:t>Addresses the challenges faced in Vietnamese EFL education, such as limited resources and a cultural inclination towards teacher-led instruction.</a:t>
            </a:r>
          </a:p>
          <a:p>
            <a:pPr lvl="1">
              <a:buSzPts val="1000"/>
              <a:tabLst>
                <a:tab pos="914400" algn="l"/>
              </a:tabLst>
            </a:pPr>
            <a:r>
              <a:rPr lang="en-AU" sz="1500" kern="100" dirty="0">
                <a:solidFill>
                  <a:schemeClr val="tx2"/>
                </a:solidFill>
                <a:effectLst/>
                <a:latin typeface="Avenir Light"/>
                <a:ea typeface="Calibri"/>
                <a:cs typeface="Times New Roman"/>
              </a:rPr>
              <a:t>Highlights how AI tools can foster sustainable, learner-</a:t>
            </a:r>
            <a:r>
              <a:rPr lang="en-AU" sz="1500" kern="100" err="1">
                <a:solidFill>
                  <a:schemeClr val="tx2"/>
                </a:solidFill>
                <a:effectLst/>
                <a:latin typeface="Avenir Light"/>
                <a:ea typeface="Calibri"/>
                <a:cs typeface="Times New Roman"/>
              </a:rPr>
              <a:t>centered</a:t>
            </a:r>
            <a:r>
              <a:rPr lang="en-AU" sz="1500" kern="100" dirty="0">
                <a:solidFill>
                  <a:schemeClr val="tx2"/>
                </a:solidFill>
                <a:effectLst/>
                <a:latin typeface="Avenir Light"/>
                <a:ea typeface="Calibri"/>
                <a:cs typeface="Times New Roman"/>
              </a:rPr>
              <a:t> practices given existing resource limitations and digital access inequalities.</a:t>
            </a:r>
          </a:p>
          <a:p>
            <a:pPr lvl="0">
              <a:buSzPts val="1000"/>
              <a:tabLst>
                <a:tab pos="457200" algn="l"/>
              </a:tabLst>
            </a:pPr>
            <a:r>
              <a:rPr lang="en-AU" sz="1500" b="1" kern="100" dirty="0">
                <a:solidFill>
                  <a:schemeClr val="tx2"/>
                </a:solidFill>
                <a:effectLst/>
                <a:latin typeface="Avenir Light"/>
                <a:ea typeface="Calibri"/>
                <a:cs typeface="Times New Roman (Body CS)"/>
              </a:rPr>
              <a:t>Contribution:</a:t>
            </a:r>
            <a:r>
              <a:rPr lang="en-AU" sz="1500" kern="100" dirty="0">
                <a:solidFill>
                  <a:schemeClr val="tx2"/>
                </a:solidFill>
                <a:effectLst/>
                <a:latin typeface="Avenir Light"/>
                <a:ea typeface="Calibri"/>
                <a:cs typeface="Times New Roman (Body CS)"/>
              </a:rPr>
              <a:t> Documents the experiences of Vietnamese EFL learners and </a:t>
            </a:r>
            <a:r>
              <a:rPr lang="en-AU" sz="1500" kern="100" err="1">
                <a:solidFill>
                  <a:schemeClr val="tx2"/>
                </a:solidFill>
                <a:effectLst/>
                <a:latin typeface="Avenir Light"/>
                <a:ea typeface="Calibri"/>
                <a:cs typeface="Times New Roman (Body CS)"/>
              </a:rPr>
              <a:t>analyzes</a:t>
            </a:r>
            <a:r>
              <a:rPr lang="en-AU" sz="1500" kern="100" dirty="0">
                <a:solidFill>
                  <a:schemeClr val="tx2"/>
                </a:solidFill>
                <a:effectLst/>
                <a:latin typeface="Avenir Light"/>
                <a:ea typeface="Calibri"/>
                <a:cs typeface="Times New Roman (Body CS)"/>
              </a:rPr>
              <a:t> AI's role in promoting autonomy via goal-setting, self-monitoring, and independent learning, leading to evidence-based strategies for sustainable EFL education.</a:t>
            </a:r>
          </a:p>
          <a:p>
            <a:endParaRPr lang="en-US" sz="1500" dirty="0">
              <a:solidFill>
                <a:schemeClr val="tx2"/>
              </a:solidFill>
              <a:ea typeface="Calibri" panose="020F0502020204030204"/>
              <a:cs typeface="Calibri" panose="020F0502020204030204"/>
            </a:endParaRPr>
          </a:p>
        </p:txBody>
      </p:sp>
    </p:spTree>
    <p:extLst>
      <p:ext uri="{BB962C8B-B14F-4D97-AF65-F5344CB8AC3E}">
        <p14:creationId xmlns:p14="http://schemas.microsoft.com/office/powerpoint/2010/main" val="2817542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2E7D9B-1E73-E0F4-F0B2-29B75F524B33}"/>
              </a:ext>
            </a:extLst>
          </p:cNvPr>
          <p:cNvSpPr>
            <a:spLocks noGrp="1"/>
          </p:cNvSpPr>
          <p:nvPr>
            <p:ph type="title"/>
          </p:nvPr>
        </p:nvSpPr>
        <p:spPr>
          <a:xfrm>
            <a:off x="1153618" y="1709441"/>
            <a:ext cx="2830951" cy="2933373"/>
          </a:xfrm>
          <a:ln>
            <a:solidFill>
              <a:schemeClr val="accent2"/>
            </a:solidFill>
          </a:ln>
        </p:spPr>
        <p:txBody>
          <a:bodyPr anchor="ctr">
            <a:normAutofit/>
          </a:bodyPr>
          <a:lstStyle/>
          <a:p>
            <a:r>
              <a:rPr lang="en-AU" sz="4000" b="1" dirty="0">
                <a:effectLst/>
                <a:latin typeface="Avenir Light"/>
                <a:ea typeface="Calibri"/>
                <a:cs typeface="Times New Roman (Body CS)"/>
              </a:rPr>
              <a:t>Self-Regulated Learning </a:t>
            </a:r>
            <a:br>
              <a:rPr lang="en-AU" sz="4000" b="1" dirty="0">
                <a:latin typeface="Avenir Light"/>
                <a:ea typeface="Calibri"/>
                <a:cs typeface="Times New Roman (Body CS)"/>
              </a:rPr>
            </a:br>
            <a:r>
              <a:rPr lang="en-AU" sz="4000" b="1">
                <a:effectLst/>
                <a:latin typeface="Avenir Light"/>
                <a:ea typeface="Calibri"/>
                <a:cs typeface="Times New Roman (Body CS)"/>
              </a:rPr>
              <a:t>(SRL)</a:t>
            </a:r>
            <a:r>
              <a:rPr lang="en-AU" sz="4000" dirty="0">
                <a:effectLst/>
              </a:rPr>
              <a:t> </a:t>
            </a:r>
            <a:endParaRPr lang="en-US" sz="4000">
              <a:ea typeface="Calibri Light"/>
              <a:cs typeface="Calibri Light"/>
            </a:endParaRPr>
          </a:p>
        </p:txBody>
      </p:sp>
      <p:sp>
        <p:nvSpPr>
          <p:cNvPr id="3" name="Content Placeholder 2">
            <a:extLst>
              <a:ext uri="{FF2B5EF4-FFF2-40B4-BE49-F238E27FC236}">
                <a16:creationId xmlns:a16="http://schemas.microsoft.com/office/drawing/2014/main" id="{C48E0A68-697A-1CE9-7186-CE5CCB53FDEA}"/>
              </a:ext>
            </a:extLst>
          </p:cNvPr>
          <p:cNvSpPr>
            <a:spLocks noGrp="1"/>
          </p:cNvSpPr>
          <p:nvPr>
            <p:ph idx="1"/>
          </p:nvPr>
        </p:nvSpPr>
        <p:spPr>
          <a:xfrm>
            <a:off x="4798711" y="762716"/>
            <a:ext cx="5895460" cy="5442582"/>
          </a:xfrm>
          <a:ln>
            <a:solidFill>
              <a:schemeClr val="accent2"/>
            </a:solidFill>
          </a:ln>
        </p:spPr>
        <p:txBody>
          <a:bodyPr vert="horz" lIns="91440" tIns="45720" rIns="91440" bIns="45720" rtlCol="0" anchor="ctr">
            <a:noAutofit/>
          </a:bodyPr>
          <a:lstStyle/>
          <a:p>
            <a:r>
              <a:rPr lang="en-AU" sz="1500" b="1" kern="100" dirty="0">
                <a:effectLst/>
                <a:latin typeface="Avenir Light"/>
                <a:ea typeface="Calibri"/>
                <a:cs typeface="Times New Roman (Body CS)"/>
              </a:rPr>
              <a:t>Self-Regulated Learning (SRL)</a:t>
            </a:r>
            <a:r>
              <a:rPr lang="en-AU" sz="1500" kern="100" dirty="0">
                <a:effectLst/>
                <a:latin typeface="Avenir Light"/>
                <a:ea typeface="Calibri"/>
                <a:cs typeface="Times New Roman (Body CS)"/>
              </a:rPr>
              <a:t> emphasizes the </a:t>
            </a:r>
            <a:r>
              <a:rPr lang="en-AU" sz="1500" b="1" kern="100" dirty="0">
                <a:effectLst/>
                <a:latin typeface="Avenir Light"/>
                <a:ea typeface="Calibri"/>
                <a:cs typeface="Times New Roman (Body CS)"/>
              </a:rPr>
              <a:t>mechanisms by which learners manage their own educational experiences</a:t>
            </a:r>
            <a:r>
              <a:rPr lang="en-AU" sz="1500" kern="100" dirty="0">
                <a:effectLst/>
                <a:latin typeface="Avenir Light"/>
                <a:ea typeface="Calibri"/>
                <a:cs typeface="Times New Roman (Body CS)"/>
              </a:rPr>
              <a:t>.</a:t>
            </a:r>
            <a:endParaRPr lang="en-US" sz="1500">
              <a:latin typeface="Calibri"/>
              <a:ea typeface="Calibri"/>
              <a:cs typeface="Calibri" panose="020F0502020204030204"/>
            </a:endParaRPr>
          </a:p>
          <a:p>
            <a:pPr lvl="0">
              <a:buSzPts val="1000"/>
              <a:tabLst>
                <a:tab pos="457200" algn="l"/>
              </a:tabLst>
            </a:pPr>
            <a:r>
              <a:rPr lang="en-AU" sz="1500" b="1" kern="100" dirty="0">
                <a:effectLst/>
                <a:latin typeface="Avenir Light"/>
                <a:ea typeface="Calibri"/>
                <a:cs typeface="Times New Roman (Body CS)"/>
              </a:rPr>
              <a:t>Active Management:</a:t>
            </a:r>
            <a:r>
              <a:rPr lang="en-AU" sz="1500" kern="100" dirty="0">
                <a:effectLst/>
                <a:latin typeface="Avenir Light"/>
                <a:ea typeface="Calibri"/>
                <a:cs typeface="Times New Roman (Body CS)"/>
              </a:rPr>
              <a:t> Refers to the active management of one's learning process.</a:t>
            </a:r>
          </a:p>
          <a:p>
            <a:pPr lvl="0">
              <a:buSzPts val="1000"/>
              <a:tabLst>
                <a:tab pos="457200" algn="l"/>
              </a:tabLst>
            </a:pPr>
            <a:r>
              <a:rPr lang="en-AU" sz="1500" b="1" kern="100" dirty="0">
                <a:effectLst/>
                <a:latin typeface="Avenir Light"/>
                <a:ea typeface="Calibri"/>
                <a:cs typeface="Times New Roman (Body CS)"/>
              </a:rPr>
              <a:t>Three Cyclical Phases</a:t>
            </a:r>
            <a:r>
              <a:rPr lang="en-AU" sz="1500" kern="100" dirty="0">
                <a:effectLst/>
                <a:latin typeface="Avenir Light"/>
                <a:ea typeface="Calibri"/>
                <a:cs typeface="Times New Roman (Body CS)"/>
              </a:rPr>
              <a:t>: </a:t>
            </a:r>
          </a:p>
          <a:p>
            <a:pPr lvl="1">
              <a:buSzPts val="1000"/>
              <a:tabLst>
                <a:tab pos="914400" algn="l"/>
              </a:tabLst>
            </a:pPr>
            <a:r>
              <a:rPr lang="en-AU" sz="1500" b="1" kern="100" dirty="0">
                <a:effectLst/>
                <a:latin typeface="Avenir Light"/>
                <a:ea typeface="Calibri"/>
                <a:cs typeface="Times New Roman"/>
              </a:rPr>
              <a:t>Forethought Phase:</a:t>
            </a:r>
            <a:r>
              <a:rPr lang="en-AU" sz="1500" kern="100" dirty="0">
                <a:effectLst/>
                <a:latin typeface="Avenir Light"/>
                <a:ea typeface="Calibri"/>
                <a:cs typeface="Times New Roman"/>
              </a:rPr>
              <a:t> Learners establish specific and attainable goals (e.g., mastering vocabulary, enhancing pronunciation).</a:t>
            </a:r>
          </a:p>
          <a:p>
            <a:pPr lvl="1">
              <a:buSzPts val="1000"/>
              <a:tabLst>
                <a:tab pos="914400" algn="l"/>
              </a:tabLst>
            </a:pPr>
            <a:r>
              <a:rPr lang="en-AU" sz="1500" b="1" kern="100" dirty="0">
                <a:effectLst/>
                <a:latin typeface="Avenir Light"/>
                <a:ea typeface="Calibri"/>
                <a:cs typeface="Times New Roman"/>
              </a:rPr>
              <a:t>Performance Phase:</a:t>
            </a:r>
            <a:r>
              <a:rPr lang="en-AU" sz="1500" kern="100" dirty="0">
                <a:effectLst/>
                <a:latin typeface="Avenir Light"/>
                <a:ea typeface="Calibri"/>
                <a:cs typeface="Times New Roman"/>
              </a:rPr>
              <a:t> Individuals engage in tasks, monitor progress, and adjust strategies based on feedback.</a:t>
            </a:r>
          </a:p>
          <a:p>
            <a:pPr lvl="1">
              <a:buSzPts val="1000"/>
              <a:tabLst>
                <a:tab pos="914400" algn="l"/>
              </a:tabLst>
            </a:pPr>
            <a:r>
              <a:rPr lang="en-AU" sz="1500" b="1" kern="100" dirty="0">
                <a:effectLst/>
                <a:latin typeface="Avenir Light"/>
                <a:ea typeface="Calibri"/>
                <a:cs typeface="Times New Roman"/>
              </a:rPr>
              <a:t>Self-Reflection Phase:</a:t>
            </a:r>
            <a:r>
              <a:rPr lang="en-AU" sz="1500" kern="100" dirty="0">
                <a:effectLst/>
                <a:latin typeface="Avenir Light"/>
                <a:ea typeface="Calibri"/>
                <a:cs typeface="Times New Roman"/>
              </a:rPr>
              <a:t> Learners assess their results and adjust strategies for subsequent tasks.</a:t>
            </a:r>
          </a:p>
          <a:p>
            <a:pPr lvl="0">
              <a:buSzPts val="1000"/>
              <a:tabLst>
                <a:tab pos="457200" algn="l"/>
              </a:tabLst>
            </a:pPr>
            <a:r>
              <a:rPr lang="en-AU" sz="1500" b="1" kern="100" dirty="0">
                <a:effectLst/>
                <a:latin typeface="Avenir Light"/>
                <a:ea typeface="Calibri"/>
                <a:cs typeface="Times New Roman (Body CS)"/>
              </a:rPr>
              <a:t>AI Tools Alignment with SRL:</a:t>
            </a:r>
            <a:r>
              <a:rPr lang="en-AU" sz="1500" kern="100" dirty="0">
                <a:effectLst/>
                <a:latin typeface="Avenir Light"/>
                <a:ea typeface="Calibri"/>
                <a:cs typeface="Times New Roman (Body CS)"/>
              </a:rPr>
              <a:t> </a:t>
            </a:r>
          </a:p>
          <a:p>
            <a:pPr lvl="1">
              <a:buSzPts val="1000"/>
              <a:tabLst>
                <a:tab pos="914400" algn="l"/>
              </a:tabLst>
            </a:pPr>
            <a:r>
              <a:rPr lang="en-AU" sz="1500" b="1" kern="100" dirty="0">
                <a:effectLst/>
                <a:latin typeface="Avenir Light"/>
                <a:ea typeface="Calibri"/>
                <a:cs typeface="Times New Roman"/>
              </a:rPr>
              <a:t>Adaptive learning platforms:</a:t>
            </a:r>
            <a:r>
              <a:rPr lang="en-AU" sz="1500" kern="100" dirty="0">
                <a:effectLst/>
                <a:latin typeface="Avenir Light"/>
                <a:ea typeface="Calibri"/>
                <a:cs typeface="Times New Roman"/>
              </a:rPr>
              <a:t> Suggest exercises aligning with proficiency levels, facilitating goal-setting and self-monitoring.</a:t>
            </a:r>
          </a:p>
          <a:p>
            <a:pPr lvl="1">
              <a:buSzPts val="1000"/>
              <a:tabLst>
                <a:tab pos="914400" algn="l"/>
              </a:tabLst>
            </a:pPr>
            <a:r>
              <a:rPr lang="en-AU" sz="1500" b="1" kern="100" dirty="0">
                <a:effectLst/>
                <a:latin typeface="Avenir Light"/>
                <a:ea typeface="Calibri"/>
                <a:cs typeface="Times New Roman"/>
              </a:rPr>
              <a:t>Virtual tutors:</a:t>
            </a:r>
            <a:r>
              <a:rPr lang="en-AU" sz="1500" kern="100" dirty="0">
                <a:effectLst/>
                <a:latin typeface="Avenir Light"/>
                <a:ea typeface="Calibri"/>
                <a:cs typeface="Times New Roman"/>
              </a:rPr>
              <a:t> Provide prompt feedback on tasks, facilitating reflection and strategy adjustment.</a:t>
            </a:r>
          </a:p>
          <a:p>
            <a:pPr lvl="0">
              <a:buSzPts val="1000"/>
              <a:tabLst>
                <a:tab pos="457200" algn="l"/>
              </a:tabLst>
            </a:pPr>
            <a:r>
              <a:rPr lang="en-AU" sz="1500" b="1" kern="100" dirty="0">
                <a:effectLst/>
                <a:latin typeface="Avenir Light"/>
                <a:ea typeface="Calibri"/>
                <a:cs typeface="Times New Roman (Body CS)"/>
              </a:rPr>
              <a:t>Significance in Vietnam:</a:t>
            </a:r>
            <a:r>
              <a:rPr lang="en-AU" sz="1500" kern="100" dirty="0">
                <a:effectLst/>
                <a:latin typeface="Avenir Light"/>
                <a:ea typeface="Calibri"/>
                <a:cs typeface="Times New Roman (Body CS)"/>
              </a:rPr>
              <a:t> Particularly important for promoting student initiative and fostering independence in language acquisition, given prevalent teacher-</a:t>
            </a:r>
            <a:r>
              <a:rPr lang="en-AU" sz="1500" kern="100" dirty="0" err="1">
                <a:effectLst/>
                <a:latin typeface="Avenir Light"/>
                <a:ea typeface="Calibri"/>
                <a:cs typeface="Times New Roman (Body CS)"/>
              </a:rPr>
              <a:t>centered</a:t>
            </a:r>
            <a:r>
              <a:rPr lang="en-AU" sz="1500" kern="100" dirty="0">
                <a:effectLst/>
                <a:latin typeface="Avenir Light"/>
                <a:ea typeface="Calibri"/>
                <a:cs typeface="Times New Roman (Body CS)"/>
              </a:rPr>
              <a:t> pedagogies.</a:t>
            </a:r>
          </a:p>
        </p:txBody>
      </p:sp>
    </p:spTree>
    <p:extLst>
      <p:ext uri="{BB962C8B-B14F-4D97-AF65-F5344CB8AC3E}">
        <p14:creationId xmlns:p14="http://schemas.microsoft.com/office/powerpoint/2010/main" val="2549304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2669</Words>
  <Application>Microsoft Macintosh PowerPoint</Application>
  <PresentationFormat>Widescreen</PresentationFormat>
  <Paragraphs>168</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Avenir Light</vt:lpstr>
      <vt:lpstr>Calibri</vt:lpstr>
      <vt:lpstr>Calibri Light</vt:lpstr>
      <vt:lpstr>Times New Roman</vt:lpstr>
      <vt:lpstr>Office Theme</vt:lpstr>
      <vt:lpstr>EXPLORING AI-POWERED TOOLS FOR ENHANCING LEARNER AUTONOMY:  A NARRATIVE INQUIRY </vt:lpstr>
      <vt:lpstr>Abstract &amp; Overview </vt:lpstr>
      <vt:lpstr>Context &amp; Problem</vt:lpstr>
      <vt:lpstr>Research questions</vt:lpstr>
      <vt:lpstr>Learner Autonomy in EFL</vt:lpstr>
      <vt:lpstr>Blended Learning in EFL </vt:lpstr>
      <vt:lpstr>AI-Powered Tools in Education</vt:lpstr>
      <vt:lpstr>Gaps &amp; Rationale </vt:lpstr>
      <vt:lpstr>Self-Regulated Learning  (SRL) </vt:lpstr>
      <vt:lpstr>Connectivism</vt:lpstr>
      <vt:lpstr>Methodology</vt:lpstr>
      <vt:lpstr>Theme 1:  Learner Agency </vt:lpstr>
      <vt:lpstr>Theme 2:  Task Persistence </vt:lpstr>
      <vt:lpstr>Theme 3:  Enhanced motivation </vt:lpstr>
      <vt:lpstr>Cross-cutting theme:  challenges </vt:lpstr>
      <vt:lpstr>Conclusion</vt:lpstr>
      <vt:lpstr>Implications</vt:lpstr>
      <vt:lpstr>Final message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Microsoft Office User</cp:lastModifiedBy>
  <cp:revision>243</cp:revision>
  <dcterms:created xsi:type="dcterms:W3CDTF">2025-08-05T02:07:23Z</dcterms:created>
  <dcterms:modified xsi:type="dcterms:W3CDTF">2025-08-05T04:19:41Z</dcterms:modified>
</cp:coreProperties>
</file>