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6"/>
  </p:notesMasterIdLst>
  <p:sldIdLst>
    <p:sldId id="256" r:id="rId2"/>
    <p:sldId id="257" r:id="rId3"/>
    <p:sldId id="258" r:id="rId4"/>
    <p:sldId id="259" r:id="rId5"/>
    <p:sldId id="278" r:id="rId6"/>
    <p:sldId id="277" r:id="rId7"/>
    <p:sldId id="280" r:id="rId8"/>
    <p:sldId id="281" r:id="rId9"/>
    <p:sldId id="282" r:id="rId10"/>
    <p:sldId id="264" r:id="rId11"/>
    <p:sldId id="261" r:id="rId12"/>
    <p:sldId id="262" r:id="rId13"/>
    <p:sldId id="265" r:id="rId14"/>
    <p:sldId id="279" r:id="rId15"/>
    <p:sldId id="266" r:id="rId16"/>
    <p:sldId id="267" r:id="rId17"/>
    <p:sldId id="271" r:id="rId18"/>
    <p:sldId id="270" r:id="rId19"/>
    <p:sldId id="272" r:id="rId20"/>
    <p:sldId id="283" r:id="rId21"/>
    <p:sldId id="273" r:id="rId22"/>
    <p:sldId id="274" r:id="rId23"/>
    <p:sldId id="284" r:id="rId24"/>
    <p:sldId id="275" r:id="rId25"/>
  </p:sldIdLst>
  <p:sldSz cx="9144000" cy="5143500" type="screen16x9"/>
  <p:notesSz cx="7102475" cy="9388475"/>
  <p:embeddedFontLst>
    <p:embeddedFont>
      <p:font typeface="Montserrat" panose="00000500000000000000" pitchFamily="2" charset="0"/>
      <p:regular r:id="rId27"/>
      <p:bold r:id="rId28"/>
      <p:italic r:id="rId29"/>
      <p:boldItalic r:id="rId30"/>
    </p:embeddedFont>
    <p:embeddedFont>
      <p:font typeface="Montserrat ExtraBold" panose="00000900000000000000" pitchFamily="2" charset="0"/>
      <p:bold r:id="rId31"/>
      <p:boldItalic r:id="rId32"/>
    </p:embeddedFont>
    <p:embeddedFont>
      <p:font typeface="Montserrat Medium" panose="00000600000000000000" pitchFamily="2" charset="0"/>
      <p:regular r:id="rId33"/>
      <p:bold r:id="rId34"/>
      <p:italic r:id="rId35"/>
      <p:boldItalic r:id="rId36"/>
    </p:embeddedFont>
    <p:embeddedFont>
      <p:font typeface="Montserrat SemiBold" panose="000007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B7876-96BA-449D-AFA8-6BEB988C904E}" v="103" dt="2025-08-04T10:21:42.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033" autoAdjust="0"/>
    <p:restoredTop sz="94660"/>
  </p:normalViewPr>
  <p:slideViewPr>
    <p:cSldViewPr snapToGrid="0">
      <p:cViewPr varScale="1">
        <p:scale>
          <a:sx n="69" d="100"/>
          <a:sy n="69" d="100"/>
        </p:scale>
        <p:origin x="496" y="2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ie Miller" userId="acbe52791910c9bc" providerId="LiveId" clId="{8F0B7876-96BA-449D-AFA8-6BEB988C904E}"/>
    <pc:docChg chg="undo redo custSel addSld delSld modSld sldOrd modNotesMaster">
      <pc:chgData name="Vickie Miller" userId="acbe52791910c9bc" providerId="LiveId" clId="{8F0B7876-96BA-449D-AFA8-6BEB988C904E}" dt="2025-08-04T10:41:49.239" v="3064" actId="1076"/>
      <pc:docMkLst>
        <pc:docMk/>
      </pc:docMkLst>
      <pc:sldChg chg="modNotes">
        <pc:chgData name="Vickie Miller" userId="acbe52791910c9bc" providerId="LiveId" clId="{8F0B7876-96BA-449D-AFA8-6BEB988C904E}" dt="2025-07-31T20:29:50.698" v="903"/>
        <pc:sldMkLst>
          <pc:docMk/>
          <pc:sldMk cId="0" sldId="256"/>
        </pc:sldMkLst>
      </pc:sldChg>
      <pc:sldChg chg="modSp mod ord modNotes">
        <pc:chgData name="Vickie Miller" userId="acbe52791910c9bc" providerId="LiveId" clId="{8F0B7876-96BA-449D-AFA8-6BEB988C904E}" dt="2025-07-31T20:29:50.698" v="903"/>
        <pc:sldMkLst>
          <pc:docMk/>
          <pc:sldMk cId="0" sldId="257"/>
        </pc:sldMkLst>
        <pc:spChg chg="mod">
          <ac:chgData name="Vickie Miller" userId="acbe52791910c9bc" providerId="LiveId" clId="{8F0B7876-96BA-449D-AFA8-6BEB988C904E}" dt="2025-07-24T02:15:23.533" v="1" actId="27636"/>
          <ac:spMkLst>
            <pc:docMk/>
            <pc:sldMk cId="0" sldId="257"/>
            <ac:spMk id="163" creationId="{00000000-0000-0000-0000-000000000000}"/>
          </ac:spMkLst>
        </pc:spChg>
      </pc:sldChg>
      <pc:sldChg chg="modSp mod ord modNotes">
        <pc:chgData name="Vickie Miller" userId="acbe52791910c9bc" providerId="LiveId" clId="{8F0B7876-96BA-449D-AFA8-6BEB988C904E}" dt="2025-07-31T20:29:50.698" v="903"/>
        <pc:sldMkLst>
          <pc:docMk/>
          <pc:sldMk cId="0" sldId="258"/>
        </pc:sldMkLst>
        <pc:spChg chg="mod">
          <ac:chgData name="Vickie Miller" userId="acbe52791910c9bc" providerId="LiveId" clId="{8F0B7876-96BA-449D-AFA8-6BEB988C904E}" dt="2025-07-30T17:10:17.480" v="260" actId="1076"/>
          <ac:spMkLst>
            <pc:docMk/>
            <pc:sldMk cId="0" sldId="258"/>
            <ac:spMk id="180" creationId="{00000000-0000-0000-0000-000000000000}"/>
          </ac:spMkLst>
        </pc:spChg>
        <pc:spChg chg="mod">
          <ac:chgData name="Vickie Miller" userId="acbe52791910c9bc" providerId="LiveId" clId="{8F0B7876-96BA-449D-AFA8-6BEB988C904E}" dt="2025-07-24T02:15:23.548" v="2" actId="27636"/>
          <ac:spMkLst>
            <pc:docMk/>
            <pc:sldMk cId="0" sldId="258"/>
            <ac:spMk id="181" creationId="{00000000-0000-0000-0000-000000000000}"/>
          </ac:spMkLst>
        </pc:spChg>
      </pc:sldChg>
      <pc:sldChg chg="addSp delSp modSp mod ord modNotes">
        <pc:chgData name="Vickie Miller" userId="acbe52791910c9bc" providerId="LiveId" clId="{8F0B7876-96BA-449D-AFA8-6BEB988C904E}" dt="2025-07-31T20:29:50.698" v="903"/>
        <pc:sldMkLst>
          <pc:docMk/>
          <pc:sldMk cId="0" sldId="259"/>
        </pc:sldMkLst>
        <pc:spChg chg="add mod">
          <ac:chgData name="Vickie Miller" userId="acbe52791910c9bc" providerId="LiveId" clId="{8F0B7876-96BA-449D-AFA8-6BEB988C904E}" dt="2025-07-31T18:46:23.527" v="629" actId="1076"/>
          <ac:spMkLst>
            <pc:docMk/>
            <pc:sldMk cId="0" sldId="259"/>
            <ac:spMk id="6" creationId="{E1D58529-0C3E-C69E-29FD-37B71FEA464E}"/>
          </ac:spMkLst>
        </pc:spChg>
        <pc:spChg chg="add mod">
          <ac:chgData name="Vickie Miller" userId="acbe52791910c9bc" providerId="LiveId" clId="{8F0B7876-96BA-449D-AFA8-6BEB988C904E}" dt="2025-07-31T18:47:25.880" v="642" actId="122"/>
          <ac:spMkLst>
            <pc:docMk/>
            <pc:sldMk cId="0" sldId="259"/>
            <ac:spMk id="7" creationId="{398FAFEB-4BC9-A328-DD51-88B69A080DD0}"/>
          </ac:spMkLst>
        </pc:spChg>
        <pc:spChg chg="add mod">
          <ac:chgData name="Vickie Miller" userId="acbe52791910c9bc" providerId="LiveId" clId="{8F0B7876-96BA-449D-AFA8-6BEB988C904E}" dt="2025-07-31T18:47:16.651" v="640" actId="255"/>
          <ac:spMkLst>
            <pc:docMk/>
            <pc:sldMk cId="0" sldId="259"/>
            <ac:spMk id="8" creationId="{77D66746-3251-29E8-3512-37A2C8F1FED8}"/>
          </ac:spMkLst>
        </pc:spChg>
        <pc:spChg chg="add mod">
          <ac:chgData name="Vickie Miller" userId="acbe52791910c9bc" providerId="LiveId" clId="{8F0B7876-96BA-449D-AFA8-6BEB988C904E}" dt="2025-07-31T18:47:11.017" v="639" actId="255"/>
          <ac:spMkLst>
            <pc:docMk/>
            <pc:sldMk cId="0" sldId="259"/>
            <ac:spMk id="9" creationId="{8444D8D3-3E7B-5535-F543-CAFC65E43F96}"/>
          </ac:spMkLst>
        </pc:spChg>
        <pc:spChg chg="mod">
          <ac:chgData name="Vickie Miller" userId="acbe52791910c9bc" providerId="LiveId" clId="{8F0B7876-96BA-449D-AFA8-6BEB988C904E}" dt="2025-07-24T02:15:23.562" v="3" actId="27636"/>
          <ac:spMkLst>
            <pc:docMk/>
            <pc:sldMk cId="0" sldId="259"/>
            <ac:spMk id="196" creationId="{00000000-0000-0000-0000-000000000000}"/>
          </ac:spMkLst>
        </pc:spChg>
        <pc:picChg chg="add mod">
          <ac:chgData name="Vickie Miller" userId="acbe52791910c9bc" providerId="LiveId" clId="{8F0B7876-96BA-449D-AFA8-6BEB988C904E}" dt="2025-07-31T18:45:45.001" v="625" actId="1076"/>
          <ac:picMkLst>
            <pc:docMk/>
            <pc:sldMk cId="0" sldId="259"/>
            <ac:picMk id="5" creationId="{2E94A4D1-9EF6-7359-BF19-B772DAB67F27}"/>
          </ac:picMkLst>
        </pc:picChg>
      </pc:sldChg>
      <pc:sldChg chg="del">
        <pc:chgData name="Vickie Miller" userId="acbe52791910c9bc" providerId="LiveId" clId="{8F0B7876-96BA-449D-AFA8-6BEB988C904E}" dt="2025-07-31T20:27:12.067" v="845" actId="47"/>
        <pc:sldMkLst>
          <pc:docMk/>
          <pc:sldMk cId="0" sldId="260"/>
        </pc:sldMkLst>
      </pc:sldChg>
      <pc:sldChg chg="modSp mod modNotes">
        <pc:chgData name="Vickie Miller" userId="acbe52791910c9bc" providerId="LiveId" clId="{8F0B7876-96BA-449D-AFA8-6BEB988C904E}" dt="2025-08-04T09:50:43.175" v="2062" actId="20577"/>
        <pc:sldMkLst>
          <pc:docMk/>
          <pc:sldMk cId="0" sldId="261"/>
        </pc:sldMkLst>
        <pc:spChg chg="mod">
          <ac:chgData name="Vickie Miller" userId="acbe52791910c9bc" providerId="LiveId" clId="{8F0B7876-96BA-449D-AFA8-6BEB988C904E}" dt="2025-08-04T09:50:43.175" v="2062" actId="20577"/>
          <ac:spMkLst>
            <pc:docMk/>
            <pc:sldMk cId="0" sldId="261"/>
            <ac:spMk id="206" creationId="{00000000-0000-0000-0000-000000000000}"/>
          </ac:spMkLst>
        </pc:spChg>
        <pc:spChg chg="mod">
          <ac:chgData name="Vickie Miller" userId="acbe52791910c9bc" providerId="LiveId" clId="{8F0B7876-96BA-449D-AFA8-6BEB988C904E}" dt="2025-07-24T02:15:23.573" v="4" actId="27636"/>
          <ac:spMkLst>
            <pc:docMk/>
            <pc:sldMk cId="0" sldId="261"/>
            <ac:spMk id="216" creationId="{00000000-0000-0000-0000-000000000000}"/>
          </ac:spMkLst>
        </pc:spChg>
      </pc:sldChg>
      <pc:sldChg chg="modSp mod modNotes">
        <pc:chgData name="Vickie Miller" userId="acbe52791910c9bc" providerId="LiveId" clId="{8F0B7876-96BA-449D-AFA8-6BEB988C904E}" dt="2025-08-01T00:02:00.890" v="917" actId="20577"/>
        <pc:sldMkLst>
          <pc:docMk/>
          <pc:sldMk cId="0" sldId="262"/>
        </pc:sldMkLst>
        <pc:spChg chg="mod">
          <ac:chgData name="Vickie Miller" userId="acbe52791910c9bc" providerId="LiveId" clId="{8F0B7876-96BA-449D-AFA8-6BEB988C904E}" dt="2025-08-01T00:02:00.890" v="917" actId="20577"/>
          <ac:spMkLst>
            <pc:docMk/>
            <pc:sldMk cId="0" sldId="262"/>
            <ac:spMk id="221" creationId="{00000000-0000-0000-0000-000000000000}"/>
          </ac:spMkLst>
        </pc:spChg>
      </pc:sldChg>
      <pc:sldChg chg="modSp del mod">
        <pc:chgData name="Vickie Miller" userId="acbe52791910c9bc" providerId="LiveId" clId="{8F0B7876-96BA-449D-AFA8-6BEB988C904E}" dt="2025-07-31T20:27:47.864" v="846" actId="47"/>
        <pc:sldMkLst>
          <pc:docMk/>
          <pc:sldMk cId="0" sldId="263"/>
        </pc:sldMkLst>
      </pc:sldChg>
      <pc:sldChg chg="ord modNotes">
        <pc:chgData name="Vickie Miller" userId="acbe52791910c9bc" providerId="LiveId" clId="{8F0B7876-96BA-449D-AFA8-6BEB988C904E}" dt="2025-07-31T20:29:50.698" v="903"/>
        <pc:sldMkLst>
          <pc:docMk/>
          <pc:sldMk cId="0" sldId="264"/>
        </pc:sldMkLst>
      </pc:sldChg>
      <pc:sldChg chg="modSp mod modNotes">
        <pc:chgData name="Vickie Miller" userId="acbe52791910c9bc" providerId="LiveId" clId="{8F0B7876-96BA-449D-AFA8-6BEB988C904E}" dt="2025-07-31T20:29:50.698" v="903"/>
        <pc:sldMkLst>
          <pc:docMk/>
          <pc:sldMk cId="0" sldId="265"/>
        </pc:sldMkLst>
        <pc:spChg chg="mod">
          <ac:chgData name="Vickie Miller" userId="acbe52791910c9bc" providerId="LiveId" clId="{8F0B7876-96BA-449D-AFA8-6BEB988C904E}" dt="2025-07-24T02:15:23.594" v="6" actId="27636"/>
          <ac:spMkLst>
            <pc:docMk/>
            <pc:sldMk cId="0" sldId="265"/>
            <ac:spMk id="258" creationId="{00000000-0000-0000-0000-000000000000}"/>
          </ac:spMkLst>
        </pc:spChg>
      </pc:sldChg>
      <pc:sldChg chg="modSp mod modNotes">
        <pc:chgData name="Vickie Miller" userId="acbe52791910c9bc" providerId="LiveId" clId="{8F0B7876-96BA-449D-AFA8-6BEB988C904E}" dt="2025-08-01T00:01:14.120" v="911" actId="20577"/>
        <pc:sldMkLst>
          <pc:docMk/>
          <pc:sldMk cId="0" sldId="266"/>
        </pc:sldMkLst>
        <pc:spChg chg="mod">
          <ac:chgData name="Vickie Miller" userId="acbe52791910c9bc" providerId="LiveId" clId="{8F0B7876-96BA-449D-AFA8-6BEB988C904E}" dt="2025-08-01T00:01:14.120" v="911" actId="20577"/>
          <ac:spMkLst>
            <pc:docMk/>
            <pc:sldMk cId="0" sldId="266"/>
            <ac:spMk id="263" creationId="{00000000-0000-0000-0000-000000000000}"/>
          </ac:spMkLst>
        </pc:spChg>
      </pc:sldChg>
      <pc:sldChg chg="modSp mod modNotes">
        <pc:chgData name="Vickie Miller" userId="acbe52791910c9bc" providerId="LiveId" clId="{8F0B7876-96BA-449D-AFA8-6BEB988C904E}" dt="2025-07-31T20:29:50.698" v="903"/>
        <pc:sldMkLst>
          <pc:docMk/>
          <pc:sldMk cId="0" sldId="267"/>
        </pc:sldMkLst>
        <pc:spChg chg="mod">
          <ac:chgData name="Vickie Miller" userId="acbe52791910c9bc" providerId="LiveId" clId="{8F0B7876-96BA-449D-AFA8-6BEB988C904E}" dt="2025-07-30T20:20:19.752" v="373" actId="20577"/>
          <ac:spMkLst>
            <pc:docMk/>
            <pc:sldMk cId="0" sldId="267"/>
            <ac:spMk id="268" creationId="{00000000-0000-0000-0000-000000000000}"/>
          </ac:spMkLst>
        </pc:spChg>
        <pc:spChg chg="mod">
          <ac:chgData name="Vickie Miller" userId="acbe52791910c9bc" providerId="LiveId" clId="{8F0B7876-96BA-449D-AFA8-6BEB988C904E}" dt="2025-07-24T02:15:23.599" v="7" actId="27636"/>
          <ac:spMkLst>
            <pc:docMk/>
            <pc:sldMk cId="0" sldId="267"/>
            <ac:spMk id="269" creationId="{00000000-0000-0000-0000-000000000000}"/>
          </ac:spMkLst>
        </pc:spChg>
      </pc:sldChg>
      <pc:sldChg chg="modSp del mod modNotes">
        <pc:chgData name="Vickie Miller" userId="acbe52791910c9bc" providerId="LiveId" clId="{8F0B7876-96BA-449D-AFA8-6BEB988C904E}" dt="2025-08-01T00:56:27.190" v="1096" actId="47"/>
        <pc:sldMkLst>
          <pc:docMk/>
          <pc:sldMk cId="0" sldId="268"/>
        </pc:sldMkLst>
      </pc:sldChg>
      <pc:sldChg chg="del modNotes">
        <pc:chgData name="Vickie Miller" userId="acbe52791910c9bc" providerId="LiveId" clId="{8F0B7876-96BA-449D-AFA8-6BEB988C904E}" dt="2025-08-01T00:56:29.223" v="1097" actId="47"/>
        <pc:sldMkLst>
          <pc:docMk/>
          <pc:sldMk cId="0" sldId="269"/>
        </pc:sldMkLst>
      </pc:sldChg>
      <pc:sldChg chg="modSp mod ord modNotes">
        <pc:chgData name="Vickie Miller" userId="acbe52791910c9bc" providerId="LiveId" clId="{8F0B7876-96BA-449D-AFA8-6BEB988C904E}" dt="2025-07-31T20:29:50.698" v="903"/>
        <pc:sldMkLst>
          <pc:docMk/>
          <pc:sldMk cId="0" sldId="270"/>
        </pc:sldMkLst>
        <pc:spChg chg="mod">
          <ac:chgData name="Vickie Miller" userId="acbe52791910c9bc" providerId="LiveId" clId="{8F0B7876-96BA-449D-AFA8-6BEB988C904E}" dt="2025-07-31T20:29:17.772" v="902" actId="14100"/>
          <ac:spMkLst>
            <pc:docMk/>
            <pc:sldMk cId="0" sldId="270"/>
            <ac:spMk id="293" creationId="{00000000-0000-0000-0000-000000000000}"/>
          </ac:spMkLst>
        </pc:spChg>
      </pc:sldChg>
      <pc:sldChg chg="modSp mod modNotes">
        <pc:chgData name="Vickie Miller" userId="acbe52791910c9bc" providerId="LiveId" clId="{8F0B7876-96BA-449D-AFA8-6BEB988C904E}" dt="2025-07-31T20:29:50.698" v="903"/>
        <pc:sldMkLst>
          <pc:docMk/>
          <pc:sldMk cId="0" sldId="271"/>
        </pc:sldMkLst>
        <pc:spChg chg="mod">
          <ac:chgData name="Vickie Miller" userId="acbe52791910c9bc" providerId="LiveId" clId="{8F0B7876-96BA-449D-AFA8-6BEB988C904E}" dt="2025-07-30T20:21:39.795" v="400" actId="20577"/>
          <ac:spMkLst>
            <pc:docMk/>
            <pc:sldMk cId="0" sldId="271"/>
            <ac:spMk id="299" creationId="{00000000-0000-0000-0000-000000000000}"/>
          </ac:spMkLst>
        </pc:spChg>
        <pc:spChg chg="mod">
          <ac:chgData name="Vickie Miller" userId="acbe52791910c9bc" providerId="LiveId" clId="{8F0B7876-96BA-449D-AFA8-6BEB988C904E}" dt="2025-07-30T20:20:48.554" v="380" actId="20577"/>
          <ac:spMkLst>
            <pc:docMk/>
            <pc:sldMk cId="0" sldId="271"/>
            <ac:spMk id="300" creationId="{00000000-0000-0000-0000-000000000000}"/>
          </ac:spMkLst>
        </pc:spChg>
        <pc:spChg chg="mod">
          <ac:chgData name="Vickie Miller" userId="acbe52791910c9bc" providerId="LiveId" clId="{8F0B7876-96BA-449D-AFA8-6BEB988C904E}" dt="2025-07-24T02:15:23.618" v="9" actId="27636"/>
          <ac:spMkLst>
            <pc:docMk/>
            <pc:sldMk cId="0" sldId="271"/>
            <ac:spMk id="301" creationId="{00000000-0000-0000-0000-000000000000}"/>
          </ac:spMkLst>
        </pc:spChg>
      </pc:sldChg>
      <pc:sldChg chg="delSp modSp mod modNotes">
        <pc:chgData name="Vickie Miller" userId="acbe52791910c9bc" providerId="LiveId" clId="{8F0B7876-96BA-449D-AFA8-6BEB988C904E}" dt="2025-08-04T09:54:13.976" v="2162" actId="20577"/>
        <pc:sldMkLst>
          <pc:docMk/>
          <pc:sldMk cId="0" sldId="272"/>
        </pc:sldMkLst>
        <pc:spChg chg="mod">
          <ac:chgData name="Vickie Miller" userId="acbe52791910c9bc" providerId="LiveId" clId="{8F0B7876-96BA-449D-AFA8-6BEB988C904E}" dt="2025-08-04T09:54:13.976" v="2162" actId="20577"/>
          <ac:spMkLst>
            <pc:docMk/>
            <pc:sldMk cId="0" sldId="272"/>
            <ac:spMk id="307" creationId="{00000000-0000-0000-0000-000000000000}"/>
          </ac:spMkLst>
        </pc:spChg>
        <pc:spChg chg="mod">
          <ac:chgData name="Vickie Miller" userId="acbe52791910c9bc" providerId="LiveId" clId="{8F0B7876-96BA-449D-AFA8-6BEB988C904E}" dt="2025-07-24T02:15:23.632" v="11" actId="27636"/>
          <ac:spMkLst>
            <pc:docMk/>
            <pc:sldMk cId="0" sldId="272"/>
            <ac:spMk id="317" creationId="{00000000-0000-0000-0000-000000000000}"/>
          </ac:spMkLst>
        </pc:spChg>
      </pc:sldChg>
      <pc:sldChg chg="modSp mod modNotes">
        <pc:chgData name="Vickie Miller" userId="acbe52791910c9bc" providerId="LiveId" clId="{8F0B7876-96BA-449D-AFA8-6BEB988C904E}" dt="2025-07-31T20:29:50.698" v="903"/>
        <pc:sldMkLst>
          <pc:docMk/>
          <pc:sldMk cId="0" sldId="273"/>
        </pc:sldMkLst>
        <pc:spChg chg="mod">
          <ac:chgData name="Vickie Miller" userId="acbe52791910c9bc" providerId="LiveId" clId="{8F0B7876-96BA-449D-AFA8-6BEB988C904E}" dt="2025-07-31T17:15:42.702" v="423" actId="20577"/>
          <ac:spMkLst>
            <pc:docMk/>
            <pc:sldMk cId="0" sldId="273"/>
            <ac:spMk id="324" creationId="{00000000-0000-0000-0000-000000000000}"/>
          </ac:spMkLst>
        </pc:spChg>
        <pc:picChg chg="mod">
          <ac:chgData name="Vickie Miller" userId="acbe52791910c9bc" providerId="LiveId" clId="{8F0B7876-96BA-449D-AFA8-6BEB988C904E}" dt="2025-07-31T17:15:26.612" v="401" actId="1076"/>
          <ac:picMkLst>
            <pc:docMk/>
            <pc:sldMk cId="0" sldId="273"/>
            <ac:picMk id="323" creationId="{00000000-0000-0000-0000-000000000000}"/>
          </ac:picMkLst>
        </pc:picChg>
      </pc:sldChg>
      <pc:sldChg chg="modSp mod modNotes">
        <pc:chgData name="Vickie Miller" userId="acbe52791910c9bc" providerId="LiveId" clId="{8F0B7876-96BA-449D-AFA8-6BEB988C904E}" dt="2025-08-04T09:59:26.330" v="2583" actId="20577"/>
        <pc:sldMkLst>
          <pc:docMk/>
          <pc:sldMk cId="0" sldId="274"/>
        </pc:sldMkLst>
        <pc:spChg chg="mod">
          <ac:chgData name="Vickie Miller" userId="acbe52791910c9bc" providerId="LiveId" clId="{8F0B7876-96BA-449D-AFA8-6BEB988C904E}" dt="2025-08-04T09:59:26.330" v="2583" actId="20577"/>
          <ac:spMkLst>
            <pc:docMk/>
            <pc:sldMk cId="0" sldId="274"/>
            <ac:spMk id="329" creationId="{00000000-0000-0000-0000-000000000000}"/>
          </ac:spMkLst>
        </pc:spChg>
        <pc:spChg chg="mod">
          <ac:chgData name="Vickie Miller" userId="acbe52791910c9bc" providerId="LiveId" clId="{8F0B7876-96BA-449D-AFA8-6BEB988C904E}" dt="2025-08-01T00:23:11.484" v="1013" actId="20577"/>
          <ac:spMkLst>
            <pc:docMk/>
            <pc:sldMk cId="0" sldId="274"/>
            <ac:spMk id="339" creationId="{00000000-0000-0000-0000-000000000000}"/>
          </ac:spMkLst>
        </pc:spChg>
      </pc:sldChg>
      <pc:sldChg chg="modNotes">
        <pc:chgData name="Vickie Miller" userId="acbe52791910c9bc" providerId="LiveId" clId="{8F0B7876-96BA-449D-AFA8-6BEB988C904E}" dt="2025-07-31T20:29:50.698" v="903"/>
        <pc:sldMkLst>
          <pc:docMk/>
          <pc:sldMk cId="0" sldId="275"/>
        </pc:sldMkLst>
      </pc:sldChg>
      <pc:sldChg chg="modSp add del mod ord setBg modNotes">
        <pc:chgData name="Vickie Miller" userId="acbe52791910c9bc" providerId="LiveId" clId="{8F0B7876-96BA-449D-AFA8-6BEB988C904E}" dt="2025-07-31T17:56:01.858" v="424" actId="47"/>
        <pc:sldMkLst>
          <pc:docMk/>
          <pc:sldMk cId="0" sldId="276"/>
        </pc:sldMkLst>
      </pc:sldChg>
      <pc:sldChg chg="new del">
        <pc:chgData name="Vickie Miller" userId="acbe52791910c9bc" providerId="LiveId" clId="{8F0B7876-96BA-449D-AFA8-6BEB988C904E}" dt="2025-07-30T16:23:21.077" v="29" actId="680"/>
        <pc:sldMkLst>
          <pc:docMk/>
          <pc:sldMk cId="58708661" sldId="277"/>
        </pc:sldMkLst>
      </pc:sldChg>
      <pc:sldChg chg="modSp new mod">
        <pc:chgData name="Vickie Miller" userId="acbe52791910c9bc" providerId="LiveId" clId="{8F0B7876-96BA-449D-AFA8-6BEB988C904E}" dt="2025-07-30T16:28:06.248" v="248" actId="20577"/>
        <pc:sldMkLst>
          <pc:docMk/>
          <pc:sldMk cId="3518343861" sldId="277"/>
        </pc:sldMkLst>
        <pc:spChg chg="mod">
          <ac:chgData name="Vickie Miller" userId="acbe52791910c9bc" providerId="LiveId" clId="{8F0B7876-96BA-449D-AFA8-6BEB988C904E}" dt="2025-07-30T16:28:06.248" v="248" actId="20577"/>
          <ac:spMkLst>
            <pc:docMk/>
            <pc:sldMk cId="3518343861" sldId="277"/>
            <ac:spMk id="2" creationId="{6E68C810-FB9B-1BFB-124B-8A37FA9BBD32}"/>
          </ac:spMkLst>
        </pc:spChg>
      </pc:sldChg>
      <pc:sldChg chg="addSp delSp modSp new mod ord">
        <pc:chgData name="Vickie Miller" userId="acbe52791910c9bc" providerId="LiveId" clId="{8F0B7876-96BA-449D-AFA8-6BEB988C904E}" dt="2025-08-04T09:29:40.960" v="1455" actId="1582"/>
        <pc:sldMkLst>
          <pc:docMk/>
          <pc:sldMk cId="1681217384" sldId="278"/>
        </pc:sldMkLst>
        <pc:spChg chg="add del mod">
          <ac:chgData name="Vickie Miller" userId="acbe52791910c9bc" providerId="LiveId" clId="{8F0B7876-96BA-449D-AFA8-6BEB988C904E}" dt="2025-08-04T09:23:03.481" v="1374" actId="11529"/>
          <ac:spMkLst>
            <pc:docMk/>
            <pc:sldMk cId="1681217384" sldId="278"/>
            <ac:spMk id="2" creationId="{CB300791-ECF7-341C-E7E8-3CB9ACA26C67}"/>
          </ac:spMkLst>
        </pc:spChg>
        <pc:spChg chg="add del mod">
          <ac:chgData name="Vickie Miller" userId="acbe52791910c9bc" providerId="LiveId" clId="{8F0B7876-96BA-449D-AFA8-6BEB988C904E}" dt="2025-08-04T09:27:00.995" v="1416" actId="478"/>
          <ac:spMkLst>
            <pc:docMk/>
            <pc:sldMk cId="1681217384" sldId="278"/>
            <ac:spMk id="3" creationId="{73B1992E-883C-3A3B-831A-953D6945DDC2}"/>
          </ac:spMkLst>
        </pc:spChg>
        <pc:spChg chg="add mod">
          <ac:chgData name="Vickie Miller" userId="acbe52791910c9bc" providerId="LiveId" clId="{8F0B7876-96BA-449D-AFA8-6BEB988C904E}" dt="2025-08-04T09:28:04.017" v="1424" actId="1076"/>
          <ac:spMkLst>
            <pc:docMk/>
            <pc:sldMk cId="1681217384" sldId="278"/>
            <ac:spMk id="4" creationId="{105B8B64-6ADB-248E-BD7B-ADE0ACBF1AFE}"/>
          </ac:spMkLst>
        </pc:spChg>
        <pc:spChg chg="add mod">
          <ac:chgData name="Vickie Miller" userId="acbe52791910c9bc" providerId="LiveId" clId="{8F0B7876-96BA-449D-AFA8-6BEB988C904E}" dt="2025-08-04T09:28:27.870" v="1427" actId="14100"/>
          <ac:spMkLst>
            <pc:docMk/>
            <pc:sldMk cId="1681217384" sldId="278"/>
            <ac:spMk id="5" creationId="{4EA08464-8B6D-F6B8-2CF0-C87BC5837A33}"/>
          </ac:spMkLst>
        </pc:spChg>
        <pc:spChg chg="add mod">
          <ac:chgData name="Vickie Miller" userId="acbe52791910c9bc" providerId="LiveId" clId="{8F0B7876-96BA-449D-AFA8-6BEB988C904E}" dt="2025-08-04T09:29:40.960" v="1455" actId="1582"/>
          <ac:spMkLst>
            <pc:docMk/>
            <pc:sldMk cId="1681217384" sldId="278"/>
            <ac:spMk id="6" creationId="{99529732-1AA3-72A3-8AE7-43BF59E0EF2C}"/>
          </ac:spMkLst>
        </pc:spChg>
        <pc:spChg chg="add del mod">
          <ac:chgData name="Vickie Miller" userId="acbe52791910c9bc" providerId="LiveId" clId="{8F0B7876-96BA-449D-AFA8-6BEB988C904E}" dt="2025-08-04T09:26:32.321" v="1412" actId="1076"/>
          <ac:spMkLst>
            <pc:docMk/>
            <pc:sldMk cId="1681217384" sldId="278"/>
            <ac:spMk id="8" creationId="{FA5E0A6F-7E4A-0164-C62C-378D9AAE9D02}"/>
          </ac:spMkLst>
        </pc:spChg>
        <pc:spChg chg="add mod">
          <ac:chgData name="Vickie Miller" userId="acbe52791910c9bc" providerId="LiveId" clId="{8F0B7876-96BA-449D-AFA8-6BEB988C904E}" dt="2025-07-31T19:09:38.224" v="830" actId="20577"/>
          <ac:spMkLst>
            <pc:docMk/>
            <pc:sldMk cId="1681217384" sldId="278"/>
            <ac:spMk id="33" creationId="{BFCD5B85-44B3-F02F-0123-8E3971C8AA37}"/>
          </ac:spMkLst>
        </pc:spChg>
        <pc:picChg chg="add mod">
          <ac:chgData name="Vickie Miller" userId="acbe52791910c9bc" providerId="LiveId" clId="{8F0B7876-96BA-449D-AFA8-6BEB988C904E}" dt="2025-08-04T09:27:12.856" v="1417" actId="1076"/>
          <ac:picMkLst>
            <pc:docMk/>
            <pc:sldMk cId="1681217384" sldId="278"/>
            <ac:picMk id="9" creationId="{7691E383-0C70-D99D-99BB-C9BDD5BC7EA8}"/>
          </ac:picMkLst>
        </pc:picChg>
      </pc:sldChg>
      <pc:sldChg chg="new del">
        <pc:chgData name="Vickie Miller" userId="acbe52791910c9bc" providerId="LiveId" clId="{8F0B7876-96BA-449D-AFA8-6BEB988C904E}" dt="2025-07-30T17:22:45.156" v="262" actId="680"/>
        <pc:sldMkLst>
          <pc:docMk/>
          <pc:sldMk cId="2283723814" sldId="278"/>
        </pc:sldMkLst>
      </pc:sldChg>
      <pc:sldChg chg="addSp delSp modSp new mod modTransition modAnim">
        <pc:chgData name="Vickie Miller" userId="acbe52791910c9bc" providerId="LiveId" clId="{8F0B7876-96BA-449D-AFA8-6BEB988C904E}" dt="2025-08-04T09:20:42.322" v="1368" actId="20577"/>
        <pc:sldMkLst>
          <pc:docMk/>
          <pc:sldMk cId="1603065855" sldId="279"/>
        </pc:sldMkLst>
        <pc:spChg chg="del mod">
          <ac:chgData name="Vickie Miller" userId="acbe52791910c9bc" providerId="LiveId" clId="{8F0B7876-96BA-449D-AFA8-6BEB988C904E}" dt="2025-08-04T09:09:46.529" v="1130" actId="478"/>
          <ac:spMkLst>
            <pc:docMk/>
            <pc:sldMk cId="1603065855" sldId="279"/>
            <ac:spMk id="2" creationId="{8D3CB5F8-92C1-4D64-AD06-36606AB7B297}"/>
          </ac:spMkLst>
        </pc:spChg>
        <pc:spChg chg="mod">
          <ac:chgData name="Vickie Miller" userId="acbe52791910c9bc" providerId="LiveId" clId="{8F0B7876-96BA-449D-AFA8-6BEB988C904E}" dt="2025-08-04T09:15:28.790" v="1318" actId="20577"/>
          <ac:spMkLst>
            <pc:docMk/>
            <pc:sldMk cId="1603065855" sldId="279"/>
            <ac:spMk id="3" creationId="{C9ABC7D4-C0FD-082B-699A-560052DA6E21}"/>
          </ac:spMkLst>
        </pc:spChg>
        <pc:spChg chg="del">
          <ac:chgData name="Vickie Miller" userId="acbe52791910c9bc" providerId="LiveId" clId="{8F0B7876-96BA-449D-AFA8-6BEB988C904E}" dt="2025-08-04T09:10:27.662" v="1140" actId="478"/>
          <ac:spMkLst>
            <pc:docMk/>
            <pc:sldMk cId="1603065855" sldId="279"/>
            <ac:spMk id="4" creationId="{59907638-103E-94EB-7913-358445C92F6B}"/>
          </ac:spMkLst>
        </pc:spChg>
        <pc:spChg chg="add mod">
          <ac:chgData name="Vickie Miller" userId="acbe52791910c9bc" providerId="LiveId" clId="{8F0B7876-96BA-449D-AFA8-6BEB988C904E}" dt="2025-08-04T09:09:30.919" v="1115"/>
          <ac:spMkLst>
            <pc:docMk/>
            <pc:sldMk cId="1603065855" sldId="279"/>
            <ac:spMk id="5" creationId="{A002C2CD-E460-7D3B-C56C-142762C4414E}"/>
          </ac:spMkLst>
        </pc:spChg>
        <pc:spChg chg="add mod">
          <ac:chgData name="Vickie Miller" userId="acbe52791910c9bc" providerId="LiveId" clId="{8F0B7876-96BA-449D-AFA8-6BEB988C904E}" dt="2025-08-04T09:09:30.326" v="1114"/>
          <ac:spMkLst>
            <pc:docMk/>
            <pc:sldMk cId="1603065855" sldId="279"/>
            <ac:spMk id="6" creationId="{048676CF-29B5-3153-99DF-C3A312A28871}"/>
          </ac:spMkLst>
        </pc:spChg>
        <pc:spChg chg="add mod">
          <ac:chgData name="Vickie Miller" userId="acbe52791910c9bc" providerId="LiveId" clId="{8F0B7876-96BA-449D-AFA8-6BEB988C904E}" dt="2025-08-04T09:20:42.322" v="1368" actId="20577"/>
          <ac:spMkLst>
            <pc:docMk/>
            <pc:sldMk cId="1603065855" sldId="279"/>
            <ac:spMk id="7" creationId="{9EF92571-133F-F81E-1969-889B93B0AE69}"/>
          </ac:spMkLst>
        </pc:spChg>
        <pc:spChg chg="add mod">
          <ac:chgData name="Vickie Miller" userId="acbe52791910c9bc" providerId="LiveId" clId="{8F0B7876-96BA-449D-AFA8-6BEB988C904E}" dt="2025-08-04T09:16:21.942" v="1331" actId="1076"/>
          <ac:spMkLst>
            <pc:docMk/>
            <pc:sldMk cId="1603065855" sldId="279"/>
            <ac:spMk id="8" creationId="{AE205DF5-A5F3-2AB7-C4E3-A7E258C6F70E}"/>
          </ac:spMkLst>
        </pc:spChg>
        <pc:spChg chg="add del mod">
          <ac:chgData name="Vickie Miller" userId="acbe52791910c9bc" providerId="LiveId" clId="{8F0B7876-96BA-449D-AFA8-6BEB988C904E}" dt="2025-08-04T09:14:18.250" v="1283" actId="478"/>
          <ac:spMkLst>
            <pc:docMk/>
            <pc:sldMk cId="1603065855" sldId="279"/>
            <ac:spMk id="9" creationId="{0BCB7BA3-52F8-E326-0B02-8E765CC67CDD}"/>
          </ac:spMkLst>
        </pc:spChg>
        <pc:spChg chg="add del mod">
          <ac:chgData name="Vickie Miller" userId="acbe52791910c9bc" providerId="LiveId" clId="{8F0B7876-96BA-449D-AFA8-6BEB988C904E}" dt="2025-08-04T09:19:59.782" v="1363" actId="1076"/>
          <ac:spMkLst>
            <pc:docMk/>
            <pc:sldMk cId="1603065855" sldId="279"/>
            <ac:spMk id="10" creationId="{D192ECD8-16A1-C601-EC91-9D453F152BAB}"/>
          </ac:spMkLst>
        </pc:spChg>
        <pc:spChg chg="add mod">
          <ac:chgData name="Vickie Miller" userId="acbe52791910c9bc" providerId="LiveId" clId="{8F0B7876-96BA-449D-AFA8-6BEB988C904E}" dt="2025-08-04T09:16:36.629" v="1334"/>
          <ac:spMkLst>
            <pc:docMk/>
            <pc:sldMk cId="1603065855" sldId="279"/>
            <ac:spMk id="11" creationId="{D6F02541-0488-836B-28B7-1AD63B4966BC}"/>
          </ac:spMkLst>
        </pc:spChg>
        <pc:spChg chg="add mod">
          <ac:chgData name="Vickie Miller" userId="acbe52791910c9bc" providerId="LiveId" clId="{8F0B7876-96BA-449D-AFA8-6BEB988C904E}" dt="2025-08-04T09:16:59.348" v="1355" actId="20577"/>
          <ac:spMkLst>
            <pc:docMk/>
            <pc:sldMk cId="1603065855" sldId="279"/>
            <ac:spMk id="12" creationId="{103D3041-5B75-1DD5-FF7D-7FE76A0766AD}"/>
          </ac:spMkLst>
        </pc:spChg>
      </pc:sldChg>
      <pc:sldChg chg="new del">
        <pc:chgData name="Vickie Miller" userId="acbe52791910c9bc" providerId="LiveId" clId="{8F0B7876-96BA-449D-AFA8-6BEB988C904E}" dt="2025-07-31T20:25:33.590" v="844" actId="47"/>
        <pc:sldMkLst>
          <pc:docMk/>
          <pc:sldMk cId="3487107514" sldId="279"/>
        </pc:sldMkLst>
      </pc:sldChg>
      <pc:sldChg chg="modSp add mod setBg">
        <pc:chgData name="Vickie Miller" userId="acbe52791910c9bc" providerId="LiveId" clId="{8F0B7876-96BA-449D-AFA8-6BEB988C904E}" dt="2025-08-04T09:36:56.724" v="1567" actId="20577"/>
        <pc:sldMkLst>
          <pc:docMk/>
          <pc:sldMk cId="295955758" sldId="280"/>
        </pc:sldMkLst>
        <pc:spChg chg="mod">
          <ac:chgData name="Vickie Miller" userId="acbe52791910c9bc" providerId="LiveId" clId="{8F0B7876-96BA-449D-AFA8-6BEB988C904E}" dt="2025-08-04T09:36:42.853" v="1555" actId="313"/>
          <ac:spMkLst>
            <pc:docMk/>
            <pc:sldMk cId="295955758" sldId="280"/>
            <ac:spMk id="206" creationId="{6E821D41-5FF8-2565-CF0F-BBCB4409CF81}"/>
          </ac:spMkLst>
        </pc:spChg>
        <pc:spChg chg="mod">
          <ac:chgData name="Vickie Miller" userId="acbe52791910c9bc" providerId="LiveId" clId="{8F0B7876-96BA-449D-AFA8-6BEB988C904E}" dt="2025-08-04T09:36:56.724" v="1567" actId="20577"/>
          <ac:spMkLst>
            <pc:docMk/>
            <pc:sldMk cId="295955758" sldId="280"/>
            <ac:spMk id="216" creationId="{DD7E74ED-5EEF-7F52-75F7-DE72203278BE}"/>
          </ac:spMkLst>
        </pc:spChg>
      </pc:sldChg>
      <pc:sldChg chg="modSp add mod">
        <pc:chgData name="Vickie Miller" userId="acbe52791910c9bc" providerId="LiveId" clId="{8F0B7876-96BA-449D-AFA8-6BEB988C904E}" dt="2025-08-04T09:38:50.340" v="1651" actId="20577"/>
        <pc:sldMkLst>
          <pc:docMk/>
          <pc:sldMk cId="515449056" sldId="281"/>
        </pc:sldMkLst>
        <pc:spChg chg="mod">
          <ac:chgData name="Vickie Miller" userId="acbe52791910c9bc" providerId="LiveId" clId="{8F0B7876-96BA-449D-AFA8-6BEB988C904E}" dt="2025-08-04T09:38:50.340" v="1651" actId="20577"/>
          <ac:spMkLst>
            <pc:docMk/>
            <pc:sldMk cId="515449056" sldId="281"/>
            <ac:spMk id="206" creationId="{C7CFE79C-C59E-5491-894F-174B4ECEB6A1}"/>
          </ac:spMkLst>
        </pc:spChg>
        <pc:spChg chg="mod">
          <ac:chgData name="Vickie Miller" userId="acbe52791910c9bc" providerId="LiveId" clId="{8F0B7876-96BA-449D-AFA8-6BEB988C904E}" dt="2025-08-04T09:37:06.206" v="1570" actId="20577"/>
          <ac:spMkLst>
            <pc:docMk/>
            <pc:sldMk cId="515449056" sldId="281"/>
            <ac:spMk id="216" creationId="{20E0E36B-8484-35EC-54C9-F2CC05E74819}"/>
          </ac:spMkLst>
        </pc:spChg>
      </pc:sldChg>
      <pc:sldChg chg="addSp delSp modSp new mod modAnim">
        <pc:chgData name="Vickie Miller" userId="acbe52791910c9bc" providerId="LiveId" clId="{8F0B7876-96BA-449D-AFA8-6BEB988C904E}" dt="2025-08-04T09:46:27.230" v="1847"/>
        <pc:sldMkLst>
          <pc:docMk/>
          <pc:sldMk cId="503264656" sldId="282"/>
        </pc:sldMkLst>
        <pc:spChg chg="del">
          <ac:chgData name="Vickie Miller" userId="acbe52791910c9bc" providerId="LiveId" clId="{8F0B7876-96BA-449D-AFA8-6BEB988C904E}" dt="2025-08-04T09:40:51.172" v="1719" actId="478"/>
          <ac:spMkLst>
            <pc:docMk/>
            <pc:sldMk cId="503264656" sldId="282"/>
            <ac:spMk id="2" creationId="{FDF4DE83-7E69-3855-4898-3F8A402DF28E}"/>
          </ac:spMkLst>
        </pc:spChg>
        <pc:spChg chg="mod">
          <ac:chgData name="Vickie Miller" userId="acbe52791910c9bc" providerId="LiveId" clId="{8F0B7876-96BA-449D-AFA8-6BEB988C904E}" dt="2025-08-04T09:45:56.021" v="1844" actId="1076"/>
          <ac:spMkLst>
            <pc:docMk/>
            <pc:sldMk cId="503264656" sldId="282"/>
            <ac:spMk id="3" creationId="{DA4E03F4-3A3E-3E45-B744-4DF99A189237}"/>
          </ac:spMkLst>
        </pc:spChg>
        <pc:spChg chg="del">
          <ac:chgData name="Vickie Miller" userId="acbe52791910c9bc" providerId="LiveId" clId="{8F0B7876-96BA-449D-AFA8-6BEB988C904E}" dt="2025-08-04T09:40:53.895" v="1720" actId="478"/>
          <ac:spMkLst>
            <pc:docMk/>
            <pc:sldMk cId="503264656" sldId="282"/>
            <ac:spMk id="4" creationId="{02138CEC-12A3-FC6E-753B-F2D90CB3D330}"/>
          </ac:spMkLst>
        </pc:spChg>
        <pc:spChg chg="add mod">
          <ac:chgData name="Vickie Miller" userId="acbe52791910c9bc" providerId="LiveId" clId="{8F0B7876-96BA-449D-AFA8-6BEB988C904E}" dt="2025-08-04T09:41:47.107" v="1745" actId="5793"/>
          <ac:spMkLst>
            <pc:docMk/>
            <pc:sldMk cId="503264656" sldId="282"/>
            <ac:spMk id="5" creationId="{47D567FE-7712-0BDC-BE05-C750F76A4A40}"/>
          </ac:spMkLst>
        </pc:spChg>
        <pc:spChg chg="add del mod">
          <ac:chgData name="Vickie Miller" userId="acbe52791910c9bc" providerId="LiveId" clId="{8F0B7876-96BA-449D-AFA8-6BEB988C904E}" dt="2025-08-04T09:45:58.036" v="1846"/>
          <ac:spMkLst>
            <pc:docMk/>
            <pc:sldMk cId="503264656" sldId="282"/>
            <ac:spMk id="6" creationId="{69BEBCE5-5E4B-B104-01DF-B4A493CCE321}"/>
          </ac:spMkLst>
        </pc:spChg>
      </pc:sldChg>
      <pc:sldChg chg="modSp add mod setBg">
        <pc:chgData name="Vickie Miller" userId="acbe52791910c9bc" providerId="LiveId" clId="{8F0B7876-96BA-449D-AFA8-6BEB988C904E}" dt="2025-08-04T10:06:59.320" v="3043" actId="20577"/>
        <pc:sldMkLst>
          <pc:docMk/>
          <pc:sldMk cId="869561421" sldId="283"/>
        </pc:sldMkLst>
        <pc:spChg chg="mod">
          <ac:chgData name="Vickie Miller" userId="acbe52791910c9bc" providerId="LiveId" clId="{8F0B7876-96BA-449D-AFA8-6BEB988C904E}" dt="2025-08-04T10:06:59.320" v="3043" actId="20577"/>
          <ac:spMkLst>
            <pc:docMk/>
            <pc:sldMk cId="869561421" sldId="283"/>
            <ac:spMk id="329" creationId="{0CF76546-216C-2624-DA37-19102E016F86}"/>
          </ac:spMkLst>
        </pc:spChg>
      </pc:sldChg>
      <pc:sldChg chg="addSp delSp modSp new mod">
        <pc:chgData name="Vickie Miller" userId="acbe52791910c9bc" providerId="LiveId" clId="{8F0B7876-96BA-449D-AFA8-6BEB988C904E}" dt="2025-08-04T10:41:49.239" v="3064" actId="1076"/>
        <pc:sldMkLst>
          <pc:docMk/>
          <pc:sldMk cId="969500952" sldId="284"/>
        </pc:sldMkLst>
        <pc:spChg chg="del mod">
          <ac:chgData name="Vickie Miller" userId="acbe52791910c9bc" providerId="LiveId" clId="{8F0B7876-96BA-449D-AFA8-6BEB988C904E}" dt="2025-08-04T10:21:56.931" v="3052" actId="478"/>
          <ac:spMkLst>
            <pc:docMk/>
            <pc:sldMk cId="969500952" sldId="284"/>
            <ac:spMk id="2" creationId="{F8AE4C1B-0F57-208F-2B5B-E1DB6A82583D}"/>
          </ac:spMkLst>
        </pc:spChg>
        <pc:spChg chg="del mod">
          <ac:chgData name="Vickie Miller" userId="acbe52791910c9bc" providerId="LiveId" clId="{8F0B7876-96BA-449D-AFA8-6BEB988C904E}" dt="2025-08-04T10:23:21.022" v="3053" actId="478"/>
          <ac:spMkLst>
            <pc:docMk/>
            <pc:sldMk cId="969500952" sldId="284"/>
            <ac:spMk id="3" creationId="{73F3CC81-10C2-0E65-8BFB-D73DCFEBB50C}"/>
          </ac:spMkLst>
        </pc:spChg>
        <pc:spChg chg="del">
          <ac:chgData name="Vickie Miller" userId="acbe52791910c9bc" providerId="LiveId" clId="{8F0B7876-96BA-449D-AFA8-6BEB988C904E}" dt="2025-08-04T10:21:52.504" v="3051" actId="478"/>
          <ac:spMkLst>
            <pc:docMk/>
            <pc:sldMk cId="969500952" sldId="284"/>
            <ac:spMk id="4" creationId="{ED908852-39EB-BA56-26E7-344A540C9FCF}"/>
          </ac:spMkLst>
        </pc:spChg>
        <pc:spChg chg="add del mod">
          <ac:chgData name="Vickie Miller" userId="acbe52791910c9bc" providerId="LiveId" clId="{8F0B7876-96BA-449D-AFA8-6BEB988C904E}" dt="2025-08-04T10:23:25.499" v="3054" actId="478"/>
          <ac:spMkLst>
            <pc:docMk/>
            <pc:sldMk cId="969500952" sldId="284"/>
            <ac:spMk id="6" creationId="{8C868F3E-BC64-971F-1312-DC23AE79FC6D}"/>
          </ac:spMkLst>
        </pc:spChg>
        <pc:picChg chg="add mod">
          <ac:chgData name="Vickie Miller" userId="acbe52791910c9bc" providerId="LiveId" clId="{8F0B7876-96BA-449D-AFA8-6BEB988C904E}" dt="2025-08-04T10:41:49.239" v="3064" actId="1076"/>
          <ac:picMkLst>
            <pc:docMk/>
            <pc:sldMk cId="969500952" sldId="284"/>
            <ac:picMk id="8" creationId="{03CD40CA-2034-BA78-24C6-0208A15527A2}"/>
          </ac:picMkLst>
        </pc:picChg>
      </pc:sldChg>
      <pc:sldMasterChg chg="delSldLayout">
        <pc:chgData name="Vickie Miller" userId="acbe52791910c9bc" providerId="LiveId" clId="{8F0B7876-96BA-449D-AFA8-6BEB988C904E}" dt="2025-08-01T00:56:29.223" v="1097" actId="47"/>
        <pc:sldMasterMkLst>
          <pc:docMk/>
          <pc:sldMasterMk cId="0" sldId="2147483668"/>
        </pc:sldMasterMkLst>
        <pc:sldLayoutChg chg="del">
          <pc:chgData name="Vickie Miller" userId="acbe52791910c9bc" providerId="LiveId" clId="{8F0B7876-96BA-449D-AFA8-6BEB988C904E}" dt="2025-08-01T00:56:29.223" v="1097" actId="47"/>
          <pc:sldLayoutMkLst>
            <pc:docMk/>
            <pc:sldMasterMk cId="0" sldId="2147483668"/>
            <pc:sldLayoutMk cId="0" sldId="2147483655"/>
          </pc:sldLayoutMkLst>
        </pc:sldLayoutChg>
        <pc:sldLayoutChg chg="del">
          <pc:chgData name="Vickie Miller" userId="acbe52791910c9bc" providerId="LiveId" clId="{8F0B7876-96BA-449D-AFA8-6BEB988C904E}" dt="2025-07-31T17:56:01.858" v="424" actId="47"/>
          <pc:sldLayoutMkLst>
            <pc:docMk/>
            <pc:sldMasterMk cId="0" sldId="2147483668"/>
            <pc:sldLayoutMk cId="2162809145"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44ea914725_0_12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44ea914725_0_12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44ea914725_0_14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44ea914725_0_14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44ea914725_0_15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44ea914725_0_15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3d659df43d_0_2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3d659df43d_0_2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44ea914725_0_21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44ea914725_0_21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44ea914725_0_22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44ea914725_0_22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34634C33-CB66-F421-26A2-C6BB322EF942}"/>
            </a:ext>
          </a:extLst>
        </p:cNvPr>
        <p:cNvGrpSpPr/>
        <p:nvPr/>
      </p:nvGrpSpPr>
      <p:grpSpPr>
        <a:xfrm>
          <a:off x="0" y="0"/>
          <a:ext cx="0" cy="0"/>
          <a:chOff x="0" y="0"/>
          <a:chExt cx="0" cy="0"/>
        </a:xfrm>
      </p:grpSpPr>
      <p:sp>
        <p:nvSpPr>
          <p:cNvPr id="326" name="Google Shape;326;g344ea914725_0_242:notes">
            <a:extLst>
              <a:ext uri="{FF2B5EF4-FFF2-40B4-BE49-F238E27FC236}">
                <a16:creationId xmlns:a16="http://schemas.microsoft.com/office/drawing/2014/main" id="{57B0C8C0-454B-0062-6DA6-35EB10DEBFDF}"/>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44ea914725_0_242:notes">
            <a:extLst>
              <a:ext uri="{FF2B5EF4-FFF2-40B4-BE49-F238E27FC236}">
                <a16:creationId xmlns:a16="http://schemas.microsoft.com/office/drawing/2014/main" id="{648EBD9B-7D10-F849-7D06-A2A63E3D201E}"/>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1351515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44ea914725_0_23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44ea914725_0_23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44ea914725_0_24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44ea914725_0_24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3d659df43d_0_18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3d659df43d_0_18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44ea914725_0_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44ea914725_0_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44ea914725_0_2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44ea914725_0_2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44ea914725_0_4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44ea914725_0_4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5463D72B-F3CA-9F2C-1526-313433FD7930}"/>
            </a:ext>
          </a:extLst>
        </p:cNvPr>
        <p:cNvGrpSpPr/>
        <p:nvPr/>
      </p:nvGrpSpPr>
      <p:grpSpPr>
        <a:xfrm>
          <a:off x="0" y="0"/>
          <a:ext cx="0" cy="0"/>
          <a:chOff x="0" y="0"/>
          <a:chExt cx="0" cy="0"/>
        </a:xfrm>
      </p:grpSpPr>
      <p:sp>
        <p:nvSpPr>
          <p:cNvPr id="203" name="Google Shape;203;g344ea914725_0_74:notes">
            <a:extLst>
              <a:ext uri="{FF2B5EF4-FFF2-40B4-BE49-F238E27FC236}">
                <a16:creationId xmlns:a16="http://schemas.microsoft.com/office/drawing/2014/main" id="{AC830112-F2BE-25E2-E881-1AEE427BDB6D}"/>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4ea914725_0_74:notes">
            <a:extLst>
              <a:ext uri="{FF2B5EF4-FFF2-40B4-BE49-F238E27FC236}">
                <a16:creationId xmlns:a16="http://schemas.microsoft.com/office/drawing/2014/main" id="{0A7EB160-44A8-7128-EAE4-2B0F041BB970}"/>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176624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0289C0A6-1466-F4F5-669D-5ABC409567FF}"/>
            </a:ext>
          </a:extLst>
        </p:cNvPr>
        <p:cNvGrpSpPr/>
        <p:nvPr/>
      </p:nvGrpSpPr>
      <p:grpSpPr>
        <a:xfrm>
          <a:off x="0" y="0"/>
          <a:ext cx="0" cy="0"/>
          <a:chOff x="0" y="0"/>
          <a:chExt cx="0" cy="0"/>
        </a:xfrm>
      </p:grpSpPr>
      <p:sp>
        <p:nvSpPr>
          <p:cNvPr id="203" name="Google Shape;203;g344ea914725_0_74:notes">
            <a:extLst>
              <a:ext uri="{FF2B5EF4-FFF2-40B4-BE49-F238E27FC236}">
                <a16:creationId xmlns:a16="http://schemas.microsoft.com/office/drawing/2014/main" id="{92C47E68-01D2-2D29-7966-797861230D9E}"/>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4ea914725_0_74:notes">
            <a:extLst>
              <a:ext uri="{FF2B5EF4-FFF2-40B4-BE49-F238E27FC236}">
                <a16:creationId xmlns:a16="http://schemas.microsoft.com/office/drawing/2014/main" id="{3CD47BC1-93D8-D7F5-4591-D6AD94892159}"/>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863780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44ea914725_0_12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44ea914725_0_12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4ea914725_0_7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4ea914725_0_7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44ea914725_0_11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44ea914725_0_11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title="pexels-kampus-7414079.jpg"/>
          <p:cNvPicPr preferRelativeResize="0"/>
          <p:nvPr/>
        </p:nvPicPr>
        <p:blipFill rotWithShape="1">
          <a:blip r:embed="rId2">
            <a:alphaModFix/>
          </a:blip>
          <a:srcRect t="7088" b="7096"/>
          <a:stretch/>
        </p:blipFill>
        <p:spPr>
          <a:xfrm>
            <a:off x="-18050" y="-184675"/>
            <a:ext cx="9428301" cy="5392624"/>
          </a:xfrm>
          <a:prstGeom prst="rect">
            <a:avLst/>
          </a:prstGeom>
          <a:noFill/>
          <a:ln>
            <a:noFill/>
          </a:ln>
        </p:spPr>
      </p:pic>
      <p:pic>
        <p:nvPicPr>
          <p:cNvPr id="11" name="Google Shape;11;p2" title="Screenshot 2025-07-02 at 10.21.33 PM.png"/>
          <p:cNvPicPr preferRelativeResize="0"/>
          <p:nvPr/>
        </p:nvPicPr>
        <p:blipFill rotWithShape="1">
          <a:blip r:embed="rId3">
            <a:alphaModFix amt="88000"/>
          </a:blip>
          <a:srcRect t="22734" b="22734"/>
          <a:stretch/>
        </p:blipFill>
        <p:spPr>
          <a:xfrm>
            <a:off x="7378800" y="-86500"/>
            <a:ext cx="1855150" cy="5229976"/>
          </a:xfrm>
          <a:prstGeom prst="rect">
            <a:avLst/>
          </a:prstGeom>
          <a:noFill/>
          <a:ln>
            <a:noFill/>
          </a:ln>
        </p:spPr>
      </p:pic>
      <p:sp>
        <p:nvSpPr>
          <p:cNvPr id="12" name="Google Shape;12;p2"/>
          <p:cNvSpPr/>
          <p:nvPr/>
        </p:nvSpPr>
        <p:spPr>
          <a:xfrm>
            <a:off x="657875" y="3204767"/>
            <a:ext cx="5801100" cy="649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13" name="Google Shape;13;p2"/>
          <p:cNvSpPr/>
          <p:nvPr/>
        </p:nvSpPr>
        <p:spPr>
          <a:xfrm>
            <a:off x="1335700" y="3857450"/>
            <a:ext cx="5599200" cy="8055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
              <a:t>z</a:t>
            </a:r>
            <a:endParaRPr sz="300" dirty="0"/>
          </a:p>
        </p:txBody>
      </p:sp>
      <p:sp>
        <p:nvSpPr>
          <p:cNvPr id="14" name="Google Shape;14;p2"/>
          <p:cNvSpPr txBox="1"/>
          <p:nvPr/>
        </p:nvSpPr>
        <p:spPr>
          <a:xfrm>
            <a:off x="1392989" y="4031770"/>
            <a:ext cx="5484600" cy="4605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4400"/>
              <a:buNone/>
            </a:pPr>
            <a:endParaRPr sz="1800" dirty="0">
              <a:latin typeface="Montserrat"/>
              <a:ea typeface="Montserrat"/>
              <a:cs typeface="Montserrat"/>
              <a:sym typeface="Montserrat"/>
            </a:endParaRPr>
          </a:p>
        </p:txBody>
      </p:sp>
      <p:pic>
        <p:nvPicPr>
          <p:cNvPr id="15" name="Google Shape;15;p2" title="Catalyzing Learning Services Logo.jpeg"/>
          <p:cNvPicPr preferRelativeResize="0"/>
          <p:nvPr/>
        </p:nvPicPr>
        <p:blipFill>
          <a:blip r:embed="rId4">
            <a:alphaModFix/>
          </a:blip>
          <a:stretch>
            <a:fillRect/>
          </a:stretch>
        </p:blipFill>
        <p:spPr>
          <a:xfrm>
            <a:off x="669825" y="474100"/>
            <a:ext cx="1606576" cy="974026"/>
          </a:xfrm>
          <a:prstGeom prst="rect">
            <a:avLst/>
          </a:prstGeom>
          <a:noFill/>
          <a:ln>
            <a:noFill/>
          </a:ln>
        </p:spPr>
      </p:pic>
      <p:sp>
        <p:nvSpPr>
          <p:cNvPr id="16" name="Google Shape;16;p2"/>
          <p:cNvSpPr txBox="1">
            <a:spLocks noGrp="1"/>
          </p:cNvSpPr>
          <p:nvPr>
            <p:ph type="ctrTitle"/>
          </p:nvPr>
        </p:nvSpPr>
        <p:spPr>
          <a:xfrm>
            <a:off x="669825" y="3299275"/>
            <a:ext cx="5744400" cy="4605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600"/>
              <a:buFont typeface="Montserrat"/>
              <a:buNone/>
              <a:defRPr sz="2600" b="1">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725925" y="4031775"/>
            <a:ext cx="4932900" cy="460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800"/>
              <a:buFont typeface="Montserrat"/>
              <a:buNone/>
              <a:defRPr>
                <a:solidFill>
                  <a:schemeClr val="lt1"/>
                </a:solidFill>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subTitle" idx="2"/>
          </p:nvPr>
        </p:nvSpPr>
        <p:spPr>
          <a:xfrm>
            <a:off x="7451075" y="4031775"/>
            <a:ext cx="1710600" cy="320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1 1">
  <p:cSld name="CUSTOM_1_1">
    <p:bg>
      <p:bgPr>
        <a:gradFill>
          <a:gsLst>
            <a:gs pos="0">
              <a:schemeClr val="accent1"/>
            </a:gs>
            <a:gs pos="100000">
              <a:srgbClr val="4D35FF"/>
            </a:gs>
          </a:gsLst>
          <a:lin ang="5400700" scaled="0"/>
        </a:gradFill>
        <a:effectLst/>
      </p:bgPr>
    </p:bg>
    <p:spTree>
      <p:nvGrpSpPr>
        <p:cNvPr id="1" name="Shape 100"/>
        <p:cNvGrpSpPr/>
        <p:nvPr/>
      </p:nvGrpSpPr>
      <p:grpSpPr>
        <a:xfrm>
          <a:off x="0" y="0"/>
          <a:ext cx="0" cy="0"/>
          <a:chOff x="0" y="0"/>
          <a:chExt cx="0" cy="0"/>
        </a:xfrm>
      </p:grpSpPr>
      <p:pic>
        <p:nvPicPr>
          <p:cNvPr id="101" name="Google Shape;101;p12"/>
          <p:cNvPicPr preferRelativeResize="0"/>
          <p:nvPr/>
        </p:nvPicPr>
        <p:blipFill rotWithShape="1">
          <a:blip r:embed="rId2">
            <a:alphaModFix amt="28000"/>
          </a:blip>
          <a:srcRect l="1448" t="9591" b="7722"/>
          <a:stretch/>
        </p:blipFill>
        <p:spPr>
          <a:xfrm>
            <a:off x="0" y="26100"/>
            <a:ext cx="9143997" cy="5117401"/>
          </a:xfrm>
          <a:prstGeom prst="rect">
            <a:avLst/>
          </a:prstGeom>
          <a:noFill/>
          <a:ln>
            <a:noFill/>
          </a:ln>
        </p:spPr>
      </p:pic>
      <p:sp>
        <p:nvSpPr>
          <p:cNvPr id="102" name="Google Shape;102;p12"/>
          <p:cNvSpPr txBox="1">
            <a:spLocks noGrp="1"/>
          </p:cNvSpPr>
          <p:nvPr>
            <p:ph type="title"/>
          </p:nvPr>
        </p:nvSpPr>
        <p:spPr>
          <a:xfrm>
            <a:off x="311700" y="220947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4000"/>
              <a:buFont typeface="Montserrat"/>
              <a:buNone/>
              <a:defRPr sz="4000" b="1">
                <a:solidFill>
                  <a:schemeClr val="lt1"/>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5" name="Google Shape;10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6" name="Google Shape;10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0" name="Google Shape;110;p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1" name="Google Shape;11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 name="Google Shape;11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7" name="Google Shape;117;p1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8" name="Google Shape;11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1" name="Google Shape;12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2"/>
        <p:cNvGrpSpPr/>
        <p:nvPr/>
      </p:nvGrpSpPr>
      <p:grpSpPr>
        <a:xfrm>
          <a:off x="0" y="0"/>
          <a:ext cx="0" cy="0"/>
          <a:chOff x="0" y="0"/>
          <a:chExt cx="0" cy="0"/>
        </a:xfrm>
      </p:grpSpPr>
      <p:sp>
        <p:nvSpPr>
          <p:cNvPr id="123" name="Google Shape;123;p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24;p1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5" name="Google Shape;125;p1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6" name="Google Shape;126;p1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7" name="Google Shape;12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8"/>
        <p:cNvGrpSpPr/>
        <p:nvPr/>
      </p:nvGrpSpPr>
      <p:grpSpPr>
        <a:xfrm>
          <a:off x="0" y="0"/>
          <a:ext cx="0" cy="0"/>
          <a:chOff x="0" y="0"/>
          <a:chExt cx="0" cy="0"/>
        </a:xfrm>
      </p:grpSpPr>
      <p:sp>
        <p:nvSpPr>
          <p:cNvPr id="129" name="Google Shape;129;p1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0" name="Google Shape;13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1"/>
        <p:cNvGrpSpPr/>
        <p:nvPr/>
      </p:nvGrpSpPr>
      <p:grpSpPr>
        <a:xfrm>
          <a:off x="0" y="0"/>
          <a:ext cx="0" cy="0"/>
          <a:chOff x="0" y="0"/>
          <a:chExt cx="0" cy="0"/>
        </a:xfrm>
      </p:grpSpPr>
      <p:sp>
        <p:nvSpPr>
          <p:cNvPr id="132" name="Google Shape;132;p2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3" name="Google Shape;133;p2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4" name="Google Shape;13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9"/>
        <p:cNvGrpSpPr/>
        <p:nvPr/>
      </p:nvGrpSpPr>
      <p:grpSpPr>
        <a:xfrm>
          <a:off x="0" y="0"/>
          <a:ext cx="0" cy="0"/>
          <a:chOff x="0" y="0"/>
          <a:chExt cx="0" cy="0"/>
        </a:xfrm>
      </p:grpSpPr>
      <p:pic>
        <p:nvPicPr>
          <p:cNvPr id="20" name="Google Shape;20;p3" title="pexels-kampus-7414079.jpg"/>
          <p:cNvPicPr preferRelativeResize="0"/>
          <p:nvPr/>
        </p:nvPicPr>
        <p:blipFill rotWithShape="1">
          <a:blip r:embed="rId2">
            <a:alphaModFix/>
          </a:blip>
          <a:srcRect t="7088" b="7096"/>
          <a:stretch/>
        </p:blipFill>
        <p:spPr>
          <a:xfrm>
            <a:off x="-18050" y="-108475"/>
            <a:ext cx="9428301" cy="5392624"/>
          </a:xfrm>
          <a:prstGeom prst="rect">
            <a:avLst/>
          </a:prstGeom>
          <a:noFill/>
          <a:ln>
            <a:noFill/>
          </a:ln>
        </p:spPr>
      </p:pic>
      <p:pic>
        <p:nvPicPr>
          <p:cNvPr id="21" name="Google Shape;21;p3" title="Screenshot 2025-07-02 at 10.21.33 PM.png"/>
          <p:cNvPicPr preferRelativeResize="0"/>
          <p:nvPr/>
        </p:nvPicPr>
        <p:blipFill rotWithShape="1">
          <a:blip r:embed="rId3">
            <a:alphaModFix amt="88000"/>
          </a:blip>
          <a:srcRect t="22734" b="22734"/>
          <a:stretch/>
        </p:blipFill>
        <p:spPr>
          <a:xfrm>
            <a:off x="7378800" y="-86500"/>
            <a:ext cx="1855150" cy="52299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800"/>
              <a:buFont typeface="Montserrat"/>
              <a:buNone/>
              <a:defRPr sz="1800">
                <a:latin typeface="Montserrat"/>
                <a:ea typeface="Montserrat"/>
                <a:cs typeface="Montserrat"/>
                <a:sym typeface="Montserrat"/>
              </a:defRPr>
            </a:lvl2pPr>
            <a:lvl3pPr lvl="2">
              <a:spcBef>
                <a:spcPts val="0"/>
              </a:spcBef>
              <a:spcAft>
                <a:spcPts val="0"/>
              </a:spcAft>
              <a:buSzPts val="1800"/>
              <a:buFont typeface="Montserrat"/>
              <a:buNone/>
              <a:defRPr sz="1800">
                <a:latin typeface="Montserrat"/>
                <a:ea typeface="Montserrat"/>
                <a:cs typeface="Montserrat"/>
                <a:sym typeface="Montserrat"/>
              </a:defRPr>
            </a:lvl3pPr>
            <a:lvl4pPr lvl="3">
              <a:spcBef>
                <a:spcPts val="0"/>
              </a:spcBef>
              <a:spcAft>
                <a:spcPts val="0"/>
              </a:spcAft>
              <a:buSzPts val="1800"/>
              <a:buFont typeface="Montserrat"/>
              <a:buNone/>
              <a:defRPr sz="1800">
                <a:latin typeface="Montserrat"/>
                <a:ea typeface="Montserrat"/>
                <a:cs typeface="Montserrat"/>
                <a:sym typeface="Montserrat"/>
              </a:defRPr>
            </a:lvl4pPr>
            <a:lvl5pPr lvl="4">
              <a:spcBef>
                <a:spcPts val="0"/>
              </a:spcBef>
              <a:spcAft>
                <a:spcPts val="0"/>
              </a:spcAft>
              <a:buSzPts val="1800"/>
              <a:buFont typeface="Montserrat"/>
              <a:buNone/>
              <a:defRPr sz="1800">
                <a:latin typeface="Montserrat"/>
                <a:ea typeface="Montserrat"/>
                <a:cs typeface="Montserrat"/>
                <a:sym typeface="Montserrat"/>
              </a:defRPr>
            </a:lvl5pPr>
            <a:lvl6pPr lvl="5">
              <a:spcBef>
                <a:spcPts val="0"/>
              </a:spcBef>
              <a:spcAft>
                <a:spcPts val="0"/>
              </a:spcAft>
              <a:buSzPts val="1800"/>
              <a:buFont typeface="Montserrat"/>
              <a:buNone/>
              <a:defRPr sz="1800">
                <a:latin typeface="Montserrat"/>
                <a:ea typeface="Montserrat"/>
                <a:cs typeface="Montserrat"/>
                <a:sym typeface="Montserrat"/>
              </a:defRPr>
            </a:lvl6pPr>
            <a:lvl7pPr lvl="6">
              <a:spcBef>
                <a:spcPts val="0"/>
              </a:spcBef>
              <a:spcAft>
                <a:spcPts val="0"/>
              </a:spcAft>
              <a:buSzPts val="1800"/>
              <a:buFont typeface="Montserrat"/>
              <a:buNone/>
              <a:defRPr sz="1800">
                <a:latin typeface="Montserrat"/>
                <a:ea typeface="Montserrat"/>
                <a:cs typeface="Montserrat"/>
                <a:sym typeface="Montserrat"/>
              </a:defRPr>
            </a:lvl7pPr>
            <a:lvl8pPr lvl="7">
              <a:spcBef>
                <a:spcPts val="0"/>
              </a:spcBef>
              <a:spcAft>
                <a:spcPts val="0"/>
              </a:spcAft>
              <a:buSzPts val="1800"/>
              <a:buFont typeface="Montserrat"/>
              <a:buNone/>
              <a:defRPr sz="1800">
                <a:latin typeface="Montserrat"/>
                <a:ea typeface="Montserrat"/>
                <a:cs typeface="Montserrat"/>
                <a:sym typeface="Montserrat"/>
              </a:defRPr>
            </a:lvl8pPr>
            <a:lvl9pPr lvl="8">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
        <p:nvSpPr>
          <p:cNvPr id="25" name="Google Shape;25;p4"/>
          <p:cNvSpPr/>
          <p:nvPr/>
        </p:nvSpPr>
        <p:spPr>
          <a:xfrm>
            <a:off x="0" y="4968996"/>
            <a:ext cx="4501500" cy="214200"/>
          </a:xfrm>
          <a:prstGeom prst="rect">
            <a:avLst/>
          </a:prstGeom>
          <a:solidFill>
            <a:srgbClr val="2871B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6" name="Google Shape;26;p4"/>
          <p:cNvSpPr/>
          <p:nvPr/>
        </p:nvSpPr>
        <p:spPr>
          <a:xfrm>
            <a:off x="4501500" y="4968996"/>
            <a:ext cx="4642500" cy="2142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grpSp>
        <p:nvGrpSpPr>
          <p:cNvPr id="27" name="Google Shape;27;p4"/>
          <p:cNvGrpSpPr/>
          <p:nvPr/>
        </p:nvGrpSpPr>
        <p:grpSpPr>
          <a:xfrm>
            <a:off x="8298483" y="311867"/>
            <a:ext cx="539988" cy="282336"/>
            <a:chOff x="406979" y="176671"/>
            <a:chExt cx="2690521" cy="1406754"/>
          </a:xfrm>
        </p:grpSpPr>
        <p:grpSp>
          <p:nvGrpSpPr>
            <p:cNvPr id="28" name="Google Shape;28;p4"/>
            <p:cNvGrpSpPr/>
            <p:nvPr/>
          </p:nvGrpSpPr>
          <p:grpSpPr>
            <a:xfrm>
              <a:off x="406979" y="176671"/>
              <a:ext cx="2683742" cy="1402541"/>
              <a:chOff x="1803350" y="1998225"/>
              <a:chExt cx="4699250" cy="2455859"/>
            </a:xfrm>
          </p:grpSpPr>
          <p:sp>
            <p:nvSpPr>
              <p:cNvPr id="29" name="Google Shape;29;p4"/>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 name="Google Shape;30;p4"/>
              <p:cNvSpPr/>
              <p:nvPr/>
            </p:nvSpPr>
            <p:spPr>
              <a:xfrm>
                <a:off x="4398400" y="1998225"/>
                <a:ext cx="2104200" cy="24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1" name="Google Shape;31;p4"/>
              <p:cNvPicPr preferRelativeResize="0"/>
              <p:nvPr/>
            </p:nvPicPr>
            <p:blipFill>
              <a:blip r:embed="rId2">
                <a:alphaModFix/>
              </a:blip>
              <a:stretch>
                <a:fillRect/>
              </a:stretch>
            </p:blipFill>
            <p:spPr>
              <a:xfrm>
                <a:off x="2092725" y="2006760"/>
                <a:ext cx="4040050" cy="2447325"/>
              </a:xfrm>
              <a:prstGeom prst="rect">
                <a:avLst/>
              </a:prstGeom>
              <a:noFill/>
              <a:ln>
                <a:noFill/>
              </a:ln>
            </p:spPr>
          </p:pic>
        </p:grpSp>
        <p:sp>
          <p:nvSpPr>
            <p:cNvPr id="32" name="Google Shape;32;p4"/>
            <p:cNvSpPr/>
            <p:nvPr/>
          </p:nvSpPr>
          <p:spPr>
            <a:xfrm>
              <a:off x="413700" y="180325"/>
              <a:ext cx="2683800" cy="1403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33" name="Google Shape;33;p4"/>
          <p:cNvSpPr txBox="1"/>
          <p:nvPr/>
        </p:nvSpPr>
        <p:spPr>
          <a:xfrm>
            <a:off x="5718981" y="228257"/>
            <a:ext cx="27369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34" name="Google Shape;34;p4"/>
          <p:cNvSpPr txBox="1">
            <a:spLocks noGrp="1"/>
          </p:cNvSpPr>
          <p:nvPr>
            <p:ph type="title"/>
          </p:nvPr>
        </p:nvSpPr>
        <p:spPr>
          <a:xfrm>
            <a:off x="4583100" y="1733950"/>
            <a:ext cx="3473400" cy="8100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Font typeface="Montserrat"/>
              <a:buNone/>
              <a:defRPr sz="2400" b="1">
                <a:latin typeface="Montserrat"/>
                <a:ea typeface="Montserrat"/>
                <a:cs typeface="Montserrat"/>
                <a:sym typeface="Montserrat"/>
              </a:defRPr>
            </a:lvl1pPr>
            <a:lvl2pPr lvl="1">
              <a:spcBef>
                <a:spcPts val="0"/>
              </a:spcBef>
              <a:spcAft>
                <a:spcPts val="0"/>
              </a:spcAft>
              <a:buSzPts val="2400"/>
              <a:buFont typeface="Montserrat"/>
              <a:buNone/>
              <a:defRPr sz="2400" b="1">
                <a:latin typeface="Montserrat"/>
                <a:ea typeface="Montserrat"/>
                <a:cs typeface="Montserrat"/>
                <a:sym typeface="Montserrat"/>
              </a:defRPr>
            </a:lvl2pPr>
            <a:lvl3pPr lvl="2">
              <a:spcBef>
                <a:spcPts val="0"/>
              </a:spcBef>
              <a:spcAft>
                <a:spcPts val="0"/>
              </a:spcAft>
              <a:buSzPts val="2400"/>
              <a:buFont typeface="Montserrat"/>
              <a:buNone/>
              <a:defRPr sz="2400" b="1">
                <a:latin typeface="Montserrat"/>
                <a:ea typeface="Montserrat"/>
                <a:cs typeface="Montserrat"/>
                <a:sym typeface="Montserrat"/>
              </a:defRPr>
            </a:lvl3pPr>
            <a:lvl4pPr lvl="3">
              <a:spcBef>
                <a:spcPts val="0"/>
              </a:spcBef>
              <a:spcAft>
                <a:spcPts val="0"/>
              </a:spcAft>
              <a:buSzPts val="2400"/>
              <a:buFont typeface="Montserrat"/>
              <a:buNone/>
              <a:defRPr sz="2400" b="1">
                <a:latin typeface="Montserrat"/>
                <a:ea typeface="Montserrat"/>
                <a:cs typeface="Montserrat"/>
                <a:sym typeface="Montserrat"/>
              </a:defRPr>
            </a:lvl4pPr>
            <a:lvl5pPr lvl="4">
              <a:spcBef>
                <a:spcPts val="0"/>
              </a:spcBef>
              <a:spcAft>
                <a:spcPts val="0"/>
              </a:spcAft>
              <a:buSzPts val="2400"/>
              <a:buFont typeface="Montserrat"/>
              <a:buNone/>
              <a:defRPr sz="2400" b="1">
                <a:latin typeface="Montserrat"/>
                <a:ea typeface="Montserrat"/>
                <a:cs typeface="Montserrat"/>
                <a:sym typeface="Montserrat"/>
              </a:defRPr>
            </a:lvl5pPr>
            <a:lvl6pPr lvl="5">
              <a:spcBef>
                <a:spcPts val="0"/>
              </a:spcBef>
              <a:spcAft>
                <a:spcPts val="0"/>
              </a:spcAft>
              <a:buSzPts val="2400"/>
              <a:buFont typeface="Montserrat"/>
              <a:buNone/>
              <a:defRPr sz="2400" b="1">
                <a:latin typeface="Montserrat"/>
                <a:ea typeface="Montserrat"/>
                <a:cs typeface="Montserrat"/>
                <a:sym typeface="Montserrat"/>
              </a:defRPr>
            </a:lvl6pPr>
            <a:lvl7pPr lvl="6">
              <a:spcBef>
                <a:spcPts val="0"/>
              </a:spcBef>
              <a:spcAft>
                <a:spcPts val="0"/>
              </a:spcAft>
              <a:buSzPts val="2400"/>
              <a:buFont typeface="Montserrat"/>
              <a:buNone/>
              <a:defRPr sz="2400" b="1">
                <a:latin typeface="Montserrat"/>
                <a:ea typeface="Montserrat"/>
                <a:cs typeface="Montserrat"/>
                <a:sym typeface="Montserrat"/>
              </a:defRPr>
            </a:lvl7pPr>
            <a:lvl8pPr lvl="7">
              <a:spcBef>
                <a:spcPts val="0"/>
              </a:spcBef>
              <a:spcAft>
                <a:spcPts val="0"/>
              </a:spcAft>
              <a:buSzPts val="2400"/>
              <a:buFont typeface="Montserrat"/>
              <a:buNone/>
              <a:defRPr sz="2400" b="1">
                <a:latin typeface="Montserrat"/>
                <a:ea typeface="Montserrat"/>
                <a:cs typeface="Montserrat"/>
                <a:sym typeface="Montserrat"/>
              </a:defRPr>
            </a:lvl8pPr>
            <a:lvl9pPr lvl="8">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35" name="Google Shape;35;p4"/>
          <p:cNvSpPr txBox="1">
            <a:spLocks noGrp="1"/>
          </p:cNvSpPr>
          <p:nvPr>
            <p:ph type="subTitle" idx="2"/>
          </p:nvPr>
        </p:nvSpPr>
        <p:spPr>
          <a:xfrm>
            <a:off x="4660775" y="2690675"/>
            <a:ext cx="2852100" cy="7323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200"/>
              <a:buFont typeface="Montserrat"/>
              <a:buNone/>
              <a:defRPr sz="2200">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3"/>
          </p:nvPr>
        </p:nvSpPr>
        <p:spPr>
          <a:xfrm>
            <a:off x="451450" y="3947025"/>
            <a:ext cx="3732300" cy="734100"/>
          </a:xfrm>
          <a:prstGeom prst="rect">
            <a:avLst/>
          </a:prstGeom>
        </p:spPr>
        <p:txBody>
          <a:bodyPr spcFirstLastPara="1" wrap="square" lIns="91425" tIns="91425" rIns="91425" bIns="91425" anchor="ctr" anchorCtr="0">
            <a:normAutofit/>
          </a:bodyPr>
          <a:lstStyle>
            <a:lvl1pPr marL="457200" lvl="0" indent="-285750">
              <a:spcBef>
                <a:spcPts val="0"/>
              </a:spcBef>
              <a:spcAft>
                <a:spcPts val="0"/>
              </a:spcAft>
              <a:buSzPts val="900"/>
              <a:buFont typeface="Montserrat"/>
              <a:buChar char="●"/>
              <a:defRPr sz="900">
                <a:latin typeface="Montserrat"/>
                <a:ea typeface="Montserrat"/>
                <a:cs typeface="Montserrat"/>
                <a:sym typeface="Montserrat"/>
              </a:defRPr>
            </a:lvl1pPr>
            <a:lvl2pPr marL="914400" lvl="1" indent="-285750">
              <a:spcBef>
                <a:spcPts val="0"/>
              </a:spcBef>
              <a:spcAft>
                <a:spcPts val="0"/>
              </a:spcAft>
              <a:buSzPts val="900"/>
              <a:buFont typeface="Montserrat"/>
              <a:buChar char="○"/>
              <a:defRPr sz="900">
                <a:latin typeface="Montserrat"/>
                <a:ea typeface="Montserrat"/>
                <a:cs typeface="Montserrat"/>
                <a:sym typeface="Montserrat"/>
              </a:defRPr>
            </a:lvl2pPr>
            <a:lvl3pPr marL="1371600" lvl="2" indent="-285750">
              <a:spcBef>
                <a:spcPts val="0"/>
              </a:spcBef>
              <a:spcAft>
                <a:spcPts val="0"/>
              </a:spcAft>
              <a:buSzPts val="900"/>
              <a:buFont typeface="Montserrat"/>
              <a:buChar char="■"/>
              <a:defRPr sz="900">
                <a:latin typeface="Montserrat"/>
                <a:ea typeface="Montserrat"/>
                <a:cs typeface="Montserrat"/>
                <a:sym typeface="Montserrat"/>
              </a:defRPr>
            </a:lvl3pPr>
            <a:lvl4pPr marL="1828800" lvl="3" indent="-285750">
              <a:spcBef>
                <a:spcPts val="0"/>
              </a:spcBef>
              <a:spcAft>
                <a:spcPts val="0"/>
              </a:spcAft>
              <a:buSzPts val="900"/>
              <a:buFont typeface="Montserrat"/>
              <a:buChar char="●"/>
              <a:defRPr sz="900">
                <a:latin typeface="Montserrat"/>
                <a:ea typeface="Montserrat"/>
                <a:cs typeface="Montserrat"/>
                <a:sym typeface="Montserrat"/>
              </a:defRPr>
            </a:lvl4pPr>
            <a:lvl5pPr marL="2286000" lvl="4" indent="-285750">
              <a:spcBef>
                <a:spcPts val="0"/>
              </a:spcBef>
              <a:spcAft>
                <a:spcPts val="0"/>
              </a:spcAft>
              <a:buSzPts val="900"/>
              <a:buFont typeface="Montserrat"/>
              <a:buChar char="○"/>
              <a:defRPr sz="900">
                <a:latin typeface="Montserrat"/>
                <a:ea typeface="Montserrat"/>
                <a:cs typeface="Montserrat"/>
                <a:sym typeface="Montserrat"/>
              </a:defRPr>
            </a:lvl5pPr>
            <a:lvl6pPr marL="2743200" lvl="5" indent="-285750">
              <a:spcBef>
                <a:spcPts val="0"/>
              </a:spcBef>
              <a:spcAft>
                <a:spcPts val="0"/>
              </a:spcAft>
              <a:buSzPts val="900"/>
              <a:buFont typeface="Montserrat"/>
              <a:buChar char="■"/>
              <a:defRPr sz="900">
                <a:latin typeface="Montserrat"/>
                <a:ea typeface="Montserrat"/>
                <a:cs typeface="Montserrat"/>
                <a:sym typeface="Montserrat"/>
              </a:defRPr>
            </a:lvl6pPr>
            <a:lvl7pPr marL="3200400" lvl="6" indent="-285750">
              <a:spcBef>
                <a:spcPts val="0"/>
              </a:spcBef>
              <a:spcAft>
                <a:spcPts val="0"/>
              </a:spcAft>
              <a:buSzPts val="900"/>
              <a:buFont typeface="Montserrat"/>
              <a:buChar char="●"/>
              <a:defRPr sz="900">
                <a:latin typeface="Montserrat"/>
                <a:ea typeface="Montserrat"/>
                <a:cs typeface="Montserrat"/>
                <a:sym typeface="Montserrat"/>
              </a:defRPr>
            </a:lvl7pPr>
            <a:lvl8pPr marL="3657600" lvl="7" indent="-285750">
              <a:spcBef>
                <a:spcPts val="0"/>
              </a:spcBef>
              <a:spcAft>
                <a:spcPts val="0"/>
              </a:spcAft>
              <a:buSzPts val="900"/>
              <a:buFont typeface="Montserrat"/>
              <a:buChar char="○"/>
              <a:defRPr sz="900">
                <a:latin typeface="Montserrat"/>
                <a:ea typeface="Montserrat"/>
                <a:cs typeface="Montserrat"/>
                <a:sym typeface="Montserrat"/>
              </a:defRPr>
            </a:lvl8pPr>
            <a:lvl9pPr marL="4114800" lvl="8" indent="-285750">
              <a:spcBef>
                <a:spcPts val="0"/>
              </a:spcBef>
              <a:spcAft>
                <a:spcPts val="0"/>
              </a:spcAft>
              <a:buSzPts val="900"/>
              <a:buFont typeface="Montserrat"/>
              <a:buChar char="■"/>
              <a:defRPr sz="900">
                <a:latin typeface="Montserrat"/>
                <a:ea typeface="Montserrat"/>
                <a:cs typeface="Montserrat"/>
                <a:sym typeface="Montserra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
        <p:cNvGrpSpPr/>
        <p:nvPr/>
      </p:nvGrpSpPr>
      <p:grpSpPr>
        <a:xfrm>
          <a:off x="0" y="0"/>
          <a:ext cx="0" cy="0"/>
          <a:chOff x="0" y="0"/>
          <a:chExt cx="0" cy="0"/>
        </a:xfrm>
      </p:grpSpPr>
      <p:sp>
        <p:nvSpPr>
          <p:cNvPr id="38" name="Google Shape;38;p5"/>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800"/>
              <a:buFont typeface="Montserrat"/>
              <a:buNone/>
              <a:defRPr sz="1800">
                <a:latin typeface="Montserrat"/>
                <a:ea typeface="Montserrat"/>
                <a:cs typeface="Montserrat"/>
                <a:sym typeface="Montserrat"/>
              </a:defRPr>
            </a:lvl2pPr>
            <a:lvl3pPr lvl="2">
              <a:spcBef>
                <a:spcPts val="0"/>
              </a:spcBef>
              <a:spcAft>
                <a:spcPts val="0"/>
              </a:spcAft>
              <a:buSzPts val="1800"/>
              <a:buFont typeface="Montserrat"/>
              <a:buNone/>
              <a:defRPr sz="1800">
                <a:latin typeface="Montserrat"/>
                <a:ea typeface="Montserrat"/>
                <a:cs typeface="Montserrat"/>
                <a:sym typeface="Montserrat"/>
              </a:defRPr>
            </a:lvl3pPr>
            <a:lvl4pPr lvl="3">
              <a:spcBef>
                <a:spcPts val="0"/>
              </a:spcBef>
              <a:spcAft>
                <a:spcPts val="0"/>
              </a:spcAft>
              <a:buSzPts val="1800"/>
              <a:buFont typeface="Montserrat"/>
              <a:buNone/>
              <a:defRPr sz="1800">
                <a:latin typeface="Montserrat"/>
                <a:ea typeface="Montserrat"/>
                <a:cs typeface="Montserrat"/>
                <a:sym typeface="Montserrat"/>
              </a:defRPr>
            </a:lvl4pPr>
            <a:lvl5pPr lvl="4">
              <a:spcBef>
                <a:spcPts val="0"/>
              </a:spcBef>
              <a:spcAft>
                <a:spcPts val="0"/>
              </a:spcAft>
              <a:buSzPts val="1800"/>
              <a:buFont typeface="Montserrat"/>
              <a:buNone/>
              <a:defRPr sz="1800">
                <a:latin typeface="Montserrat"/>
                <a:ea typeface="Montserrat"/>
                <a:cs typeface="Montserrat"/>
                <a:sym typeface="Montserrat"/>
              </a:defRPr>
            </a:lvl5pPr>
            <a:lvl6pPr lvl="5">
              <a:spcBef>
                <a:spcPts val="0"/>
              </a:spcBef>
              <a:spcAft>
                <a:spcPts val="0"/>
              </a:spcAft>
              <a:buSzPts val="1800"/>
              <a:buFont typeface="Montserrat"/>
              <a:buNone/>
              <a:defRPr sz="1800">
                <a:latin typeface="Montserrat"/>
                <a:ea typeface="Montserrat"/>
                <a:cs typeface="Montserrat"/>
                <a:sym typeface="Montserrat"/>
              </a:defRPr>
            </a:lvl6pPr>
            <a:lvl7pPr lvl="6">
              <a:spcBef>
                <a:spcPts val="0"/>
              </a:spcBef>
              <a:spcAft>
                <a:spcPts val="0"/>
              </a:spcAft>
              <a:buSzPts val="1800"/>
              <a:buFont typeface="Montserrat"/>
              <a:buNone/>
              <a:defRPr sz="1800">
                <a:latin typeface="Montserrat"/>
                <a:ea typeface="Montserrat"/>
                <a:cs typeface="Montserrat"/>
                <a:sym typeface="Montserrat"/>
              </a:defRPr>
            </a:lvl7pPr>
            <a:lvl8pPr lvl="7">
              <a:spcBef>
                <a:spcPts val="0"/>
              </a:spcBef>
              <a:spcAft>
                <a:spcPts val="0"/>
              </a:spcAft>
              <a:buSzPts val="1800"/>
              <a:buFont typeface="Montserrat"/>
              <a:buNone/>
              <a:defRPr sz="1800">
                <a:latin typeface="Montserrat"/>
                <a:ea typeface="Montserrat"/>
                <a:cs typeface="Montserrat"/>
                <a:sym typeface="Montserrat"/>
              </a:defRPr>
            </a:lvl8pPr>
            <a:lvl9pPr lvl="8">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39" name="Google Shape;3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
        <p:nvSpPr>
          <p:cNvPr id="40" name="Google Shape;40;p5"/>
          <p:cNvSpPr/>
          <p:nvPr/>
        </p:nvSpPr>
        <p:spPr>
          <a:xfrm>
            <a:off x="0" y="4969000"/>
            <a:ext cx="4501500" cy="214200"/>
          </a:xfrm>
          <a:prstGeom prst="rect">
            <a:avLst/>
          </a:prstGeom>
          <a:solidFill>
            <a:srgbClr val="2871B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41" name="Google Shape;41;p5"/>
          <p:cNvSpPr/>
          <p:nvPr/>
        </p:nvSpPr>
        <p:spPr>
          <a:xfrm>
            <a:off x="4501500" y="4968996"/>
            <a:ext cx="4642500" cy="2142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grpSp>
        <p:nvGrpSpPr>
          <p:cNvPr id="42" name="Google Shape;42;p5"/>
          <p:cNvGrpSpPr/>
          <p:nvPr/>
        </p:nvGrpSpPr>
        <p:grpSpPr>
          <a:xfrm>
            <a:off x="8298483" y="311867"/>
            <a:ext cx="539988" cy="282336"/>
            <a:chOff x="406979" y="176671"/>
            <a:chExt cx="2690521" cy="1406754"/>
          </a:xfrm>
        </p:grpSpPr>
        <p:grpSp>
          <p:nvGrpSpPr>
            <p:cNvPr id="43" name="Google Shape;43;p5"/>
            <p:cNvGrpSpPr/>
            <p:nvPr/>
          </p:nvGrpSpPr>
          <p:grpSpPr>
            <a:xfrm>
              <a:off x="406979" y="176671"/>
              <a:ext cx="2683742" cy="1402541"/>
              <a:chOff x="1803350" y="1998225"/>
              <a:chExt cx="4699250" cy="2455859"/>
            </a:xfrm>
          </p:grpSpPr>
          <p:sp>
            <p:nvSpPr>
              <p:cNvPr id="44" name="Google Shape;44;p5"/>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45" name="Google Shape;45;p5"/>
              <p:cNvSpPr/>
              <p:nvPr/>
            </p:nvSpPr>
            <p:spPr>
              <a:xfrm>
                <a:off x="4398400" y="1998225"/>
                <a:ext cx="2104200" cy="24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46" name="Google Shape;46;p5"/>
              <p:cNvPicPr preferRelativeResize="0"/>
              <p:nvPr/>
            </p:nvPicPr>
            <p:blipFill>
              <a:blip r:embed="rId2">
                <a:alphaModFix/>
              </a:blip>
              <a:stretch>
                <a:fillRect/>
              </a:stretch>
            </p:blipFill>
            <p:spPr>
              <a:xfrm>
                <a:off x="2092725" y="2006760"/>
                <a:ext cx="4040050" cy="2447325"/>
              </a:xfrm>
              <a:prstGeom prst="rect">
                <a:avLst/>
              </a:prstGeom>
              <a:noFill/>
              <a:ln>
                <a:noFill/>
              </a:ln>
            </p:spPr>
          </p:pic>
        </p:grpSp>
        <p:sp>
          <p:nvSpPr>
            <p:cNvPr id="47" name="Google Shape;47;p5"/>
            <p:cNvSpPr/>
            <p:nvPr/>
          </p:nvSpPr>
          <p:spPr>
            <a:xfrm>
              <a:off x="413700" y="180325"/>
              <a:ext cx="2683800" cy="1403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48" name="Google Shape;48;p5"/>
          <p:cNvSpPr txBox="1"/>
          <p:nvPr/>
        </p:nvSpPr>
        <p:spPr>
          <a:xfrm>
            <a:off x="5718981" y="228257"/>
            <a:ext cx="27369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49" name="Google Shape;49;p5"/>
          <p:cNvSpPr txBox="1">
            <a:spLocks noGrp="1"/>
          </p:cNvSpPr>
          <p:nvPr>
            <p:ph type="subTitle" idx="2"/>
          </p:nvPr>
        </p:nvSpPr>
        <p:spPr>
          <a:xfrm>
            <a:off x="2021175" y="1701300"/>
            <a:ext cx="4437300" cy="1184700"/>
          </a:xfrm>
          <a:prstGeom prst="rect">
            <a:avLst/>
          </a:prstGeom>
        </p:spPr>
        <p:txBody>
          <a:bodyPr spcFirstLastPara="1" wrap="square" lIns="91425" tIns="91425" rIns="91425" bIns="91425" anchor="t" anchorCtr="0">
            <a:normAutofit/>
          </a:bodyPr>
          <a:lstStyle>
            <a:lvl1pPr lvl="0">
              <a:spcBef>
                <a:spcPts val="0"/>
              </a:spcBef>
              <a:spcAft>
                <a:spcPts val="0"/>
              </a:spcAft>
              <a:buClr>
                <a:srgbClr val="2871B8"/>
              </a:buClr>
              <a:buSzPts val="18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body" idx="3"/>
          </p:nvPr>
        </p:nvSpPr>
        <p:spPr>
          <a:xfrm>
            <a:off x="451450" y="3947025"/>
            <a:ext cx="3732300" cy="734100"/>
          </a:xfrm>
          <a:prstGeom prst="rect">
            <a:avLst/>
          </a:prstGeom>
        </p:spPr>
        <p:txBody>
          <a:bodyPr spcFirstLastPara="1" wrap="square" lIns="91425" tIns="91425" rIns="91425" bIns="91425" anchor="ctr" anchorCtr="0">
            <a:normAutofit/>
          </a:bodyPr>
          <a:lstStyle>
            <a:lvl1pPr marL="457200" lvl="0" indent="-285750">
              <a:spcBef>
                <a:spcPts val="0"/>
              </a:spcBef>
              <a:spcAft>
                <a:spcPts val="0"/>
              </a:spcAft>
              <a:buSzPts val="900"/>
              <a:buFont typeface="Montserrat"/>
              <a:buChar char="●"/>
              <a:defRPr sz="900">
                <a:latin typeface="Montserrat"/>
                <a:ea typeface="Montserrat"/>
                <a:cs typeface="Montserrat"/>
                <a:sym typeface="Montserrat"/>
              </a:defRPr>
            </a:lvl1pPr>
            <a:lvl2pPr marL="914400" lvl="1" indent="-285750">
              <a:spcBef>
                <a:spcPts val="0"/>
              </a:spcBef>
              <a:spcAft>
                <a:spcPts val="0"/>
              </a:spcAft>
              <a:buSzPts val="900"/>
              <a:buFont typeface="Montserrat"/>
              <a:buChar char="○"/>
              <a:defRPr sz="900">
                <a:latin typeface="Montserrat"/>
                <a:ea typeface="Montserrat"/>
                <a:cs typeface="Montserrat"/>
                <a:sym typeface="Montserrat"/>
              </a:defRPr>
            </a:lvl2pPr>
            <a:lvl3pPr marL="1371600" lvl="2" indent="-285750">
              <a:spcBef>
                <a:spcPts val="0"/>
              </a:spcBef>
              <a:spcAft>
                <a:spcPts val="0"/>
              </a:spcAft>
              <a:buSzPts val="900"/>
              <a:buFont typeface="Montserrat"/>
              <a:buChar char="■"/>
              <a:defRPr sz="900">
                <a:latin typeface="Montserrat"/>
                <a:ea typeface="Montserrat"/>
                <a:cs typeface="Montserrat"/>
                <a:sym typeface="Montserrat"/>
              </a:defRPr>
            </a:lvl3pPr>
            <a:lvl4pPr marL="1828800" lvl="3" indent="-285750">
              <a:spcBef>
                <a:spcPts val="0"/>
              </a:spcBef>
              <a:spcAft>
                <a:spcPts val="0"/>
              </a:spcAft>
              <a:buSzPts val="900"/>
              <a:buFont typeface="Montserrat"/>
              <a:buChar char="●"/>
              <a:defRPr sz="900">
                <a:latin typeface="Montserrat"/>
                <a:ea typeface="Montserrat"/>
                <a:cs typeface="Montserrat"/>
                <a:sym typeface="Montserrat"/>
              </a:defRPr>
            </a:lvl4pPr>
            <a:lvl5pPr marL="2286000" lvl="4" indent="-285750">
              <a:spcBef>
                <a:spcPts val="0"/>
              </a:spcBef>
              <a:spcAft>
                <a:spcPts val="0"/>
              </a:spcAft>
              <a:buSzPts val="900"/>
              <a:buFont typeface="Montserrat"/>
              <a:buChar char="○"/>
              <a:defRPr sz="900">
                <a:latin typeface="Montserrat"/>
                <a:ea typeface="Montserrat"/>
                <a:cs typeface="Montserrat"/>
                <a:sym typeface="Montserrat"/>
              </a:defRPr>
            </a:lvl5pPr>
            <a:lvl6pPr marL="2743200" lvl="5" indent="-285750">
              <a:spcBef>
                <a:spcPts val="0"/>
              </a:spcBef>
              <a:spcAft>
                <a:spcPts val="0"/>
              </a:spcAft>
              <a:buSzPts val="900"/>
              <a:buFont typeface="Montserrat"/>
              <a:buChar char="■"/>
              <a:defRPr sz="900">
                <a:latin typeface="Montserrat"/>
                <a:ea typeface="Montserrat"/>
                <a:cs typeface="Montserrat"/>
                <a:sym typeface="Montserrat"/>
              </a:defRPr>
            </a:lvl6pPr>
            <a:lvl7pPr marL="3200400" lvl="6" indent="-285750">
              <a:spcBef>
                <a:spcPts val="0"/>
              </a:spcBef>
              <a:spcAft>
                <a:spcPts val="0"/>
              </a:spcAft>
              <a:buSzPts val="900"/>
              <a:buFont typeface="Montserrat"/>
              <a:buChar char="●"/>
              <a:defRPr sz="900">
                <a:latin typeface="Montserrat"/>
                <a:ea typeface="Montserrat"/>
                <a:cs typeface="Montserrat"/>
                <a:sym typeface="Montserrat"/>
              </a:defRPr>
            </a:lvl7pPr>
            <a:lvl8pPr marL="3657600" lvl="7" indent="-285750">
              <a:spcBef>
                <a:spcPts val="0"/>
              </a:spcBef>
              <a:spcAft>
                <a:spcPts val="0"/>
              </a:spcAft>
              <a:buSzPts val="900"/>
              <a:buFont typeface="Montserrat"/>
              <a:buChar char="○"/>
              <a:defRPr sz="900">
                <a:latin typeface="Montserrat"/>
                <a:ea typeface="Montserrat"/>
                <a:cs typeface="Montserrat"/>
                <a:sym typeface="Montserrat"/>
              </a:defRPr>
            </a:lvl8pPr>
            <a:lvl9pPr marL="4114800" lvl="8" indent="-285750">
              <a:spcBef>
                <a:spcPts val="0"/>
              </a:spcBef>
              <a:spcAft>
                <a:spcPts val="0"/>
              </a:spcAft>
              <a:buSzPts val="900"/>
              <a:buFont typeface="Montserrat"/>
              <a:buChar char="■"/>
              <a:defRPr sz="900">
                <a:latin typeface="Montserrat"/>
                <a:ea typeface="Montserrat"/>
                <a:cs typeface="Montserrat"/>
                <a:sym typeface="Montserra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2">
  <p:cSld name="SECTION_HEADER_1_2">
    <p:spTree>
      <p:nvGrpSpPr>
        <p:cNvPr id="1" name="Shape 51"/>
        <p:cNvGrpSpPr/>
        <p:nvPr/>
      </p:nvGrpSpPr>
      <p:grpSpPr>
        <a:xfrm>
          <a:off x="0" y="0"/>
          <a:ext cx="0" cy="0"/>
          <a:chOff x="0" y="0"/>
          <a:chExt cx="0" cy="0"/>
        </a:xfrm>
      </p:grpSpPr>
      <p:sp>
        <p:nvSpPr>
          <p:cNvPr id="52" name="Google Shape;52;p6"/>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800"/>
              <a:buFont typeface="Montserrat"/>
              <a:buNone/>
              <a:defRPr sz="1800">
                <a:latin typeface="Montserrat"/>
                <a:ea typeface="Montserrat"/>
                <a:cs typeface="Montserrat"/>
                <a:sym typeface="Montserrat"/>
              </a:defRPr>
            </a:lvl2pPr>
            <a:lvl3pPr lvl="2">
              <a:spcBef>
                <a:spcPts val="0"/>
              </a:spcBef>
              <a:spcAft>
                <a:spcPts val="0"/>
              </a:spcAft>
              <a:buSzPts val="1800"/>
              <a:buFont typeface="Montserrat"/>
              <a:buNone/>
              <a:defRPr sz="1800">
                <a:latin typeface="Montserrat"/>
                <a:ea typeface="Montserrat"/>
                <a:cs typeface="Montserrat"/>
                <a:sym typeface="Montserrat"/>
              </a:defRPr>
            </a:lvl3pPr>
            <a:lvl4pPr lvl="3">
              <a:spcBef>
                <a:spcPts val="0"/>
              </a:spcBef>
              <a:spcAft>
                <a:spcPts val="0"/>
              </a:spcAft>
              <a:buSzPts val="1800"/>
              <a:buFont typeface="Montserrat"/>
              <a:buNone/>
              <a:defRPr sz="1800">
                <a:latin typeface="Montserrat"/>
                <a:ea typeface="Montserrat"/>
                <a:cs typeface="Montserrat"/>
                <a:sym typeface="Montserrat"/>
              </a:defRPr>
            </a:lvl4pPr>
            <a:lvl5pPr lvl="4">
              <a:spcBef>
                <a:spcPts val="0"/>
              </a:spcBef>
              <a:spcAft>
                <a:spcPts val="0"/>
              </a:spcAft>
              <a:buSzPts val="1800"/>
              <a:buFont typeface="Montserrat"/>
              <a:buNone/>
              <a:defRPr sz="1800">
                <a:latin typeface="Montserrat"/>
                <a:ea typeface="Montserrat"/>
                <a:cs typeface="Montserrat"/>
                <a:sym typeface="Montserrat"/>
              </a:defRPr>
            </a:lvl5pPr>
            <a:lvl6pPr lvl="5">
              <a:spcBef>
                <a:spcPts val="0"/>
              </a:spcBef>
              <a:spcAft>
                <a:spcPts val="0"/>
              </a:spcAft>
              <a:buSzPts val="1800"/>
              <a:buFont typeface="Montserrat"/>
              <a:buNone/>
              <a:defRPr sz="1800">
                <a:latin typeface="Montserrat"/>
                <a:ea typeface="Montserrat"/>
                <a:cs typeface="Montserrat"/>
                <a:sym typeface="Montserrat"/>
              </a:defRPr>
            </a:lvl6pPr>
            <a:lvl7pPr lvl="6">
              <a:spcBef>
                <a:spcPts val="0"/>
              </a:spcBef>
              <a:spcAft>
                <a:spcPts val="0"/>
              </a:spcAft>
              <a:buSzPts val="1800"/>
              <a:buFont typeface="Montserrat"/>
              <a:buNone/>
              <a:defRPr sz="1800">
                <a:latin typeface="Montserrat"/>
                <a:ea typeface="Montserrat"/>
                <a:cs typeface="Montserrat"/>
                <a:sym typeface="Montserrat"/>
              </a:defRPr>
            </a:lvl7pPr>
            <a:lvl8pPr lvl="7">
              <a:spcBef>
                <a:spcPts val="0"/>
              </a:spcBef>
              <a:spcAft>
                <a:spcPts val="0"/>
              </a:spcAft>
              <a:buSzPts val="1800"/>
              <a:buFont typeface="Montserrat"/>
              <a:buNone/>
              <a:defRPr sz="1800">
                <a:latin typeface="Montserrat"/>
                <a:ea typeface="Montserrat"/>
                <a:cs typeface="Montserrat"/>
                <a:sym typeface="Montserrat"/>
              </a:defRPr>
            </a:lvl8pPr>
            <a:lvl9pPr lvl="8">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53" name="Google Shape;53;p6"/>
          <p:cNvSpPr/>
          <p:nvPr/>
        </p:nvSpPr>
        <p:spPr>
          <a:xfrm>
            <a:off x="6004075" y="0"/>
            <a:ext cx="31398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4" name="Google Shape;54;p6"/>
          <p:cNvSpPr txBox="1"/>
          <p:nvPr/>
        </p:nvSpPr>
        <p:spPr>
          <a:xfrm>
            <a:off x="6248122" y="1120325"/>
            <a:ext cx="27369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79">
                <a:solidFill>
                  <a:srgbClr val="000000"/>
                </a:solidFill>
                <a:latin typeface="Montserrat"/>
                <a:ea typeface="Montserrat"/>
                <a:cs typeface="Montserrat"/>
                <a:sym typeface="Montserrat"/>
              </a:rPr>
              <a:t>Header text</a:t>
            </a:r>
            <a:endParaRPr sz="1879" dirty="0">
              <a:solidFill>
                <a:srgbClr val="000000"/>
              </a:solidFill>
              <a:latin typeface="Montserrat"/>
              <a:ea typeface="Montserrat"/>
              <a:cs typeface="Montserrat"/>
              <a:sym typeface="Montserrat"/>
            </a:endParaRPr>
          </a:p>
        </p:txBody>
      </p:sp>
      <p:sp>
        <p:nvSpPr>
          <p:cNvPr id="55" name="Google Shape;55;p6"/>
          <p:cNvSpPr txBox="1"/>
          <p:nvPr/>
        </p:nvSpPr>
        <p:spPr>
          <a:xfrm>
            <a:off x="6248125" y="1610633"/>
            <a:ext cx="2736900" cy="26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a:latin typeface="Montserrat"/>
                <a:ea typeface="Montserrat"/>
                <a:cs typeface="Montserrat"/>
                <a:sym typeface="Montserrat"/>
              </a:rPr>
              <a:t>Lorem ipsum dolor sit amet, consectetur adipiscing elit. Sed aliquet lectus quis ullamcorper commodo. Duis vel mollis diam, ut tincidunt risus. Fusce eu mollis nunc. Phasellus ultrices est leo, et malesuada nulla gravida a. Sed pellentesque lobortis convallis. Etiam sagittis, mauris eget rhoncus pellentesque, dui est egestas ex, pretium sagittis augue dolor nec diam. Donec sit amet tincidunt tortor. Proin id gravida enim, non vehicula enim. Aenean non nisi in elit dapibus rhoncus in vestibulum libero.</a:t>
            </a:r>
            <a:endParaRPr sz="1879" dirty="0">
              <a:latin typeface="Montserrat"/>
              <a:ea typeface="Montserrat"/>
              <a:cs typeface="Montserrat"/>
              <a:sym typeface="Montserrat"/>
            </a:endParaRPr>
          </a:p>
          <a:p>
            <a:pPr marL="0" lvl="0" indent="0" algn="l" rtl="0">
              <a:spcBef>
                <a:spcPts val="0"/>
              </a:spcBef>
              <a:spcAft>
                <a:spcPts val="0"/>
              </a:spcAft>
              <a:buNone/>
            </a:pPr>
            <a:endParaRPr sz="1879" dirty="0">
              <a:solidFill>
                <a:srgbClr val="000000"/>
              </a:solidFill>
              <a:latin typeface="Montserrat"/>
              <a:ea typeface="Montserrat"/>
              <a:cs typeface="Montserrat"/>
              <a:sym typeface="Montserrat"/>
            </a:endParaRPr>
          </a:p>
        </p:txBody>
      </p:sp>
      <p:sp>
        <p:nvSpPr>
          <p:cNvPr id="56" name="Google Shape;56;p6"/>
          <p:cNvSpPr/>
          <p:nvPr/>
        </p:nvSpPr>
        <p:spPr>
          <a:xfrm rot="-5400000">
            <a:off x="3413950" y="2533400"/>
            <a:ext cx="5127300" cy="53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7" name="Google Shape;57;p6"/>
          <p:cNvSpPr/>
          <p:nvPr/>
        </p:nvSpPr>
        <p:spPr>
          <a:xfrm>
            <a:off x="5894500" y="-5500"/>
            <a:ext cx="53100" cy="5229900"/>
          </a:xfrm>
          <a:prstGeom prst="rect">
            <a:avLst/>
          </a:prstGeom>
          <a:gradFill>
            <a:gsLst>
              <a:gs pos="0">
                <a:srgbClr val="4285F4"/>
              </a:gs>
              <a:gs pos="100000">
                <a:srgbClr val="4D35FF"/>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8" name="Google Shape;58;p6"/>
          <p:cNvSpPr txBox="1"/>
          <p:nvPr/>
        </p:nvSpPr>
        <p:spPr>
          <a:xfrm>
            <a:off x="6331326" y="4464075"/>
            <a:ext cx="23934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pic>
        <p:nvPicPr>
          <p:cNvPr id="59" name="Google Shape;59;p6"/>
          <p:cNvPicPr preferRelativeResize="0"/>
          <p:nvPr/>
        </p:nvPicPr>
        <p:blipFill rotWithShape="1">
          <a:blip r:embed="rId2">
            <a:alphaModFix/>
          </a:blip>
          <a:srcRect l="65662"/>
          <a:stretch/>
        </p:blipFill>
        <p:spPr>
          <a:xfrm>
            <a:off x="6004199" y="0"/>
            <a:ext cx="3139799" cy="5143501"/>
          </a:xfrm>
          <a:prstGeom prst="rect">
            <a:avLst/>
          </a:prstGeom>
          <a:noFill/>
          <a:ln>
            <a:noFill/>
          </a:ln>
        </p:spPr>
      </p:pic>
      <p:sp>
        <p:nvSpPr>
          <p:cNvPr id="60" name="Google Shape;6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latin typeface="Montserrat"/>
                <a:ea typeface="Montserrat"/>
                <a:cs typeface="Montserrat"/>
                <a:sym typeface="Montserrat"/>
              </a:defRPr>
            </a:lvl1pPr>
            <a:lvl2pPr lvl="1">
              <a:buNone/>
              <a:defRPr>
                <a:solidFill>
                  <a:schemeClr val="lt1"/>
                </a:solidFill>
                <a:latin typeface="Montserrat"/>
                <a:ea typeface="Montserrat"/>
                <a:cs typeface="Montserrat"/>
                <a:sym typeface="Montserrat"/>
              </a:defRPr>
            </a:lvl2pPr>
            <a:lvl3pPr lvl="2">
              <a:buNone/>
              <a:defRPr>
                <a:solidFill>
                  <a:schemeClr val="lt1"/>
                </a:solidFill>
                <a:latin typeface="Montserrat"/>
                <a:ea typeface="Montserrat"/>
                <a:cs typeface="Montserrat"/>
                <a:sym typeface="Montserrat"/>
              </a:defRPr>
            </a:lvl3pPr>
            <a:lvl4pPr lvl="3">
              <a:buNone/>
              <a:defRPr>
                <a:solidFill>
                  <a:schemeClr val="lt1"/>
                </a:solidFill>
                <a:latin typeface="Montserrat"/>
                <a:ea typeface="Montserrat"/>
                <a:cs typeface="Montserrat"/>
                <a:sym typeface="Montserrat"/>
              </a:defRPr>
            </a:lvl4pPr>
            <a:lvl5pPr lvl="4">
              <a:buNone/>
              <a:defRPr>
                <a:solidFill>
                  <a:schemeClr val="lt1"/>
                </a:solidFill>
                <a:latin typeface="Montserrat"/>
                <a:ea typeface="Montserrat"/>
                <a:cs typeface="Montserrat"/>
                <a:sym typeface="Montserrat"/>
              </a:defRPr>
            </a:lvl5pPr>
            <a:lvl6pPr lvl="5">
              <a:buNone/>
              <a:defRPr>
                <a:solidFill>
                  <a:schemeClr val="lt1"/>
                </a:solidFill>
                <a:latin typeface="Montserrat"/>
                <a:ea typeface="Montserrat"/>
                <a:cs typeface="Montserrat"/>
                <a:sym typeface="Montserrat"/>
              </a:defRPr>
            </a:lvl6pPr>
            <a:lvl7pPr lvl="6">
              <a:buNone/>
              <a:defRPr>
                <a:solidFill>
                  <a:schemeClr val="lt1"/>
                </a:solidFill>
                <a:latin typeface="Montserrat"/>
                <a:ea typeface="Montserrat"/>
                <a:cs typeface="Montserrat"/>
                <a:sym typeface="Montserrat"/>
              </a:defRPr>
            </a:lvl7pPr>
            <a:lvl8pPr lvl="7">
              <a:buNone/>
              <a:defRPr>
                <a:solidFill>
                  <a:schemeClr val="lt1"/>
                </a:solidFill>
                <a:latin typeface="Montserrat"/>
                <a:ea typeface="Montserrat"/>
                <a:cs typeface="Montserrat"/>
                <a:sym typeface="Montserrat"/>
              </a:defRPr>
            </a:lvl8pPr>
            <a:lvl9pPr lvl="8">
              <a:buNone/>
              <a:defRPr>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
        <p:nvSpPr>
          <p:cNvPr id="61" name="Google Shape;61;p6"/>
          <p:cNvSpPr txBox="1">
            <a:spLocks noGrp="1"/>
          </p:cNvSpPr>
          <p:nvPr>
            <p:ph type="subTitle" idx="2"/>
          </p:nvPr>
        </p:nvSpPr>
        <p:spPr>
          <a:xfrm>
            <a:off x="511100" y="1701300"/>
            <a:ext cx="5947500" cy="1184700"/>
          </a:xfrm>
          <a:prstGeom prst="rect">
            <a:avLst/>
          </a:prstGeom>
        </p:spPr>
        <p:txBody>
          <a:bodyPr spcFirstLastPara="1" wrap="square" lIns="91425" tIns="91425" rIns="91425" bIns="91425" anchor="t" anchorCtr="0">
            <a:normAutofit/>
          </a:bodyPr>
          <a:lstStyle>
            <a:lvl1pPr lvl="0">
              <a:spcBef>
                <a:spcPts val="0"/>
              </a:spcBef>
              <a:spcAft>
                <a:spcPts val="0"/>
              </a:spcAft>
              <a:buClr>
                <a:srgbClr val="2871B8"/>
              </a:buClr>
              <a:buSzPts val="2400"/>
              <a:buFont typeface="Montserrat"/>
              <a:buChar char="●"/>
              <a:defRPr sz="2400">
                <a:solidFill>
                  <a:schemeClr val="dk1"/>
                </a:solidFill>
                <a:latin typeface="Montserrat"/>
                <a:ea typeface="Montserrat"/>
                <a:cs typeface="Montserrat"/>
                <a:sym typeface="Montserrat"/>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62" name="Google Shape;62;p6"/>
          <p:cNvSpPr txBox="1">
            <a:spLocks noGrp="1"/>
          </p:cNvSpPr>
          <p:nvPr>
            <p:ph type="body" idx="3"/>
          </p:nvPr>
        </p:nvSpPr>
        <p:spPr>
          <a:xfrm>
            <a:off x="451450" y="3947025"/>
            <a:ext cx="3732300" cy="734100"/>
          </a:xfrm>
          <a:prstGeom prst="rect">
            <a:avLst/>
          </a:prstGeom>
        </p:spPr>
        <p:txBody>
          <a:bodyPr spcFirstLastPara="1" wrap="square" lIns="91425" tIns="91425" rIns="91425" bIns="91425" anchor="ctr" anchorCtr="0">
            <a:normAutofit/>
          </a:bodyPr>
          <a:lstStyle>
            <a:lvl1pPr marL="457200" lvl="0" indent="-285750">
              <a:spcBef>
                <a:spcPts val="0"/>
              </a:spcBef>
              <a:spcAft>
                <a:spcPts val="0"/>
              </a:spcAft>
              <a:buSzPts val="900"/>
              <a:buFont typeface="Montserrat"/>
              <a:buChar char="●"/>
              <a:defRPr sz="900">
                <a:latin typeface="Montserrat"/>
                <a:ea typeface="Montserrat"/>
                <a:cs typeface="Montserrat"/>
                <a:sym typeface="Montserrat"/>
              </a:defRPr>
            </a:lvl1pPr>
            <a:lvl2pPr marL="914400" lvl="1" indent="-285750">
              <a:spcBef>
                <a:spcPts val="0"/>
              </a:spcBef>
              <a:spcAft>
                <a:spcPts val="0"/>
              </a:spcAft>
              <a:buSzPts val="900"/>
              <a:buFont typeface="Montserrat"/>
              <a:buChar char="○"/>
              <a:defRPr sz="900">
                <a:latin typeface="Montserrat"/>
                <a:ea typeface="Montserrat"/>
                <a:cs typeface="Montserrat"/>
                <a:sym typeface="Montserrat"/>
              </a:defRPr>
            </a:lvl2pPr>
            <a:lvl3pPr marL="1371600" lvl="2" indent="-285750">
              <a:spcBef>
                <a:spcPts val="0"/>
              </a:spcBef>
              <a:spcAft>
                <a:spcPts val="0"/>
              </a:spcAft>
              <a:buSzPts val="900"/>
              <a:buFont typeface="Montserrat"/>
              <a:buChar char="■"/>
              <a:defRPr sz="900">
                <a:latin typeface="Montserrat"/>
                <a:ea typeface="Montserrat"/>
                <a:cs typeface="Montserrat"/>
                <a:sym typeface="Montserrat"/>
              </a:defRPr>
            </a:lvl3pPr>
            <a:lvl4pPr marL="1828800" lvl="3" indent="-285750">
              <a:spcBef>
                <a:spcPts val="0"/>
              </a:spcBef>
              <a:spcAft>
                <a:spcPts val="0"/>
              </a:spcAft>
              <a:buSzPts val="900"/>
              <a:buFont typeface="Montserrat"/>
              <a:buChar char="●"/>
              <a:defRPr sz="900">
                <a:latin typeface="Montserrat"/>
                <a:ea typeface="Montserrat"/>
                <a:cs typeface="Montserrat"/>
                <a:sym typeface="Montserrat"/>
              </a:defRPr>
            </a:lvl4pPr>
            <a:lvl5pPr marL="2286000" lvl="4" indent="-285750">
              <a:spcBef>
                <a:spcPts val="0"/>
              </a:spcBef>
              <a:spcAft>
                <a:spcPts val="0"/>
              </a:spcAft>
              <a:buSzPts val="900"/>
              <a:buFont typeface="Montserrat"/>
              <a:buChar char="○"/>
              <a:defRPr sz="900">
                <a:latin typeface="Montserrat"/>
                <a:ea typeface="Montserrat"/>
                <a:cs typeface="Montserrat"/>
                <a:sym typeface="Montserrat"/>
              </a:defRPr>
            </a:lvl5pPr>
            <a:lvl6pPr marL="2743200" lvl="5" indent="-285750">
              <a:spcBef>
                <a:spcPts val="0"/>
              </a:spcBef>
              <a:spcAft>
                <a:spcPts val="0"/>
              </a:spcAft>
              <a:buSzPts val="900"/>
              <a:buFont typeface="Montserrat"/>
              <a:buChar char="■"/>
              <a:defRPr sz="900">
                <a:latin typeface="Montserrat"/>
                <a:ea typeface="Montserrat"/>
                <a:cs typeface="Montserrat"/>
                <a:sym typeface="Montserrat"/>
              </a:defRPr>
            </a:lvl6pPr>
            <a:lvl7pPr marL="3200400" lvl="6" indent="-285750">
              <a:spcBef>
                <a:spcPts val="0"/>
              </a:spcBef>
              <a:spcAft>
                <a:spcPts val="0"/>
              </a:spcAft>
              <a:buSzPts val="900"/>
              <a:buFont typeface="Montserrat"/>
              <a:buChar char="●"/>
              <a:defRPr sz="900">
                <a:latin typeface="Montserrat"/>
                <a:ea typeface="Montserrat"/>
                <a:cs typeface="Montserrat"/>
                <a:sym typeface="Montserrat"/>
              </a:defRPr>
            </a:lvl7pPr>
            <a:lvl8pPr marL="3657600" lvl="7" indent="-285750">
              <a:spcBef>
                <a:spcPts val="0"/>
              </a:spcBef>
              <a:spcAft>
                <a:spcPts val="0"/>
              </a:spcAft>
              <a:buSzPts val="900"/>
              <a:buFont typeface="Montserrat"/>
              <a:buChar char="○"/>
              <a:defRPr sz="900">
                <a:latin typeface="Montserrat"/>
                <a:ea typeface="Montserrat"/>
                <a:cs typeface="Montserrat"/>
                <a:sym typeface="Montserrat"/>
              </a:defRPr>
            </a:lvl8pPr>
            <a:lvl9pPr marL="4114800" lvl="8" indent="-285750">
              <a:spcBef>
                <a:spcPts val="0"/>
              </a:spcBef>
              <a:spcAft>
                <a:spcPts val="0"/>
              </a:spcAft>
              <a:buSzPts val="900"/>
              <a:buFont typeface="Montserrat"/>
              <a:buChar char="■"/>
              <a:defRPr sz="900">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2 1">
  <p:cSld name="SECTION_HEADER_1_2_1">
    <p:spTree>
      <p:nvGrpSpPr>
        <p:cNvPr id="1" name="Shape 63"/>
        <p:cNvGrpSpPr/>
        <p:nvPr/>
      </p:nvGrpSpPr>
      <p:grpSpPr>
        <a:xfrm>
          <a:off x="0" y="0"/>
          <a:ext cx="0" cy="0"/>
          <a:chOff x="0" y="0"/>
          <a:chExt cx="0" cy="0"/>
        </a:xfrm>
      </p:grpSpPr>
      <p:sp>
        <p:nvSpPr>
          <p:cNvPr id="64" name="Google Shape;64;p7"/>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800"/>
              <a:buFont typeface="Montserrat"/>
              <a:buNone/>
              <a:defRPr sz="1800">
                <a:latin typeface="Montserrat"/>
                <a:ea typeface="Montserrat"/>
                <a:cs typeface="Montserrat"/>
                <a:sym typeface="Montserrat"/>
              </a:defRPr>
            </a:lvl2pPr>
            <a:lvl3pPr lvl="2">
              <a:spcBef>
                <a:spcPts val="0"/>
              </a:spcBef>
              <a:spcAft>
                <a:spcPts val="0"/>
              </a:spcAft>
              <a:buSzPts val="1800"/>
              <a:buFont typeface="Montserrat"/>
              <a:buNone/>
              <a:defRPr sz="1800">
                <a:latin typeface="Montserrat"/>
                <a:ea typeface="Montserrat"/>
                <a:cs typeface="Montserrat"/>
                <a:sym typeface="Montserrat"/>
              </a:defRPr>
            </a:lvl3pPr>
            <a:lvl4pPr lvl="3">
              <a:spcBef>
                <a:spcPts val="0"/>
              </a:spcBef>
              <a:spcAft>
                <a:spcPts val="0"/>
              </a:spcAft>
              <a:buSzPts val="1800"/>
              <a:buFont typeface="Montserrat"/>
              <a:buNone/>
              <a:defRPr sz="1800">
                <a:latin typeface="Montserrat"/>
                <a:ea typeface="Montserrat"/>
                <a:cs typeface="Montserrat"/>
                <a:sym typeface="Montserrat"/>
              </a:defRPr>
            </a:lvl4pPr>
            <a:lvl5pPr lvl="4">
              <a:spcBef>
                <a:spcPts val="0"/>
              </a:spcBef>
              <a:spcAft>
                <a:spcPts val="0"/>
              </a:spcAft>
              <a:buSzPts val="1800"/>
              <a:buFont typeface="Montserrat"/>
              <a:buNone/>
              <a:defRPr sz="1800">
                <a:latin typeface="Montserrat"/>
                <a:ea typeface="Montserrat"/>
                <a:cs typeface="Montserrat"/>
                <a:sym typeface="Montserrat"/>
              </a:defRPr>
            </a:lvl5pPr>
            <a:lvl6pPr lvl="5">
              <a:spcBef>
                <a:spcPts val="0"/>
              </a:spcBef>
              <a:spcAft>
                <a:spcPts val="0"/>
              </a:spcAft>
              <a:buSzPts val="1800"/>
              <a:buFont typeface="Montserrat"/>
              <a:buNone/>
              <a:defRPr sz="1800">
                <a:latin typeface="Montserrat"/>
                <a:ea typeface="Montserrat"/>
                <a:cs typeface="Montserrat"/>
                <a:sym typeface="Montserrat"/>
              </a:defRPr>
            </a:lvl6pPr>
            <a:lvl7pPr lvl="6">
              <a:spcBef>
                <a:spcPts val="0"/>
              </a:spcBef>
              <a:spcAft>
                <a:spcPts val="0"/>
              </a:spcAft>
              <a:buSzPts val="1800"/>
              <a:buFont typeface="Montserrat"/>
              <a:buNone/>
              <a:defRPr sz="1800">
                <a:latin typeface="Montserrat"/>
                <a:ea typeface="Montserrat"/>
                <a:cs typeface="Montserrat"/>
                <a:sym typeface="Montserrat"/>
              </a:defRPr>
            </a:lvl7pPr>
            <a:lvl8pPr lvl="7">
              <a:spcBef>
                <a:spcPts val="0"/>
              </a:spcBef>
              <a:spcAft>
                <a:spcPts val="0"/>
              </a:spcAft>
              <a:buSzPts val="1800"/>
              <a:buFont typeface="Montserrat"/>
              <a:buNone/>
              <a:defRPr sz="1800">
                <a:latin typeface="Montserrat"/>
                <a:ea typeface="Montserrat"/>
                <a:cs typeface="Montserrat"/>
                <a:sym typeface="Montserrat"/>
              </a:defRPr>
            </a:lvl8pPr>
            <a:lvl9pPr lvl="8">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65" name="Google Shape;65;p7"/>
          <p:cNvSpPr/>
          <p:nvPr/>
        </p:nvSpPr>
        <p:spPr>
          <a:xfrm>
            <a:off x="6004075" y="0"/>
            <a:ext cx="31398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6" name="Google Shape;66;p7"/>
          <p:cNvSpPr/>
          <p:nvPr/>
        </p:nvSpPr>
        <p:spPr>
          <a:xfrm rot="-5400000">
            <a:off x="3413950" y="2533400"/>
            <a:ext cx="5127300" cy="53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7" name="Google Shape;67;p7"/>
          <p:cNvSpPr/>
          <p:nvPr/>
        </p:nvSpPr>
        <p:spPr>
          <a:xfrm>
            <a:off x="5894500" y="-5500"/>
            <a:ext cx="53100" cy="5229900"/>
          </a:xfrm>
          <a:prstGeom prst="rect">
            <a:avLst/>
          </a:prstGeom>
          <a:gradFill>
            <a:gsLst>
              <a:gs pos="0">
                <a:srgbClr val="4285F4"/>
              </a:gs>
              <a:gs pos="100000">
                <a:srgbClr val="4D35FF"/>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8" name="Google Shape;68;p7"/>
          <p:cNvSpPr txBox="1"/>
          <p:nvPr/>
        </p:nvSpPr>
        <p:spPr>
          <a:xfrm>
            <a:off x="6282729" y="4616475"/>
            <a:ext cx="23934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latin typeface="Montserrat"/>
                <a:ea typeface="Montserrat"/>
                <a:cs typeface="Montserrat"/>
                <a:sym typeface="Montserrat"/>
              </a:defRPr>
            </a:lvl1pPr>
            <a:lvl2pPr lvl="1">
              <a:buNone/>
              <a:defRPr>
                <a:solidFill>
                  <a:schemeClr val="dk1"/>
                </a:solidFill>
                <a:latin typeface="Montserrat"/>
                <a:ea typeface="Montserrat"/>
                <a:cs typeface="Montserrat"/>
                <a:sym typeface="Montserrat"/>
              </a:defRPr>
            </a:lvl2pPr>
            <a:lvl3pPr lvl="2">
              <a:buNone/>
              <a:defRPr>
                <a:solidFill>
                  <a:schemeClr val="dk1"/>
                </a:solidFill>
                <a:latin typeface="Montserrat"/>
                <a:ea typeface="Montserrat"/>
                <a:cs typeface="Montserrat"/>
                <a:sym typeface="Montserrat"/>
              </a:defRPr>
            </a:lvl3pPr>
            <a:lvl4pPr lvl="3">
              <a:buNone/>
              <a:defRPr>
                <a:solidFill>
                  <a:schemeClr val="dk1"/>
                </a:solidFill>
                <a:latin typeface="Montserrat"/>
                <a:ea typeface="Montserrat"/>
                <a:cs typeface="Montserrat"/>
                <a:sym typeface="Montserrat"/>
              </a:defRPr>
            </a:lvl4pPr>
            <a:lvl5pPr lvl="4">
              <a:buNone/>
              <a:defRPr>
                <a:solidFill>
                  <a:schemeClr val="dk1"/>
                </a:solidFill>
                <a:latin typeface="Montserrat"/>
                <a:ea typeface="Montserrat"/>
                <a:cs typeface="Montserrat"/>
                <a:sym typeface="Montserrat"/>
              </a:defRPr>
            </a:lvl5pPr>
            <a:lvl6pPr lvl="5">
              <a:buNone/>
              <a:defRPr>
                <a:solidFill>
                  <a:schemeClr val="dk1"/>
                </a:solidFill>
                <a:latin typeface="Montserrat"/>
                <a:ea typeface="Montserrat"/>
                <a:cs typeface="Montserrat"/>
                <a:sym typeface="Montserrat"/>
              </a:defRPr>
            </a:lvl6pPr>
            <a:lvl7pPr lvl="6">
              <a:buNone/>
              <a:defRPr>
                <a:solidFill>
                  <a:schemeClr val="dk1"/>
                </a:solidFill>
                <a:latin typeface="Montserrat"/>
                <a:ea typeface="Montserrat"/>
                <a:cs typeface="Montserrat"/>
                <a:sym typeface="Montserrat"/>
              </a:defRPr>
            </a:lvl7pPr>
            <a:lvl8pPr lvl="7">
              <a:buNone/>
              <a:defRPr>
                <a:solidFill>
                  <a:schemeClr val="dk1"/>
                </a:solidFill>
                <a:latin typeface="Montserrat"/>
                <a:ea typeface="Montserrat"/>
                <a:cs typeface="Montserrat"/>
                <a:sym typeface="Montserrat"/>
              </a:defRPr>
            </a:lvl8pPr>
            <a:lvl9pPr lvl="8">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
        <p:nvSpPr>
          <p:cNvPr id="70" name="Google Shape;70;p7"/>
          <p:cNvSpPr txBox="1">
            <a:spLocks noGrp="1"/>
          </p:cNvSpPr>
          <p:nvPr>
            <p:ph type="subTitle" idx="2"/>
          </p:nvPr>
        </p:nvSpPr>
        <p:spPr>
          <a:xfrm>
            <a:off x="511100" y="1701300"/>
            <a:ext cx="5947500" cy="1184700"/>
          </a:xfrm>
          <a:prstGeom prst="rect">
            <a:avLst/>
          </a:prstGeom>
        </p:spPr>
        <p:txBody>
          <a:bodyPr spcFirstLastPara="1" wrap="square" lIns="91425" tIns="91425" rIns="91425" bIns="91425" anchor="t" anchorCtr="0">
            <a:normAutofit/>
          </a:bodyPr>
          <a:lstStyle>
            <a:lvl1pPr lvl="0">
              <a:spcBef>
                <a:spcPts val="0"/>
              </a:spcBef>
              <a:spcAft>
                <a:spcPts val="0"/>
              </a:spcAft>
              <a:buClr>
                <a:srgbClr val="2871B8"/>
              </a:buClr>
              <a:buSzPts val="2400"/>
              <a:buFont typeface="Montserrat"/>
              <a:buChar char="●"/>
              <a:defRPr sz="2400">
                <a:solidFill>
                  <a:schemeClr val="dk1"/>
                </a:solidFill>
                <a:latin typeface="Montserrat"/>
                <a:ea typeface="Montserrat"/>
                <a:cs typeface="Montserrat"/>
                <a:sym typeface="Montserrat"/>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1" name="Google Shape;71;p7"/>
          <p:cNvSpPr txBox="1">
            <a:spLocks noGrp="1"/>
          </p:cNvSpPr>
          <p:nvPr>
            <p:ph type="body" idx="3"/>
          </p:nvPr>
        </p:nvSpPr>
        <p:spPr>
          <a:xfrm>
            <a:off x="6282725" y="1905475"/>
            <a:ext cx="2736900" cy="15552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Font typeface="Montserrat"/>
              <a:buChar char="●"/>
              <a:defRPr sz="1000">
                <a:latin typeface="Montserrat"/>
                <a:ea typeface="Montserrat"/>
                <a:cs typeface="Montserrat"/>
                <a:sym typeface="Montserra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2" name="Google Shape;72;p7"/>
          <p:cNvSpPr txBox="1">
            <a:spLocks noGrp="1"/>
          </p:cNvSpPr>
          <p:nvPr>
            <p:ph type="title"/>
          </p:nvPr>
        </p:nvSpPr>
        <p:spPr>
          <a:xfrm>
            <a:off x="6312175" y="1322225"/>
            <a:ext cx="2828400" cy="3402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Font typeface="Montserrat"/>
              <a:buNone/>
              <a:defRPr sz="1800">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7"/>
          <p:cNvSpPr txBox="1">
            <a:spLocks noGrp="1"/>
          </p:cNvSpPr>
          <p:nvPr>
            <p:ph type="body" idx="4"/>
          </p:nvPr>
        </p:nvSpPr>
        <p:spPr>
          <a:xfrm>
            <a:off x="451450" y="3947025"/>
            <a:ext cx="3732300" cy="734100"/>
          </a:xfrm>
          <a:prstGeom prst="rect">
            <a:avLst/>
          </a:prstGeom>
        </p:spPr>
        <p:txBody>
          <a:bodyPr spcFirstLastPara="1" wrap="square" lIns="91425" tIns="91425" rIns="91425" bIns="91425" anchor="ctr" anchorCtr="0">
            <a:normAutofit/>
          </a:bodyPr>
          <a:lstStyle>
            <a:lvl1pPr marL="457200" lvl="0" indent="-285750">
              <a:spcBef>
                <a:spcPts val="0"/>
              </a:spcBef>
              <a:spcAft>
                <a:spcPts val="0"/>
              </a:spcAft>
              <a:buSzPts val="900"/>
              <a:buFont typeface="Montserrat"/>
              <a:buChar char="●"/>
              <a:defRPr sz="900">
                <a:latin typeface="Montserrat"/>
                <a:ea typeface="Montserrat"/>
                <a:cs typeface="Montserrat"/>
                <a:sym typeface="Montserrat"/>
              </a:defRPr>
            </a:lvl1pPr>
            <a:lvl2pPr marL="914400" lvl="1" indent="-285750">
              <a:spcBef>
                <a:spcPts val="0"/>
              </a:spcBef>
              <a:spcAft>
                <a:spcPts val="0"/>
              </a:spcAft>
              <a:buSzPts val="900"/>
              <a:buFont typeface="Montserrat"/>
              <a:buChar char="○"/>
              <a:defRPr sz="900">
                <a:latin typeface="Montserrat"/>
                <a:ea typeface="Montserrat"/>
                <a:cs typeface="Montserrat"/>
                <a:sym typeface="Montserrat"/>
              </a:defRPr>
            </a:lvl2pPr>
            <a:lvl3pPr marL="1371600" lvl="2" indent="-285750">
              <a:spcBef>
                <a:spcPts val="0"/>
              </a:spcBef>
              <a:spcAft>
                <a:spcPts val="0"/>
              </a:spcAft>
              <a:buSzPts val="900"/>
              <a:buFont typeface="Montserrat"/>
              <a:buChar char="■"/>
              <a:defRPr sz="900">
                <a:latin typeface="Montserrat"/>
                <a:ea typeface="Montserrat"/>
                <a:cs typeface="Montserrat"/>
                <a:sym typeface="Montserrat"/>
              </a:defRPr>
            </a:lvl3pPr>
            <a:lvl4pPr marL="1828800" lvl="3" indent="-285750">
              <a:spcBef>
                <a:spcPts val="0"/>
              </a:spcBef>
              <a:spcAft>
                <a:spcPts val="0"/>
              </a:spcAft>
              <a:buSzPts val="900"/>
              <a:buFont typeface="Montserrat"/>
              <a:buChar char="●"/>
              <a:defRPr sz="900">
                <a:latin typeface="Montserrat"/>
                <a:ea typeface="Montserrat"/>
                <a:cs typeface="Montserrat"/>
                <a:sym typeface="Montserrat"/>
              </a:defRPr>
            </a:lvl4pPr>
            <a:lvl5pPr marL="2286000" lvl="4" indent="-285750">
              <a:spcBef>
                <a:spcPts val="0"/>
              </a:spcBef>
              <a:spcAft>
                <a:spcPts val="0"/>
              </a:spcAft>
              <a:buSzPts val="900"/>
              <a:buFont typeface="Montserrat"/>
              <a:buChar char="○"/>
              <a:defRPr sz="900">
                <a:latin typeface="Montserrat"/>
                <a:ea typeface="Montserrat"/>
                <a:cs typeface="Montserrat"/>
                <a:sym typeface="Montserrat"/>
              </a:defRPr>
            </a:lvl5pPr>
            <a:lvl6pPr marL="2743200" lvl="5" indent="-285750">
              <a:spcBef>
                <a:spcPts val="0"/>
              </a:spcBef>
              <a:spcAft>
                <a:spcPts val="0"/>
              </a:spcAft>
              <a:buSzPts val="900"/>
              <a:buFont typeface="Montserrat"/>
              <a:buChar char="■"/>
              <a:defRPr sz="900">
                <a:latin typeface="Montserrat"/>
                <a:ea typeface="Montserrat"/>
                <a:cs typeface="Montserrat"/>
                <a:sym typeface="Montserrat"/>
              </a:defRPr>
            </a:lvl6pPr>
            <a:lvl7pPr marL="3200400" lvl="6" indent="-285750">
              <a:spcBef>
                <a:spcPts val="0"/>
              </a:spcBef>
              <a:spcAft>
                <a:spcPts val="0"/>
              </a:spcAft>
              <a:buSzPts val="900"/>
              <a:buFont typeface="Montserrat"/>
              <a:buChar char="●"/>
              <a:defRPr sz="900">
                <a:latin typeface="Montserrat"/>
                <a:ea typeface="Montserrat"/>
                <a:cs typeface="Montserrat"/>
                <a:sym typeface="Montserrat"/>
              </a:defRPr>
            </a:lvl7pPr>
            <a:lvl8pPr marL="3657600" lvl="7" indent="-285750">
              <a:spcBef>
                <a:spcPts val="0"/>
              </a:spcBef>
              <a:spcAft>
                <a:spcPts val="0"/>
              </a:spcAft>
              <a:buSzPts val="900"/>
              <a:buFont typeface="Montserrat"/>
              <a:buChar char="○"/>
              <a:defRPr sz="900">
                <a:latin typeface="Montserrat"/>
                <a:ea typeface="Montserrat"/>
                <a:cs typeface="Montserrat"/>
                <a:sym typeface="Montserrat"/>
              </a:defRPr>
            </a:lvl8pPr>
            <a:lvl9pPr marL="4114800" lvl="8" indent="-285750">
              <a:spcBef>
                <a:spcPts val="0"/>
              </a:spcBef>
              <a:spcAft>
                <a:spcPts val="0"/>
              </a:spcAft>
              <a:buSzPts val="900"/>
              <a:buFont typeface="Montserrat"/>
              <a:buChar char="■"/>
              <a:defRPr sz="900">
                <a:latin typeface="Montserrat"/>
                <a:ea typeface="Montserrat"/>
                <a:cs typeface="Montserrat"/>
                <a:sym typeface="Montserra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74"/>
        <p:cNvGrpSpPr/>
        <p:nvPr/>
      </p:nvGrpSpPr>
      <p:grpSpPr>
        <a:xfrm>
          <a:off x="0" y="0"/>
          <a:ext cx="0" cy="0"/>
          <a:chOff x="0" y="0"/>
          <a:chExt cx="0" cy="0"/>
        </a:xfrm>
      </p:grpSpPr>
      <p:sp>
        <p:nvSpPr>
          <p:cNvPr id="75" name="Google Shape;75;p8"/>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800"/>
              <a:buFont typeface="Montserrat"/>
              <a:buNone/>
              <a:defRPr sz="1800">
                <a:latin typeface="Montserrat"/>
                <a:ea typeface="Montserrat"/>
                <a:cs typeface="Montserrat"/>
                <a:sym typeface="Montserrat"/>
              </a:defRPr>
            </a:lvl2pPr>
            <a:lvl3pPr lvl="2">
              <a:spcBef>
                <a:spcPts val="0"/>
              </a:spcBef>
              <a:spcAft>
                <a:spcPts val="0"/>
              </a:spcAft>
              <a:buSzPts val="1800"/>
              <a:buFont typeface="Montserrat"/>
              <a:buNone/>
              <a:defRPr sz="1800">
                <a:latin typeface="Montserrat"/>
                <a:ea typeface="Montserrat"/>
                <a:cs typeface="Montserrat"/>
                <a:sym typeface="Montserrat"/>
              </a:defRPr>
            </a:lvl3pPr>
            <a:lvl4pPr lvl="3">
              <a:spcBef>
                <a:spcPts val="0"/>
              </a:spcBef>
              <a:spcAft>
                <a:spcPts val="0"/>
              </a:spcAft>
              <a:buSzPts val="1800"/>
              <a:buFont typeface="Montserrat"/>
              <a:buNone/>
              <a:defRPr sz="1800">
                <a:latin typeface="Montserrat"/>
                <a:ea typeface="Montserrat"/>
                <a:cs typeface="Montserrat"/>
                <a:sym typeface="Montserrat"/>
              </a:defRPr>
            </a:lvl4pPr>
            <a:lvl5pPr lvl="4">
              <a:spcBef>
                <a:spcPts val="0"/>
              </a:spcBef>
              <a:spcAft>
                <a:spcPts val="0"/>
              </a:spcAft>
              <a:buSzPts val="1800"/>
              <a:buFont typeface="Montserrat"/>
              <a:buNone/>
              <a:defRPr sz="1800">
                <a:latin typeface="Montserrat"/>
                <a:ea typeface="Montserrat"/>
                <a:cs typeface="Montserrat"/>
                <a:sym typeface="Montserrat"/>
              </a:defRPr>
            </a:lvl5pPr>
            <a:lvl6pPr lvl="5">
              <a:spcBef>
                <a:spcPts val="0"/>
              </a:spcBef>
              <a:spcAft>
                <a:spcPts val="0"/>
              </a:spcAft>
              <a:buSzPts val="1800"/>
              <a:buFont typeface="Montserrat"/>
              <a:buNone/>
              <a:defRPr sz="1800">
                <a:latin typeface="Montserrat"/>
                <a:ea typeface="Montserrat"/>
                <a:cs typeface="Montserrat"/>
                <a:sym typeface="Montserrat"/>
              </a:defRPr>
            </a:lvl6pPr>
            <a:lvl7pPr lvl="6">
              <a:spcBef>
                <a:spcPts val="0"/>
              </a:spcBef>
              <a:spcAft>
                <a:spcPts val="0"/>
              </a:spcAft>
              <a:buSzPts val="1800"/>
              <a:buFont typeface="Montserrat"/>
              <a:buNone/>
              <a:defRPr sz="1800">
                <a:latin typeface="Montserrat"/>
                <a:ea typeface="Montserrat"/>
                <a:cs typeface="Montserrat"/>
                <a:sym typeface="Montserrat"/>
              </a:defRPr>
            </a:lvl7pPr>
            <a:lvl8pPr lvl="7">
              <a:spcBef>
                <a:spcPts val="0"/>
              </a:spcBef>
              <a:spcAft>
                <a:spcPts val="0"/>
              </a:spcAft>
              <a:buSzPts val="1800"/>
              <a:buFont typeface="Montserrat"/>
              <a:buNone/>
              <a:defRPr sz="1800">
                <a:latin typeface="Montserrat"/>
                <a:ea typeface="Montserrat"/>
                <a:cs typeface="Montserrat"/>
                <a:sym typeface="Montserrat"/>
              </a:defRPr>
            </a:lvl8pPr>
            <a:lvl9pPr lvl="8">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76" name="Google Shape;7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
        <p:nvSpPr>
          <p:cNvPr id="77" name="Google Shape;77;p8"/>
          <p:cNvSpPr/>
          <p:nvPr/>
        </p:nvSpPr>
        <p:spPr>
          <a:xfrm>
            <a:off x="0" y="4969000"/>
            <a:ext cx="4501500" cy="214200"/>
          </a:xfrm>
          <a:prstGeom prst="rect">
            <a:avLst/>
          </a:prstGeom>
          <a:solidFill>
            <a:srgbClr val="2871B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78" name="Google Shape;78;p8"/>
          <p:cNvSpPr/>
          <p:nvPr/>
        </p:nvSpPr>
        <p:spPr>
          <a:xfrm>
            <a:off x="4501500" y="4968996"/>
            <a:ext cx="4642500" cy="2142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grpSp>
        <p:nvGrpSpPr>
          <p:cNvPr id="79" name="Google Shape;79;p8"/>
          <p:cNvGrpSpPr/>
          <p:nvPr/>
        </p:nvGrpSpPr>
        <p:grpSpPr>
          <a:xfrm>
            <a:off x="8298483" y="311867"/>
            <a:ext cx="539988" cy="282336"/>
            <a:chOff x="406979" y="176671"/>
            <a:chExt cx="2690521" cy="1406754"/>
          </a:xfrm>
        </p:grpSpPr>
        <p:grpSp>
          <p:nvGrpSpPr>
            <p:cNvPr id="80" name="Google Shape;80;p8"/>
            <p:cNvGrpSpPr/>
            <p:nvPr/>
          </p:nvGrpSpPr>
          <p:grpSpPr>
            <a:xfrm>
              <a:off x="406979" y="176671"/>
              <a:ext cx="2683742" cy="1402541"/>
              <a:chOff x="1803350" y="1998225"/>
              <a:chExt cx="4699250" cy="2455859"/>
            </a:xfrm>
          </p:grpSpPr>
          <p:sp>
            <p:nvSpPr>
              <p:cNvPr id="81" name="Google Shape;81;p8"/>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82" name="Google Shape;82;p8"/>
              <p:cNvSpPr/>
              <p:nvPr/>
            </p:nvSpPr>
            <p:spPr>
              <a:xfrm>
                <a:off x="4398400" y="1998225"/>
                <a:ext cx="2104200" cy="24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83" name="Google Shape;83;p8"/>
              <p:cNvPicPr preferRelativeResize="0"/>
              <p:nvPr/>
            </p:nvPicPr>
            <p:blipFill>
              <a:blip r:embed="rId2">
                <a:alphaModFix/>
              </a:blip>
              <a:stretch>
                <a:fillRect/>
              </a:stretch>
            </p:blipFill>
            <p:spPr>
              <a:xfrm>
                <a:off x="2092725" y="2006760"/>
                <a:ext cx="4040050" cy="2447325"/>
              </a:xfrm>
              <a:prstGeom prst="rect">
                <a:avLst/>
              </a:prstGeom>
              <a:noFill/>
              <a:ln>
                <a:noFill/>
              </a:ln>
            </p:spPr>
          </p:pic>
        </p:grpSp>
        <p:sp>
          <p:nvSpPr>
            <p:cNvPr id="84" name="Google Shape;84;p8"/>
            <p:cNvSpPr/>
            <p:nvPr/>
          </p:nvSpPr>
          <p:spPr>
            <a:xfrm>
              <a:off x="413700" y="180325"/>
              <a:ext cx="2683800" cy="1403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85" name="Google Shape;85;p8"/>
          <p:cNvSpPr txBox="1"/>
          <p:nvPr/>
        </p:nvSpPr>
        <p:spPr>
          <a:xfrm>
            <a:off x="5718981" y="228257"/>
            <a:ext cx="2736900" cy="4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86" name="Google Shape;86;p8"/>
          <p:cNvSpPr txBox="1">
            <a:spLocks noGrp="1"/>
          </p:cNvSpPr>
          <p:nvPr>
            <p:ph type="subTitle" idx="2"/>
          </p:nvPr>
        </p:nvSpPr>
        <p:spPr>
          <a:xfrm>
            <a:off x="2021175" y="1701300"/>
            <a:ext cx="4437300" cy="1184700"/>
          </a:xfrm>
          <a:prstGeom prst="rect">
            <a:avLst/>
          </a:prstGeom>
        </p:spPr>
        <p:txBody>
          <a:bodyPr spcFirstLastPara="1" wrap="square" lIns="91425" tIns="91425" rIns="91425" bIns="91425" anchor="t" anchorCtr="0">
            <a:normAutofit/>
          </a:bodyPr>
          <a:lstStyle>
            <a:lvl1pPr lvl="0">
              <a:spcBef>
                <a:spcPts val="0"/>
              </a:spcBef>
              <a:spcAft>
                <a:spcPts val="0"/>
              </a:spcAft>
              <a:buClr>
                <a:srgbClr val="2871B8"/>
              </a:buClr>
              <a:buSzPts val="1600"/>
              <a:buFont typeface="Montserrat"/>
              <a:buChar char="●"/>
              <a:defRPr sz="1600">
                <a:latin typeface="Montserrat"/>
                <a:ea typeface="Montserrat"/>
                <a:cs typeface="Montserrat"/>
                <a:sym typeface="Montserrat"/>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7" name="Google Shape;87;p8"/>
          <p:cNvSpPr txBox="1">
            <a:spLocks noGrp="1"/>
          </p:cNvSpPr>
          <p:nvPr>
            <p:ph type="body" idx="3"/>
          </p:nvPr>
        </p:nvSpPr>
        <p:spPr>
          <a:xfrm>
            <a:off x="451450" y="3947025"/>
            <a:ext cx="3732300" cy="734100"/>
          </a:xfrm>
          <a:prstGeom prst="rect">
            <a:avLst/>
          </a:prstGeom>
        </p:spPr>
        <p:txBody>
          <a:bodyPr spcFirstLastPara="1" wrap="square" lIns="91425" tIns="91425" rIns="91425" bIns="91425" anchor="ctr" anchorCtr="0">
            <a:normAutofit/>
          </a:bodyPr>
          <a:lstStyle>
            <a:lvl1pPr marL="457200" lvl="0" indent="-285750">
              <a:spcBef>
                <a:spcPts val="0"/>
              </a:spcBef>
              <a:spcAft>
                <a:spcPts val="0"/>
              </a:spcAft>
              <a:buSzPts val="900"/>
              <a:buFont typeface="Montserrat"/>
              <a:buChar char="●"/>
              <a:defRPr sz="900">
                <a:latin typeface="Montserrat"/>
                <a:ea typeface="Montserrat"/>
                <a:cs typeface="Montserrat"/>
                <a:sym typeface="Montserrat"/>
              </a:defRPr>
            </a:lvl1pPr>
            <a:lvl2pPr marL="914400" lvl="1" indent="-285750">
              <a:spcBef>
                <a:spcPts val="0"/>
              </a:spcBef>
              <a:spcAft>
                <a:spcPts val="0"/>
              </a:spcAft>
              <a:buSzPts val="900"/>
              <a:buFont typeface="Montserrat"/>
              <a:buChar char="○"/>
              <a:defRPr sz="900">
                <a:latin typeface="Montserrat"/>
                <a:ea typeface="Montserrat"/>
                <a:cs typeface="Montserrat"/>
                <a:sym typeface="Montserrat"/>
              </a:defRPr>
            </a:lvl2pPr>
            <a:lvl3pPr marL="1371600" lvl="2" indent="-285750">
              <a:spcBef>
                <a:spcPts val="0"/>
              </a:spcBef>
              <a:spcAft>
                <a:spcPts val="0"/>
              </a:spcAft>
              <a:buSzPts val="900"/>
              <a:buFont typeface="Montserrat"/>
              <a:buChar char="■"/>
              <a:defRPr sz="900">
                <a:latin typeface="Montserrat"/>
                <a:ea typeface="Montserrat"/>
                <a:cs typeface="Montserrat"/>
                <a:sym typeface="Montserrat"/>
              </a:defRPr>
            </a:lvl3pPr>
            <a:lvl4pPr marL="1828800" lvl="3" indent="-285750">
              <a:spcBef>
                <a:spcPts val="0"/>
              </a:spcBef>
              <a:spcAft>
                <a:spcPts val="0"/>
              </a:spcAft>
              <a:buSzPts val="900"/>
              <a:buFont typeface="Montserrat"/>
              <a:buChar char="●"/>
              <a:defRPr sz="900">
                <a:latin typeface="Montserrat"/>
                <a:ea typeface="Montserrat"/>
                <a:cs typeface="Montserrat"/>
                <a:sym typeface="Montserrat"/>
              </a:defRPr>
            </a:lvl4pPr>
            <a:lvl5pPr marL="2286000" lvl="4" indent="-285750">
              <a:spcBef>
                <a:spcPts val="0"/>
              </a:spcBef>
              <a:spcAft>
                <a:spcPts val="0"/>
              </a:spcAft>
              <a:buSzPts val="900"/>
              <a:buFont typeface="Montserrat"/>
              <a:buChar char="○"/>
              <a:defRPr sz="900">
                <a:latin typeface="Montserrat"/>
                <a:ea typeface="Montserrat"/>
                <a:cs typeface="Montserrat"/>
                <a:sym typeface="Montserrat"/>
              </a:defRPr>
            </a:lvl5pPr>
            <a:lvl6pPr marL="2743200" lvl="5" indent="-285750">
              <a:spcBef>
                <a:spcPts val="0"/>
              </a:spcBef>
              <a:spcAft>
                <a:spcPts val="0"/>
              </a:spcAft>
              <a:buSzPts val="900"/>
              <a:buFont typeface="Montserrat"/>
              <a:buChar char="■"/>
              <a:defRPr sz="900">
                <a:latin typeface="Montserrat"/>
                <a:ea typeface="Montserrat"/>
                <a:cs typeface="Montserrat"/>
                <a:sym typeface="Montserrat"/>
              </a:defRPr>
            </a:lvl6pPr>
            <a:lvl7pPr marL="3200400" lvl="6" indent="-285750">
              <a:spcBef>
                <a:spcPts val="0"/>
              </a:spcBef>
              <a:spcAft>
                <a:spcPts val="0"/>
              </a:spcAft>
              <a:buSzPts val="900"/>
              <a:buFont typeface="Montserrat"/>
              <a:buChar char="●"/>
              <a:defRPr sz="900">
                <a:latin typeface="Montserrat"/>
                <a:ea typeface="Montserrat"/>
                <a:cs typeface="Montserrat"/>
                <a:sym typeface="Montserrat"/>
              </a:defRPr>
            </a:lvl7pPr>
            <a:lvl8pPr marL="3657600" lvl="7" indent="-285750">
              <a:spcBef>
                <a:spcPts val="0"/>
              </a:spcBef>
              <a:spcAft>
                <a:spcPts val="0"/>
              </a:spcAft>
              <a:buSzPts val="900"/>
              <a:buFont typeface="Montserrat"/>
              <a:buChar char="○"/>
              <a:defRPr sz="900">
                <a:latin typeface="Montserrat"/>
                <a:ea typeface="Montserrat"/>
                <a:cs typeface="Montserrat"/>
                <a:sym typeface="Montserrat"/>
              </a:defRPr>
            </a:lvl8pPr>
            <a:lvl9pPr marL="4114800" lvl="8" indent="-285750">
              <a:spcBef>
                <a:spcPts val="0"/>
              </a:spcBef>
              <a:spcAft>
                <a:spcPts val="0"/>
              </a:spcAft>
              <a:buSzPts val="900"/>
              <a:buFont typeface="Montserrat"/>
              <a:buChar char="■"/>
              <a:defRPr sz="900">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p:cSld name="CUSTOM">
    <p:bg>
      <p:bgPr>
        <a:gradFill>
          <a:gsLst>
            <a:gs pos="0">
              <a:schemeClr val="accent1"/>
            </a:gs>
            <a:gs pos="100000">
              <a:srgbClr val="4D35FF"/>
            </a:gs>
          </a:gsLst>
          <a:lin ang="5400700" scaled="0"/>
        </a:gradFill>
        <a:effectLst/>
      </p:bgPr>
    </p:bg>
    <p:spTree>
      <p:nvGrpSpPr>
        <p:cNvPr id="1" name="Shape 94"/>
        <p:cNvGrpSpPr/>
        <p:nvPr/>
      </p:nvGrpSpPr>
      <p:grpSpPr>
        <a:xfrm>
          <a:off x="0" y="0"/>
          <a:ext cx="0" cy="0"/>
          <a:chOff x="0" y="0"/>
          <a:chExt cx="0" cy="0"/>
        </a:xfrm>
      </p:grpSpPr>
      <p:pic>
        <p:nvPicPr>
          <p:cNvPr id="95" name="Google Shape;95;p10"/>
          <p:cNvPicPr preferRelativeResize="0"/>
          <p:nvPr/>
        </p:nvPicPr>
        <p:blipFill rotWithShape="1">
          <a:blip r:embed="rId2">
            <a:alphaModFix amt="28000"/>
          </a:blip>
          <a:srcRect t="6207" b="9454"/>
          <a:stretch/>
        </p:blipFill>
        <p:spPr>
          <a:xfrm>
            <a:off x="0" y="0"/>
            <a:ext cx="9144003" cy="5143499"/>
          </a:xfrm>
          <a:prstGeom prst="rect">
            <a:avLst/>
          </a:prstGeom>
          <a:noFill/>
          <a:ln>
            <a:noFill/>
          </a:ln>
        </p:spPr>
      </p:pic>
      <p:sp>
        <p:nvSpPr>
          <p:cNvPr id="96" name="Google Shape;96;p10"/>
          <p:cNvSpPr txBox="1">
            <a:spLocks noGrp="1"/>
          </p:cNvSpPr>
          <p:nvPr>
            <p:ph type="title"/>
          </p:nvPr>
        </p:nvSpPr>
        <p:spPr>
          <a:xfrm>
            <a:off x="311700" y="220947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4000"/>
              <a:buFont typeface="Montserrat"/>
              <a:buNone/>
              <a:defRPr sz="4000" b="1">
                <a:solidFill>
                  <a:schemeClr val="lt1"/>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1">
  <p:cSld name="CUSTOM_1">
    <p:bg>
      <p:bgPr>
        <a:gradFill>
          <a:gsLst>
            <a:gs pos="0">
              <a:schemeClr val="accent1"/>
            </a:gs>
            <a:gs pos="100000">
              <a:srgbClr val="4D35FF"/>
            </a:gs>
          </a:gsLst>
          <a:lin ang="5400700" scaled="0"/>
        </a:gradFill>
        <a:effectLst/>
      </p:bgPr>
    </p:bg>
    <p:spTree>
      <p:nvGrpSpPr>
        <p:cNvPr id="1" name="Shape 97"/>
        <p:cNvGrpSpPr/>
        <p:nvPr/>
      </p:nvGrpSpPr>
      <p:grpSpPr>
        <a:xfrm>
          <a:off x="0" y="0"/>
          <a:ext cx="0" cy="0"/>
          <a:chOff x="0" y="0"/>
          <a:chExt cx="0" cy="0"/>
        </a:xfrm>
      </p:grpSpPr>
      <p:pic>
        <p:nvPicPr>
          <p:cNvPr id="98" name="Google Shape;98;p11"/>
          <p:cNvPicPr preferRelativeResize="0"/>
          <p:nvPr/>
        </p:nvPicPr>
        <p:blipFill rotWithShape="1">
          <a:blip r:embed="rId2">
            <a:alphaModFix amt="28000"/>
          </a:blip>
          <a:srcRect b="14185"/>
          <a:stretch/>
        </p:blipFill>
        <p:spPr>
          <a:xfrm>
            <a:off x="0" y="-86525"/>
            <a:ext cx="9144003" cy="5230025"/>
          </a:xfrm>
          <a:prstGeom prst="rect">
            <a:avLst/>
          </a:prstGeom>
          <a:noFill/>
          <a:ln>
            <a:noFill/>
          </a:ln>
        </p:spPr>
      </p:pic>
      <p:sp>
        <p:nvSpPr>
          <p:cNvPr id="99" name="Google Shape;99;p11"/>
          <p:cNvSpPr txBox="1">
            <a:spLocks noGrp="1"/>
          </p:cNvSpPr>
          <p:nvPr>
            <p:ph type="title"/>
          </p:nvPr>
        </p:nvSpPr>
        <p:spPr>
          <a:xfrm>
            <a:off x="311700" y="2209475"/>
            <a:ext cx="85206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4000"/>
              <a:buFont typeface="Montserrat"/>
              <a:buNone/>
              <a:defRPr sz="4000" b="1">
                <a:solidFill>
                  <a:schemeClr val="lt1"/>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doi.org/10.1007/s11266-022-00479-2"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140"/>
        <p:cNvGrpSpPr/>
        <p:nvPr/>
      </p:nvGrpSpPr>
      <p:grpSpPr>
        <a:xfrm>
          <a:off x="0" y="0"/>
          <a:ext cx="0" cy="0"/>
          <a:chOff x="0" y="0"/>
          <a:chExt cx="0" cy="0"/>
        </a:xfrm>
      </p:grpSpPr>
      <p:sp>
        <p:nvSpPr>
          <p:cNvPr id="141" name="Google Shape;141;p22"/>
          <p:cNvSpPr/>
          <p:nvPr/>
        </p:nvSpPr>
        <p:spPr>
          <a:xfrm>
            <a:off x="657875" y="3204767"/>
            <a:ext cx="5801100" cy="649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142" name="Google Shape;142;p22"/>
          <p:cNvSpPr/>
          <p:nvPr/>
        </p:nvSpPr>
        <p:spPr>
          <a:xfrm>
            <a:off x="1335700" y="3857450"/>
            <a:ext cx="5599200" cy="8055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
              <a:t>z</a:t>
            </a:r>
            <a:endParaRPr sz="300" dirty="0"/>
          </a:p>
        </p:txBody>
      </p:sp>
      <p:sp>
        <p:nvSpPr>
          <p:cNvPr id="143" name="Google Shape;143;p22"/>
          <p:cNvSpPr txBox="1">
            <a:spLocks noGrp="1"/>
          </p:cNvSpPr>
          <p:nvPr>
            <p:ph type="ctrTitle"/>
          </p:nvPr>
        </p:nvSpPr>
        <p:spPr>
          <a:xfrm>
            <a:off x="669825" y="3269717"/>
            <a:ext cx="5801100" cy="5358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br>
              <a:rPr lang="en" sz="2300" b="1">
                <a:latin typeface="Montserrat"/>
                <a:ea typeface="Montserrat"/>
                <a:cs typeface="Montserrat"/>
                <a:sym typeface="Montserrat"/>
              </a:rPr>
            </a:br>
            <a:r>
              <a:rPr lang="en" sz="3000" b="1">
                <a:latin typeface="Montserrat"/>
                <a:ea typeface="Montserrat"/>
                <a:cs typeface="Montserrat"/>
                <a:sym typeface="Montserrat"/>
              </a:rPr>
              <a:t>The AI Revolution in TESOL</a:t>
            </a:r>
            <a:endParaRPr sz="2300" b="1" dirty="0">
              <a:latin typeface="Montserrat"/>
              <a:ea typeface="Montserrat"/>
              <a:cs typeface="Montserrat"/>
              <a:sym typeface="Montserrat"/>
            </a:endParaRPr>
          </a:p>
          <a:p>
            <a:pPr marL="0" lvl="0" indent="0" algn="ctr" rtl="0">
              <a:spcBef>
                <a:spcPts val="0"/>
              </a:spcBef>
              <a:spcAft>
                <a:spcPts val="0"/>
              </a:spcAft>
              <a:buClr>
                <a:srgbClr val="000000"/>
              </a:buClr>
              <a:buSzPts val="990"/>
              <a:buFont typeface="Arial"/>
              <a:buNone/>
            </a:pPr>
            <a:endParaRPr sz="1800" b="1" dirty="0">
              <a:latin typeface="Montserrat"/>
              <a:ea typeface="Montserrat"/>
              <a:cs typeface="Montserrat"/>
              <a:sym typeface="Montserrat"/>
            </a:endParaRPr>
          </a:p>
        </p:txBody>
      </p:sp>
      <p:sp>
        <p:nvSpPr>
          <p:cNvPr id="144" name="Google Shape;144;p22"/>
          <p:cNvSpPr txBox="1">
            <a:spLocks noGrp="1"/>
          </p:cNvSpPr>
          <p:nvPr>
            <p:ph type="ctrTitle"/>
          </p:nvPr>
        </p:nvSpPr>
        <p:spPr>
          <a:xfrm>
            <a:off x="1392989" y="4031770"/>
            <a:ext cx="5484600" cy="4605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4400"/>
              <a:buNone/>
            </a:pPr>
            <a:r>
              <a:rPr lang="en" sz="1800">
                <a:solidFill>
                  <a:schemeClr val="lt1"/>
                </a:solidFill>
                <a:latin typeface="Montserrat"/>
                <a:ea typeface="Montserrat"/>
                <a:cs typeface="Montserrat"/>
                <a:sym typeface="Montserrat"/>
              </a:rPr>
              <a:t>Teaching, Learning, and Innovation: </a:t>
            </a:r>
            <a:br>
              <a:rPr lang="en" sz="1800">
                <a:solidFill>
                  <a:schemeClr val="lt1"/>
                </a:solidFill>
                <a:latin typeface="Montserrat"/>
                <a:ea typeface="Montserrat"/>
                <a:cs typeface="Montserrat"/>
                <a:sym typeface="Montserrat"/>
              </a:rPr>
            </a:br>
            <a:r>
              <a:rPr lang="en" sz="1800">
                <a:solidFill>
                  <a:schemeClr val="lt1"/>
                </a:solidFill>
                <a:latin typeface="Montserrat"/>
                <a:ea typeface="Montserrat"/>
                <a:cs typeface="Montserrat"/>
                <a:sym typeface="Montserrat"/>
              </a:rPr>
              <a:t>The Ethical Dimensions of AI in Education</a:t>
            </a:r>
            <a:endParaRPr sz="1800" dirty="0">
              <a:latin typeface="Montserrat"/>
              <a:ea typeface="Montserrat"/>
              <a:cs typeface="Montserrat"/>
              <a:sym typeface="Montserrat"/>
            </a:endParaRPr>
          </a:p>
        </p:txBody>
      </p:sp>
      <p:pic>
        <p:nvPicPr>
          <p:cNvPr id="145" name="Google Shape;145;p22" title="Catalyzing Learning Services Logo.jpeg"/>
          <p:cNvPicPr preferRelativeResize="0"/>
          <p:nvPr/>
        </p:nvPicPr>
        <p:blipFill>
          <a:blip r:embed="rId3">
            <a:alphaModFix/>
          </a:blip>
          <a:stretch>
            <a:fillRect/>
          </a:stretch>
        </p:blipFill>
        <p:spPr>
          <a:xfrm>
            <a:off x="669825" y="474100"/>
            <a:ext cx="1606576" cy="974026"/>
          </a:xfrm>
          <a:prstGeom prst="rect">
            <a:avLst/>
          </a:prstGeom>
          <a:noFill/>
          <a:ln>
            <a:noFill/>
          </a:ln>
        </p:spPr>
      </p:pic>
      <p:sp>
        <p:nvSpPr>
          <p:cNvPr id="146" name="Google Shape;146;p22"/>
          <p:cNvSpPr txBox="1">
            <a:spLocks noGrp="1"/>
          </p:cNvSpPr>
          <p:nvPr>
            <p:ph type="subTitle" idx="2"/>
          </p:nvPr>
        </p:nvSpPr>
        <p:spPr>
          <a:xfrm>
            <a:off x="7433400" y="2893865"/>
            <a:ext cx="1710600" cy="149340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dirty="0"/>
              <a:t>Vickie Miller</a:t>
            </a:r>
            <a:endParaRPr sz="1300" dirty="0"/>
          </a:p>
          <a:p>
            <a:pPr marL="0" lvl="0" indent="0" algn="l" rtl="0">
              <a:lnSpc>
                <a:spcPct val="100000"/>
              </a:lnSpc>
              <a:spcBef>
                <a:spcPts val="0"/>
              </a:spcBef>
              <a:spcAft>
                <a:spcPts val="0"/>
              </a:spcAft>
              <a:buClr>
                <a:schemeClr val="dk1"/>
              </a:buClr>
              <a:buSzPts val="1100"/>
              <a:buFont typeface="Arial"/>
              <a:buNone/>
            </a:pPr>
            <a:r>
              <a:rPr lang="en" b="0" dirty="0"/>
              <a:t>Founder, Catalyzing Learning Services/</a:t>
            </a:r>
          </a:p>
          <a:p>
            <a:pPr marL="0" lvl="0" indent="0" algn="l" rtl="0">
              <a:lnSpc>
                <a:spcPct val="100000"/>
              </a:lnSpc>
              <a:spcBef>
                <a:spcPts val="0"/>
              </a:spcBef>
              <a:spcAft>
                <a:spcPts val="0"/>
              </a:spcAft>
              <a:buClr>
                <a:schemeClr val="dk1"/>
              </a:buClr>
              <a:buSzPts val="1100"/>
              <a:buFont typeface="Arial"/>
              <a:buNone/>
            </a:pPr>
            <a:r>
              <a:rPr lang="en" b="0" dirty="0"/>
              <a:t>INTESOL Worldwide Senior Trainer</a:t>
            </a:r>
            <a:endParaRPr b="0" dirty="0"/>
          </a:p>
          <a:p>
            <a:pPr marL="0" lvl="0" indent="0" algn="l" rtl="0">
              <a:lnSpc>
                <a:spcPct val="100000"/>
              </a:lnSpc>
              <a:spcBef>
                <a:spcPts val="0"/>
              </a:spcBef>
              <a:spcAft>
                <a:spcPts val="0"/>
              </a:spcAft>
              <a:buClr>
                <a:schemeClr val="dk1"/>
              </a:buClr>
              <a:buSzPts val="1100"/>
              <a:buFont typeface="Arial"/>
              <a:buNone/>
            </a:pPr>
            <a:endParaRPr b="0" dirty="0"/>
          </a:p>
          <a:p>
            <a:pPr marL="0" lvl="0" indent="0" algn="l" rtl="0">
              <a:lnSpc>
                <a:spcPct val="100000"/>
              </a:lnSpc>
              <a:spcBef>
                <a:spcPts val="0"/>
              </a:spcBef>
              <a:spcAft>
                <a:spcPts val="0"/>
              </a:spcAft>
              <a:buClr>
                <a:schemeClr val="dk1"/>
              </a:buClr>
              <a:buSzPts val="1100"/>
              <a:buFont typeface="Arial"/>
              <a:buNone/>
            </a:pPr>
            <a:r>
              <a:rPr lang="en" b="0" dirty="0"/>
              <a:t>August 5-6, 2025</a:t>
            </a:r>
            <a:endParaRPr b="0" dirty="0"/>
          </a:p>
          <a:p>
            <a:pPr marL="0" lvl="0" indent="0" algn="l" rtl="0">
              <a:spcBef>
                <a:spcPts val="0"/>
              </a:spcBef>
              <a:spcAft>
                <a:spcPts val="120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311700" y="2209475"/>
            <a:ext cx="8520600" cy="5727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900"/>
              </a:spcAft>
              <a:buNone/>
            </a:pPr>
            <a:r>
              <a:rPr lang="en" sz="3700">
                <a:solidFill>
                  <a:schemeClr val="lt1"/>
                </a:solidFill>
                <a:latin typeface="Montserrat ExtraBold"/>
                <a:ea typeface="Montserrat ExtraBold"/>
                <a:cs typeface="Montserrat ExtraBold"/>
                <a:sym typeface="Montserrat ExtraBold"/>
              </a:rPr>
              <a:t>What are the ethical considerations in using </a:t>
            </a:r>
            <a:br>
              <a:rPr lang="en" sz="3700">
                <a:solidFill>
                  <a:schemeClr val="lt1"/>
                </a:solidFill>
                <a:latin typeface="Montserrat ExtraBold"/>
                <a:ea typeface="Montserrat ExtraBold"/>
                <a:cs typeface="Montserrat ExtraBold"/>
                <a:sym typeface="Montserrat ExtraBold"/>
              </a:rPr>
            </a:br>
            <a:r>
              <a:rPr lang="en" sz="3700">
                <a:solidFill>
                  <a:schemeClr val="lt1"/>
                </a:solidFill>
                <a:latin typeface="Montserrat ExtraBold"/>
                <a:ea typeface="Montserrat ExtraBold"/>
                <a:cs typeface="Montserrat ExtraBold"/>
                <a:sym typeface="Montserrat ExtraBold"/>
              </a:rPr>
              <a:t>AI in TESOL Education?</a:t>
            </a:r>
            <a:endParaRPr sz="3700" dirty="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27"/>
          <p:cNvSpPr txBox="1">
            <a:spLocks noGrp="1"/>
          </p:cNvSpPr>
          <p:nvPr>
            <p:ph type="ctrTitle" idx="4294967295"/>
          </p:nvPr>
        </p:nvSpPr>
        <p:spPr>
          <a:xfrm>
            <a:off x="556350" y="1167600"/>
            <a:ext cx="8031300" cy="2808300"/>
          </a:xfrm>
          <a:prstGeom prst="rect">
            <a:avLst/>
          </a:prstGeom>
        </p:spPr>
        <p:txBody>
          <a:bodyPr spcFirstLastPara="1" wrap="square" lIns="91425" tIns="91425" rIns="91425" bIns="91425" anchor="ctr" anchorCtr="0">
            <a:noAutofit/>
          </a:bodyPr>
          <a:lstStyle/>
          <a:p>
            <a:pPr marL="457200" lvl="0" indent="-228600" algn="l" rtl="0">
              <a:lnSpc>
                <a:spcPct val="115000"/>
              </a:lnSpc>
              <a:spcBef>
                <a:spcPts val="1500"/>
              </a:spcBef>
              <a:spcAft>
                <a:spcPts val="0"/>
              </a:spcAft>
              <a:buClr>
                <a:srgbClr val="2871B8"/>
              </a:buClr>
              <a:buSzPts val="1800"/>
              <a:buFont typeface="Montserrat"/>
              <a:buChar char="●"/>
            </a:pPr>
            <a:r>
              <a:rPr lang="en-US" sz="1800" dirty="0">
                <a:latin typeface="Montserrat"/>
                <a:ea typeface="Montserrat"/>
                <a:cs typeface="Montserrat"/>
                <a:sym typeface="Montserrat"/>
              </a:rPr>
              <a:t>Key points from the literature on the ethical considerations in AI and TESOL education</a:t>
            </a:r>
            <a:endParaRPr sz="1800" dirty="0">
              <a:latin typeface="Montserrat"/>
              <a:ea typeface="Montserrat"/>
              <a:cs typeface="Montserrat"/>
              <a:sym typeface="Montserrat"/>
            </a:endParaRPr>
          </a:p>
          <a:p>
            <a:pPr marL="457200" lvl="0" indent="-228600" algn="l" rtl="0">
              <a:lnSpc>
                <a:spcPct val="115000"/>
              </a:lnSpc>
              <a:spcBef>
                <a:spcPts val="1500"/>
              </a:spcBef>
              <a:spcAft>
                <a:spcPts val="0"/>
              </a:spcAft>
              <a:buClr>
                <a:srgbClr val="2871B8"/>
              </a:buClr>
              <a:buSzPts val="1800"/>
              <a:buFont typeface="Montserrat"/>
              <a:buChar char="●"/>
            </a:pPr>
            <a:r>
              <a:rPr lang="en-US" sz="1800" dirty="0">
                <a:latin typeface="Montserrat"/>
                <a:ea typeface="Montserrat"/>
                <a:cs typeface="Montserrat"/>
                <a:sym typeface="Montserrat"/>
              </a:rPr>
              <a:t>Suggestions for potentially addressing these ethical concerns</a:t>
            </a:r>
            <a:endParaRPr sz="1800" dirty="0">
              <a:latin typeface="Montserrat"/>
              <a:ea typeface="Montserrat"/>
              <a:cs typeface="Montserrat"/>
              <a:sym typeface="Montserrat"/>
            </a:endParaRPr>
          </a:p>
          <a:p>
            <a:pPr marL="457200" lvl="0" indent="-228600" algn="l" rtl="0">
              <a:lnSpc>
                <a:spcPct val="115000"/>
              </a:lnSpc>
              <a:spcBef>
                <a:spcPts val="1500"/>
              </a:spcBef>
              <a:spcAft>
                <a:spcPts val="1500"/>
              </a:spcAft>
              <a:buClr>
                <a:srgbClr val="2871B8"/>
              </a:buClr>
              <a:buSzPts val="1800"/>
              <a:buFont typeface="Montserrat"/>
              <a:buChar char="●"/>
            </a:pPr>
            <a:r>
              <a:rPr lang="en" sz="1800" dirty="0">
                <a:latin typeface="Montserrat"/>
                <a:ea typeface="Montserrat"/>
                <a:cs typeface="Montserrat"/>
                <a:sym typeface="Montserrat"/>
              </a:rPr>
              <a:t>Areas of further research</a:t>
            </a:r>
            <a:endParaRPr sz="1800" dirty="0">
              <a:latin typeface="Montserrat"/>
              <a:ea typeface="Montserrat"/>
              <a:cs typeface="Montserrat"/>
              <a:sym typeface="Montserrat"/>
            </a:endParaRPr>
          </a:p>
        </p:txBody>
      </p:sp>
      <p:grpSp>
        <p:nvGrpSpPr>
          <p:cNvPr id="207" name="Google Shape;207;p27"/>
          <p:cNvGrpSpPr/>
          <p:nvPr/>
        </p:nvGrpSpPr>
        <p:grpSpPr>
          <a:xfrm>
            <a:off x="8298483" y="311867"/>
            <a:ext cx="539988" cy="282336"/>
            <a:chOff x="406979" y="176671"/>
            <a:chExt cx="2690521" cy="1406754"/>
          </a:xfrm>
        </p:grpSpPr>
        <p:grpSp>
          <p:nvGrpSpPr>
            <p:cNvPr id="208" name="Google Shape;208;p27"/>
            <p:cNvGrpSpPr/>
            <p:nvPr/>
          </p:nvGrpSpPr>
          <p:grpSpPr>
            <a:xfrm>
              <a:off x="406979" y="176671"/>
              <a:ext cx="2683742" cy="1402541"/>
              <a:chOff x="1803350" y="1998225"/>
              <a:chExt cx="4699250" cy="2455859"/>
            </a:xfrm>
          </p:grpSpPr>
          <p:sp>
            <p:nvSpPr>
              <p:cNvPr id="209" name="Google Shape;209;p27"/>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10" name="Google Shape;210;p27"/>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211" name="Google Shape;211;p27"/>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212" name="Google Shape;212;p27"/>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213" name="Google Shape;213;p27"/>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214" name="Google Shape;214;p27"/>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15" name="Google Shape;215;p27"/>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16" name="Google Shape;216;p27"/>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a:t>Introduction</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311700" y="220947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00" dirty="0">
                <a:solidFill>
                  <a:schemeClr val="lt1"/>
                </a:solidFill>
                <a:latin typeface="Montserrat SemiBold"/>
                <a:ea typeface="Montserrat SemiBold"/>
                <a:cs typeface="Montserrat SemiBold"/>
                <a:sym typeface="Montserrat SemiBold"/>
              </a:rPr>
              <a:t>Methodology</a:t>
            </a:r>
            <a:endParaRPr sz="4000" dirty="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31"/>
          <p:cNvSpPr txBox="1">
            <a:spLocks noGrp="1"/>
          </p:cNvSpPr>
          <p:nvPr>
            <p:ph type="title" idx="4294967295"/>
          </p:nvPr>
        </p:nvSpPr>
        <p:spPr>
          <a:xfrm>
            <a:off x="2883550" y="1962550"/>
            <a:ext cx="5802600" cy="1750800"/>
          </a:xfrm>
          <a:prstGeom prst="rect">
            <a:avLst/>
          </a:prstGeom>
        </p:spPr>
        <p:txBody>
          <a:bodyPr spcFirstLastPara="1" wrap="square" lIns="91425" tIns="91425" rIns="91425" bIns="91425" anchor="ctr" anchorCtr="0">
            <a:noAutofit/>
          </a:bodyPr>
          <a:lstStyle/>
          <a:p>
            <a:pPr marL="457200" lvl="0" indent="-215900" algn="l" rtl="0">
              <a:lnSpc>
                <a:spcPct val="100000"/>
              </a:lnSpc>
              <a:spcBef>
                <a:spcPts val="0"/>
              </a:spcBef>
              <a:spcAft>
                <a:spcPts val="0"/>
              </a:spcAft>
              <a:buClr>
                <a:srgbClr val="2871B8"/>
              </a:buClr>
              <a:buSzPts val="1600"/>
              <a:buFont typeface="Montserrat"/>
              <a:buChar char="●"/>
            </a:pPr>
            <a:r>
              <a:rPr lang="en" sz="1600" dirty="0">
                <a:latin typeface="Montserrat"/>
                <a:ea typeface="Montserrat"/>
                <a:cs typeface="Montserrat"/>
                <a:sym typeface="Montserrat"/>
              </a:rPr>
              <a:t>A literature search was conducted using multiple academic databases, including Google Scholar, ERIC, JSTOR, and ResearchGate. </a:t>
            </a:r>
            <a:endParaRPr sz="1600" dirty="0">
              <a:latin typeface="Montserrat"/>
              <a:ea typeface="Montserrat"/>
              <a:cs typeface="Montserrat"/>
              <a:sym typeface="Montserrat"/>
            </a:endParaRPr>
          </a:p>
          <a:p>
            <a:pPr marL="457200" lvl="0" indent="-215900" algn="l" rtl="0">
              <a:lnSpc>
                <a:spcPct val="100000"/>
              </a:lnSpc>
              <a:spcBef>
                <a:spcPts val="1000"/>
              </a:spcBef>
              <a:spcAft>
                <a:spcPts val="0"/>
              </a:spcAft>
              <a:buClr>
                <a:srgbClr val="2871B8"/>
              </a:buClr>
              <a:buSzPts val="1600"/>
              <a:buFont typeface="Montserrat"/>
              <a:buChar char="●"/>
            </a:pPr>
            <a:r>
              <a:rPr lang="en" sz="1600" dirty="0">
                <a:latin typeface="Montserrat"/>
                <a:ea typeface="Montserrat"/>
                <a:cs typeface="Montserrat"/>
                <a:sym typeface="Montserrat"/>
              </a:rPr>
              <a:t>The search employed a combination of keywords and phrases such as "AI in education," "ethical considerations in AI," "TESOL and AI," "AI ethics </a:t>
            </a:r>
            <a:br>
              <a:rPr lang="en" sz="1600" dirty="0">
                <a:latin typeface="Montserrat"/>
                <a:ea typeface="Montserrat"/>
                <a:cs typeface="Montserrat"/>
                <a:sym typeface="Montserrat"/>
              </a:rPr>
            </a:br>
            <a:r>
              <a:rPr lang="en" sz="1600" dirty="0">
                <a:latin typeface="Montserrat"/>
                <a:ea typeface="Montserrat"/>
                <a:cs typeface="Montserrat"/>
                <a:sym typeface="Montserrat"/>
              </a:rPr>
              <a:t>for educators," and "language teaching </a:t>
            </a:r>
            <a:br>
              <a:rPr lang="en" sz="1600" dirty="0">
                <a:latin typeface="Montserrat"/>
                <a:ea typeface="Montserrat"/>
                <a:cs typeface="Montserrat"/>
                <a:sym typeface="Montserrat"/>
              </a:rPr>
            </a:br>
            <a:r>
              <a:rPr lang="en" sz="1600" dirty="0">
                <a:latin typeface="Montserrat"/>
                <a:ea typeface="Montserrat"/>
                <a:cs typeface="Montserrat"/>
                <a:sym typeface="Montserrat"/>
              </a:rPr>
              <a:t>and technology." </a:t>
            </a:r>
            <a:endParaRPr sz="1600" dirty="0">
              <a:latin typeface="Montserrat"/>
              <a:ea typeface="Montserrat"/>
              <a:cs typeface="Montserrat"/>
              <a:sym typeface="Montserrat"/>
            </a:endParaRPr>
          </a:p>
          <a:p>
            <a:pPr marL="457200" lvl="0" indent="-215900" algn="l" rtl="0">
              <a:lnSpc>
                <a:spcPct val="100000"/>
              </a:lnSpc>
              <a:spcBef>
                <a:spcPts val="1000"/>
              </a:spcBef>
              <a:spcAft>
                <a:spcPts val="0"/>
              </a:spcAft>
              <a:buClr>
                <a:srgbClr val="2871B8"/>
              </a:buClr>
              <a:buSzPts val="1600"/>
              <a:buFont typeface="Montserrat"/>
              <a:buChar char="●"/>
            </a:pPr>
            <a:r>
              <a:rPr lang="en" sz="1600" dirty="0">
                <a:latin typeface="Montserrat"/>
                <a:ea typeface="Montserrat"/>
                <a:cs typeface="Montserrat"/>
                <a:sym typeface="Montserrat"/>
              </a:rPr>
              <a:t>The search was limited to peer-reviewed articles and books published within the last ten years to ensure the relevance and currency of the findings.</a:t>
            </a:r>
            <a:endParaRPr sz="1600" dirty="0">
              <a:latin typeface="Montserrat"/>
              <a:ea typeface="Montserrat"/>
              <a:cs typeface="Montserrat"/>
              <a:sym typeface="Montserrat"/>
            </a:endParaRPr>
          </a:p>
          <a:p>
            <a:pPr marL="0" lvl="0" indent="0" algn="l" rtl="0">
              <a:lnSpc>
                <a:spcPct val="100000"/>
              </a:lnSpc>
              <a:spcBef>
                <a:spcPts val="0"/>
              </a:spcBef>
              <a:spcAft>
                <a:spcPts val="1800"/>
              </a:spcAft>
              <a:buNone/>
            </a:pPr>
            <a:endParaRPr sz="1600" dirty="0">
              <a:latin typeface="Montserrat"/>
              <a:ea typeface="Montserrat"/>
              <a:cs typeface="Montserrat"/>
              <a:sym typeface="Montserrat"/>
            </a:endParaRPr>
          </a:p>
        </p:txBody>
      </p:sp>
      <p:grpSp>
        <p:nvGrpSpPr>
          <p:cNvPr id="247" name="Google Shape;247;p31"/>
          <p:cNvGrpSpPr/>
          <p:nvPr/>
        </p:nvGrpSpPr>
        <p:grpSpPr>
          <a:xfrm>
            <a:off x="8298483" y="311867"/>
            <a:ext cx="539988" cy="282336"/>
            <a:chOff x="406979" y="176671"/>
            <a:chExt cx="2690521" cy="1406754"/>
          </a:xfrm>
        </p:grpSpPr>
        <p:grpSp>
          <p:nvGrpSpPr>
            <p:cNvPr id="248" name="Google Shape;248;p31"/>
            <p:cNvGrpSpPr/>
            <p:nvPr/>
          </p:nvGrpSpPr>
          <p:grpSpPr>
            <a:xfrm>
              <a:off x="406979" y="176671"/>
              <a:ext cx="2683742" cy="1402541"/>
              <a:chOff x="1803350" y="1998225"/>
              <a:chExt cx="4699250" cy="2455859"/>
            </a:xfrm>
          </p:grpSpPr>
          <p:sp>
            <p:nvSpPr>
              <p:cNvPr id="249" name="Google Shape;249;p31"/>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50" name="Google Shape;250;p31"/>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251" name="Google Shape;251;p31"/>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252" name="Google Shape;252;p31"/>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253" name="Google Shape;253;p31"/>
          <p:cNvSpPr txBox="1">
            <a:spLocks noGrp="1"/>
          </p:cNvSpPr>
          <p:nvPr>
            <p:ph type="ctrTitle" idx="4294967295"/>
          </p:nvPr>
        </p:nvSpPr>
        <p:spPr>
          <a:xfrm>
            <a:off x="299047" y="4147675"/>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980">
                <a:latin typeface="Montserrat"/>
                <a:ea typeface="Montserrat"/>
                <a:cs typeface="Montserrat"/>
                <a:sym typeface="Montserrat"/>
              </a:rPr>
              <a:t>Source: Unsplash | İrfan Simsar (2018)</a:t>
            </a:r>
            <a:endParaRPr sz="980" dirty="0">
              <a:latin typeface="Montserrat"/>
              <a:ea typeface="Montserrat"/>
              <a:cs typeface="Montserrat"/>
              <a:sym typeface="Montserrat"/>
            </a:endParaRPr>
          </a:p>
        </p:txBody>
      </p:sp>
      <p:sp>
        <p:nvSpPr>
          <p:cNvPr id="254" name="Google Shape;254;p31"/>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255" name="Google Shape;255;p31"/>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56" name="Google Shape;256;p31"/>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pic>
        <p:nvPicPr>
          <p:cNvPr id="257" name="Google Shape;257;p31"/>
          <p:cNvPicPr preferRelativeResize="0"/>
          <p:nvPr/>
        </p:nvPicPr>
        <p:blipFill rotWithShape="1">
          <a:blip r:embed="rId4">
            <a:alphaModFix/>
          </a:blip>
          <a:srcRect l="723" t="25705" r="33534" b="19694"/>
          <a:stretch/>
        </p:blipFill>
        <p:spPr>
          <a:xfrm>
            <a:off x="299050" y="1246100"/>
            <a:ext cx="2536050" cy="2808300"/>
          </a:xfrm>
          <a:prstGeom prst="rect">
            <a:avLst/>
          </a:prstGeom>
          <a:noFill/>
          <a:ln>
            <a:noFill/>
          </a:ln>
        </p:spPr>
      </p:pic>
      <p:sp>
        <p:nvSpPr>
          <p:cNvPr id="258" name="Google Shape;258;p31"/>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a:t>Methodology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ABC7D4-C0FD-082B-699A-560052DA6E21}"/>
              </a:ext>
            </a:extLst>
          </p:cNvPr>
          <p:cNvSpPr>
            <a:spLocks noGrp="1"/>
          </p:cNvSpPr>
          <p:nvPr>
            <p:ph type="subTitle" idx="2"/>
          </p:nvPr>
        </p:nvSpPr>
        <p:spPr>
          <a:xfrm>
            <a:off x="317523" y="463421"/>
            <a:ext cx="5947500" cy="1184700"/>
          </a:xfrm>
        </p:spPr>
        <p:txBody>
          <a:bodyPr/>
          <a:lstStyle/>
          <a:p>
            <a:r>
              <a:rPr lang="en-US" dirty="0"/>
              <a:t>24,680	Total </a:t>
            </a:r>
          </a:p>
        </p:txBody>
      </p:sp>
      <p:sp>
        <p:nvSpPr>
          <p:cNvPr id="7" name="Subtitle 2">
            <a:extLst>
              <a:ext uri="{FF2B5EF4-FFF2-40B4-BE49-F238E27FC236}">
                <a16:creationId xmlns:a16="http://schemas.microsoft.com/office/drawing/2014/main" id="{9EF92571-133F-F81E-1969-889B93B0AE69}"/>
              </a:ext>
            </a:extLst>
          </p:cNvPr>
          <p:cNvSpPr txBox="1">
            <a:spLocks/>
          </p:cNvSpPr>
          <p:nvPr/>
        </p:nvSpPr>
        <p:spPr>
          <a:xfrm>
            <a:off x="317523" y="2150645"/>
            <a:ext cx="5947500" cy="1184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2871B8"/>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t>659  	Ethics &amp; AI</a:t>
            </a:r>
          </a:p>
        </p:txBody>
      </p:sp>
      <p:sp>
        <p:nvSpPr>
          <p:cNvPr id="8" name="Subtitle 2">
            <a:extLst>
              <a:ext uri="{FF2B5EF4-FFF2-40B4-BE49-F238E27FC236}">
                <a16:creationId xmlns:a16="http://schemas.microsoft.com/office/drawing/2014/main" id="{AE205DF5-A5F3-2AB7-C4E3-A7E258C6F70E}"/>
              </a:ext>
            </a:extLst>
          </p:cNvPr>
          <p:cNvSpPr txBox="1">
            <a:spLocks/>
          </p:cNvSpPr>
          <p:nvPr/>
        </p:nvSpPr>
        <p:spPr>
          <a:xfrm>
            <a:off x="317523" y="1307033"/>
            <a:ext cx="5947500" cy="1184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2871B8"/>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t>8,630  	Peer reviewed</a:t>
            </a:r>
          </a:p>
        </p:txBody>
      </p:sp>
      <p:sp>
        <p:nvSpPr>
          <p:cNvPr id="10" name="Subtitle 2">
            <a:extLst>
              <a:ext uri="{FF2B5EF4-FFF2-40B4-BE49-F238E27FC236}">
                <a16:creationId xmlns:a16="http://schemas.microsoft.com/office/drawing/2014/main" id="{D192ECD8-16A1-C601-EC91-9D453F152BAB}"/>
              </a:ext>
            </a:extLst>
          </p:cNvPr>
          <p:cNvSpPr txBox="1">
            <a:spLocks/>
          </p:cNvSpPr>
          <p:nvPr/>
        </p:nvSpPr>
        <p:spPr>
          <a:xfrm>
            <a:off x="317523" y="3054723"/>
            <a:ext cx="5947500" cy="1184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2871B8"/>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t>39 		Somewhat related</a:t>
            </a:r>
          </a:p>
        </p:txBody>
      </p:sp>
      <p:sp>
        <p:nvSpPr>
          <p:cNvPr id="12" name="Subtitle 2">
            <a:extLst>
              <a:ext uri="{FF2B5EF4-FFF2-40B4-BE49-F238E27FC236}">
                <a16:creationId xmlns:a16="http://schemas.microsoft.com/office/drawing/2014/main" id="{103D3041-5B75-1DD5-FF7D-7FE76A0766AD}"/>
              </a:ext>
            </a:extLst>
          </p:cNvPr>
          <p:cNvSpPr txBox="1">
            <a:spLocks/>
          </p:cNvSpPr>
          <p:nvPr/>
        </p:nvSpPr>
        <p:spPr>
          <a:xfrm>
            <a:off x="317523" y="3958800"/>
            <a:ext cx="5947500" cy="1184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2871B8"/>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t>8 		Directly related</a:t>
            </a:r>
          </a:p>
        </p:txBody>
      </p:sp>
    </p:spTree>
    <p:extLst>
      <p:ext uri="{BB962C8B-B14F-4D97-AF65-F5344CB8AC3E}">
        <p14:creationId xmlns:p14="http://schemas.microsoft.com/office/powerpoint/2010/main" val="160306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262"/>
        <p:cNvGrpSpPr/>
        <p:nvPr/>
      </p:nvGrpSpPr>
      <p:grpSpPr>
        <a:xfrm>
          <a:off x="0" y="0"/>
          <a:ext cx="0" cy="0"/>
          <a:chOff x="0" y="0"/>
          <a:chExt cx="0" cy="0"/>
        </a:xfrm>
      </p:grpSpPr>
      <p:sp>
        <p:nvSpPr>
          <p:cNvPr id="263" name="Google Shape;263;p32"/>
          <p:cNvSpPr txBox="1">
            <a:spLocks noGrp="1"/>
          </p:cNvSpPr>
          <p:nvPr>
            <p:ph type="title"/>
          </p:nvPr>
        </p:nvSpPr>
        <p:spPr>
          <a:xfrm>
            <a:off x="311700" y="220947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00" dirty="0">
                <a:solidFill>
                  <a:schemeClr val="lt1"/>
                </a:solidFill>
                <a:latin typeface="Montserrat SemiBold"/>
                <a:ea typeface="Montserrat SemiBold"/>
                <a:cs typeface="Montserrat SemiBold"/>
                <a:sym typeface="Montserrat SemiBold"/>
              </a:rPr>
              <a:t>Findings</a:t>
            </a:r>
            <a:endParaRPr sz="4000" dirty="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33"/>
          <p:cNvSpPr txBox="1">
            <a:spLocks noGrp="1"/>
          </p:cNvSpPr>
          <p:nvPr>
            <p:ph type="ctrTitle" idx="4294967295"/>
          </p:nvPr>
        </p:nvSpPr>
        <p:spPr>
          <a:xfrm>
            <a:off x="497575" y="1785800"/>
            <a:ext cx="5376600" cy="1595400"/>
          </a:xfrm>
          <a:prstGeom prst="rect">
            <a:avLst/>
          </a:prstGeom>
        </p:spPr>
        <p:txBody>
          <a:bodyPr spcFirstLastPara="1" wrap="square" lIns="91425" tIns="91425" rIns="91425" bIns="91425" anchor="ctr" anchorCtr="0">
            <a:noAutofit/>
          </a:bodyPr>
          <a:lstStyle/>
          <a:p>
            <a:pPr marL="457200" lvl="0" indent="-381000" algn="l" rtl="0">
              <a:lnSpc>
                <a:spcPct val="100000"/>
              </a:lnSpc>
              <a:spcBef>
                <a:spcPts val="0"/>
              </a:spcBef>
              <a:spcAft>
                <a:spcPts val="0"/>
              </a:spcAft>
              <a:buClr>
                <a:srgbClr val="2871B8"/>
              </a:buClr>
              <a:buSzPts val="2400"/>
              <a:buFont typeface="Montserrat"/>
              <a:buChar char="●"/>
            </a:pPr>
            <a:r>
              <a:rPr lang="en" sz="2400" dirty="0">
                <a:latin typeface="Montserrat"/>
                <a:ea typeface="Montserrat"/>
                <a:cs typeface="Montserrat"/>
                <a:sym typeface="Montserrat"/>
              </a:rPr>
              <a:t>Equity and access concerns</a:t>
            </a:r>
            <a:endParaRPr lang="en-US" sz="2400" dirty="0">
              <a:latin typeface="Montserrat"/>
              <a:ea typeface="Montserrat"/>
              <a:cs typeface="Montserrat"/>
              <a:sym typeface="Montserrat"/>
            </a:endParaRPr>
          </a:p>
        </p:txBody>
      </p:sp>
      <p:sp>
        <p:nvSpPr>
          <p:cNvPr id="269" name="Google Shape;269;p33"/>
          <p:cNvSpPr txBox="1">
            <a:spLocks noGrp="1"/>
          </p:cNvSpPr>
          <p:nvPr>
            <p:ph type="subTitle" idx="1"/>
          </p:nvPr>
        </p:nvSpPr>
        <p:spPr>
          <a:xfrm>
            <a:off x="375250" y="3295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a:t>Results</a:t>
            </a:r>
            <a:endParaRPr dirty="0"/>
          </a:p>
        </p:txBody>
      </p:sp>
      <p:sp>
        <p:nvSpPr>
          <p:cNvPr id="270" name="Google Shape;270;p33"/>
          <p:cNvSpPr txBox="1">
            <a:spLocks noGrp="1"/>
          </p:cNvSpPr>
          <p:nvPr>
            <p:ph type="body" idx="3"/>
          </p:nvPr>
        </p:nvSpPr>
        <p:spPr>
          <a:xfrm>
            <a:off x="451450" y="3947025"/>
            <a:ext cx="1443900" cy="734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
              <a:t>Source: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6312175" y="1322225"/>
            <a:ext cx="2828400" cy="34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879"/>
              <a:t>Quote</a:t>
            </a:r>
            <a:endParaRPr sz="1879" dirty="0">
              <a:latin typeface="Montserrat"/>
              <a:ea typeface="Montserrat"/>
              <a:cs typeface="Montserrat"/>
              <a:sym typeface="Montserrat"/>
            </a:endParaRPr>
          </a:p>
        </p:txBody>
      </p:sp>
      <p:sp>
        <p:nvSpPr>
          <p:cNvPr id="299" name="Google Shape;299;p37"/>
          <p:cNvSpPr txBox="1">
            <a:spLocks noGrp="1"/>
          </p:cNvSpPr>
          <p:nvPr>
            <p:ph type="ctrTitle" idx="4294967295"/>
          </p:nvPr>
        </p:nvSpPr>
        <p:spPr>
          <a:xfrm>
            <a:off x="672350" y="1785800"/>
            <a:ext cx="5166000" cy="1595400"/>
          </a:xfrm>
          <a:prstGeom prst="rect">
            <a:avLst/>
          </a:prstGeom>
        </p:spPr>
        <p:txBody>
          <a:bodyPr spcFirstLastPara="1" wrap="square" lIns="91425" tIns="91425" rIns="91425" bIns="91425" anchor="ctr" anchorCtr="0">
            <a:noAutofit/>
          </a:bodyPr>
          <a:lstStyle/>
          <a:p>
            <a:pPr marL="457200" lvl="0" indent="-361950" algn="l" rtl="0">
              <a:lnSpc>
                <a:spcPct val="100000"/>
              </a:lnSpc>
              <a:spcBef>
                <a:spcPts val="0"/>
              </a:spcBef>
              <a:spcAft>
                <a:spcPts val="0"/>
              </a:spcAft>
              <a:buClr>
                <a:srgbClr val="2871B8"/>
              </a:buClr>
              <a:buSzPts val="2100"/>
              <a:buFont typeface="Montserrat"/>
              <a:buChar char="●"/>
            </a:pPr>
            <a:r>
              <a:rPr lang="en" sz="2100" dirty="0">
                <a:latin typeface="Montserrat"/>
                <a:ea typeface="Montserrat"/>
                <a:cs typeface="Montserrat"/>
                <a:sym typeface="Montserrat"/>
              </a:rPr>
              <a:t>Use of AI to maintain systemic discriminatory practices </a:t>
            </a:r>
            <a:endParaRPr sz="2100" dirty="0">
              <a:latin typeface="Montserrat"/>
              <a:ea typeface="Montserrat"/>
              <a:cs typeface="Montserrat"/>
              <a:sym typeface="Montserrat"/>
            </a:endParaRPr>
          </a:p>
          <a:p>
            <a:pPr marL="457200" lvl="0" indent="-361950" algn="l" rtl="0">
              <a:lnSpc>
                <a:spcPct val="100000"/>
              </a:lnSpc>
              <a:spcBef>
                <a:spcPts val="1800"/>
              </a:spcBef>
              <a:spcAft>
                <a:spcPts val="1800"/>
              </a:spcAft>
              <a:buClr>
                <a:srgbClr val="2871B8"/>
              </a:buClr>
              <a:buSzPts val="2100"/>
              <a:buFont typeface="Montserrat"/>
              <a:buChar char="●"/>
            </a:pPr>
            <a:r>
              <a:rPr lang="en" sz="2100" dirty="0">
                <a:latin typeface="Montserrat"/>
                <a:ea typeface="Montserrat"/>
                <a:cs typeface="Montserrat"/>
                <a:sym typeface="Montserrat"/>
              </a:rPr>
              <a:t>Cultural sensitivity</a:t>
            </a:r>
            <a:endParaRPr sz="2100" dirty="0">
              <a:latin typeface="Montserrat"/>
              <a:ea typeface="Montserrat"/>
              <a:cs typeface="Montserrat"/>
              <a:sym typeface="Montserrat"/>
            </a:endParaRPr>
          </a:p>
        </p:txBody>
      </p:sp>
      <p:sp>
        <p:nvSpPr>
          <p:cNvPr id="300" name="Google Shape;300;p37"/>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US" dirty="0"/>
              <a:t>Results</a:t>
            </a:r>
            <a:endParaRPr dirty="0"/>
          </a:p>
        </p:txBody>
      </p:sp>
      <p:sp>
        <p:nvSpPr>
          <p:cNvPr id="301" name="Google Shape;301;p37"/>
          <p:cNvSpPr txBox="1">
            <a:spLocks noGrp="1"/>
          </p:cNvSpPr>
          <p:nvPr>
            <p:ph type="body" idx="3"/>
          </p:nvPr>
        </p:nvSpPr>
        <p:spPr>
          <a:xfrm>
            <a:off x="6282725" y="1905475"/>
            <a:ext cx="2736900" cy="21474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Clr>
                <a:schemeClr val="dk1"/>
              </a:buClr>
              <a:buSzPct val="73333"/>
              <a:buFont typeface="Arial"/>
              <a:buNone/>
            </a:pPr>
            <a:r>
              <a:rPr lang="en" sz="1350">
                <a:solidFill>
                  <a:schemeClr val="dk1"/>
                </a:solidFill>
              </a:rPr>
              <a:t>“Without examining the structure of the information economy and its relation to inequality, distributive interventions cannot transform the problem of digital inequality, nor can they  create nonmaterial social goods such as empowerment and opportunity for marginalized people” (Stratton, 2021, p.50). </a:t>
            </a:r>
            <a:endParaRPr sz="2180" dirty="0">
              <a:solidFill>
                <a:schemeClr val="dk1"/>
              </a:solidFill>
            </a:endParaRPr>
          </a:p>
          <a:p>
            <a:pPr marL="0" lvl="0" indent="0" algn="l" rtl="0">
              <a:spcBef>
                <a:spcPts val="0"/>
              </a:spcBef>
              <a:spcAft>
                <a:spcPts val="1200"/>
              </a:spcAft>
              <a:buNone/>
            </a:pPr>
            <a:endParaRPr dirty="0"/>
          </a:p>
        </p:txBody>
      </p:sp>
      <p:sp>
        <p:nvSpPr>
          <p:cNvPr id="302" name="Google Shape;302;p37"/>
          <p:cNvSpPr txBox="1">
            <a:spLocks noGrp="1"/>
          </p:cNvSpPr>
          <p:nvPr>
            <p:ph type="body" idx="4"/>
          </p:nvPr>
        </p:nvSpPr>
        <p:spPr>
          <a:xfrm>
            <a:off x="451450" y="3947025"/>
            <a:ext cx="3732300" cy="734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
              <a:t>Source: </a:t>
            </a:r>
            <a:r>
              <a:rPr lang="en">
                <a:solidFill>
                  <a:schemeClr val="dk1"/>
                </a:solidFill>
              </a:rPr>
              <a:t>Stratton, 2021, p.50)</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292"/>
        <p:cNvGrpSpPr/>
        <p:nvPr/>
      </p:nvGrpSpPr>
      <p:grpSpPr>
        <a:xfrm>
          <a:off x="0" y="0"/>
          <a:ext cx="0" cy="0"/>
          <a:chOff x="0" y="0"/>
          <a:chExt cx="0" cy="0"/>
        </a:xfrm>
      </p:grpSpPr>
      <p:sp>
        <p:nvSpPr>
          <p:cNvPr id="293" name="Google Shape;293;p36"/>
          <p:cNvSpPr txBox="1">
            <a:spLocks noGrp="1"/>
          </p:cNvSpPr>
          <p:nvPr>
            <p:ph type="title"/>
          </p:nvPr>
        </p:nvSpPr>
        <p:spPr>
          <a:xfrm>
            <a:off x="311700" y="2209474"/>
            <a:ext cx="8520600" cy="1157839"/>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900"/>
              </a:spcAft>
              <a:buNone/>
            </a:pPr>
            <a:r>
              <a:rPr lang="en" sz="3700" dirty="0">
                <a:solidFill>
                  <a:schemeClr val="lt1"/>
                </a:solidFill>
                <a:latin typeface="Montserrat ExtraBold"/>
                <a:ea typeface="Montserrat ExtraBold"/>
                <a:cs typeface="Montserrat ExtraBold"/>
                <a:sym typeface="Montserrat ExtraBold"/>
              </a:rPr>
              <a:t>Discussion and Questions for Future Research</a:t>
            </a:r>
            <a:endParaRPr sz="3700" dirty="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38"/>
          <p:cNvSpPr txBox="1">
            <a:spLocks noGrp="1"/>
          </p:cNvSpPr>
          <p:nvPr>
            <p:ph type="ctrTitle" idx="4294967295"/>
          </p:nvPr>
        </p:nvSpPr>
        <p:spPr>
          <a:xfrm>
            <a:off x="654425" y="1158700"/>
            <a:ext cx="8031300" cy="2808300"/>
          </a:xfrm>
          <a:prstGeom prst="rect">
            <a:avLst/>
          </a:prstGeom>
        </p:spPr>
        <p:txBody>
          <a:bodyPr spcFirstLastPara="1" wrap="square" lIns="91425" tIns="91425" rIns="91425" bIns="91425" anchor="ctr" anchorCtr="0">
            <a:noAutofit/>
          </a:bodyPr>
          <a:lstStyle/>
          <a:p>
            <a:pPr marL="457200" lvl="0" indent="-222250" algn="l" rtl="0">
              <a:lnSpc>
                <a:spcPct val="90000"/>
              </a:lnSpc>
              <a:spcBef>
                <a:spcPts val="0"/>
              </a:spcBef>
              <a:spcAft>
                <a:spcPts val="0"/>
              </a:spcAft>
              <a:buClr>
                <a:srgbClr val="2871B8"/>
              </a:buClr>
              <a:buSzPts val="1700"/>
              <a:buFont typeface="Montserrat"/>
              <a:buChar char="●"/>
            </a:pPr>
            <a:r>
              <a:rPr lang="en-US" sz="1700" dirty="0">
                <a:latin typeface="Montserrat"/>
                <a:ea typeface="Montserrat"/>
                <a:cs typeface="Montserrat"/>
                <a:sym typeface="Montserrat"/>
              </a:rPr>
              <a:t>Awareness</a:t>
            </a:r>
            <a:endParaRPr sz="1700" dirty="0">
              <a:latin typeface="Montserrat"/>
              <a:ea typeface="Montserrat"/>
              <a:cs typeface="Montserrat"/>
              <a:sym typeface="Montserrat"/>
            </a:endParaRPr>
          </a:p>
          <a:p>
            <a:pPr marL="457200" lvl="0" indent="-222250" algn="l" rtl="0">
              <a:lnSpc>
                <a:spcPct val="90000"/>
              </a:lnSpc>
              <a:spcBef>
                <a:spcPts val="2500"/>
              </a:spcBef>
              <a:spcAft>
                <a:spcPts val="2500"/>
              </a:spcAft>
              <a:buClr>
                <a:srgbClr val="2871B8"/>
              </a:buClr>
              <a:buSzPts val="1700"/>
              <a:buFont typeface="Montserrat"/>
              <a:buChar char="●"/>
            </a:pPr>
            <a:r>
              <a:rPr lang="en" sz="1700" dirty="0">
                <a:latin typeface="Montserrat"/>
                <a:ea typeface="Montserrat"/>
                <a:cs typeface="Montserrat"/>
                <a:sym typeface="Montserrat"/>
              </a:rPr>
              <a:t>Training and professional development for TESOL educators</a:t>
            </a:r>
            <a:endParaRPr sz="1700" dirty="0">
              <a:latin typeface="Montserrat"/>
              <a:ea typeface="Montserrat"/>
              <a:cs typeface="Montserrat"/>
              <a:sym typeface="Montserrat"/>
            </a:endParaRPr>
          </a:p>
        </p:txBody>
      </p:sp>
      <p:grpSp>
        <p:nvGrpSpPr>
          <p:cNvPr id="308" name="Google Shape;308;p38"/>
          <p:cNvGrpSpPr/>
          <p:nvPr/>
        </p:nvGrpSpPr>
        <p:grpSpPr>
          <a:xfrm>
            <a:off x="8298483" y="311867"/>
            <a:ext cx="539988" cy="282336"/>
            <a:chOff x="406979" y="176671"/>
            <a:chExt cx="2690521" cy="1406754"/>
          </a:xfrm>
        </p:grpSpPr>
        <p:grpSp>
          <p:nvGrpSpPr>
            <p:cNvPr id="309" name="Google Shape;309;p38"/>
            <p:cNvGrpSpPr/>
            <p:nvPr/>
          </p:nvGrpSpPr>
          <p:grpSpPr>
            <a:xfrm>
              <a:off x="406979" y="176671"/>
              <a:ext cx="2683742" cy="1402541"/>
              <a:chOff x="1803350" y="1998225"/>
              <a:chExt cx="4699250" cy="2455859"/>
            </a:xfrm>
          </p:grpSpPr>
          <p:sp>
            <p:nvSpPr>
              <p:cNvPr id="310" name="Google Shape;310;p38"/>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11" name="Google Shape;311;p38"/>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12" name="Google Shape;312;p38"/>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313" name="Google Shape;313;p38"/>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314" name="Google Shape;314;p38"/>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315" name="Google Shape;315;p38"/>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316" name="Google Shape;316;p38"/>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317" name="Google Shape;317;p38"/>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dirty="0"/>
              <a:t>Opportunities to Impact Ethical Challenges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23"/>
          <p:cNvSpPr txBox="1">
            <a:spLocks noGrp="1"/>
          </p:cNvSpPr>
          <p:nvPr>
            <p:ph type="ctrTitle" idx="4294967295"/>
          </p:nvPr>
        </p:nvSpPr>
        <p:spPr>
          <a:xfrm>
            <a:off x="4278625" y="2288350"/>
            <a:ext cx="3999000" cy="112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800"/>
              <a:buFont typeface="Arial"/>
              <a:buNone/>
            </a:pPr>
            <a:r>
              <a:rPr lang="en" sz="2200">
                <a:latin typeface="Montserrat"/>
                <a:ea typeface="Montserrat"/>
                <a:cs typeface="Montserrat"/>
                <a:sym typeface="Montserrat"/>
              </a:rPr>
              <a:t>credited with breaking </a:t>
            </a:r>
            <a:br>
              <a:rPr lang="en" sz="2200">
                <a:latin typeface="Montserrat"/>
                <a:ea typeface="Montserrat"/>
                <a:cs typeface="Montserrat"/>
                <a:sym typeface="Montserrat"/>
              </a:rPr>
            </a:br>
            <a:r>
              <a:rPr lang="en" sz="2200">
                <a:latin typeface="Montserrat"/>
                <a:ea typeface="Montserrat"/>
                <a:cs typeface="Montserrat"/>
                <a:sym typeface="Montserrat"/>
              </a:rPr>
              <a:t>the ‘Enigma’ code</a:t>
            </a:r>
            <a:endParaRPr sz="2200" dirty="0">
              <a:latin typeface="Montserrat"/>
              <a:ea typeface="Montserrat"/>
              <a:cs typeface="Montserrat"/>
              <a:sym typeface="Montserrat"/>
            </a:endParaRPr>
          </a:p>
        </p:txBody>
      </p:sp>
      <p:sp>
        <p:nvSpPr>
          <p:cNvPr id="152" name="Google Shape;152;p23"/>
          <p:cNvSpPr txBox="1">
            <a:spLocks noGrp="1"/>
          </p:cNvSpPr>
          <p:nvPr>
            <p:ph type="ctrTitle" idx="4294967295"/>
          </p:nvPr>
        </p:nvSpPr>
        <p:spPr>
          <a:xfrm>
            <a:off x="4278626" y="2086757"/>
            <a:ext cx="36837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400" b="1">
                <a:latin typeface="Montserrat"/>
                <a:ea typeface="Montserrat"/>
                <a:cs typeface="Montserrat"/>
                <a:sym typeface="Montserrat"/>
              </a:rPr>
              <a:t>Alan Turing</a:t>
            </a:r>
            <a:r>
              <a:rPr lang="en" sz="2400">
                <a:latin typeface="Montserrat"/>
                <a:ea typeface="Montserrat"/>
                <a:cs typeface="Montserrat"/>
                <a:sym typeface="Montserrat"/>
              </a:rPr>
              <a:t> </a:t>
            </a:r>
            <a:endParaRPr sz="2400" dirty="0">
              <a:latin typeface="Montserrat"/>
              <a:ea typeface="Montserrat"/>
              <a:cs typeface="Montserrat"/>
              <a:sym typeface="Montserrat"/>
            </a:endParaRPr>
          </a:p>
        </p:txBody>
      </p:sp>
      <p:sp>
        <p:nvSpPr>
          <p:cNvPr id="153" name="Google Shape;153;p23"/>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154" name="Google Shape;154;p23"/>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grpSp>
        <p:nvGrpSpPr>
          <p:cNvPr id="155" name="Google Shape;155;p23"/>
          <p:cNvGrpSpPr/>
          <p:nvPr/>
        </p:nvGrpSpPr>
        <p:grpSpPr>
          <a:xfrm>
            <a:off x="8298483" y="311867"/>
            <a:ext cx="539988" cy="282336"/>
            <a:chOff x="406979" y="176671"/>
            <a:chExt cx="2690521" cy="1406754"/>
          </a:xfrm>
        </p:grpSpPr>
        <p:grpSp>
          <p:nvGrpSpPr>
            <p:cNvPr id="156" name="Google Shape;156;p23"/>
            <p:cNvGrpSpPr/>
            <p:nvPr/>
          </p:nvGrpSpPr>
          <p:grpSpPr>
            <a:xfrm>
              <a:off x="406979" y="176671"/>
              <a:ext cx="2683742" cy="1402541"/>
              <a:chOff x="1803350" y="1998225"/>
              <a:chExt cx="4699250" cy="2455859"/>
            </a:xfrm>
          </p:grpSpPr>
          <p:sp>
            <p:nvSpPr>
              <p:cNvPr id="157" name="Google Shape;157;p23"/>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58" name="Google Shape;158;p23"/>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59" name="Google Shape;159;p23"/>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160" name="Google Shape;160;p23"/>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161" name="Google Shape;161;p23"/>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pic>
        <p:nvPicPr>
          <p:cNvPr id="162" name="Google Shape;162;p23"/>
          <p:cNvPicPr preferRelativeResize="0"/>
          <p:nvPr/>
        </p:nvPicPr>
        <p:blipFill rotWithShape="1">
          <a:blip r:embed="rId4">
            <a:alphaModFix/>
          </a:blip>
          <a:srcRect/>
          <a:stretch/>
        </p:blipFill>
        <p:spPr>
          <a:xfrm>
            <a:off x="1263775" y="851750"/>
            <a:ext cx="2592000" cy="3676200"/>
          </a:xfrm>
          <a:prstGeom prst="roundRect">
            <a:avLst>
              <a:gd name="adj" fmla="val 6149"/>
            </a:avLst>
          </a:prstGeom>
          <a:noFill/>
          <a:ln>
            <a:noFill/>
          </a:ln>
        </p:spPr>
      </p:pic>
      <p:sp>
        <p:nvSpPr>
          <p:cNvPr id="163" name="Google Shape;163;p23"/>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a:t>History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a:extLst>
            <a:ext uri="{FF2B5EF4-FFF2-40B4-BE49-F238E27FC236}">
              <a16:creationId xmlns:a16="http://schemas.microsoft.com/office/drawing/2014/main" id="{A54644CF-FBF8-3E32-D306-0E96E8A9C398}"/>
            </a:ext>
          </a:extLst>
        </p:cNvPr>
        <p:cNvGrpSpPr/>
        <p:nvPr/>
      </p:nvGrpSpPr>
      <p:grpSpPr>
        <a:xfrm>
          <a:off x="0" y="0"/>
          <a:ext cx="0" cy="0"/>
          <a:chOff x="0" y="0"/>
          <a:chExt cx="0" cy="0"/>
        </a:xfrm>
      </p:grpSpPr>
      <p:sp>
        <p:nvSpPr>
          <p:cNvPr id="329" name="Google Shape;329;p40">
            <a:extLst>
              <a:ext uri="{FF2B5EF4-FFF2-40B4-BE49-F238E27FC236}">
                <a16:creationId xmlns:a16="http://schemas.microsoft.com/office/drawing/2014/main" id="{0CF76546-216C-2624-DA37-19102E016F86}"/>
              </a:ext>
            </a:extLst>
          </p:cNvPr>
          <p:cNvSpPr txBox="1">
            <a:spLocks noGrp="1"/>
          </p:cNvSpPr>
          <p:nvPr>
            <p:ph type="ctrTitle" idx="4294967295"/>
          </p:nvPr>
        </p:nvSpPr>
        <p:spPr>
          <a:xfrm>
            <a:off x="556350" y="861850"/>
            <a:ext cx="8031300" cy="3661276"/>
          </a:xfrm>
          <a:prstGeom prst="rect">
            <a:avLst/>
          </a:prstGeom>
        </p:spPr>
        <p:txBody>
          <a:bodyPr spcFirstLastPara="1" wrap="square" lIns="91425" tIns="91425" rIns="91425" bIns="91425" anchor="ctr" anchorCtr="0">
            <a:noAutofit/>
          </a:bodyPr>
          <a:lstStyle/>
          <a:p>
            <a:pPr marL="457200" lvl="0" indent="-228600" algn="l" rtl="0">
              <a:lnSpc>
                <a:spcPct val="90000"/>
              </a:lnSpc>
              <a:spcBef>
                <a:spcPts val="0"/>
              </a:spcBef>
              <a:spcAft>
                <a:spcPts val="0"/>
              </a:spcAft>
              <a:buClr>
                <a:srgbClr val="2871B8"/>
              </a:buClr>
              <a:buSzPts val="1800"/>
              <a:buFont typeface="Montserrat"/>
              <a:buChar char="●"/>
            </a:pPr>
            <a:r>
              <a:rPr lang="en-US" sz="1800" dirty="0">
                <a:latin typeface="Montserrat"/>
                <a:ea typeface="Montserrat"/>
                <a:cs typeface="Montserrat"/>
                <a:sym typeface="Montserrat"/>
              </a:rPr>
              <a:t>How does algorithmic bias manifest in AI-powered TESOL platforms?</a:t>
            </a:r>
          </a:p>
          <a:p>
            <a:pPr marL="457200" lvl="0" indent="-228600" algn="l" rtl="0">
              <a:lnSpc>
                <a:spcPct val="90000"/>
              </a:lnSpc>
              <a:spcBef>
                <a:spcPts val="2800"/>
              </a:spcBef>
              <a:spcAft>
                <a:spcPts val="0"/>
              </a:spcAft>
              <a:buClr>
                <a:srgbClr val="2871B8"/>
              </a:buClr>
              <a:buSzPts val="1800"/>
              <a:buFont typeface="Montserrat"/>
              <a:buChar char="●"/>
            </a:pPr>
            <a:r>
              <a:rPr lang="en-US" sz="1800" dirty="0">
                <a:latin typeface="Montserrat"/>
                <a:ea typeface="Montserrat"/>
                <a:cs typeface="Montserrat"/>
                <a:sym typeface="Montserrat"/>
              </a:rPr>
              <a:t>What are the primary sources of algorithmic bias in TESOL AI systems?</a:t>
            </a:r>
          </a:p>
          <a:p>
            <a:pPr marL="457200" lvl="0" indent="-228600" algn="l" rtl="0">
              <a:lnSpc>
                <a:spcPct val="90000"/>
              </a:lnSpc>
              <a:spcBef>
                <a:spcPts val="2800"/>
              </a:spcBef>
              <a:spcAft>
                <a:spcPts val="2800"/>
              </a:spcAft>
              <a:buClr>
                <a:srgbClr val="2871B8"/>
              </a:buClr>
              <a:buSzPts val="1800"/>
              <a:buFont typeface="Montserrat"/>
              <a:buChar char="●"/>
            </a:pPr>
            <a:r>
              <a:rPr lang="en-US" sz="1800" dirty="0">
                <a:latin typeface="Montserrat"/>
                <a:ea typeface="Montserrat"/>
                <a:cs typeface="Montserrat"/>
                <a:sym typeface="Montserrat"/>
              </a:rPr>
              <a:t>How can algorithm auditing be applied to mitigate bias in TESOL AI systems?</a:t>
            </a:r>
            <a:endParaRPr sz="1800" dirty="0">
              <a:latin typeface="Montserrat"/>
              <a:ea typeface="Montserrat"/>
              <a:cs typeface="Montserrat"/>
              <a:sym typeface="Montserrat"/>
            </a:endParaRPr>
          </a:p>
        </p:txBody>
      </p:sp>
      <p:grpSp>
        <p:nvGrpSpPr>
          <p:cNvPr id="330" name="Google Shape;330;p40">
            <a:extLst>
              <a:ext uri="{FF2B5EF4-FFF2-40B4-BE49-F238E27FC236}">
                <a16:creationId xmlns:a16="http://schemas.microsoft.com/office/drawing/2014/main" id="{136894B7-79AE-62AE-4EBF-924B1181C3D0}"/>
              </a:ext>
            </a:extLst>
          </p:cNvPr>
          <p:cNvGrpSpPr/>
          <p:nvPr/>
        </p:nvGrpSpPr>
        <p:grpSpPr>
          <a:xfrm>
            <a:off x="8298483" y="311867"/>
            <a:ext cx="539988" cy="282336"/>
            <a:chOff x="406979" y="176671"/>
            <a:chExt cx="2690521" cy="1406754"/>
          </a:xfrm>
        </p:grpSpPr>
        <p:grpSp>
          <p:nvGrpSpPr>
            <p:cNvPr id="331" name="Google Shape;331;p40">
              <a:extLst>
                <a:ext uri="{FF2B5EF4-FFF2-40B4-BE49-F238E27FC236}">
                  <a16:creationId xmlns:a16="http://schemas.microsoft.com/office/drawing/2014/main" id="{8DDC73C4-5891-340B-3D87-60BD03D62A03}"/>
                </a:ext>
              </a:extLst>
            </p:cNvPr>
            <p:cNvGrpSpPr/>
            <p:nvPr/>
          </p:nvGrpSpPr>
          <p:grpSpPr>
            <a:xfrm>
              <a:off x="406979" y="176671"/>
              <a:ext cx="2683742" cy="1402541"/>
              <a:chOff x="1803350" y="1998225"/>
              <a:chExt cx="4699250" cy="2455859"/>
            </a:xfrm>
          </p:grpSpPr>
          <p:sp>
            <p:nvSpPr>
              <p:cNvPr id="332" name="Google Shape;332;p40">
                <a:extLst>
                  <a:ext uri="{FF2B5EF4-FFF2-40B4-BE49-F238E27FC236}">
                    <a16:creationId xmlns:a16="http://schemas.microsoft.com/office/drawing/2014/main" id="{5958531D-6243-D8AB-BDD9-ED9D716B4184}"/>
                  </a:ext>
                </a:extLst>
              </p:cNvPr>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33" name="Google Shape;333;p40">
                <a:extLst>
                  <a:ext uri="{FF2B5EF4-FFF2-40B4-BE49-F238E27FC236}">
                    <a16:creationId xmlns:a16="http://schemas.microsoft.com/office/drawing/2014/main" id="{5BAC4DDF-6B6F-6A5E-8A32-42203C13E8C2}"/>
                  </a:ext>
                </a:extLst>
              </p:cNvPr>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34" name="Google Shape;334;p40">
                <a:extLst>
                  <a:ext uri="{FF2B5EF4-FFF2-40B4-BE49-F238E27FC236}">
                    <a16:creationId xmlns:a16="http://schemas.microsoft.com/office/drawing/2014/main" id="{6364385B-2155-726A-9409-5772FB3EDC74}"/>
                  </a:ext>
                </a:extLst>
              </p:cNvPr>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335" name="Google Shape;335;p40">
              <a:extLst>
                <a:ext uri="{FF2B5EF4-FFF2-40B4-BE49-F238E27FC236}">
                  <a16:creationId xmlns:a16="http://schemas.microsoft.com/office/drawing/2014/main" id="{AA2ED3DF-C573-6CDF-DF65-4CA3375A5118}"/>
                </a:ext>
              </a:extLst>
            </p:cNvPr>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336" name="Google Shape;336;p40">
            <a:extLst>
              <a:ext uri="{FF2B5EF4-FFF2-40B4-BE49-F238E27FC236}">
                <a16:creationId xmlns:a16="http://schemas.microsoft.com/office/drawing/2014/main" id="{4C1DCA4F-B72F-0880-409A-DBC29927519B}"/>
              </a:ext>
            </a:extLst>
          </p:cNvPr>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337" name="Google Shape;337;p40">
            <a:extLst>
              <a:ext uri="{FF2B5EF4-FFF2-40B4-BE49-F238E27FC236}">
                <a16:creationId xmlns:a16="http://schemas.microsoft.com/office/drawing/2014/main" id="{8487F00C-5CEA-68E2-A7CF-BFA28A64423D}"/>
              </a:ext>
            </a:extLst>
          </p:cNvPr>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338" name="Google Shape;338;p40">
            <a:extLst>
              <a:ext uri="{FF2B5EF4-FFF2-40B4-BE49-F238E27FC236}">
                <a16:creationId xmlns:a16="http://schemas.microsoft.com/office/drawing/2014/main" id="{33F43A30-A37A-9833-0592-A6B2A86828C7}"/>
              </a:ext>
            </a:extLst>
          </p:cNvPr>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339" name="Google Shape;339;p40">
            <a:extLst>
              <a:ext uri="{FF2B5EF4-FFF2-40B4-BE49-F238E27FC236}">
                <a16:creationId xmlns:a16="http://schemas.microsoft.com/office/drawing/2014/main" id="{7CE40F1F-4299-6D68-2BF1-F7305D95B5DE}"/>
              </a:ext>
            </a:extLst>
          </p:cNvPr>
          <p:cNvSpPr txBox="1">
            <a:spLocks noGrp="1"/>
          </p:cNvSpPr>
          <p:nvPr>
            <p:ph type="subTitle" idx="1"/>
          </p:nvPr>
        </p:nvSpPr>
        <p:spPr>
          <a:xfrm>
            <a:off x="375250" y="3295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dirty="0"/>
              <a:t>Call to Action</a:t>
            </a:r>
            <a:endParaRPr dirty="0"/>
          </a:p>
        </p:txBody>
      </p:sp>
    </p:spTree>
    <p:extLst>
      <p:ext uri="{BB962C8B-B14F-4D97-AF65-F5344CB8AC3E}">
        <p14:creationId xmlns:p14="http://schemas.microsoft.com/office/powerpoint/2010/main" val="869561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322"/>
        <p:cNvGrpSpPr/>
        <p:nvPr/>
      </p:nvGrpSpPr>
      <p:grpSpPr>
        <a:xfrm>
          <a:off x="0" y="0"/>
          <a:ext cx="0" cy="0"/>
          <a:chOff x="0" y="0"/>
          <a:chExt cx="0" cy="0"/>
        </a:xfrm>
      </p:grpSpPr>
      <p:pic>
        <p:nvPicPr>
          <p:cNvPr id="323" name="Google Shape;323;p39"/>
          <p:cNvPicPr preferRelativeResize="0"/>
          <p:nvPr/>
        </p:nvPicPr>
        <p:blipFill rotWithShape="1">
          <a:blip r:embed="rId3">
            <a:alphaModFix amt="28000"/>
          </a:blip>
          <a:srcRect b="14185"/>
          <a:stretch/>
        </p:blipFill>
        <p:spPr>
          <a:xfrm>
            <a:off x="-3" y="-86525"/>
            <a:ext cx="9144003" cy="5230025"/>
          </a:xfrm>
          <a:prstGeom prst="rect">
            <a:avLst/>
          </a:prstGeom>
          <a:noFill/>
          <a:ln>
            <a:noFill/>
          </a:ln>
        </p:spPr>
      </p:pic>
      <p:sp>
        <p:nvSpPr>
          <p:cNvPr id="324" name="Google Shape;324;p39"/>
          <p:cNvSpPr txBox="1">
            <a:spLocks noGrp="1"/>
          </p:cNvSpPr>
          <p:nvPr>
            <p:ph type="title"/>
          </p:nvPr>
        </p:nvSpPr>
        <p:spPr>
          <a:xfrm>
            <a:off x="311700" y="220947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00" dirty="0">
                <a:solidFill>
                  <a:schemeClr val="lt1"/>
                </a:solidFill>
                <a:latin typeface="Montserrat SemiBold"/>
                <a:ea typeface="Montserrat SemiBold"/>
                <a:cs typeface="Montserrat SemiBold"/>
                <a:sym typeface="Montserrat SemiBold"/>
              </a:rPr>
              <a:t>Call to Action</a:t>
            </a:r>
            <a:endParaRPr sz="4000" dirty="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40"/>
          <p:cNvSpPr txBox="1">
            <a:spLocks noGrp="1"/>
          </p:cNvSpPr>
          <p:nvPr>
            <p:ph type="ctrTitle" idx="4294967295"/>
          </p:nvPr>
        </p:nvSpPr>
        <p:spPr>
          <a:xfrm>
            <a:off x="556350" y="861850"/>
            <a:ext cx="8031300" cy="3661276"/>
          </a:xfrm>
          <a:prstGeom prst="rect">
            <a:avLst/>
          </a:prstGeom>
        </p:spPr>
        <p:txBody>
          <a:bodyPr spcFirstLastPara="1" wrap="square" lIns="91425" tIns="91425" rIns="91425" bIns="91425" anchor="ctr" anchorCtr="0">
            <a:noAutofit/>
          </a:bodyPr>
          <a:lstStyle/>
          <a:p>
            <a:pPr marL="457200" lvl="0" indent="-228600" algn="l" rtl="0">
              <a:lnSpc>
                <a:spcPct val="90000"/>
              </a:lnSpc>
              <a:spcBef>
                <a:spcPts val="0"/>
              </a:spcBef>
              <a:spcAft>
                <a:spcPts val="0"/>
              </a:spcAft>
              <a:buClr>
                <a:srgbClr val="2871B8"/>
              </a:buClr>
              <a:buSzPts val="1800"/>
              <a:buFont typeface="Montserrat"/>
              <a:buChar char="●"/>
            </a:pPr>
            <a:r>
              <a:rPr lang="en" sz="1800" dirty="0">
                <a:latin typeface="Montserrat"/>
                <a:ea typeface="Montserrat"/>
                <a:cs typeface="Montserrat"/>
                <a:sym typeface="Montserrat"/>
              </a:rPr>
              <a:t>Thoughtful design and supervision of AI systems </a:t>
            </a:r>
            <a:r>
              <a:rPr lang="en-US" sz="1800" dirty="0">
                <a:latin typeface="Montserrat"/>
                <a:ea typeface="Montserrat"/>
                <a:cs typeface="Montserrat"/>
                <a:sym typeface="Montserrat"/>
              </a:rPr>
              <a:t>to reduce the replication of historical biases and inequities </a:t>
            </a:r>
          </a:p>
          <a:p>
            <a:pPr marL="457200" lvl="0" indent="-228600" algn="l" rtl="0">
              <a:lnSpc>
                <a:spcPct val="90000"/>
              </a:lnSpc>
              <a:spcBef>
                <a:spcPts val="2800"/>
              </a:spcBef>
              <a:spcAft>
                <a:spcPts val="0"/>
              </a:spcAft>
              <a:buClr>
                <a:srgbClr val="2871B8"/>
              </a:buClr>
              <a:buSzPts val="1800"/>
              <a:buFont typeface="Montserrat"/>
              <a:buChar char="●"/>
            </a:pPr>
            <a:r>
              <a:rPr lang="en-US" sz="1800" dirty="0">
                <a:latin typeface="Montserrat"/>
                <a:ea typeface="Montserrat"/>
                <a:cs typeface="Montserrat"/>
                <a:sym typeface="Montserrat"/>
              </a:rPr>
              <a:t>Consideration for the impact of digital gaps that may exist</a:t>
            </a:r>
          </a:p>
          <a:p>
            <a:pPr marL="457200" lvl="0" indent="-228600" algn="l" rtl="0">
              <a:lnSpc>
                <a:spcPct val="90000"/>
              </a:lnSpc>
              <a:spcBef>
                <a:spcPts val="2800"/>
              </a:spcBef>
              <a:spcAft>
                <a:spcPts val="2800"/>
              </a:spcAft>
              <a:buClr>
                <a:srgbClr val="2871B8"/>
              </a:buClr>
              <a:buSzPts val="1800"/>
              <a:buFont typeface="Montserrat"/>
              <a:buChar char="●"/>
            </a:pPr>
            <a:r>
              <a:rPr lang="en" sz="1800" dirty="0">
                <a:latin typeface="Montserrat"/>
                <a:ea typeface="Montserrat"/>
                <a:cs typeface="Montserrat"/>
                <a:sym typeface="Montserrat"/>
              </a:rPr>
              <a:t>Parlay knowledge and position to education and rais awareness around AI and accessibility</a:t>
            </a:r>
            <a:endParaRPr sz="1800" dirty="0">
              <a:latin typeface="Montserrat"/>
              <a:ea typeface="Montserrat"/>
              <a:cs typeface="Montserrat"/>
              <a:sym typeface="Montserrat"/>
            </a:endParaRPr>
          </a:p>
        </p:txBody>
      </p:sp>
      <p:grpSp>
        <p:nvGrpSpPr>
          <p:cNvPr id="330" name="Google Shape;330;p40"/>
          <p:cNvGrpSpPr/>
          <p:nvPr/>
        </p:nvGrpSpPr>
        <p:grpSpPr>
          <a:xfrm>
            <a:off x="8298483" y="311867"/>
            <a:ext cx="539988" cy="282336"/>
            <a:chOff x="406979" y="176671"/>
            <a:chExt cx="2690521" cy="1406754"/>
          </a:xfrm>
        </p:grpSpPr>
        <p:grpSp>
          <p:nvGrpSpPr>
            <p:cNvPr id="331" name="Google Shape;331;p40"/>
            <p:cNvGrpSpPr/>
            <p:nvPr/>
          </p:nvGrpSpPr>
          <p:grpSpPr>
            <a:xfrm>
              <a:off x="406979" y="176671"/>
              <a:ext cx="2683742" cy="1402541"/>
              <a:chOff x="1803350" y="1998225"/>
              <a:chExt cx="4699250" cy="2455859"/>
            </a:xfrm>
          </p:grpSpPr>
          <p:sp>
            <p:nvSpPr>
              <p:cNvPr id="332" name="Google Shape;332;p40"/>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33" name="Google Shape;333;p40"/>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34" name="Google Shape;334;p40"/>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335" name="Google Shape;335;p40"/>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336" name="Google Shape;336;p40"/>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337" name="Google Shape;337;p40"/>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338" name="Google Shape;338;p40"/>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339" name="Google Shape;339;p40"/>
          <p:cNvSpPr txBox="1">
            <a:spLocks noGrp="1"/>
          </p:cNvSpPr>
          <p:nvPr>
            <p:ph type="subTitle" idx="1"/>
          </p:nvPr>
        </p:nvSpPr>
        <p:spPr>
          <a:xfrm>
            <a:off x="375250" y="3295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dirty="0"/>
              <a:t>Call to Action</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CD40CA-2034-BA78-24C6-0208A15527A2}"/>
              </a:ext>
            </a:extLst>
          </p:cNvPr>
          <p:cNvPicPr>
            <a:picLocks noChangeAspect="1"/>
          </p:cNvPicPr>
          <p:nvPr/>
        </p:nvPicPr>
        <p:blipFill>
          <a:blip r:embed="rId2"/>
          <a:stretch>
            <a:fillRect/>
          </a:stretch>
        </p:blipFill>
        <p:spPr>
          <a:xfrm>
            <a:off x="385376" y="161996"/>
            <a:ext cx="4930849" cy="4819507"/>
          </a:xfrm>
          <a:prstGeom prst="rect">
            <a:avLst/>
          </a:prstGeom>
        </p:spPr>
      </p:pic>
    </p:spTree>
    <p:extLst>
      <p:ext uri="{BB962C8B-B14F-4D97-AF65-F5344CB8AC3E}">
        <p14:creationId xmlns:p14="http://schemas.microsoft.com/office/powerpoint/2010/main" val="969500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4D35FF"/>
            </a:gs>
          </a:gsLst>
          <a:lin ang="5400012" scaled="0"/>
        </a:gradFill>
        <a:effectLst/>
      </p:bgPr>
    </p:bg>
    <p:spTree>
      <p:nvGrpSpPr>
        <p:cNvPr id="1" name="Shape 343"/>
        <p:cNvGrpSpPr/>
        <p:nvPr/>
      </p:nvGrpSpPr>
      <p:grpSpPr>
        <a:xfrm>
          <a:off x="0" y="0"/>
          <a:ext cx="0" cy="0"/>
          <a:chOff x="0" y="0"/>
          <a:chExt cx="0" cy="0"/>
        </a:xfrm>
      </p:grpSpPr>
      <p:sp>
        <p:nvSpPr>
          <p:cNvPr id="344" name="Google Shape;344;p41"/>
          <p:cNvSpPr txBox="1">
            <a:spLocks noGrp="1"/>
          </p:cNvSpPr>
          <p:nvPr>
            <p:ph type="subTitle" idx="4294967295"/>
          </p:nvPr>
        </p:nvSpPr>
        <p:spPr>
          <a:xfrm>
            <a:off x="3226132" y="1862963"/>
            <a:ext cx="1652100" cy="272100"/>
          </a:xfrm>
          <a:prstGeom prst="rect">
            <a:avLst/>
          </a:prstGeom>
        </p:spPr>
        <p:txBody>
          <a:bodyPr spcFirstLastPara="1" wrap="square" lIns="77425" tIns="77425" rIns="77425" bIns="77425" anchor="ctr" anchorCtr="0">
            <a:noAutofit/>
          </a:bodyPr>
          <a:lstStyle/>
          <a:p>
            <a:pPr marL="0" lvl="0" indent="0" algn="l" rtl="0">
              <a:lnSpc>
                <a:spcPct val="80000"/>
              </a:lnSpc>
              <a:spcBef>
                <a:spcPts val="0"/>
              </a:spcBef>
              <a:spcAft>
                <a:spcPts val="1200"/>
              </a:spcAft>
              <a:buSzPts val="623"/>
              <a:buNone/>
            </a:pPr>
            <a:r>
              <a:rPr lang="en" sz="1722">
                <a:solidFill>
                  <a:schemeClr val="lt1"/>
                </a:solidFill>
                <a:latin typeface="Montserrat SemiBold"/>
                <a:ea typeface="Montserrat SemiBold"/>
                <a:cs typeface="Montserrat SemiBold"/>
                <a:sym typeface="Montserrat SemiBold"/>
              </a:rPr>
              <a:t>Thank you!</a:t>
            </a:r>
            <a:endParaRPr sz="1722" dirty="0">
              <a:solidFill>
                <a:schemeClr val="lt1"/>
              </a:solidFill>
              <a:latin typeface="Montserrat SemiBold"/>
              <a:ea typeface="Montserrat SemiBold"/>
              <a:cs typeface="Montserrat SemiBold"/>
              <a:sym typeface="Montserrat SemiBold"/>
            </a:endParaRPr>
          </a:p>
        </p:txBody>
      </p:sp>
      <p:sp>
        <p:nvSpPr>
          <p:cNvPr id="345" name="Google Shape;345;p41"/>
          <p:cNvSpPr txBox="1"/>
          <p:nvPr/>
        </p:nvSpPr>
        <p:spPr>
          <a:xfrm>
            <a:off x="7598300" y="543755"/>
            <a:ext cx="13263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Montserrat"/>
                <a:ea typeface="Montserrat"/>
                <a:cs typeface="Montserrat"/>
                <a:sym typeface="Montserrat"/>
              </a:rPr>
              <a:t>Follow Us</a:t>
            </a:r>
            <a:endParaRPr sz="1200" dirty="0">
              <a:solidFill>
                <a:schemeClr val="lt1"/>
              </a:solidFill>
              <a:latin typeface="Montserrat"/>
              <a:ea typeface="Montserrat"/>
              <a:cs typeface="Montserrat"/>
              <a:sym typeface="Montserrat"/>
            </a:endParaRPr>
          </a:p>
        </p:txBody>
      </p:sp>
      <p:pic>
        <p:nvPicPr>
          <p:cNvPr id="346" name="Google Shape;346;p41"/>
          <p:cNvPicPr preferRelativeResize="0"/>
          <p:nvPr/>
        </p:nvPicPr>
        <p:blipFill rotWithShape="1">
          <a:blip r:embed="rId3">
            <a:alphaModFix/>
          </a:blip>
          <a:srcRect l="11242" t="10017" r="69778" b="65310"/>
          <a:stretch/>
        </p:blipFill>
        <p:spPr>
          <a:xfrm>
            <a:off x="8060237" y="1101326"/>
            <a:ext cx="492275" cy="476700"/>
          </a:xfrm>
          <a:prstGeom prst="rect">
            <a:avLst/>
          </a:prstGeom>
          <a:noFill/>
          <a:ln>
            <a:noFill/>
          </a:ln>
        </p:spPr>
      </p:pic>
      <p:pic>
        <p:nvPicPr>
          <p:cNvPr id="347" name="Google Shape;347;p41"/>
          <p:cNvPicPr preferRelativeResize="0"/>
          <p:nvPr/>
        </p:nvPicPr>
        <p:blipFill rotWithShape="1">
          <a:blip r:embed="rId3">
            <a:alphaModFix/>
          </a:blip>
          <a:srcRect l="50027" t="10017" r="30993" b="65310"/>
          <a:stretch/>
        </p:blipFill>
        <p:spPr>
          <a:xfrm>
            <a:off x="8015275" y="1760676"/>
            <a:ext cx="492275" cy="476700"/>
          </a:xfrm>
          <a:prstGeom prst="rect">
            <a:avLst/>
          </a:prstGeom>
          <a:noFill/>
          <a:ln>
            <a:noFill/>
          </a:ln>
        </p:spPr>
      </p:pic>
      <p:pic>
        <p:nvPicPr>
          <p:cNvPr id="348" name="Google Shape;348;p41"/>
          <p:cNvPicPr preferRelativeResize="0"/>
          <p:nvPr/>
        </p:nvPicPr>
        <p:blipFill rotWithShape="1">
          <a:blip r:embed="rId3">
            <a:alphaModFix/>
          </a:blip>
          <a:srcRect l="10827" t="38257" r="70194" b="37070"/>
          <a:stretch/>
        </p:blipFill>
        <p:spPr>
          <a:xfrm>
            <a:off x="8015275" y="2420026"/>
            <a:ext cx="492275" cy="476700"/>
          </a:xfrm>
          <a:prstGeom prst="rect">
            <a:avLst/>
          </a:prstGeom>
          <a:noFill/>
          <a:ln>
            <a:noFill/>
          </a:ln>
        </p:spPr>
      </p:pic>
      <p:sp>
        <p:nvSpPr>
          <p:cNvPr id="349" name="Google Shape;349;p41"/>
          <p:cNvSpPr txBox="1"/>
          <p:nvPr/>
        </p:nvSpPr>
        <p:spPr>
          <a:xfrm>
            <a:off x="2125125" y="3686850"/>
            <a:ext cx="3854100" cy="38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lt1"/>
                </a:solidFill>
                <a:latin typeface="Montserrat Medium"/>
                <a:ea typeface="Montserrat Medium"/>
                <a:cs typeface="Montserrat Medium"/>
                <a:sym typeface="Montserrat Medium"/>
              </a:rPr>
              <a:t>www.catalyzinglearningservices.com</a:t>
            </a:r>
            <a:endParaRPr sz="1600" dirty="0">
              <a:solidFill>
                <a:schemeClr val="lt1"/>
              </a:solidFill>
              <a:latin typeface="Montserrat Medium"/>
              <a:ea typeface="Montserrat Medium"/>
              <a:cs typeface="Montserrat Medium"/>
              <a:sym typeface="Montserrat Medium"/>
            </a:endParaRPr>
          </a:p>
        </p:txBody>
      </p:sp>
      <p:pic>
        <p:nvPicPr>
          <p:cNvPr id="350" name="Google Shape;350;p41" title="Catalyzing Learning Services Logo.jpeg"/>
          <p:cNvPicPr preferRelativeResize="0"/>
          <p:nvPr/>
        </p:nvPicPr>
        <p:blipFill>
          <a:blip r:embed="rId4">
            <a:alphaModFix/>
          </a:blip>
          <a:stretch>
            <a:fillRect/>
          </a:stretch>
        </p:blipFill>
        <p:spPr>
          <a:xfrm>
            <a:off x="2900698" y="2244875"/>
            <a:ext cx="2302956" cy="1396199"/>
          </a:xfrm>
          <a:prstGeom prst="rect">
            <a:avLst/>
          </a:prstGeom>
          <a:noFill/>
          <a:ln>
            <a:noFill/>
          </a:ln>
        </p:spPr>
      </p:pic>
      <p:pic>
        <p:nvPicPr>
          <p:cNvPr id="351" name="Google Shape;351;p41" title="2025_Intesol_Vietnam_Deck_QR.png"/>
          <p:cNvPicPr preferRelativeResize="0"/>
          <p:nvPr/>
        </p:nvPicPr>
        <p:blipFill rotWithShape="1">
          <a:blip r:embed="rId5">
            <a:alphaModFix/>
          </a:blip>
          <a:srcRect/>
          <a:stretch/>
        </p:blipFill>
        <p:spPr>
          <a:xfrm>
            <a:off x="7609630" y="3237053"/>
            <a:ext cx="1303537" cy="13035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pic>
        <p:nvPicPr>
          <p:cNvPr id="168" name="Google Shape;168;p24"/>
          <p:cNvPicPr preferRelativeResize="0"/>
          <p:nvPr/>
        </p:nvPicPr>
        <p:blipFill rotWithShape="1">
          <a:blip r:embed="rId3">
            <a:alphaModFix/>
          </a:blip>
          <a:srcRect l="10524" t="1327" r="10524" b="39420"/>
          <a:stretch/>
        </p:blipFill>
        <p:spPr>
          <a:xfrm>
            <a:off x="1000725" y="1232750"/>
            <a:ext cx="2683200" cy="2537100"/>
          </a:xfrm>
          <a:prstGeom prst="roundRect">
            <a:avLst>
              <a:gd name="adj" fmla="val 6933"/>
            </a:avLst>
          </a:prstGeom>
          <a:noFill/>
          <a:ln>
            <a:noFill/>
          </a:ln>
        </p:spPr>
      </p:pic>
      <p:pic>
        <p:nvPicPr>
          <p:cNvPr id="169" name="Google Shape;169;p24"/>
          <p:cNvPicPr preferRelativeResize="0"/>
          <p:nvPr/>
        </p:nvPicPr>
        <p:blipFill rotWithShape="1">
          <a:blip r:embed="rId4">
            <a:alphaModFix/>
          </a:blip>
          <a:srcRect t="11930" b="11930"/>
          <a:stretch/>
        </p:blipFill>
        <p:spPr>
          <a:xfrm>
            <a:off x="5351525" y="1303175"/>
            <a:ext cx="2683200" cy="2466600"/>
          </a:xfrm>
          <a:prstGeom prst="roundRect">
            <a:avLst>
              <a:gd name="adj" fmla="val 4287"/>
            </a:avLst>
          </a:prstGeom>
          <a:noFill/>
          <a:ln>
            <a:noFill/>
          </a:ln>
        </p:spPr>
      </p:pic>
      <p:sp>
        <p:nvSpPr>
          <p:cNvPr id="170" name="Google Shape;170;p24"/>
          <p:cNvSpPr txBox="1">
            <a:spLocks noGrp="1"/>
          </p:cNvSpPr>
          <p:nvPr>
            <p:ph type="ctrTitle" idx="4294967295"/>
          </p:nvPr>
        </p:nvSpPr>
        <p:spPr>
          <a:xfrm>
            <a:off x="1000725" y="3905650"/>
            <a:ext cx="26832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400" b="1">
                <a:latin typeface="Montserrat"/>
                <a:ea typeface="Montserrat"/>
                <a:cs typeface="Montserrat"/>
                <a:sym typeface="Montserrat"/>
              </a:rPr>
              <a:t>W.E.B DuBois</a:t>
            </a:r>
            <a:endParaRPr sz="2400" dirty="0">
              <a:latin typeface="Montserrat"/>
              <a:ea typeface="Montserrat"/>
              <a:cs typeface="Montserrat"/>
              <a:sym typeface="Montserrat"/>
            </a:endParaRPr>
          </a:p>
        </p:txBody>
      </p:sp>
      <p:sp>
        <p:nvSpPr>
          <p:cNvPr id="171" name="Google Shape;171;p24"/>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172" name="Google Shape;172;p24"/>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grpSp>
        <p:nvGrpSpPr>
          <p:cNvPr id="173" name="Google Shape;173;p24"/>
          <p:cNvGrpSpPr/>
          <p:nvPr/>
        </p:nvGrpSpPr>
        <p:grpSpPr>
          <a:xfrm>
            <a:off x="8298483" y="311867"/>
            <a:ext cx="539988" cy="282336"/>
            <a:chOff x="406979" y="176671"/>
            <a:chExt cx="2690521" cy="1406754"/>
          </a:xfrm>
        </p:grpSpPr>
        <p:grpSp>
          <p:nvGrpSpPr>
            <p:cNvPr id="174" name="Google Shape;174;p24"/>
            <p:cNvGrpSpPr/>
            <p:nvPr/>
          </p:nvGrpSpPr>
          <p:grpSpPr>
            <a:xfrm>
              <a:off x="406979" y="176671"/>
              <a:ext cx="2683742" cy="1402541"/>
              <a:chOff x="1803350" y="1998225"/>
              <a:chExt cx="4699250" cy="2455859"/>
            </a:xfrm>
          </p:grpSpPr>
          <p:sp>
            <p:nvSpPr>
              <p:cNvPr id="175" name="Google Shape;175;p24"/>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76" name="Google Shape;176;p24"/>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77" name="Google Shape;177;p24"/>
              <p:cNvPicPr preferRelativeResize="0"/>
              <p:nvPr/>
            </p:nvPicPr>
            <p:blipFill>
              <a:blip r:embed="rId5">
                <a:alphaModFix/>
              </a:blip>
              <a:stretch>
                <a:fillRect/>
              </a:stretch>
            </p:blipFill>
            <p:spPr>
              <a:xfrm>
                <a:off x="2092725" y="2006760"/>
                <a:ext cx="4040050" cy="2447325"/>
              </a:xfrm>
              <a:prstGeom prst="rect">
                <a:avLst/>
              </a:prstGeom>
              <a:noFill/>
              <a:ln>
                <a:noFill/>
              </a:ln>
            </p:spPr>
          </p:pic>
        </p:grpSp>
        <p:sp>
          <p:nvSpPr>
            <p:cNvPr id="178" name="Google Shape;178;p24"/>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179" name="Google Shape;179;p24"/>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180" name="Google Shape;180;p24"/>
          <p:cNvSpPr txBox="1">
            <a:spLocks noGrp="1"/>
          </p:cNvSpPr>
          <p:nvPr>
            <p:ph type="ctrTitle" idx="4294967295"/>
          </p:nvPr>
        </p:nvSpPr>
        <p:spPr>
          <a:xfrm>
            <a:off x="5114998" y="3905650"/>
            <a:ext cx="3448188"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400" b="1" dirty="0">
                <a:latin typeface="Montserrat"/>
                <a:ea typeface="Montserrat"/>
                <a:cs typeface="Montserrat"/>
                <a:sym typeface="Montserrat"/>
              </a:rPr>
              <a:t>Ida B. Wells-Barnett</a:t>
            </a:r>
            <a:endParaRPr sz="2400" dirty="0">
              <a:latin typeface="Montserrat"/>
              <a:ea typeface="Montserrat"/>
              <a:cs typeface="Montserrat"/>
              <a:sym typeface="Montserrat"/>
            </a:endParaRPr>
          </a:p>
        </p:txBody>
      </p:sp>
      <p:sp>
        <p:nvSpPr>
          <p:cNvPr id="181" name="Google Shape;181;p24"/>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a:t>History</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7" name="Google Shape;187;p25"/>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188" name="Google Shape;188;p25"/>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grpSp>
        <p:nvGrpSpPr>
          <p:cNvPr id="189" name="Google Shape;189;p25"/>
          <p:cNvGrpSpPr/>
          <p:nvPr/>
        </p:nvGrpSpPr>
        <p:grpSpPr>
          <a:xfrm>
            <a:off x="8298483" y="311867"/>
            <a:ext cx="539988" cy="282336"/>
            <a:chOff x="406979" y="176671"/>
            <a:chExt cx="2690521" cy="1406754"/>
          </a:xfrm>
        </p:grpSpPr>
        <p:grpSp>
          <p:nvGrpSpPr>
            <p:cNvPr id="190" name="Google Shape;190;p25"/>
            <p:cNvGrpSpPr/>
            <p:nvPr/>
          </p:nvGrpSpPr>
          <p:grpSpPr>
            <a:xfrm>
              <a:off x="406979" y="176671"/>
              <a:ext cx="2683742" cy="1402541"/>
              <a:chOff x="1803350" y="1998225"/>
              <a:chExt cx="4699250" cy="2455859"/>
            </a:xfrm>
          </p:grpSpPr>
          <p:sp>
            <p:nvSpPr>
              <p:cNvPr id="191" name="Google Shape;191;p25"/>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92" name="Google Shape;192;p25"/>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93" name="Google Shape;193;p25"/>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194" name="Google Shape;194;p25"/>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195" name="Google Shape;195;p25"/>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196" name="Google Shape;196;p25"/>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a:t>History</a:t>
            </a:r>
            <a:endParaRPr dirty="0"/>
          </a:p>
        </p:txBody>
      </p:sp>
      <p:pic>
        <p:nvPicPr>
          <p:cNvPr id="5" name="Picture 4">
            <a:extLst>
              <a:ext uri="{FF2B5EF4-FFF2-40B4-BE49-F238E27FC236}">
                <a16:creationId xmlns:a16="http://schemas.microsoft.com/office/drawing/2014/main" id="{2E94A4D1-9EF6-7359-BF19-B772DAB67F27}"/>
              </a:ext>
            </a:extLst>
          </p:cNvPr>
          <p:cNvPicPr>
            <a:picLocks noChangeAspect="1"/>
          </p:cNvPicPr>
          <p:nvPr/>
        </p:nvPicPr>
        <p:blipFill>
          <a:blip r:embed="rId4"/>
          <a:stretch>
            <a:fillRect/>
          </a:stretch>
        </p:blipFill>
        <p:spPr>
          <a:xfrm>
            <a:off x="287406" y="599869"/>
            <a:ext cx="7858125" cy="3295650"/>
          </a:xfrm>
          <a:prstGeom prst="rect">
            <a:avLst/>
          </a:prstGeom>
        </p:spPr>
      </p:pic>
      <p:sp>
        <p:nvSpPr>
          <p:cNvPr id="6" name="TextBox 5">
            <a:extLst>
              <a:ext uri="{FF2B5EF4-FFF2-40B4-BE49-F238E27FC236}">
                <a16:creationId xmlns:a16="http://schemas.microsoft.com/office/drawing/2014/main" id="{E1D58529-0C3E-C69E-29FD-37B71FEA464E}"/>
              </a:ext>
            </a:extLst>
          </p:cNvPr>
          <p:cNvSpPr txBox="1"/>
          <p:nvPr/>
        </p:nvSpPr>
        <p:spPr>
          <a:xfrm>
            <a:off x="121004" y="4412308"/>
            <a:ext cx="8247888" cy="553998"/>
          </a:xfrm>
          <a:prstGeom prst="rect">
            <a:avLst/>
          </a:prstGeom>
          <a:noFill/>
        </p:spPr>
        <p:txBody>
          <a:bodyPr wrap="square" rtlCol="0">
            <a:spAutoFit/>
          </a:bodyPr>
          <a:lstStyle/>
          <a:p>
            <a:r>
              <a:rPr lang="en-US" sz="1000" dirty="0"/>
              <a:t>Source: W.E.B. Du Bois, 1900; </a:t>
            </a:r>
            <a:r>
              <a:rPr lang="en" sz="1000" dirty="0">
                <a:latin typeface="Montserrat"/>
                <a:ea typeface="Montserrat"/>
                <a:cs typeface="Montserrat"/>
                <a:sym typeface="Montserrat"/>
              </a:rPr>
              <a:t>Monroe-White, T., &amp; Lecy, J. (2023). The Wells-Du Bois Protocol for Machine Learning Bias: Building Critical Quantitative Foundations for Third Sector Scholarship. </a:t>
            </a:r>
            <a:r>
              <a:rPr lang="en" sz="1000" i="1" dirty="0">
                <a:latin typeface="Montserrat"/>
                <a:ea typeface="Montserrat"/>
                <a:cs typeface="Montserrat"/>
                <a:sym typeface="Montserrat"/>
              </a:rPr>
              <a:t>Voluntas (Manchester, England)</a:t>
            </a:r>
            <a:r>
              <a:rPr lang="en" sz="1000" dirty="0">
                <a:latin typeface="Montserrat"/>
                <a:ea typeface="Montserrat"/>
                <a:cs typeface="Montserrat"/>
                <a:sym typeface="Montserrat"/>
              </a:rPr>
              <a:t>, </a:t>
            </a:r>
            <a:r>
              <a:rPr lang="en" sz="1000" i="1" dirty="0">
                <a:latin typeface="Montserrat"/>
                <a:ea typeface="Montserrat"/>
                <a:cs typeface="Montserrat"/>
                <a:sym typeface="Montserrat"/>
              </a:rPr>
              <a:t>34</a:t>
            </a:r>
            <a:r>
              <a:rPr lang="en" sz="1000" dirty="0">
                <a:latin typeface="Montserrat"/>
                <a:ea typeface="Montserrat"/>
                <a:cs typeface="Montserrat"/>
                <a:sym typeface="Montserrat"/>
              </a:rPr>
              <a:t>(1), 170–184. </a:t>
            </a:r>
            <a:r>
              <a:rPr lang="en" sz="1000" u="sng" dirty="0">
                <a:latin typeface="Montserrat"/>
                <a:ea typeface="Montserrat"/>
                <a:cs typeface="Montserrat"/>
                <a:sym typeface="Montserrat"/>
                <a:hlinkClick r:id="rId5"/>
              </a:rPr>
              <a:t>https://doi.org/10.1007/s11266-022-00479-2</a:t>
            </a:r>
            <a:r>
              <a:rPr lang="en-US" sz="1000" dirty="0"/>
              <a:t> </a:t>
            </a:r>
          </a:p>
        </p:txBody>
      </p:sp>
      <p:sp>
        <p:nvSpPr>
          <p:cNvPr id="7" name="TextBox 6">
            <a:extLst>
              <a:ext uri="{FF2B5EF4-FFF2-40B4-BE49-F238E27FC236}">
                <a16:creationId xmlns:a16="http://schemas.microsoft.com/office/drawing/2014/main" id="{398FAFEB-4BC9-A328-DD51-88B69A080DD0}"/>
              </a:ext>
            </a:extLst>
          </p:cNvPr>
          <p:cNvSpPr txBox="1"/>
          <p:nvPr/>
        </p:nvSpPr>
        <p:spPr>
          <a:xfrm>
            <a:off x="413612" y="3849352"/>
            <a:ext cx="2395728" cy="276999"/>
          </a:xfrm>
          <a:prstGeom prst="rect">
            <a:avLst/>
          </a:prstGeom>
          <a:noFill/>
        </p:spPr>
        <p:txBody>
          <a:bodyPr wrap="square" rtlCol="0">
            <a:spAutoFit/>
          </a:bodyPr>
          <a:lstStyle/>
          <a:p>
            <a:pPr algn="ctr"/>
            <a:r>
              <a:rPr lang="en-US" sz="1200" dirty="0"/>
              <a:t>City and Rural Population</a:t>
            </a:r>
          </a:p>
        </p:txBody>
      </p:sp>
      <p:sp>
        <p:nvSpPr>
          <p:cNvPr id="8" name="TextBox 7">
            <a:extLst>
              <a:ext uri="{FF2B5EF4-FFF2-40B4-BE49-F238E27FC236}">
                <a16:creationId xmlns:a16="http://schemas.microsoft.com/office/drawing/2014/main" id="{77D66746-3251-29E8-3512-37A2C8F1FED8}"/>
              </a:ext>
            </a:extLst>
          </p:cNvPr>
          <p:cNvSpPr txBox="1"/>
          <p:nvPr/>
        </p:nvSpPr>
        <p:spPr>
          <a:xfrm>
            <a:off x="2930344" y="3895519"/>
            <a:ext cx="2905660" cy="461665"/>
          </a:xfrm>
          <a:prstGeom prst="rect">
            <a:avLst/>
          </a:prstGeom>
          <a:noFill/>
        </p:spPr>
        <p:txBody>
          <a:bodyPr wrap="square" rtlCol="0">
            <a:spAutoFit/>
          </a:bodyPr>
          <a:lstStyle/>
          <a:p>
            <a:pPr algn="ctr"/>
            <a:r>
              <a:rPr lang="en-US" sz="1200" dirty="0"/>
              <a:t>Value of Land Owned by Georgia Negroes</a:t>
            </a:r>
          </a:p>
        </p:txBody>
      </p:sp>
      <p:sp>
        <p:nvSpPr>
          <p:cNvPr id="9" name="TextBox 8">
            <a:extLst>
              <a:ext uri="{FF2B5EF4-FFF2-40B4-BE49-F238E27FC236}">
                <a16:creationId xmlns:a16="http://schemas.microsoft.com/office/drawing/2014/main" id="{8444D8D3-3E7B-5535-F543-CAFC65E43F96}"/>
              </a:ext>
            </a:extLst>
          </p:cNvPr>
          <p:cNvSpPr txBox="1"/>
          <p:nvPr/>
        </p:nvSpPr>
        <p:spPr>
          <a:xfrm>
            <a:off x="5727140" y="3835681"/>
            <a:ext cx="2511451" cy="461665"/>
          </a:xfrm>
          <a:prstGeom prst="rect">
            <a:avLst/>
          </a:prstGeom>
          <a:noFill/>
        </p:spPr>
        <p:txBody>
          <a:bodyPr wrap="square" rtlCol="0">
            <a:spAutoFit/>
          </a:bodyPr>
          <a:lstStyle/>
          <a:p>
            <a:pPr algn="ctr"/>
            <a:r>
              <a:rPr lang="en-US" sz="1200" dirty="0"/>
              <a:t>Proportion of Freeman and Slaves Among American Negroes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FA5E0A6F-7E4A-0164-C62C-378D9AAE9D02}"/>
              </a:ext>
            </a:extLst>
          </p:cNvPr>
          <p:cNvSpPr/>
          <p:nvPr/>
        </p:nvSpPr>
        <p:spPr>
          <a:xfrm>
            <a:off x="240632" y="2241854"/>
            <a:ext cx="1395662" cy="5418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91E383-0C70-D99D-99BB-C9BDD5BC7EA8}"/>
              </a:ext>
            </a:extLst>
          </p:cNvPr>
          <p:cNvPicPr>
            <a:picLocks noChangeAspect="1"/>
          </p:cNvPicPr>
          <p:nvPr/>
        </p:nvPicPr>
        <p:blipFill>
          <a:blip r:embed="rId2"/>
          <a:stretch>
            <a:fillRect/>
          </a:stretch>
        </p:blipFill>
        <p:spPr>
          <a:xfrm>
            <a:off x="1684420" y="2036886"/>
            <a:ext cx="7218948" cy="1069728"/>
          </a:xfrm>
          <a:prstGeom prst="rect">
            <a:avLst/>
          </a:prstGeom>
        </p:spPr>
      </p:pic>
      <p:sp>
        <p:nvSpPr>
          <p:cNvPr id="33" name="TextBox 32">
            <a:extLst>
              <a:ext uri="{FF2B5EF4-FFF2-40B4-BE49-F238E27FC236}">
                <a16:creationId xmlns:a16="http://schemas.microsoft.com/office/drawing/2014/main" id="{BFCD5B85-44B3-F02F-0123-8E3971C8AA37}"/>
              </a:ext>
            </a:extLst>
          </p:cNvPr>
          <p:cNvSpPr txBox="1"/>
          <p:nvPr/>
        </p:nvSpPr>
        <p:spPr>
          <a:xfrm>
            <a:off x="5120640" y="4302492"/>
            <a:ext cx="3570973" cy="400110"/>
          </a:xfrm>
          <a:prstGeom prst="rect">
            <a:avLst/>
          </a:prstGeom>
          <a:noFill/>
        </p:spPr>
        <p:txBody>
          <a:bodyPr wrap="square" rtlCol="0">
            <a:spAutoFit/>
          </a:bodyPr>
          <a:lstStyle/>
          <a:p>
            <a:r>
              <a:rPr lang="en-US" sz="1000" dirty="0"/>
              <a:t>Source: Wake County, North Carolina Register of Deeds Marriage Registry </a:t>
            </a:r>
          </a:p>
        </p:txBody>
      </p:sp>
      <p:sp>
        <p:nvSpPr>
          <p:cNvPr id="4" name="Rectangle 3">
            <a:extLst>
              <a:ext uri="{FF2B5EF4-FFF2-40B4-BE49-F238E27FC236}">
                <a16:creationId xmlns:a16="http://schemas.microsoft.com/office/drawing/2014/main" id="{105B8B64-6ADB-248E-BD7B-ADE0ACBF1AFE}"/>
              </a:ext>
            </a:extLst>
          </p:cNvPr>
          <p:cNvSpPr/>
          <p:nvPr/>
        </p:nvSpPr>
        <p:spPr>
          <a:xfrm>
            <a:off x="1684420" y="1707919"/>
            <a:ext cx="4099975" cy="541867"/>
          </a:xfrm>
          <a:prstGeom prst="rect">
            <a:avLst/>
          </a:prstGeom>
          <a:solidFill>
            <a:schemeClr val="tx2">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A08464-8B6D-F6B8-2CF0-C87BC5837A33}"/>
              </a:ext>
            </a:extLst>
          </p:cNvPr>
          <p:cNvSpPr/>
          <p:nvPr/>
        </p:nvSpPr>
        <p:spPr>
          <a:xfrm>
            <a:off x="1684420" y="2622781"/>
            <a:ext cx="6414888" cy="541867"/>
          </a:xfrm>
          <a:prstGeom prst="rect">
            <a:avLst/>
          </a:prstGeom>
          <a:solidFill>
            <a:schemeClr val="tx2">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529732-1AA3-72A3-8AE7-43BF59E0EF2C}"/>
              </a:ext>
            </a:extLst>
          </p:cNvPr>
          <p:cNvSpPr/>
          <p:nvPr/>
        </p:nvSpPr>
        <p:spPr>
          <a:xfrm>
            <a:off x="6244683" y="2036886"/>
            <a:ext cx="1661532" cy="394080"/>
          </a:xfrm>
          <a:prstGeom prst="rect">
            <a:avLst/>
          </a:prstGeom>
          <a:solidFill>
            <a:schemeClr val="accent1">
              <a:alpha val="0"/>
            </a:schemeClr>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21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C810-FB9B-1BFB-124B-8A37FA9BBD32}"/>
              </a:ext>
            </a:extLst>
          </p:cNvPr>
          <p:cNvSpPr>
            <a:spLocks noGrp="1"/>
          </p:cNvSpPr>
          <p:nvPr>
            <p:ph type="title"/>
          </p:nvPr>
        </p:nvSpPr>
        <p:spPr>
          <a:xfrm>
            <a:off x="311700" y="567712"/>
            <a:ext cx="8520600" cy="572700"/>
          </a:xfrm>
        </p:spPr>
        <p:txBody>
          <a:bodyPr>
            <a:normAutofit fontScale="90000"/>
          </a:bodyPr>
          <a:lstStyle/>
          <a:p>
            <a:r>
              <a:rPr lang="en-US" dirty="0"/>
              <a:t>“The ultimate measure of a man is not where he stands in moments of comfort and convenience, but where he stands at times of challenge and controversy”</a:t>
            </a:r>
            <a:br>
              <a:rPr lang="en-US" dirty="0"/>
            </a:br>
            <a:br>
              <a:rPr lang="en-US" dirty="0"/>
            </a:br>
            <a:r>
              <a:rPr lang="en-US" dirty="0"/>
              <a:t>-Dr. Martin Luther King, Jr.</a:t>
            </a:r>
            <a:br>
              <a:rPr lang="en-US" dirty="0"/>
            </a:br>
            <a:endParaRPr lang="en-US" dirty="0"/>
          </a:p>
        </p:txBody>
      </p:sp>
    </p:spTree>
    <p:extLst>
      <p:ext uri="{BB962C8B-B14F-4D97-AF65-F5344CB8AC3E}">
        <p14:creationId xmlns:p14="http://schemas.microsoft.com/office/powerpoint/2010/main" val="351834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60D24EC2-ED37-883A-8EF1-CF9DEF2664E6}"/>
            </a:ext>
          </a:extLst>
        </p:cNvPr>
        <p:cNvGrpSpPr/>
        <p:nvPr/>
      </p:nvGrpSpPr>
      <p:grpSpPr>
        <a:xfrm>
          <a:off x="0" y="0"/>
          <a:ext cx="0" cy="0"/>
          <a:chOff x="0" y="0"/>
          <a:chExt cx="0" cy="0"/>
        </a:xfrm>
      </p:grpSpPr>
      <p:sp>
        <p:nvSpPr>
          <p:cNvPr id="206" name="Google Shape;206;p27">
            <a:extLst>
              <a:ext uri="{FF2B5EF4-FFF2-40B4-BE49-F238E27FC236}">
                <a16:creationId xmlns:a16="http://schemas.microsoft.com/office/drawing/2014/main" id="{6E821D41-5FF8-2565-CF0F-BBCB4409CF81}"/>
              </a:ext>
            </a:extLst>
          </p:cNvPr>
          <p:cNvSpPr txBox="1">
            <a:spLocks noGrp="1"/>
          </p:cNvSpPr>
          <p:nvPr>
            <p:ph type="ctrTitle" idx="4294967295"/>
          </p:nvPr>
        </p:nvSpPr>
        <p:spPr>
          <a:xfrm>
            <a:off x="556350" y="1167600"/>
            <a:ext cx="8031300" cy="2808300"/>
          </a:xfrm>
          <a:prstGeom prst="rect">
            <a:avLst/>
          </a:prstGeom>
        </p:spPr>
        <p:txBody>
          <a:bodyPr spcFirstLastPara="1" wrap="square" lIns="91425" tIns="91425" rIns="91425" bIns="91425" anchor="ctr" anchorCtr="0">
            <a:noAutofit/>
          </a:bodyPr>
          <a:lstStyle/>
          <a:p>
            <a:pPr marL="457200" lvl="0" indent="-228600">
              <a:lnSpc>
                <a:spcPct val="115000"/>
              </a:lnSpc>
              <a:buClr>
                <a:srgbClr val="2871B8"/>
              </a:buClr>
              <a:buSzPts val="1800"/>
              <a:buFont typeface="Montserrat"/>
              <a:buChar char="●"/>
            </a:pPr>
            <a:r>
              <a:rPr lang="en-US" b="1" dirty="0"/>
              <a:t>Moment:</a:t>
            </a:r>
            <a:r>
              <a:rPr lang="en-US" dirty="0"/>
              <a:t>  A concept of time – either a brief or exact period of time.</a:t>
            </a:r>
            <a:br>
              <a:rPr lang="en-US" dirty="0"/>
            </a:br>
            <a:br>
              <a:rPr lang="en-US" dirty="0"/>
            </a:br>
            <a:r>
              <a:rPr lang="en-US" dirty="0"/>
              <a:t>“</a:t>
            </a:r>
            <a:r>
              <a:rPr lang="en-US" b="1" i="1" dirty="0"/>
              <a:t>She paused to savor the special moment before stepping onto the stage.”</a:t>
            </a:r>
            <a:br>
              <a:rPr lang="en-US" b="1" i="1" dirty="0"/>
            </a:br>
            <a:br>
              <a:rPr lang="en-US" dirty="0"/>
            </a:br>
            <a:endParaRPr sz="1800" dirty="0">
              <a:latin typeface="Montserrat"/>
              <a:ea typeface="Montserrat"/>
              <a:cs typeface="Montserrat"/>
              <a:sym typeface="Montserrat"/>
            </a:endParaRPr>
          </a:p>
        </p:txBody>
      </p:sp>
      <p:grpSp>
        <p:nvGrpSpPr>
          <p:cNvPr id="207" name="Google Shape;207;p27">
            <a:extLst>
              <a:ext uri="{FF2B5EF4-FFF2-40B4-BE49-F238E27FC236}">
                <a16:creationId xmlns:a16="http://schemas.microsoft.com/office/drawing/2014/main" id="{4F4FC719-ACA8-8ABA-16E5-6D4B49300A4B}"/>
              </a:ext>
            </a:extLst>
          </p:cNvPr>
          <p:cNvGrpSpPr/>
          <p:nvPr/>
        </p:nvGrpSpPr>
        <p:grpSpPr>
          <a:xfrm>
            <a:off x="8298483" y="311867"/>
            <a:ext cx="539988" cy="282336"/>
            <a:chOff x="406979" y="176671"/>
            <a:chExt cx="2690521" cy="1406754"/>
          </a:xfrm>
        </p:grpSpPr>
        <p:grpSp>
          <p:nvGrpSpPr>
            <p:cNvPr id="208" name="Google Shape;208;p27">
              <a:extLst>
                <a:ext uri="{FF2B5EF4-FFF2-40B4-BE49-F238E27FC236}">
                  <a16:creationId xmlns:a16="http://schemas.microsoft.com/office/drawing/2014/main" id="{070AA80C-4248-C818-79C5-AB3C1F740A1E}"/>
                </a:ext>
              </a:extLst>
            </p:cNvPr>
            <p:cNvGrpSpPr/>
            <p:nvPr/>
          </p:nvGrpSpPr>
          <p:grpSpPr>
            <a:xfrm>
              <a:off x="406979" y="176671"/>
              <a:ext cx="2683742" cy="1402541"/>
              <a:chOff x="1803350" y="1998225"/>
              <a:chExt cx="4699250" cy="2455859"/>
            </a:xfrm>
          </p:grpSpPr>
          <p:sp>
            <p:nvSpPr>
              <p:cNvPr id="209" name="Google Shape;209;p27">
                <a:extLst>
                  <a:ext uri="{FF2B5EF4-FFF2-40B4-BE49-F238E27FC236}">
                    <a16:creationId xmlns:a16="http://schemas.microsoft.com/office/drawing/2014/main" id="{1063BF32-B766-C0D0-32E7-A1CBD12587B3}"/>
                  </a:ext>
                </a:extLst>
              </p:cNvPr>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10" name="Google Shape;210;p27">
                <a:extLst>
                  <a:ext uri="{FF2B5EF4-FFF2-40B4-BE49-F238E27FC236}">
                    <a16:creationId xmlns:a16="http://schemas.microsoft.com/office/drawing/2014/main" id="{531EFC10-F9B0-7747-35DE-93055C727454}"/>
                  </a:ext>
                </a:extLst>
              </p:cNvPr>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211" name="Google Shape;211;p27">
                <a:extLst>
                  <a:ext uri="{FF2B5EF4-FFF2-40B4-BE49-F238E27FC236}">
                    <a16:creationId xmlns:a16="http://schemas.microsoft.com/office/drawing/2014/main" id="{CA8F9FFD-52A1-320C-D362-7E4DD3382DB4}"/>
                  </a:ext>
                </a:extLst>
              </p:cNvPr>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212" name="Google Shape;212;p27">
              <a:extLst>
                <a:ext uri="{FF2B5EF4-FFF2-40B4-BE49-F238E27FC236}">
                  <a16:creationId xmlns:a16="http://schemas.microsoft.com/office/drawing/2014/main" id="{81AD1A4A-C189-5116-52E0-877542E7AC96}"/>
                </a:ext>
              </a:extLst>
            </p:cNvPr>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213" name="Google Shape;213;p27">
            <a:extLst>
              <a:ext uri="{FF2B5EF4-FFF2-40B4-BE49-F238E27FC236}">
                <a16:creationId xmlns:a16="http://schemas.microsoft.com/office/drawing/2014/main" id="{BBB19E5F-D5F7-CB4B-808E-BA4D41617C4F}"/>
              </a:ext>
            </a:extLst>
          </p:cNvPr>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214" name="Google Shape;214;p27">
            <a:extLst>
              <a:ext uri="{FF2B5EF4-FFF2-40B4-BE49-F238E27FC236}">
                <a16:creationId xmlns:a16="http://schemas.microsoft.com/office/drawing/2014/main" id="{89C1C22A-A006-EA5A-3AF4-16DC38395AFE}"/>
              </a:ext>
            </a:extLst>
          </p:cNvPr>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15" name="Google Shape;215;p27">
            <a:extLst>
              <a:ext uri="{FF2B5EF4-FFF2-40B4-BE49-F238E27FC236}">
                <a16:creationId xmlns:a16="http://schemas.microsoft.com/office/drawing/2014/main" id="{B6A0000E-FC69-A4AB-6A7D-F7B75389DB43}"/>
              </a:ext>
            </a:extLst>
          </p:cNvPr>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16" name="Google Shape;216;p27">
            <a:extLst>
              <a:ext uri="{FF2B5EF4-FFF2-40B4-BE49-F238E27FC236}">
                <a16:creationId xmlns:a16="http://schemas.microsoft.com/office/drawing/2014/main" id="{DD7E74ED-5EEF-7F52-75F7-DE72203278BE}"/>
              </a:ext>
            </a:extLst>
          </p:cNvPr>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dirty="0"/>
              <a:t>Definition 1</a:t>
            </a:r>
            <a:endParaRPr dirty="0"/>
          </a:p>
        </p:txBody>
      </p:sp>
    </p:spTree>
    <p:extLst>
      <p:ext uri="{BB962C8B-B14F-4D97-AF65-F5344CB8AC3E}">
        <p14:creationId xmlns:p14="http://schemas.microsoft.com/office/powerpoint/2010/main" val="29595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183A8355-D988-233D-C3CB-F666318461D1}"/>
            </a:ext>
          </a:extLst>
        </p:cNvPr>
        <p:cNvGrpSpPr/>
        <p:nvPr/>
      </p:nvGrpSpPr>
      <p:grpSpPr>
        <a:xfrm>
          <a:off x="0" y="0"/>
          <a:ext cx="0" cy="0"/>
          <a:chOff x="0" y="0"/>
          <a:chExt cx="0" cy="0"/>
        </a:xfrm>
      </p:grpSpPr>
      <p:sp>
        <p:nvSpPr>
          <p:cNvPr id="206" name="Google Shape;206;p27">
            <a:extLst>
              <a:ext uri="{FF2B5EF4-FFF2-40B4-BE49-F238E27FC236}">
                <a16:creationId xmlns:a16="http://schemas.microsoft.com/office/drawing/2014/main" id="{C7CFE79C-C59E-5491-894F-174B4ECEB6A1}"/>
              </a:ext>
            </a:extLst>
          </p:cNvPr>
          <p:cNvSpPr txBox="1">
            <a:spLocks noGrp="1"/>
          </p:cNvSpPr>
          <p:nvPr>
            <p:ph type="ctrTitle" idx="4294967295"/>
          </p:nvPr>
        </p:nvSpPr>
        <p:spPr>
          <a:xfrm>
            <a:off x="556350" y="1167600"/>
            <a:ext cx="8031300" cy="2808300"/>
          </a:xfrm>
          <a:prstGeom prst="rect">
            <a:avLst/>
          </a:prstGeom>
        </p:spPr>
        <p:txBody>
          <a:bodyPr spcFirstLastPara="1" wrap="square" lIns="91425" tIns="91425" rIns="91425" bIns="91425" anchor="ctr" anchorCtr="0">
            <a:noAutofit/>
          </a:bodyPr>
          <a:lstStyle/>
          <a:p>
            <a:pPr marL="457200" indent="-228600">
              <a:lnSpc>
                <a:spcPct val="115000"/>
              </a:lnSpc>
              <a:buClr>
                <a:srgbClr val="2871B8"/>
              </a:buClr>
              <a:buSzPts val="1800"/>
              <a:buFont typeface="Montserrat"/>
              <a:buChar char="●"/>
            </a:pPr>
            <a:r>
              <a:rPr lang="en-US" b="1" dirty="0"/>
              <a:t>Moment:</a:t>
            </a:r>
            <a:r>
              <a:rPr lang="en-US" dirty="0"/>
              <a:t>  A concept of importance or significance.</a:t>
            </a:r>
            <a:br>
              <a:rPr lang="en-US" dirty="0"/>
            </a:br>
            <a:br>
              <a:rPr lang="en-US" dirty="0"/>
            </a:br>
            <a:r>
              <a:rPr lang="en-US" dirty="0"/>
              <a:t>“</a:t>
            </a:r>
            <a:r>
              <a:rPr lang="en-US" b="1" i="1" dirty="0"/>
              <a:t>That fleeting moment held immense significance for the future of the project.”</a:t>
            </a:r>
            <a:br>
              <a:rPr lang="en-US" b="1" i="1" dirty="0"/>
            </a:br>
            <a:br>
              <a:rPr lang="en-US" dirty="0"/>
            </a:br>
            <a:endParaRPr sz="1800" dirty="0">
              <a:latin typeface="Montserrat"/>
              <a:ea typeface="Montserrat"/>
              <a:cs typeface="Montserrat"/>
              <a:sym typeface="Montserrat"/>
            </a:endParaRPr>
          </a:p>
        </p:txBody>
      </p:sp>
      <p:grpSp>
        <p:nvGrpSpPr>
          <p:cNvPr id="207" name="Google Shape;207;p27">
            <a:extLst>
              <a:ext uri="{FF2B5EF4-FFF2-40B4-BE49-F238E27FC236}">
                <a16:creationId xmlns:a16="http://schemas.microsoft.com/office/drawing/2014/main" id="{4AA9BD67-7B56-C970-B426-C7A797AB5308}"/>
              </a:ext>
            </a:extLst>
          </p:cNvPr>
          <p:cNvGrpSpPr/>
          <p:nvPr/>
        </p:nvGrpSpPr>
        <p:grpSpPr>
          <a:xfrm>
            <a:off x="8298483" y="311867"/>
            <a:ext cx="539988" cy="282336"/>
            <a:chOff x="406979" y="176671"/>
            <a:chExt cx="2690521" cy="1406754"/>
          </a:xfrm>
        </p:grpSpPr>
        <p:grpSp>
          <p:nvGrpSpPr>
            <p:cNvPr id="208" name="Google Shape;208;p27">
              <a:extLst>
                <a:ext uri="{FF2B5EF4-FFF2-40B4-BE49-F238E27FC236}">
                  <a16:creationId xmlns:a16="http://schemas.microsoft.com/office/drawing/2014/main" id="{B65E95FE-E8A1-4FE8-0905-0EE07A498F13}"/>
                </a:ext>
              </a:extLst>
            </p:cNvPr>
            <p:cNvGrpSpPr/>
            <p:nvPr/>
          </p:nvGrpSpPr>
          <p:grpSpPr>
            <a:xfrm>
              <a:off x="406979" y="176671"/>
              <a:ext cx="2683742" cy="1402541"/>
              <a:chOff x="1803350" y="1998225"/>
              <a:chExt cx="4699250" cy="2455859"/>
            </a:xfrm>
          </p:grpSpPr>
          <p:sp>
            <p:nvSpPr>
              <p:cNvPr id="209" name="Google Shape;209;p27">
                <a:extLst>
                  <a:ext uri="{FF2B5EF4-FFF2-40B4-BE49-F238E27FC236}">
                    <a16:creationId xmlns:a16="http://schemas.microsoft.com/office/drawing/2014/main" id="{89CFB161-10B9-D519-2620-A7D4C90C000B}"/>
                  </a:ext>
                </a:extLst>
              </p:cNvPr>
              <p:cNvSpPr/>
              <p:nvPr/>
            </p:nvSpPr>
            <p:spPr>
              <a:xfrm>
                <a:off x="1803350" y="1998225"/>
                <a:ext cx="2595000" cy="2447400"/>
              </a:xfrm>
              <a:prstGeom prst="rect">
                <a:avLst/>
              </a:prstGeom>
              <a:solidFill>
                <a:srgbClr val="2871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10" name="Google Shape;210;p27">
                <a:extLst>
                  <a:ext uri="{FF2B5EF4-FFF2-40B4-BE49-F238E27FC236}">
                    <a16:creationId xmlns:a16="http://schemas.microsoft.com/office/drawing/2014/main" id="{F80B5EA4-BB7F-2EE3-C8BE-C0FB6A22915E}"/>
                  </a:ext>
                </a:extLst>
              </p:cNvPr>
              <p:cNvSpPr/>
              <p:nvPr/>
            </p:nvSpPr>
            <p:spPr>
              <a:xfrm>
                <a:off x="4398400" y="1998225"/>
                <a:ext cx="2104200" cy="244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211" name="Google Shape;211;p27">
                <a:extLst>
                  <a:ext uri="{FF2B5EF4-FFF2-40B4-BE49-F238E27FC236}">
                    <a16:creationId xmlns:a16="http://schemas.microsoft.com/office/drawing/2014/main" id="{69488C0A-955C-E671-564E-C4F5F20FA324}"/>
                  </a:ext>
                </a:extLst>
              </p:cNvPr>
              <p:cNvPicPr preferRelativeResize="0"/>
              <p:nvPr/>
            </p:nvPicPr>
            <p:blipFill>
              <a:blip r:embed="rId3">
                <a:alphaModFix/>
              </a:blip>
              <a:stretch>
                <a:fillRect/>
              </a:stretch>
            </p:blipFill>
            <p:spPr>
              <a:xfrm>
                <a:off x="2092725" y="2006760"/>
                <a:ext cx="4040050" cy="2447325"/>
              </a:xfrm>
              <a:prstGeom prst="rect">
                <a:avLst/>
              </a:prstGeom>
              <a:noFill/>
              <a:ln>
                <a:noFill/>
              </a:ln>
            </p:spPr>
          </p:pic>
        </p:grpSp>
        <p:sp>
          <p:nvSpPr>
            <p:cNvPr id="212" name="Google Shape;212;p27">
              <a:extLst>
                <a:ext uri="{FF2B5EF4-FFF2-40B4-BE49-F238E27FC236}">
                  <a16:creationId xmlns:a16="http://schemas.microsoft.com/office/drawing/2014/main" id="{FBA09BD6-D01E-422D-16CA-39C87EB7A0DE}"/>
                </a:ext>
              </a:extLst>
            </p:cNvPr>
            <p:cNvSpPr/>
            <p:nvPr/>
          </p:nvSpPr>
          <p:spPr>
            <a:xfrm>
              <a:off x="413700" y="180325"/>
              <a:ext cx="2683800" cy="140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213" name="Google Shape;213;p27">
            <a:extLst>
              <a:ext uri="{FF2B5EF4-FFF2-40B4-BE49-F238E27FC236}">
                <a16:creationId xmlns:a16="http://schemas.microsoft.com/office/drawing/2014/main" id="{751E9835-C309-8B93-9E34-9B22F752F505}"/>
              </a:ext>
            </a:extLst>
          </p:cNvPr>
          <p:cNvSpPr txBox="1">
            <a:spLocks noGrp="1"/>
          </p:cNvSpPr>
          <p:nvPr>
            <p:ph type="ctrTitle" idx="4294967295"/>
          </p:nvPr>
        </p:nvSpPr>
        <p:spPr>
          <a:xfrm>
            <a:off x="5718981" y="228257"/>
            <a:ext cx="2736900" cy="43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080">
                <a:solidFill>
                  <a:srgbClr val="434343"/>
                </a:solidFill>
                <a:latin typeface="Montserrat"/>
                <a:ea typeface="Montserrat"/>
                <a:cs typeface="Montserrat"/>
                <a:sym typeface="Montserrat"/>
              </a:rPr>
              <a:t>Catalyzinglearningservices.com</a:t>
            </a:r>
            <a:endParaRPr sz="1080" dirty="0">
              <a:solidFill>
                <a:srgbClr val="434343"/>
              </a:solidFill>
              <a:latin typeface="Montserrat"/>
              <a:ea typeface="Montserrat"/>
              <a:cs typeface="Montserrat"/>
              <a:sym typeface="Montserrat"/>
            </a:endParaRPr>
          </a:p>
        </p:txBody>
      </p:sp>
      <p:sp>
        <p:nvSpPr>
          <p:cNvPr id="214" name="Google Shape;214;p27">
            <a:extLst>
              <a:ext uri="{FF2B5EF4-FFF2-40B4-BE49-F238E27FC236}">
                <a16:creationId xmlns:a16="http://schemas.microsoft.com/office/drawing/2014/main" id="{506D090A-C119-069E-60A8-7627BF8816FF}"/>
              </a:ext>
            </a:extLst>
          </p:cNvPr>
          <p:cNvSpPr/>
          <p:nvPr/>
        </p:nvSpPr>
        <p:spPr>
          <a:xfrm>
            <a:off x="0" y="4968996"/>
            <a:ext cx="4501500" cy="214200"/>
          </a:xfrm>
          <a:prstGeom prst="rect">
            <a:avLst/>
          </a:prstGeom>
          <a:solidFill>
            <a:srgbClr val="2871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15" name="Google Shape;215;p27">
            <a:extLst>
              <a:ext uri="{FF2B5EF4-FFF2-40B4-BE49-F238E27FC236}">
                <a16:creationId xmlns:a16="http://schemas.microsoft.com/office/drawing/2014/main" id="{A295FB66-B8F7-2B83-BA18-BBC15BF61822}"/>
              </a:ext>
            </a:extLst>
          </p:cNvPr>
          <p:cNvSpPr/>
          <p:nvPr/>
        </p:nvSpPr>
        <p:spPr>
          <a:xfrm>
            <a:off x="4501500" y="4968996"/>
            <a:ext cx="4642500" cy="21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 dirty="0"/>
          </a:p>
        </p:txBody>
      </p:sp>
      <p:sp>
        <p:nvSpPr>
          <p:cNvPr id="216" name="Google Shape;216;p27">
            <a:extLst>
              <a:ext uri="{FF2B5EF4-FFF2-40B4-BE49-F238E27FC236}">
                <a16:creationId xmlns:a16="http://schemas.microsoft.com/office/drawing/2014/main" id="{20E0E36B-8484-35EC-54C9-F2CC05E74819}"/>
              </a:ext>
            </a:extLst>
          </p:cNvPr>
          <p:cNvSpPr txBox="1">
            <a:spLocks noGrp="1"/>
          </p:cNvSpPr>
          <p:nvPr>
            <p:ph type="subTitle" idx="1"/>
          </p:nvPr>
        </p:nvSpPr>
        <p:spPr>
          <a:xfrm>
            <a:off x="222850" y="177194"/>
            <a:ext cx="3961800" cy="4392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1200"/>
              </a:spcAft>
              <a:buNone/>
            </a:pPr>
            <a:r>
              <a:rPr lang="en" dirty="0"/>
              <a:t>Definition 2</a:t>
            </a:r>
            <a:endParaRPr dirty="0"/>
          </a:p>
        </p:txBody>
      </p:sp>
    </p:spTree>
    <p:extLst>
      <p:ext uri="{BB962C8B-B14F-4D97-AF65-F5344CB8AC3E}">
        <p14:creationId xmlns:p14="http://schemas.microsoft.com/office/powerpoint/2010/main" val="51544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4E03F4-3A3E-3E45-B744-4DF99A189237}"/>
              </a:ext>
            </a:extLst>
          </p:cNvPr>
          <p:cNvSpPr>
            <a:spLocks noGrp="1"/>
          </p:cNvSpPr>
          <p:nvPr>
            <p:ph type="subTitle" idx="2"/>
          </p:nvPr>
        </p:nvSpPr>
        <p:spPr>
          <a:xfrm>
            <a:off x="449155" y="2081478"/>
            <a:ext cx="5049190" cy="2584009"/>
          </a:xfrm>
        </p:spPr>
        <p:txBody>
          <a:bodyPr>
            <a:normAutofit fontScale="47500" lnSpcReduction="20000"/>
          </a:bodyPr>
          <a:lstStyle/>
          <a:p>
            <a:pPr marL="114300" indent="0">
              <a:buNone/>
            </a:pPr>
            <a:r>
              <a:rPr lang="en-US" sz="7600" b="1" dirty="0"/>
              <a:t>1.5 Billion Learners</a:t>
            </a:r>
          </a:p>
          <a:p>
            <a:pPr marL="114300" indent="0">
              <a:buNone/>
            </a:pPr>
            <a:endParaRPr lang="en-US" sz="4000" dirty="0"/>
          </a:p>
          <a:p>
            <a:pPr marL="114300" indent="0">
              <a:buNone/>
            </a:pPr>
            <a:endParaRPr lang="en-US" sz="4000" dirty="0"/>
          </a:p>
          <a:p>
            <a:pPr marL="114300" indent="0">
              <a:buNone/>
            </a:pPr>
            <a:endParaRPr lang="en-US" sz="4000" dirty="0"/>
          </a:p>
          <a:p>
            <a:pPr marL="114300" indent="0">
              <a:buNone/>
            </a:pPr>
            <a:endParaRPr lang="en-US" sz="4000" dirty="0"/>
          </a:p>
          <a:p>
            <a:pPr marL="114300" indent="0">
              <a:buNone/>
            </a:pPr>
            <a:endParaRPr lang="en-US" sz="4000" dirty="0"/>
          </a:p>
          <a:p>
            <a:pPr marL="114300" indent="0">
              <a:buNone/>
            </a:pPr>
            <a:endParaRPr lang="en-US" sz="2500" dirty="0"/>
          </a:p>
          <a:p>
            <a:pPr marL="114300" indent="0">
              <a:buNone/>
            </a:pPr>
            <a:r>
              <a:rPr lang="en-US" sz="2500" dirty="0"/>
              <a:t>			Source: The British Council</a:t>
            </a:r>
          </a:p>
          <a:p>
            <a:pPr marL="114300" indent="0">
              <a:buNone/>
            </a:pPr>
            <a:endParaRPr lang="en-US" sz="4000" b="1" dirty="0"/>
          </a:p>
        </p:txBody>
      </p:sp>
      <p:sp>
        <p:nvSpPr>
          <p:cNvPr id="5" name="Subtitle 2">
            <a:extLst>
              <a:ext uri="{FF2B5EF4-FFF2-40B4-BE49-F238E27FC236}">
                <a16:creationId xmlns:a16="http://schemas.microsoft.com/office/drawing/2014/main" id="{47D567FE-7712-0BDC-BE05-C750F76A4A40}"/>
              </a:ext>
            </a:extLst>
          </p:cNvPr>
          <p:cNvSpPr txBox="1">
            <a:spLocks/>
          </p:cNvSpPr>
          <p:nvPr/>
        </p:nvSpPr>
        <p:spPr>
          <a:xfrm>
            <a:off x="0" y="404600"/>
            <a:ext cx="5947500" cy="1184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2871B8"/>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US" sz="4000" dirty="0"/>
              <a:t>Why does it matter?</a:t>
            </a:r>
          </a:p>
        </p:txBody>
      </p:sp>
    </p:spTree>
    <p:extLst>
      <p:ext uri="{BB962C8B-B14F-4D97-AF65-F5344CB8AC3E}">
        <p14:creationId xmlns:p14="http://schemas.microsoft.com/office/powerpoint/2010/main" val="5032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662</Words>
  <Application>Microsoft Office PowerPoint</Application>
  <PresentationFormat>On-screen Show (16:9)</PresentationFormat>
  <Paragraphs>86</Paragraphs>
  <Slides>24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Montserrat</vt:lpstr>
      <vt:lpstr>Montserrat ExtraBold</vt:lpstr>
      <vt:lpstr>Montserrat SemiBold</vt:lpstr>
      <vt:lpstr>Montserrat Medium</vt:lpstr>
      <vt:lpstr>Simple Light</vt:lpstr>
      <vt:lpstr> The AI Revolution in TESOL </vt:lpstr>
      <vt:lpstr>credited with breaking  the ‘Enigma’ code</vt:lpstr>
      <vt:lpstr>W.E.B DuBois</vt:lpstr>
      <vt:lpstr>Catalyzinglearningservices.com</vt:lpstr>
      <vt:lpstr>PowerPoint Presentation</vt:lpstr>
      <vt:lpstr>“The ultimate measure of a man is not where he stands in moments of comfort and convenience, but where he stands at times of challenge and controversy”  -Dr. Martin Luther King, Jr. </vt:lpstr>
      <vt:lpstr>Moment:  A concept of time – either a brief or exact period of time.  “She paused to savor the special moment before stepping onto the stage.”  </vt:lpstr>
      <vt:lpstr>Moment:  A concept of importance or significance.  “That fleeting moment held immense significance for the future of the project.”  </vt:lpstr>
      <vt:lpstr>PowerPoint Presentation</vt:lpstr>
      <vt:lpstr>What are the ethical considerations in using  AI in TESOL Education?</vt:lpstr>
      <vt:lpstr>Key points from the literature on the ethical considerations in AI and TESOL education Suggestions for potentially addressing these ethical concerns Areas of further research</vt:lpstr>
      <vt:lpstr>Methodology</vt:lpstr>
      <vt:lpstr>A literature search was conducted using multiple academic databases, including Google Scholar, ERIC, JSTOR, and ResearchGate.  The search employed a combination of keywords and phrases such as "AI in education," "ethical considerations in AI," "TESOL and AI," "AI ethics  for educators," and "language teaching  and technology."  The search was limited to peer-reviewed articles and books published within the last ten years to ensure the relevance and currency of the findings. </vt:lpstr>
      <vt:lpstr>PowerPoint Presentation</vt:lpstr>
      <vt:lpstr>Findings</vt:lpstr>
      <vt:lpstr>Equity and access concerns</vt:lpstr>
      <vt:lpstr>Quote</vt:lpstr>
      <vt:lpstr>Discussion and Questions for Future Research</vt:lpstr>
      <vt:lpstr>Awareness Training and professional development for TESOL educators</vt:lpstr>
      <vt:lpstr>How does algorithmic bias manifest in AI-powered TESOL platforms? What are the primary sources of algorithmic bias in TESOL AI systems? How can algorithm auditing be applied to mitigate bias in TESOL AI systems?</vt:lpstr>
      <vt:lpstr>Call to Action</vt:lpstr>
      <vt:lpstr>Thoughtful design and supervision of AI systems to reduce the replication of historical biases and inequities  Consideration for the impact of digital gaps that may exist Parlay knowledge and position to education and rais awareness around AI and accessibility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Vickie Miller</cp:lastModifiedBy>
  <cp:revision>1</cp:revision>
  <cp:lastPrinted>2025-07-31T20:29:51Z</cp:lastPrinted>
  <dcterms:modified xsi:type="dcterms:W3CDTF">2025-08-04T10:41:55Z</dcterms:modified>
</cp:coreProperties>
</file>