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0"/>
  </p:notesMasterIdLst>
  <p:sldIdLst>
    <p:sldId id="256" r:id="rId2"/>
    <p:sldId id="258" r:id="rId3"/>
    <p:sldId id="261" r:id="rId4"/>
    <p:sldId id="322" r:id="rId5"/>
    <p:sldId id="260" r:id="rId6"/>
    <p:sldId id="323" r:id="rId7"/>
    <p:sldId id="298" r:id="rId8"/>
    <p:sldId id="331" r:id="rId9"/>
    <p:sldId id="299" r:id="rId10"/>
    <p:sldId id="324" r:id="rId11"/>
    <p:sldId id="325" r:id="rId12"/>
    <p:sldId id="326" r:id="rId13"/>
    <p:sldId id="327" r:id="rId14"/>
    <p:sldId id="328" r:id="rId15"/>
    <p:sldId id="329" r:id="rId16"/>
    <p:sldId id="330" r:id="rId17"/>
    <p:sldId id="300" r:id="rId18"/>
    <p:sldId id="310" r:id="rId19"/>
  </p:sldIdLst>
  <p:sldSz cx="9144000" cy="5143500" type="screen16x9"/>
  <p:notesSz cx="6858000" cy="9144000"/>
  <p:embeddedFontLst>
    <p:embeddedFont>
      <p:font typeface="Be Vietnam Pro Black" panose="020B0604020202020204" charset="0"/>
      <p:bold r:id="rId21"/>
      <p:boldItalic r:id="rId22"/>
    </p:embeddedFont>
    <p:embeddedFont>
      <p:font typeface="Inter" panose="020B0604020202020204" charset="0"/>
      <p:regular r:id="rId23"/>
      <p:bold r:id="rId24"/>
    </p:embeddedFont>
    <p:embeddedFont>
      <p:font typeface="Raleway"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6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EF5892-6E69-468C-8A53-548E7C60D508}">
  <a:tblStyle styleId="{8EEF5892-6E69-468C-8A53-548E7C60D5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4660"/>
  </p:normalViewPr>
  <p:slideViewPr>
    <p:cSldViewPr snapToGrid="0">
      <p:cViewPr varScale="1">
        <p:scale>
          <a:sx n="82" d="100"/>
          <a:sy n="82" d="100"/>
        </p:scale>
        <p:origin x="9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a:extLst>
            <a:ext uri="{FF2B5EF4-FFF2-40B4-BE49-F238E27FC236}">
              <a16:creationId xmlns:a16="http://schemas.microsoft.com/office/drawing/2014/main" id="{C8DC81D9-5D0E-EC0A-2888-8F28E939C9B3}"/>
            </a:ext>
          </a:extLst>
        </p:cNvPr>
        <p:cNvGrpSpPr/>
        <p:nvPr/>
      </p:nvGrpSpPr>
      <p:grpSpPr>
        <a:xfrm>
          <a:off x="0" y="0"/>
          <a:ext cx="0" cy="0"/>
          <a:chOff x="0" y="0"/>
          <a:chExt cx="0" cy="0"/>
        </a:xfrm>
      </p:grpSpPr>
      <p:sp>
        <p:nvSpPr>
          <p:cNvPr id="1493" name="Google Shape;1493;g2b611eaca63_0_0:notes">
            <a:extLst>
              <a:ext uri="{FF2B5EF4-FFF2-40B4-BE49-F238E27FC236}">
                <a16:creationId xmlns:a16="http://schemas.microsoft.com/office/drawing/2014/main" id="{33B629E2-4B5A-A9C8-1071-09DEF2E87A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2b611eaca63_0_0:notes">
            <a:extLst>
              <a:ext uri="{FF2B5EF4-FFF2-40B4-BE49-F238E27FC236}">
                <a16:creationId xmlns:a16="http://schemas.microsoft.com/office/drawing/2014/main" id="{C4C5394B-CFC2-24B8-76B9-9D4179748B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802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a:extLst>
            <a:ext uri="{FF2B5EF4-FFF2-40B4-BE49-F238E27FC236}">
              <a16:creationId xmlns:a16="http://schemas.microsoft.com/office/drawing/2014/main" id="{BB19AE90-E2CA-EE08-A820-342BD51628A2}"/>
            </a:ext>
          </a:extLst>
        </p:cNvPr>
        <p:cNvGrpSpPr/>
        <p:nvPr/>
      </p:nvGrpSpPr>
      <p:grpSpPr>
        <a:xfrm>
          <a:off x="0" y="0"/>
          <a:ext cx="0" cy="0"/>
          <a:chOff x="0" y="0"/>
          <a:chExt cx="0" cy="0"/>
        </a:xfrm>
      </p:grpSpPr>
      <p:sp>
        <p:nvSpPr>
          <p:cNvPr id="1493" name="Google Shape;1493;g2b611eaca63_0_0:notes">
            <a:extLst>
              <a:ext uri="{FF2B5EF4-FFF2-40B4-BE49-F238E27FC236}">
                <a16:creationId xmlns:a16="http://schemas.microsoft.com/office/drawing/2014/main" id="{9C5061B5-06E2-00EB-4AC8-F70F8F83D9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2b611eaca63_0_0:notes">
            <a:extLst>
              <a:ext uri="{FF2B5EF4-FFF2-40B4-BE49-F238E27FC236}">
                <a16:creationId xmlns:a16="http://schemas.microsoft.com/office/drawing/2014/main" id="{48B5D1F8-3DF0-4DB9-1FEC-2AE9AB645B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236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a:extLst>
            <a:ext uri="{FF2B5EF4-FFF2-40B4-BE49-F238E27FC236}">
              <a16:creationId xmlns:a16="http://schemas.microsoft.com/office/drawing/2014/main" id="{6FAA70EE-080B-3837-05A6-BC1431F17B6D}"/>
            </a:ext>
          </a:extLst>
        </p:cNvPr>
        <p:cNvGrpSpPr/>
        <p:nvPr/>
      </p:nvGrpSpPr>
      <p:grpSpPr>
        <a:xfrm>
          <a:off x="0" y="0"/>
          <a:ext cx="0" cy="0"/>
          <a:chOff x="0" y="0"/>
          <a:chExt cx="0" cy="0"/>
        </a:xfrm>
      </p:grpSpPr>
      <p:sp>
        <p:nvSpPr>
          <p:cNvPr id="1493" name="Google Shape;1493;g2b611eaca63_0_0:notes">
            <a:extLst>
              <a:ext uri="{FF2B5EF4-FFF2-40B4-BE49-F238E27FC236}">
                <a16:creationId xmlns:a16="http://schemas.microsoft.com/office/drawing/2014/main" id="{D522FF88-AD50-06C6-4BB8-9745775294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2b611eaca63_0_0:notes">
            <a:extLst>
              <a:ext uri="{FF2B5EF4-FFF2-40B4-BE49-F238E27FC236}">
                <a16:creationId xmlns:a16="http://schemas.microsoft.com/office/drawing/2014/main" id="{EFF1FF07-60BE-998C-44DE-29B9D563AC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572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a:extLst>
            <a:ext uri="{FF2B5EF4-FFF2-40B4-BE49-F238E27FC236}">
              <a16:creationId xmlns:a16="http://schemas.microsoft.com/office/drawing/2014/main" id="{6041B824-C8AA-9453-9CE9-3A4AB55D746C}"/>
            </a:ext>
          </a:extLst>
        </p:cNvPr>
        <p:cNvGrpSpPr/>
        <p:nvPr/>
      </p:nvGrpSpPr>
      <p:grpSpPr>
        <a:xfrm>
          <a:off x="0" y="0"/>
          <a:ext cx="0" cy="0"/>
          <a:chOff x="0" y="0"/>
          <a:chExt cx="0" cy="0"/>
        </a:xfrm>
      </p:grpSpPr>
      <p:sp>
        <p:nvSpPr>
          <p:cNvPr id="1493" name="Google Shape;1493;g2b611eaca63_0_0:notes">
            <a:extLst>
              <a:ext uri="{FF2B5EF4-FFF2-40B4-BE49-F238E27FC236}">
                <a16:creationId xmlns:a16="http://schemas.microsoft.com/office/drawing/2014/main" id="{AF1334F1-70DC-BDC0-22FD-137D9083EA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2b611eaca63_0_0:notes">
            <a:extLst>
              <a:ext uri="{FF2B5EF4-FFF2-40B4-BE49-F238E27FC236}">
                <a16:creationId xmlns:a16="http://schemas.microsoft.com/office/drawing/2014/main" id="{541AC6C8-F49B-62A6-FFB7-A25D7E5E9D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4053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a:extLst>
            <a:ext uri="{FF2B5EF4-FFF2-40B4-BE49-F238E27FC236}">
              <a16:creationId xmlns:a16="http://schemas.microsoft.com/office/drawing/2014/main" id="{D50D21A3-7D1F-223D-8A44-58364347B5E7}"/>
            </a:ext>
          </a:extLst>
        </p:cNvPr>
        <p:cNvGrpSpPr/>
        <p:nvPr/>
      </p:nvGrpSpPr>
      <p:grpSpPr>
        <a:xfrm>
          <a:off x="0" y="0"/>
          <a:ext cx="0" cy="0"/>
          <a:chOff x="0" y="0"/>
          <a:chExt cx="0" cy="0"/>
        </a:xfrm>
      </p:grpSpPr>
      <p:sp>
        <p:nvSpPr>
          <p:cNvPr id="1493" name="Google Shape;1493;g2b611eaca63_0_0:notes">
            <a:extLst>
              <a:ext uri="{FF2B5EF4-FFF2-40B4-BE49-F238E27FC236}">
                <a16:creationId xmlns:a16="http://schemas.microsoft.com/office/drawing/2014/main" id="{CDF92231-E788-2F87-332F-DCBD1C7E8C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2b611eaca63_0_0:notes">
            <a:extLst>
              <a:ext uri="{FF2B5EF4-FFF2-40B4-BE49-F238E27FC236}">
                <a16:creationId xmlns:a16="http://schemas.microsoft.com/office/drawing/2014/main" id="{7DC38F37-EDC8-2188-4502-8C2616965C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622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a:extLst>
            <a:ext uri="{FF2B5EF4-FFF2-40B4-BE49-F238E27FC236}">
              <a16:creationId xmlns:a16="http://schemas.microsoft.com/office/drawing/2014/main" id="{1C832B6F-9B5F-1E81-FAF1-20364A076567}"/>
            </a:ext>
          </a:extLst>
        </p:cNvPr>
        <p:cNvGrpSpPr/>
        <p:nvPr/>
      </p:nvGrpSpPr>
      <p:grpSpPr>
        <a:xfrm>
          <a:off x="0" y="0"/>
          <a:ext cx="0" cy="0"/>
          <a:chOff x="0" y="0"/>
          <a:chExt cx="0" cy="0"/>
        </a:xfrm>
      </p:grpSpPr>
      <p:sp>
        <p:nvSpPr>
          <p:cNvPr id="1493" name="Google Shape;1493;g2b611eaca63_0_0:notes">
            <a:extLst>
              <a:ext uri="{FF2B5EF4-FFF2-40B4-BE49-F238E27FC236}">
                <a16:creationId xmlns:a16="http://schemas.microsoft.com/office/drawing/2014/main" id="{CE177C76-37D3-6F85-80E7-B063EBB81C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2b611eaca63_0_0:notes">
            <a:extLst>
              <a:ext uri="{FF2B5EF4-FFF2-40B4-BE49-F238E27FC236}">
                <a16:creationId xmlns:a16="http://schemas.microsoft.com/office/drawing/2014/main" id="{F576A772-472B-4735-3BEB-89AFB1B5B49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823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a:extLst>
            <a:ext uri="{FF2B5EF4-FFF2-40B4-BE49-F238E27FC236}">
              <a16:creationId xmlns:a16="http://schemas.microsoft.com/office/drawing/2014/main" id="{9A254D39-D631-6543-260B-9334C5FCB82B}"/>
            </a:ext>
          </a:extLst>
        </p:cNvPr>
        <p:cNvGrpSpPr/>
        <p:nvPr/>
      </p:nvGrpSpPr>
      <p:grpSpPr>
        <a:xfrm>
          <a:off x="0" y="0"/>
          <a:ext cx="0" cy="0"/>
          <a:chOff x="0" y="0"/>
          <a:chExt cx="0" cy="0"/>
        </a:xfrm>
      </p:grpSpPr>
      <p:sp>
        <p:nvSpPr>
          <p:cNvPr id="1493" name="Google Shape;1493;g2b611eaca63_0_0:notes">
            <a:extLst>
              <a:ext uri="{FF2B5EF4-FFF2-40B4-BE49-F238E27FC236}">
                <a16:creationId xmlns:a16="http://schemas.microsoft.com/office/drawing/2014/main" id="{130A30A0-96AF-2B07-65DD-B0919181F1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2b611eaca63_0_0:notes">
            <a:extLst>
              <a:ext uri="{FF2B5EF4-FFF2-40B4-BE49-F238E27FC236}">
                <a16:creationId xmlns:a16="http://schemas.microsoft.com/office/drawing/2014/main" id="{BAB78577-6794-B2F7-5D18-3BC17B0041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4468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2b611eaca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2b611eaca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9082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2b611eaca63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2b611eaca63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35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2b611eaca6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2b611eaca6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a:extLst>
            <a:ext uri="{FF2B5EF4-FFF2-40B4-BE49-F238E27FC236}">
              <a16:creationId xmlns:a16="http://schemas.microsoft.com/office/drawing/2014/main" id="{3036FADA-465D-A4E3-8A64-D1F3DCE6339F}"/>
            </a:ext>
          </a:extLst>
        </p:cNvPr>
        <p:cNvGrpSpPr/>
        <p:nvPr/>
      </p:nvGrpSpPr>
      <p:grpSpPr>
        <a:xfrm>
          <a:off x="0" y="0"/>
          <a:ext cx="0" cy="0"/>
          <a:chOff x="0" y="0"/>
          <a:chExt cx="0" cy="0"/>
        </a:xfrm>
      </p:grpSpPr>
      <p:sp>
        <p:nvSpPr>
          <p:cNvPr id="1519" name="Google Shape;1519;g2b611eaca63_0_57:notes">
            <a:extLst>
              <a:ext uri="{FF2B5EF4-FFF2-40B4-BE49-F238E27FC236}">
                <a16:creationId xmlns:a16="http://schemas.microsoft.com/office/drawing/2014/main" id="{27707123-9E3A-90A6-CF9F-EBA52F613F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2b611eaca63_0_57:notes">
            <a:extLst>
              <a:ext uri="{FF2B5EF4-FFF2-40B4-BE49-F238E27FC236}">
                <a16:creationId xmlns:a16="http://schemas.microsoft.com/office/drawing/2014/main" id="{C017F1CB-3EE9-67E8-EA36-55C0356B63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679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2b611eaca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2b611eaca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a:extLst>
            <a:ext uri="{FF2B5EF4-FFF2-40B4-BE49-F238E27FC236}">
              <a16:creationId xmlns:a16="http://schemas.microsoft.com/office/drawing/2014/main" id="{F019BB1A-F3D0-3817-D375-34A7C2F5A243}"/>
            </a:ext>
          </a:extLst>
        </p:cNvPr>
        <p:cNvGrpSpPr/>
        <p:nvPr/>
      </p:nvGrpSpPr>
      <p:grpSpPr>
        <a:xfrm>
          <a:off x="0" y="0"/>
          <a:ext cx="0" cy="0"/>
          <a:chOff x="0" y="0"/>
          <a:chExt cx="0" cy="0"/>
        </a:xfrm>
      </p:grpSpPr>
      <p:sp>
        <p:nvSpPr>
          <p:cNvPr id="1493" name="Google Shape;1493;g2b611eaca63_0_0:notes">
            <a:extLst>
              <a:ext uri="{FF2B5EF4-FFF2-40B4-BE49-F238E27FC236}">
                <a16:creationId xmlns:a16="http://schemas.microsoft.com/office/drawing/2014/main" id="{2497600E-2530-42AA-0701-7DBD54FF49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2b611eaca63_0_0:notes">
            <a:extLst>
              <a:ext uri="{FF2B5EF4-FFF2-40B4-BE49-F238E27FC236}">
                <a16:creationId xmlns:a16="http://schemas.microsoft.com/office/drawing/2014/main" id="{19C287B9-31CB-227F-DD2D-3F25C6B2B8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09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2b611eaca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2b611eaca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077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a:extLst>
            <a:ext uri="{FF2B5EF4-FFF2-40B4-BE49-F238E27FC236}">
              <a16:creationId xmlns:a16="http://schemas.microsoft.com/office/drawing/2014/main" id="{0D1C5067-F899-5865-C65B-9FFA1E1E8105}"/>
            </a:ext>
          </a:extLst>
        </p:cNvPr>
        <p:cNvGrpSpPr/>
        <p:nvPr/>
      </p:nvGrpSpPr>
      <p:grpSpPr>
        <a:xfrm>
          <a:off x="0" y="0"/>
          <a:ext cx="0" cy="0"/>
          <a:chOff x="0" y="0"/>
          <a:chExt cx="0" cy="0"/>
        </a:xfrm>
      </p:grpSpPr>
      <p:sp>
        <p:nvSpPr>
          <p:cNvPr id="1493" name="Google Shape;1493;g2b611eaca63_0_0:notes">
            <a:extLst>
              <a:ext uri="{FF2B5EF4-FFF2-40B4-BE49-F238E27FC236}">
                <a16:creationId xmlns:a16="http://schemas.microsoft.com/office/drawing/2014/main" id="{64EF22AD-8939-2903-33EB-83156338AE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2b611eaca63_0_0:notes">
            <a:extLst>
              <a:ext uri="{FF2B5EF4-FFF2-40B4-BE49-F238E27FC236}">
                <a16:creationId xmlns:a16="http://schemas.microsoft.com/office/drawing/2014/main" id="{22A52589-67FC-D6B9-A6D5-5AF55303C1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14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2b611eaca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2b611eaca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0703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97800" y="1031363"/>
            <a:ext cx="7748400" cy="19575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543100" y="3093038"/>
            <a:ext cx="4057800" cy="409500"/>
          </a:xfrm>
          <a:prstGeom prst="rect">
            <a:avLst/>
          </a:prstGeom>
          <a:solidFill>
            <a:schemeClr val="dk1"/>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7748978" y="-5"/>
            <a:ext cx="1395033" cy="605506"/>
            <a:chOff x="3468800" y="239525"/>
            <a:chExt cx="843175" cy="365975"/>
          </a:xfrm>
        </p:grpSpPr>
        <p:sp>
          <p:nvSpPr>
            <p:cNvPr id="12" name="Google Shape;12;p2"/>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54" y="26"/>
            <a:ext cx="535010" cy="535010"/>
            <a:chOff x="5807050" y="884950"/>
            <a:chExt cx="343550" cy="343550"/>
          </a:xfrm>
        </p:grpSpPr>
        <p:sp>
          <p:nvSpPr>
            <p:cNvPr id="31" name="Google Shape;31;p2"/>
            <p:cNvSpPr/>
            <p:nvPr/>
          </p:nvSpPr>
          <p:spPr>
            <a:xfrm>
              <a:off x="5807050" y="884950"/>
              <a:ext cx="29925" cy="29950"/>
            </a:xfrm>
            <a:custGeom>
              <a:avLst/>
              <a:gdLst/>
              <a:ahLst/>
              <a:cxnLst/>
              <a:rect l="l" t="t" r="r" b="b"/>
              <a:pathLst>
                <a:path w="1197" h="1198" fill="none" extrusionOk="0">
                  <a:moveTo>
                    <a:pt x="1" y="1197"/>
                  </a:moveTo>
                  <a:lnTo>
                    <a:pt x="1197"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807050" y="884950"/>
              <a:ext cx="108925" cy="108925"/>
            </a:xfrm>
            <a:custGeom>
              <a:avLst/>
              <a:gdLst/>
              <a:ahLst/>
              <a:cxnLst/>
              <a:rect l="l" t="t" r="r" b="b"/>
              <a:pathLst>
                <a:path w="4357" h="4357" fill="none" extrusionOk="0">
                  <a:moveTo>
                    <a:pt x="4356" y="1"/>
                  </a:moveTo>
                  <a:lnTo>
                    <a:pt x="1" y="435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807050" y="884950"/>
              <a:ext cx="187900" cy="187900"/>
            </a:xfrm>
            <a:custGeom>
              <a:avLst/>
              <a:gdLst/>
              <a:ahLst/>
              <a:cxnLst/>
              <a:rect l="l" t="t" r="r" b="b"/>
              <a:pathLst>
                <a:path w="7516" h="7516" fill="none" extrusionOk="0">
                  <a:moveTo>
                    <a:pt x="7516" y="1"/>
                  </a:moveTo>
                  <a:lnTo>
                    <a:pt x="1" y="751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807050" y="884950"/>
              <a:ext cx="266900" cy="266900"/>
            </a:xfrm>
            <a:custGeom>
              <a:avLst/>
              <a:gdLst/>
              <a:ahLst/>
              <a:cxnLst/>
              <a:rect l="l" t="t" r="r" b="b"/>
              <a:pathLst>
                <a:path w="10676" h="10676" fill="none" extrusionOk="0">
                  <a:moveTo>
                    <a:pt x="10675" y="1"/>
                  </a:moveTo>
                  <a:lnTo>
                    <a:pt x="1" y="1067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809850" y="887750"/>
              <a:ext cx="340750" cy="340750"/>
            </a:xfrm>
            <a:custGeom>
              <a:avLst/>
              <a:gdLst/>
              <a:ahLst/>
              <a:cxnLst/>
              <a:rect l="l" t="t" r="r" b="b"/>
              <a:pathLst>
                <a:path w="13630" h="13630" fill="none" extrusionOk="0">
                  <a:moveTo>
                    <a:pt x="13629" y="1"/>
                  </a:moveTo>
                  <a:lnTo>
                    <a:pt x="1" y="1362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888850" y="966750"/>
              <a:ext cx="261750" cy="261750"/>
            </a:xfrm>
            <a:custGeom>
              <a:avLst/>
              <a:gdLst/>
              <a:ahLst/>
              <a:cxnLst/>
              <a:rect l="l" t="t" r="r" b="b"/>
              <a:pathLst>
                <a:path w="10470" h="10470" fill="none" extrusionOk="0">
                  <a:moveTo>
                    <a:pt x="10469" y="0"/>
                  </a:moveTo>
                  <a:lnTo>
                    <a:pt x="0" y="1046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967825" y="1045725"/>
              <a:ext cx="182775" cy="182775"/>
            </a:xfrm>
            <a:custGeom>
              <a:avLst/>
              <a:gdLst/>
              <a:ahLst/>
              <a:cxnLst/>
              <a:rect l="l" t="t" r="r" b="b"/>
              <a:pathLst>
                <a:path w="7311" h="7311" fill="none" extrusionOk="0">
                  <a:moveTo>
                    <a:pt x="7310" y="1"/>
                  </a:moveTo>
                  <a:lnTo>
                    <a:pt x="1" y="731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046800" y="1124725"/>
              <a:ext cx="103800" cy="103775"/>
            </a:xfrm>
            <a:custGeom>
              <a:avLst/>
              <a:gdLst/>
              <a:ahLst/>
              <a:cxnLst/>
              <a:rect l="l" t="t" r="r" b="b"/>
              <a:pathLst>
                <a:path w="4152" h="4151" fill="none" extrusionOk="0">
                  <a:moveTo>
                    <a:pt x="4151" y="0"/>
                  </a:moveTo>
                  <a:lnTo>
                    <a:pt x="1" y="415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126275" y="1204175"/>
              <a:ext cx="24325" cy="24325"/>
            </a:xfrm>
            <a:custGeom>
              <a:avLst/>
              <a:gdLst/>
              <a:ahLst/>
              <a:cxnLst/>
              <a:rect l="l" t="t" r="r" b="b"/>
              <a:pathLst>
                <a:path w="973" h="973" fill="none" extrusionOk="0">
                  <a:moveTo>
                    <a:pt x="972" y="0"/>
                  </a:moveTo>
                  <a:lnTo>
                    <a:pt x="0" y="9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rot="-5400000">
            <a:off x="8251178" y="1206041"/>
            <a:ext cx="1067170" cy="206374"/>
            <a:chOff x="5589725" y="3057300"/>
            <a:chExt cx="352900" cy="68250"/>
          </a:xfrm>
        </p:grpSpPr>
        <p:sp>
          <p:nvSpPr>
            <p:cNvPr id="41" name="Google Shape;41;p2"/>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5400000">
            <a:off x="-183947" y="3568991"/>
            <a:ext cx="1067170" cy="206374"/>
            <a:chOff x="5589725" y="3057300"/>
            <a:chExt cx="352900" cy="68250"/>
          </a:xfrm>
        </p:grpSpPr>
        <p:sp>
          <p:nvSpPr>
            <p:cNvPr id="54" name="Google Shape;54;p2"/>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2"/>
          <p:cNvSpPr/>
          <p:nvPr/>
        </p:nvSpPr>
        <p:spPr>
          <a:xfrm>
            <a:off x="0" y="4285475"/>
            <a:ext cx="9144000" cy="858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67" name="Google Shape;67;p2"/>
          <p:cNvGrpSpPr/>
          <p:nvPr/>
        </p:nvGrpSpPr>
        <p:grpSpPr>
          <a:xfrm rot="5400000">
            <a:off x="4489025" y="4416997"/>
            <a:ext cx="165950" cy="858016"/>
            <a:chOff x="1349300" y="3328375"/>
            <a:chExt cx="68250" cy="352875"/>
          </a:xfrm>
        </p:grpSpPr>
        <p:sp>
          <p:nvSpPr>
            <p:cNvPr id="68" name="Google Shape;68;p2"/>
            <p:cNvSpPr/>
            <p:nvPr/>
          </p:nvSpPr>
          <p:spPr>
            <a:xfrm>
              <a:off x="1349300" y="3665325"/>
              <a:ext cx="15900" cy="15925"/>
            </a:xfrm>
            <a:custGeom>
              <a:avLst/>
              <a:gdLst/>
              <a:ahLst/>
              <a:cxnLst/>
              <a:rect l="l" t="t" r="r" b="b"/>
              <a:pathLst>
                <a:path w="636" h="637" extrusionOk="0">
                  <a:moveTo>
                    <a:pt x="262" y="1"/>
                  </a:moveTo>
                  <a:lnTo>
                    <a:pt x="206" y="20"/>
                  </a:lnTo>
                  <a:lnTo>
                    <a:pt x="150" y="57"/>
                  </a:lnTo>
                  <a:lnTo>
                    <a:pt x="94" y="94"/>
                  </a:lnTo>
                  <a:lnTo>
                    <a:pt x="56" y="132"/>
                  </a:lnTo>
                  <a:lnTo>
                    <a:pt x="19" y="188"/>
                  </a:lnTo>
                  <a:lnTo>
                    <a:pt x="0" y="263"/>
                  </a:lnTo>
                  <a:lnTo>
                    <a:pt x="0" y="319"/>
                  </a:lnTo>
                  <a:lnTo>
                    <a:pt x="0" y="394"/>
                  </a:lnTo>
                  <a:lnTo>
                    <a:pt x="19" y="450"/>
                  </a:lnTo>
                  <a:lnTo>
                    <a:pt x="56" y="506"/>
                  </a:lnTo>
                  <a:lnTo>
                    <a:pt x="94" y="543"/>
                  </a:lnTo>
                  <a:lnTo>
                    <a:pt x="150" y="581"/>
                  </a:lnTo>
                  <a:lnTo>
                    <a:pt x="206" y="618"/>
                  </a:lnTo>
                  <a:lnTo>
                    <a:pt x="262" y="637"/>
                  </a:lnTo>
                  <a:lnTo>
                    <a:pt x="393" y="637"/>
                  </a:lnTo>
                  <a:lnTo>
                    <a:pt x="449" y="618"/>
                  </a:lnTo>
                  <a:lnTo>
                    <a:pt x="505" y="581"/>
                  </a:lnTo>
                  <a:lnTo>
                    <a:pt x="542" y="543"/>
                  </a:lnTo>
                  <a:lnTo>
                    <a:pt x="580" y="506"/>
                  </a:lnTo>
                  <a:lnTo>
                    <a:pt x="617" y="450"/>
                  </a:lnTo>
                  <a:lnTo>
                    <a:pt x="636" y="394"/>
                  </a:lnTo>
                  <a:lnTo>
                    <a:pt x="636" y="319"/>
                  </a:lnTo>
                  <a:lnTo>
                    <a:pt x="636" y="263"/>
                  </a:lnTo>
                  <a:lnTo>
                    <a:pt x="617" y="188"/>
                  </a:lnTo>
                  <a:lnTo>
                    <a:pt x="580" y="132"/>
                  </a:lnTo>
                  <a:lnTo>
                    <a:pt x="542" y="94"/>
                  </a:lnTo>
                  <a:lnTo>
                    <a:pt x="505" y="57"/>
                  </a:lnTo>
                  <a:lnTo>
                    <a:pt x="449" y="20"/>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349300" y="3598025"/>
              <a:ext cx="15900" cy="15925"/>
            </a:xfrm>
            <a:custGeom>
              <a:avLst/>
              <a:gdLst/>
              <a:ahLst/>
              <a:cxnLst/>
              <a:rect l="l" t="t" r="r" b="b"/>
              <a:pathLst>
                <a:path w="636" h="637" extrusionOk="0">
                  <a:moveTo>
                    <a:pt x="262" y="1"/>
                  </a:moveTo>
                  <a:lnTo>
                    <a:pt x="206" y="20"/>
                  </a:lnTo>
                  <a:lnTo>
                    <a:pt x="150" y="57"/>
                  </a:lnTo>
                  <a:lnTo>
                    <a:pt x="94" y="94"/>
                  </a:lnTo>
                  <a:lnTo>
                    <a:pt x="56" y="132"/>
                  </a:lnTo>
                  <a:lnTo>
                    <a:pt x="19" y="188"/>
                  </a:lnTo>
                  <a:lnTo>
                    <a:pt x="0" y="244"/>
                  </a:lnTo>
                  <a:lnTo>
                    <a:pt x="0" y="319"/>
                  </a:lnTo>
                  <a:lnTo>
                    <a:pt x="0" y="375"/>
                  </a:lnTo>
                  <a:lnTo>
                    <a:pt x="19" y="450"/>
                  </a:lnTo>
                  <a:lnTo>
                    <a:pt x="56" y="487"/>
                  </a:lnTo>
                  <a:lnTo>
                    <a:pt x="94" y="543"/>
                  </a:lnTo>
                  <a:lnTo>
                    <a:pt x="150" y="580"/>
                  </a:lnTo>
                  <a:lnTo>
                    <a:pt x="206" y="618"/>
                  </a:lnTo>
                  <a:lnTo>
                    <a:pt x="262" y="637"/>
                  </a:lnTo>
                  <a:lnTo>
                    <a:pt x="393" y="637"/>
                  </a:lnTo>
                  <a:lnTo>
                    <a:pt x="449" y="618"/>
                  </a:lnTo>
                  <a:lnTo>
                    <a:pt x="505" y="580"/>
                  </a:lnTo>
                  <a:lnTo>
                    <a:pt x="542" y="543"/>
                  </a:lnTo>
                  <a:lnTo>
                    <a:pt x="580" y="487"/>
                  </a:lnTo>
                  <a:lnTo>
                    <a:pt x="617" y="450"/>
                  </a:lnTo>
                  <a:lnTo>
                    <a:pt x="636" y="375"/>
                  </a:lnTo>
                  <a:lnTo>
                    <a:pt x="636" y="319"/>
                  </a:lnTo>
                  <a:lnTo>
                    <a:pt x="636" y="244"/>
                  </a:lnTo>
                  <a:lnTo>
                    <a:pt x="617" y="188"/>
                  </a:lnTo>
                  <a:lnTo>
                    <a:pt x="580" y="132"/>
                  </a:lnTo>
                  <a:lnTo>
                    <a:pt x="542" y="94"/>
                  </a:lnTo>
                  <a:lnTo>
                    <a:pt x="505" y="57"/>
                  </a:lnTo>
                  <a:lnTo>
                    <a:pt x="449" y="20"/>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349300" y="3530725"/>
              <a:ext cx="15900" cy="15925"/>
            </a:xfrm>
            <a:custGeom>
              <a:avLst/>
              <a:gdLst/>
              <a:ahLst/>
              <a:cxnLst/>
              <a:rect l="l" t="t" r="r" b="b"/>
              <a:pathLst>
                <a:path w="636" h="637" extrusionOk="0">
                  <a:moveTo>
                    <a:pt x="262" y="1"/>
                  </a:moveTo>
                  <a:lnTo>
                    <a:pt x="206" y="20"/>
                  </a:lnTo>
                  <a:lnTo>
                    <a:pt x="150" y="57"/>
                  </a:lnTo>
                  <a:lnTo>
                    <a:pt x="94" y="94"/>
                  </a:lnTo>
                  <a:lnTo>
                    <a:pt x="56" y="132"/>
                  </a:lnTo>
                  <a:lnTo>
                    <a:pt x="19" y="188"/>
                  </a:lnTo>
                  <a:lnTo>
                    <a:pt x="0" y="244"/>
                  </a:lnTo>
                  <a:lnTo>
                    <a:pt x="0" y="319"/>
                  </a:lnTo>
                  <a:lnTo>
                    <a:pt x="0" y="375"/>
                  </a:lnTo>
                  <a:lnTo>
                    <a:pt x="19" y="431"/>
                  </a:lnTo>
                  <a:lnTo>
                    <a:pt x="56" y="487"/>
                  </a:lnTo>
                  <a:lnTo>
                    <a:pt x="94" y="543"/>
                  </a:lnTo>
                  <a:lnTo>
                    <a:pt x="150" y="580"/>
                  </a:lnTo>
                  <a:lnTo>
                    <a:pt x="206" y="618"/>
                  </a:lnTo>
                  <a:lnTo>
                    <a:pt x="262" y="636"/>
                  </a:lnTo>
                  <a:lnTo>
                    <a:pt x="393" y="636"/>
                  </a:lnTo>
                  <a:lnTo>
                    <a:pt x="449" y="618"/>
                  </a:lnTo>
                  <a:lnTo>
                    <a:pt x="505" y="580"/>
                  </a:lnTo>
                  <a:lnTo>
                    <a:pt x="542" y="543"/>
                  </a:lnTo>
                  <a:lnTo>
                    <a:pt x="580" y="487"/>
                  </a:lnTo>
                  <a:lnTo>
                    <a:pt x="617" y="431"/>
                  </a:lnTo>
                  <a:lnTo>
                    <a:pt x="636" y="375"/>
                  </a:lnTo>
                  <a:lnTo>
                    <a:pt x="636" y="319"/>
                  </a:lnTo>
                  <a:lnTo>
                    <a:pt x="636" y="244"/>
                  </a:lnTo>
                  <a:lnTo>
                    <a:pt x="617" y="188"/>
                  </a:lnTo>
                  <a:lnTo>
                    <a:pt x="580" y="132"/>
                  </a:lnTo>
                  <a:lnTo>
                    <a:pt x="542" y="94"/>
                  </a:lnTo>
                  <a:lnTo>
                    <a:pt x="505" y="57"/>
                  </a:lnTo>
                  <a:lnTo>
                    <a:pt x="449" y="20"/>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349300" y="3462975"/>
              <a:ext cx="15900" cy="16375"/>
            </a:xfrm>
            <a:custGeom>
              <a:avLst/>
              <a:gdLst/>
              <a:ahLst/>
              <a:cxnLst/>
              <a:rect l="l" t="t" r="r" b="b"/>
              <a:pathLst>
                <a:path w="636" h="655" extrusionOk="0">
                  <a:moveTo>
                    <a:pt x="318" y="0"/>
                  </a:moveTo>
                  <a:lnTo>
                    <a:pt x="262" y="19"/>
                  </a:lnTo>
                  <a:lnTo>
                    <a:pt x="206" y="38"/>
                  </a:lnTo>
                  <a:lnTo>
                    <a:pt x="150" y="56"/>
                  </a:lnTo>
                  <a:lnTo>
                    <a:pt x="94" y="94"/>
                  </a:lnTo>
                  <a:lnTo>
                    <a:pt x="56" y="150"/>
                  </a:lnTo>
                  <a:lnTo>
                    <a:pt x="19" y="206"/>
                  </a:lnTo>
                  <a:lnTo>
                    <a:pt x="0" y="262"/>
                  </a:lnTo>
                  <a:lnTo>
                    <a:pt x="0" y="337"/>
                  </a:lnTo>
                  <a:lnTo>
                    <a:pt x="0" y="393"/>
                  </a:lnTo>
                  <a:lnTo>
                    <a:pt x="19" y="449"/>
                  </a:lnTo>
                  <a:lnTo>
                    <a:pt x="56" y="505"/>
                  </a:lnTo>
                  <a:lnTo>
                    <a:pt x="94" y="561"/>
                  </a:lnTo>
                  <a:lnTo>
                    <a:pt x="150" y="598"/>
                  </a:lnTo>
                  <a:lnTo>
                    <a:pt x="206" y="617"/>
                  </a:lnTo>
                  <a:lnTo>
                    <a:pt x="262" y="636"/>
                  </a:lnTo>
                  <a:lnTo>
                    <a:pt x="318" y="654"/>
                  </a:lnTo>
                  <a:lnTo>
                    <a:pt x="393" y="636"/>
                  </a:lnTo>
                  <a:lnTo>
                    <a:pt x="449" y="617"/>
                  </a:lnTo>
                  <a:lnTo>
                    <a:pt x="505" y="598"/>
                  </a:lnTo>
                  <a:lnTo>
                    <a:pt x="542" y="561"/>
                  </a:lnTo>
                  <a:lnTo>
                    <a:pt x="580" y="505"/>
                  </a:lnTo>
                  <a:lnTo>
                    <a:pt x="617" y="449"/>
                  </a:lnTo>
                  <a:lnTo>
                    <a:pt x="636" y="393"/>
                  </a:lnTo>
                  <a:lnTo>
                    <a:pt x="636" y="337"/>
                  </a:lnTo>
                  <a:lnTo>
                    <a:pt x="636" y="262"/>
                  </a:lnTo>
                  <a:lnTo>
                    <a:pt x="617" y="206"/>
                  </a:lnTo>
                  <a:lnTo>
                    <a:pt x="580" y="150"/>
                  </a:lnTo>
                  <a:lnTo>
                    <a:pt x="542" y="94"/>
                  </a:lnTo>
                  <a:lnTo>
                    <a:pt x="505" y="56"/>
                  </a:lnTo>
                  <a:lnTo>
                    <a:pt x="449" y="38"/>
                  </a:lnTo>
                  <a:lnTo>
                    <a:pt x="393" y="19"/>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349300" y="3395675"/>
              <a:ext cx="15900" cy="16375"/>
            </a:xfrm>
            <a:custGeom>
              <a:avLst/>
              <a:gdLst/>
              <a:ahLst/>
              <a:cxnLst/>
              <a:rect l="l" t="t" r="r" b="b"/>
              <a:pathLst>
                <a:path w="636" h="655" extrusionOk="0">
                  <a:moveTo>
                    <a:pt x="318" y="0"/>
                  </a:moveTo>
                  <a:lnTo>
                    <a:pt x="262" y="19"/>
                  </a:lnTo>
                  <a:lnTo>
                    <a:pt x="206" y="37"/>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206" y="617"/>
                  </a:lnTo>
                  <a:lnTo>
                    <a:pt x="262" y="636"/>
                  </a:lnTo>
                  <a:lnTo>
                    <a:pt x="318" y="654"/>
                  </a:lnTo>
                  <a:lnTo>
                    <a:pt x="393" y="636"/>
                  </a:lnTo>
                  <a:lnTo>
                    <a:pt x="449" y="617"/>
                  </a:lnTo>
                  <a:lnTo>
                    <a:pt x="505" y="598"/>
                  </a:lnTo>
                  <a:lnTo>
                    <a:pt x="542" y="561"/>
                  </a:lnTo>
                  <a:lnTo>
                    <a:pt x="580" y="505"/>
                  </a:lnTo>
                  <a:lnTo>
                    <a:pt x="617" y="449"/>
                  </a:lnTo>
                  <a:lnTo>
                    <a:pt x="636" y="393"/>
                  </a:lnTo>
                  <a:lnTo>
                    <a:pt x="636" y="318"/>
                  </a:lnTo>
                  <a:lnTo>
                    <a:pt x="636" y="262"/>
                  </a:lnTo>
                  <a:lnTo>
                    <a:pt x="617" y="206"/>
                  </a:lnTo>
                  <a:lnTo>
                    <a:pt x="580" y="150"/>
                  </a:lnTo>
                  <a:lnTo>
                    <a:pt x="542" y="94"/>
                  </a:lnTo>
                  <a:lnTo>
                    <a:pt x="505" y="56"/>
                  </a:lnTo>
                  <a:lnTo>
                    <a:pt x="449" y="37"/>
                  </a:lnTo>
                  <a:lnTo>
                    <a:pt x="393" y="19"/>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349300" y="3328375"/>
              <a:ext cx="15900" cy="15900"/>
            </a:xfrm>
            <a:custGeom>
              <a:avLst/>
              <a:gdLst/>
              <a:ahLst/>
              <a:cxnLst/>
              <a:rect l="l" t="t" r="r" b="b"/>
              <a:pathLst>
                <a:path w="636" h="636" extrusionOk="0">
                  <a:moveTo>
                    <a:pt x="318" y="0"/>
                  </a:moveTo>
                  <a:lnTo>
                    <a:pt x="262" y="19"/>
                  </a:lnTo>
                  <a:lnTo>
                    <a:pt x="206" y="37"/>
                  </a:lnTo>
                  <a:lnTo>
                    <a:pt x="150" y="56"/>
                  </a:lnTo>
                  <a:lnTo>
                    <a:pt x="94" y="93"/>
                  </a:lnTo>
                  <a:lnTo>
                    <a:pt x="56" y="150"/>
                  </a:lnTo>
                  <a:lnTo>
                    <a:pt x="19" y="206"/>
                  </a:lnTo>
                  <a:lnTo>
                    <a:pt x="0" y="262"/>
                  </a:lnTo>
                  <a:lnTo>
                    <a:pt x="0" y="318"/>
                  </a:lnTo>
                  <a:lnTo>
                    <a:pt x="0" y="393"/>
                  </a:lnTo>
                  <a:lnTo>
                    <a:pt x="19" y="449"/>
                  </a:lnTo>
                  <a:lnTo>
                    <a:pt x="56" y="505"/>
                  </a:lnTo>
                  <a:lnTo>
                    <a:pt x="94" y="542"/>
                  </a:lnTo>
                  <a:lnTo>
                    <a:pt x="150" y="598"/>
                  </a:lnTo>
                  <a:lnTo>
                    <a:pt x="206" y="617"/>
                  </a:lnTo>
                  <a:lnTo>
                    <a:pt x="262" y="636"/>
                  </a:lnTo>
                  <a:lnTo>
                    <a:pt x="393" y="636"/>
                  </a:lnTo>
                  <a:lnTo>
                    <a:pt x="449" y="617"/>
                  </a:lnTo>
                  <a:lnTo>
                    <a:pt x="505" y="598"/>
                  </a:lnTo>
                  <a:lnTo>
                    <a:pt x="542" y="542"/>
                  </a:lnTo>
                  <a:lnTo>
                    <a:pt x="580" y="505"/>
                  </a:lnTo>
                  <a:lnTo>
                    <a:pt x="617" y="449"/>
                  </a:lnTo>
                  <a:lnTo>
                    <a:pt x="636" y="393"/>
                  </a:lnTo>
                  <a:lnTo>
                    <a:pt x="636" y="318"/>
                  </a:lnTo>
                  <a:lnTo>
                    <a:pt x="636" y="262"/>
                  </a:lnTo>
                  <a:lnTo>
                    <a:pt x="617" y="206"/>
                  </a:lnTo>
                  <a:lnTo>
                    <a:pt x="580" y="150"/>
                  </a:lnTo>
                  <a:lnTo>
                    <a:pt x="542" y="93"/>
                  </a:lnTo>
                  <a:lnTo>
                    <a:pt x="505" y="56"/>
                  </a:lnTo>
                  <a:lnTo>
                    <a:pt x="449" y="37"/>
                  </a:lnTo>
                  <a:lnTo>
                    <a:pt x="393" y="19"/>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401175" y="3665325"/>
              <a:ext cx="16375" cy="15925"/>
            </a:xfrm>
            <a:custGeom>
              <a:avLst/>
              <a:gdLst/>
              <a:ahLst/>
              <a:cxnLst/>
              <a:rect l="l" t="t" r="r" b="b"/>
              <a:pathLst>
                <a:path w="655" h="637" extrusionOk="0">
                  <a:moveTo>
                    <a:pt x="262" y="1"/>
                  </a:moveTo>
                  <a:lnTo>
                    <a:pt x="206" y="20"/>
                  </a:lnTo>
                  <a:lnTo>
                    <a:pt x="150" y="57"/>
                  </a:lnTo>
                  <a:lnTo>
                    <a:pt x="94" y="94"/>
                  </a:lnTo>
                  <a:lnTo>
                    <a:pt x="56" y="132"/>
                  </a:lnTo>
                  <a:lnTo>
                    <a:pt x="38" y="188"/>
                  </a:lnTo>
                  <a:lnTo>
                    <a:pt x="19" y="263"/>
                  </a:lnTo>
                  <a:lnTo>
                    <a:pt x="0" y="319"/>
                  </a:lnTo>
                  <a:lnTo>
                    <a:pt x="19" y="394"/>
                  </a:lnTo>
                  <a:lnTo>
                    <a:pt x="38" y="450"/>
                  </a:lnTo>
                  <a:lnTo>
                    <a:pt x="56" y="506"/>
                  </a:lnTo>
                  <a:lnTo>
                    <a:pt x="94" y="543"/>
                  </a:lnTo>
                  <a:lnTo>
                    <a:pt x="150" y="581"/>
                  </a:lnTo>
                  <a:lnTo>
                    <a:pt x="206" y="618"/>
                  </a:lnTo>
                  <a:lnTo>
                    <a:pt x="262" y="637"/>
                  </a:lnTo>
                  <a:lnTo>
                    <a:pt x="393" y="637"/>
                  </a:lnTo>
                  <a:lnTo>
                    <a:pt x="449" y="618"/>
                  </a:lnTo>
                  <a:lnTo>
                    <a:pt x="505" y="581"/>
                  </a:lnTo>
                  <a:lnTo>
                    <a:pt x="561" y="543"/>
                  </a:lnTo>
                  <a:lnTo>
                    <a:pt x="599" y="506"/>
                  </a:lnTo>
                  <a:lnTo>
                    <a:pt x="617" y="450"/>
                  </a:lnTo>
                  <a:lnTo>
                    <a:pt x="636" y="394"/>
                  </a:lnTo>
                  <a:lnTo>
                    <a:pt x="655" y="319"/>
                  </a:lnTo>
                  <a:lnTo>
                    <a:pt x="636" y="263"/>
                  </a:lnTo>
                  <a:lnTo>
                    <a:pt x="617" y="188"/>
                  </a:lnTo>
                  <a:lnTo>
                    <a:pt x="599" y="132"/>
                  </a:lnTo>
                  <a:lnTo>
                    <a:pt x="561" y="94"/>
                  </a:lnTo>
                  <a:lnTo>
                    <a:pt x="505" y="57"/>
                  </a:lnTo>
                  <a:lnTo>
                    <a:pt x="449" y="20"/>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401175" y="3598025"/>
              <a:ext cx="16375" cy="15925"/>
            </a:xfrm>
            <a:custGeom>
              <a:avLst/>
              <a:gdLst/>
              <a:ahLst/>
              <a:cxnLst/>
              <a:rect l="l" t="t" r="r" b="b"/>
              <a:pathLst>
                <a:path w="655" h="637" extrusionOk="0">
                  <a:moveTo>
                    <a:pt x="262" y="1"/>
                  </a:moveTo>
                  <a:lnTo>
                    <a:pt x="206" y="20"/>
                  </a:lnTo>
                  <a:lnTo>
                    <a:pt x="150" y="57"/>
                  </a:lnTo>
                  <a:lnTo>
                    <a:pt x="94" y="94"/>
                  </a:lnTo>
                  <a:lnTo>
                    <a:pt x="56" y="132"/>
                  </a:lnTo>
                  <a:lnTo>
                    <a:pt x="38" y="188"/>
                  </a:lnTo>
                  <a:lnTo>
                    <a:pt x="19" y="244"/>
                  </a:lnTo>
                  <a:lnTo>
                    <a:pt x="0" y="319"/>
                  </a:lnTo>
                  <a:lnTo>
                    <a:pt x="19" y="375"/>
                  </a:lnTo>
                  <a:lnTo>
                    <a:pt x="38" y="450"/>
                  </a:lnTo>
                  <a:lnTo>
                    <a:pt x="56" y="487"/>
                  </a:lnTo>
                  <a:lnTo>
                    <a:pt x="94" y="543"/>
                  </a:lnTo>
                  <a:lnTo>
                    <a:pt x="150" y="580"/>
                  </a:lnTo>
                  <a:lnTo>
                    <a:pt x="206" y="618"/>
                  </a:lnTo>
                  <a:lnTo>
                    <a:pt x="262" y="637"/>
                  </a:lnTo>
                  <a:lnTo>
                    <a:pt x="393" y="637"/>
                  </a:lnTo>
                  <a:lnTo>
                    <a:pt x="449" y="618"/>
                  </a:lnTo>
                  <a:lnTo>
                    <a:pt x="505" y="580"/>
                  </a:lnTo>
                  <a:lnTo>
                    <a:pt x="561" y="543"/>
                  </a:lnTo>
                  <a:lnTo>
                    <a:pt x="599" y="487"/>
                  </a:lnTo>
                  <a:lnTo>
                    <a:pt x="617" y="450"/>
                  </a:lnTo>
                  <a:lnTo>
                    <a:pt x="636" y="375"/>
                  </a:lnTo>
                  <a:lnTo>
                    <a:pt x="655" y="319"/>
                  </a:lnTo>
                  <a:lnTo>
                    <a:pt x="636" y="244"/>
                  </a:lnTo>
                  <a:lnTo>
                    <a:pt x="617" y="188"/>
                  </a:lnTo>
                  <a:lnTo>
                    <a:pt x="599" y="132"/>
                  </a:lnTo>
                  <a:lnTo>
                    <a:pt x="561" y="94"/>
                  </a:lnTo>
                  <a:lnTo>
                    <a:pt x="505" y="57"/>
                  </a:lnTo>
                  <a:lnTo>
                    <a:pt x="449" y="20"/>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401175" y="3530725"/>
              <a:ext cx="16375" cy="15925"/>
            </a:xfrm>
            <a:custGeom>
              <a:avLst/>
              <a:gdLst/>
              <a:ahLst/>
              <a:cxnLst/>
              <a:rect l="l" t="t" r="r" b="b"/>
              <a:pathLst>
                <a:path w="655" h="637" extrusionOk="0">
                  <a:moveTo>
                    <a:pt x="262" y="1"/>
                  </a:moveTo>
                  <a:lnTo>
                    <a:pt x="206" y="20"/>
                  </a:lnTo>
                  <a:lnTo>
                    <a:pt x="150" y="57"/>
                  </a:lnTo>
                  <a:lnTo>
                    <a:pt x="94" y="94"/>
                  </a:lnTo>
                  <a:lnTo>
                    <a:pt x="56" y="132"/>
                  </a:lnTo>
                  <a:lnTo>
                    <a:pt x="38" y="188"/>
                  </a:lnTo>
                  <a:lnTo>
                    <a:pt x="19" y="244"/>
                  </a:lnTo>
                  <a:lnTo>
                    <a:pt x="0" y="319"/>
                  </a:lnTo>
                  <a:lnTo>
                    <a:pt x="19" y="375"/>
                  </a:lnTo>
                  <a:lnTo>
                    <a:pt x="38" y="431"/>
                  </a:lnTo>
                  <a:lnTo>
                    <a:pt x="56" y="487"/>
                  </a:lnTo>
                  <a:lnTo>
                    <a:pt x="94" y="543"/>
                  </a:lnTo>
                  <a:lnTo>
                    <a:pt x="150" y="580"/>
                  </a:lnTo>
                  <a:lnTo>
                    <a:pt x="206" y="618"/>
                  </a:lnTo>
                  <a:lnTo>
                    <a:pt x="262" y="636"/>
                  </a:lnTo>
                  <a:lnTo>
                    <a:pt x="393" y="636"/>
                  </a:lnTo>
                  <a:lnTo>
                    <a:pt x="449" y="618"/>
                  </a:lnTo>
                  <a:lnTo>
                    <a:pt x="505" y="580"/>
                  </a:lnTo>
                  <a:lnTo>
                    <a:pt x="561" y="543"/>
                  </a:lnTo>
                  <a:lnTo>
                    <a:pt x="599" y="487"/>
                  </a:lnTo>
                  <a:lnTo>
                    <a:pt x="617" y="431"/>
                  </a:lnTo>
                  <a:lnTo>
                    <a:pt x="636" y="375"/>
                  </a:lnTo>
                  <a:lnTo>
                    <a:pt x="655" y="319"/>
                  </a:lnTo>
                  <a:lnTo>
                    <a:pt x="636" y="244"/>
                  </a:lnTo>
                  <a:lnTo>
                    <a:pt x="617" y="188"/>
                  </a:lnTo>
                  <a:lnTo>
                    <a:pt x="599" y="132"/>
                  </a:lnTo>
                  <a:lnTo>
                    <a:pt x="561" y="94"/>
                  </a:lnTo>
                  <a:lnTo>
                    <a:pt x="505" y="57"/>
                  </a:lnTo>
                  <a:lnTo>
                    <a:pt x="449" y="20"/>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401175" y="3462975"/>
              <a:ext cx="16375" cy="16375"/>
            </a:xfrm>
            <a:custGeom>
              <a:avLst/>
              <a:gdLst/>
              <a:ahLst/>
              <a:cxnLst/>
              <a:rect l="l" t="t" r="r" b="b"/>
              <a:pathLst>
                <a:path w="655" h="655" extrusionOk="0">
                  <a:moveTo>
                    <a:pt x="337" y="0"/>
                  </a:moveTo>
                  <a:lnTo>
                    <a:pt x="262" y="19"/>
                  </a:lnTo>
                  <a:lnTo>
                    <a:pt x="206" y="38"/>
                  </a:lnTo>
                  <a:lnTo>
                    <a:pt x="150" y="56"/>
                  </a:lnTo>
                  <a:lnTo>
                    <a:pt x="94" y="94"/>
                  </a:lnTo>
                  <a:lnTo>
                    <a:pt x="56" y="150"/>
                  </a:lnTo>
                  <a:lnTo>
                    <a:pt x="38" y="206"/>
                  </a:lnTo>
                  <a:lnTo>
                    <a:pt x="19" y="262"/>
                  </a:lnTo>
                  <a:lnTo>
                    <a:pt x="0" y="337"/>
                  </a:lnTo>
                  <a:lnTo>
                    <a:pt x="19" y="393"/>
                  </a:lnTo>
                  <a:lnTo>
                    <a:pt x="38" y="449"/>
                  </a:lnTo>
                  <a:lnTo>
                    <a:pt x="56"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37"/>
                  </a:lnTo>
                  <a:lnTo>
                    <a:pt x="636" y="262"/>
                  </a:lnTo>
                  <a:lnTo>
                    <a:pt x="617" y="206"/>
                  </a:lnTo>
                  <a:lnTo>
                    <a:pt x="599" y="150"/>
                  </a:lnTo>
                  <a:lnTo>
                    <a:pt x="561" y="94"/>
                  </a:lnTo>
                  <a:lnTo>
                    <a:pt x="505" y="56"/>
                  </a:lnTo>
                  <a:lnTo>
                    <a:pt x="449" y="38"/>
                  </a:lnTo>
                  <a:lnTo>
                    <a:pt x="393" y="19"/>
                  </a:lnTo>
                  <a:lnTo>
                    <a:pt x="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401175" y="3395675"/>
              <a:ext cx="16375" cy="16375"/>
            </a:xfrm>
            <a:custGeom>
              <a:avLst/>
              <a:gdLst/>
              <a:ahLst/>
              <a:cxnLst/>
              <a:rect l="l" t="t" r="r" b="b"/>
              <a:pathLst>
                <a:path w="655" h="655" extrusionOk="0">
                  <a:moveTo>
                    <a:pt x="337" y="0"/>
                  </a:moveTo>
                  <a:lnTo>
                    <a:pt x="262" y="19"/>
                  </a:lnTo>
                  <a:lnTo>
                    <a:pt x="206" y="37"/>
                  </a:lnTo>
                  <a:lnTo>
                    <a:pt x="150" y="56"/>
                  </a:lnTo>
                  <a:lnTo>
                    <a:pt x="94" y="94"/>
                  </a:lnTo>
                  <a:lnTo>
                    <a:pt x="56" y="150"/>
                  </a:lnTo>
                  <a:lnTo>
                    <a:pt x="38" y="206"/>
                  </a:lnTo>
                  <a:lnTo>
                    <a:pt x="19" y="262"/>
                  </a:lnTo>
                  <a:lnTo>
                    <a:pt x="0" y="318"/>
                  </a:lnTo>
                  <a:lnTo>
                    <a:pt x="19" y="393"/>
                  </a:lnTo>
                  <a:lnTo>
                    <a:pt x="38" y="449"/>
                  </a:lnTo>
                  <a:lnTo>
                    <a:pt x="56"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7"/>
                  </a:lnTo>
                  <a:lnTo>
                    <a:pt x="393" y="19"/>
                  </a:lnTo>
                  <a:lnTo>
                    <a:pt x="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401175" y="3328375"/>
              <a:ext cx="16375" cy="15900"/>
            </a:xfrm>
            <a:custGeom>
              <a:avLst/>
              <a:gdLst/>
              <a:ahLst/>
              <a:cxnLst/>
              <a:rect l="l" t="t" r="r" b="b"/>
              <a:pathLst>
                <a:path w="655" h="636" extrusionOk="0">
                  <a:moveTo>
                    <a:pt x="337" y="0"/>
                  </a:moveTo>
                  <a:lnTo>
                    <a:pt x="262" y="19"/>
                  </a:lnTo>
                  <a:lnTo>
                    <a:pt x="206" y="37"/>
                  </a:lnTo>
                  <a:lnTo>
                    <a:pt x="150" y="56"/>
                  </a:lnTo>
                  <a:lnTo>
                    <a:pt x="94" y="93"/>
                  </a:lnTo>
                  <a:lnTo>
                    <a:pt x="56" y="150"/>
                  </a:lnTo>
                  <a:lnTo>
                    <a:pt x="38" y="206"/>
                  </a:lnTo>
                  <a:lnTo>
                    <a:pt x="19" y="262"/>
                  </a:lnTo>
                  <a:lnTo>
                    <a:pt x="0" y="318"/>
                  </a:lnTo>
                  <a:lnTo>
                    <a:pt x="19" y="393"/>
                  </a:lnTo>
                  <a:lnTo>
                    <a:pt x="38" y="449"/>
                  </a:lnTo>
                  <a:lnTo>
                    <a:pt x="56" y="505"/>
                  </a:lnTo>
                  <a:lnTo>
                    <a:pt x="94" y="542"/>
                  </a:lnTo>
                  <a:lnTo>
                    <a:pt x="150" y="598"/>
                  </a:lnTo>
                  <a:lnTo>
                    <a:pt x="206" y="617"/>
                  </a:lnTo>
                  <a:lnTo>
                    <a:pt x="262" y="636"/>
                  </a:lnTo>
                  <a:lnTo>
                    <a:pt x="393" y="636"/>
                  </a:lnTo>
                  <a:lnTo>
                    <a:pt x="449" y="617"/>
                  </a:lnTo>
                  <a:lnTo>
                    <a:pt x="505" y="598"/>
                  </a:lnTo>
                  <a:lnTo>
                    <a:pt x="561" y="542"/>
                  </a:lnTo>
                  <a:lnTo>
                    <a:pt x="599" y="505"/>
                  </a:lnTo>
                  <a:lnTo>
                    <a:pt x="617" y="449"/>
                  </a:lnTo>
                  <a:lnTo>
                    <a:pt x="636" y="393"/>
                  </a:lnTo>
                  <a:lnTo>
                    <a:pt x="655" y="318"/>
                  </a:lnTo>
                  <a:lnTo>
                    <a:pt x="636" y="262"/>
                  </a:lnTo>
                  <a:lnTo>
                    <a:pt x="617" y="206"/>
                  </a:lnTo>
                  <a:lnTo>
                    <a:pt x="599" y="150"/>
                  </a:lnTo>
                  <a:lnTo>
                    <a:pt x="561" y="93"/>
                  </a:lnTo>
                  <a:lnTo>
                    <a:pt x="505" y="56"/>
                  </a:lnTo>
                  <a:lnTo>
                    <a:pt x="449" y="37"/>
                  </a:lnTo>
                  <a:lnTo>
                    <a:pt x="393" y="19"/>
                  </a:lnTo>
                  <a:lnTo>
                    <a:pt x="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1126"/>
        <p:cNvGrpSpPr/>
        <p:nvPr/>
      </p:nvGrpSpPr>
      <p:grpSpPr>
        <a:xfrm>
          <a:off x="0" y="0"/>
          <a:ext cx="0" cy="0"/>
          <a:chOff x="0" y="0"/>
          <a:chExt cx="0" cy="0"/>
        </a:xfrm>
      </p:grpSpPr>
      <p:sp>
        <p:nvSpPr>
          <p:cNvPr id="1127" name="Google Shape;1127;p20"/>
          <p:cNvSpPr txBox="1">
            <a:spLocks noGrp="1"/>
          </p:cNvSpPr>
          <p:nvPr>
            <p:ph type="title"/>
          </p:nvPr>
        </p:nvSpPr>
        <p:spPr>
          <a:xfrm>
            <a:off x="717750" y="445025"/>
            <a:ext cx="7708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28" name="Google Shape;1128;p20"/>
          <p:cNvSpPr/>
          <p:nvPr/>
        </p:nvSpPr>
        <p:spPr>
          <a:xfrm>
            <a:off x="0" y="4826400"/>
            <a:ext cx="9144000" cy="317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1129" name="Google Shape;1129;p20"/>
          <p:cNvGrpSpPr/>
          <p:nvPr/>
        </p:nvGrpSpPr>
        <p:grpSpPr>
          <a:xfrm>
            <a:off x="-380996" y="4375322"/>
            <a:ext cx="1072603" cy="466362"/>
            <a:chOff x="3468800" y="239525"/>
            <a:chExt cx="843175" cy="365975"/>
          </a:xfrm>
        </p:grpSpPr>
        <p:sp>
          <p:nvSpPr>
            <p:cNvPr id="1130" name="Google Shape;1130;p20"/>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0"/>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0"/>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0"/>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0"/>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0"/>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0"/>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0"/>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0"/>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0"/>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0"/>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0"/>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0"/>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0"/>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0"/>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0"/>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0"/>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0"/>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20"/>
          <p:cNvGrpSpPr/>
          <p:nvPr/>
        </p:nvGrpSpPr>
        <p:grpSpPr>
          <a:xfrm>
            <a:off x="8110474" y="165633"/>
            <a:ext cx="921351" cy="178180"/>
            <a:chOff x="5589725" y="3057300"/>
            <a:chExt cx="352900" cy="68250"/>
          </a:xfrm>
        </p:grpSpPr>
        <p:sp>
          <p:nvSpPr>
            <p:cNvPr id="1149" name="Google Shape;1149;p20"/>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0"/>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0"/>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0"/>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0"/>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0"/>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0"/>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0"/>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0"/>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0"/>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0"/>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0"/>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20"/>
          <p:cNvGrpSpPr/>
          <p:nvPr/>
        </p:nvGrpSpPr>
        <p:grpSpPr>
          <a:xfrm>
            <a:off x="8435545" y="4375322"/>
            <a:ext cx="1072603" cy="466362"/>
            <a:chOff x="3468800" y="239525"/>
            <a:chExt cx="843175" cy="365975"/>
          </a:xfrm>
        </p:grpSpPr>
        <p:sp>
          <p:nvSpPr>
            <p:cNvPr id="1162" name="Google Shape;1162;p20"/>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0"/>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0"/>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0"/>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0"/>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0"/>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0"/>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0"/>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0"/>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0"/>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0"/>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0"/>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0"/>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0"/>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0"/>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0"/>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0"/>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0"/>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0" name="Google Shape;1180;p20"/>
          <p:cNvGrpSpPr/>
          <p:nvPr/>
        </p:nvGrpSpPr>
        <p:grpSpPr>
          <a:xfrm>
            <a:off x="112174" y="165633"/>
            <a:ext cx="921351" cy="178180"/>
            <a:chOff x="5589725" y="3057300"/>
            <a:chExt cx="352900" cy="68250"/>
          </a:xfrm>
        </p:grpSpPr>
        <p:sp>
          <p:nvSpPr>
            <p:cNvPr id="1181" name="Google Shape;1181;p20"/>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0"/>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0"/>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0"/>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0"/>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0"/>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0"/>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0"/>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0"/>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0"/>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0"/>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0"/>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29"/>
        <p:cNvGrpSpPr/>
        <p:nvPr/>
      </p:nvGrpSpPr>
      <p:grpSpPr>
        <a:xfrm>
          <a:off x="0" y="0"/>
          <a:ext cx="0" cy="0"/>
          <a:chOff x="0" y="0"/>
          <a:chExt cx="0" cy="0"/>
        </a:xfrm>
      </p:grpSpPr>
      <p:grpSp>
        <p:nvGrpSpPr>
          <p:cNvPr id="1330" name="Google Shape;1330;p23"/>
          <p:cNvGrpSpPr/>
          <p:nvPr/>
        </p:nvGrpSpPr>
        <p:grpSpPr>
          <a:xfrm rot="-5400000">
            <a:off x="-394772" y="394770"/>
            <a:ext cx="1395033" cy="605506"/>
            <a:chOff x="3468800" y="239525"/>
            <a:chExt cx="843175" cy="365975"/>
          </a:xfrm>
        </p:grpSpPr>
        <p:sp>
          <p:nvSpPr>
            <p:cNvPr id="1331" name="Google Shape;1331;p23"/>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3"/>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3"/>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3"/>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3"/>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3"/>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3"/>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3"/>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3"/>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3"/>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3"/>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3"/>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3"/>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3"/>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3"/>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3"/>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3"/>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3"/>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23"/>
          <p:cNvGrpSpPr/>
          <p:nvPr/>
        </p:nvGrpSpPr>
        <p:grpSpPr>
          <a:xfrm rot="-5400000">
            <a:off x="8143828" y="394770"/>
            <a:ext cx="1395033" cy="605506"/>
            <a:chOff x="3468800" y="239525"/>
            <a:chExt cx="843175" cy="365975"/>
          </a:xfrm>
        </p:grpSpPr>
        <p:sp>
          <p:nvSpPr>
            <p:cNvPr id="1350" name="Google Shape;1350;p23"/>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3"/>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3"/>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3"/>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3"/>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3"/>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3"/>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3"/>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3"/>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3"/>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3"/>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3"/>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3"/>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3"/>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3"/>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3"/>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3"/>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3"/>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8" name="Google Shape;1368;p23"/>
          <p:cNvGrpSpPr/>
          <p:nvPr/>
        </p:nvGrpSpPr>
        <p:grpSpPr>
          <a:xfrm>
            <a:off x="4038415" y="161441"/>
            <a:ext cx="1067170" cy="206374"/>
            <a:chOff x="5589725" y="3057300"/>
            <a:chExt cx="352900" cy="68250"/>
          </a:xfrm>
        </p:grpSpPr>
        <p:sp>
          <p:nvSpPr>
            <p:cNvPr id="1369" name="Google Shape;1369;p23"/>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3"/>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3"/>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3"/>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3"/>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3"/>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3"/>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3"/>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3"/>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3"/>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3"/>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3"/>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1" name="Google Shape;1381;p23"/>
          <p:cNvSpPr/>
          <p:nvPr/>
        </p:nvSpPr>
        <p:spPr>
          <a:xfrm>
            <a:off x="0" y="4285475"/>
            <a:ext cx="9144000" cy="858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382"/>
        <p:cNvGrpSpPr/>
        <p:nvPr/>
      </p:nvGrpSpPr>
      <p:grpSpPr>
        <a:xfrm>
          <a:off x="0" y="0"/>
          <a:ext cx="0" cy="0"/>
          <a:chOff x="0" y="0"/>
          <a:chExt cx="0" cy="0"/>
        </a:xfrm>
      </p:grpSpPr>
      <p:sp>
        <p:nvSpPr>
          <p:cNvPr id="1383" name="Google Shape;1383;p24"/>
          <p:cNvSpPr/>
          <p:nvPr/>
        </p:nvSpPr>
        <p:spPr>
          <a:xfrm>
            <a:off x="0" y="4826400"/>
            <a:ext cx="9144000" cy="317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1384" name="Google Shape;1384;p24"/>
          <p:cNvGrpSpPr/>
          <p:nvPr/>
        </p:nvGrpSpPr>
        <p:grpSpPr>
          <a:xfrm>
            <a:off x="-380996" y="4375322"/>
            <a:ext cx="1072603" cy="466362"/>
            <a:chOff x="3468800" y="239525"/>
            <a:chExt cx="843175" cy="365975"/>
          </a:xfrm>
        </p:grpSpPr>
        <p:sp>
          <p:nvSpPr>
            <p:cNvPr id="1385" name="Google Shape;1385;p24"/>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4"/>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4"/>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4"/>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4"/>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4"/>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4"/>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4"/>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4"/>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4"/>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4"/>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4"/>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4"/>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4"/>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4"/>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4"/>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4"/>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4"/>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24"/>
          <p:cNvGrpSpPr/>
          <p:nvPr/>
        </p:nvGrpSpPr>
        <p:grpSpPr>
          <a:xfrm>
            <a:off x="8110474" y="165633"/>
            <a:ext cx="921351" cy="178180"/>
            <a:chOff x="5589725" y="3057300"/>
            <a:chExt cx="352900" cy="68250"/>
          </a:xfrm>
        </p:grpSpPr>
        <p:sp>
          <p:nvSpPr>
            <p:cNvPr id="1404" name="Google Shape;1404;p24"/>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4"/>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4"/>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4"/>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4"/>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4"/>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4"/>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4"/>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4"/>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4"/>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4"/>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4"/>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24"/>
          <p:cNvGrpSpPr/>
          <p:nvPr/>
        </p:nvGrpSpPr>
        <p:grpSpPr>
          <a:xfrm>
            <a:off x="8435545" y="4375322"/>
            <a:ext cx="1072603" cy="466362"/>
            <a:chOff x="3468800" y="239525"/>
            <a:chExt cx="843175" cy="365975"/>
          </a:xfrm>
        </p:grpSpPr>
        <p:sp>
          <p:nvSpPr>
            <p:cNvPr id="1417" name="Google Shape;1417;p24"/>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4"/>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4"/>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4"/>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4"/>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4"/>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4"/>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4"/>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4"/>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4"/>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4"/>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4"/>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4"/>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4"/>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4"/>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4"/>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4"/>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4"/>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 name="Google Shape;1435;p24"/>
          <p:cNvGrpSpPr/>
          <p:nvPr/>
        </p:nvGrpSpPr>
        <p:grpSpPr>
          <a:xfrm>
            <a:off x="112174" y="165633"/>
            <a:ext cx="921351" cy="178180"/>
            <a:chOff x="5589725" y="3057300"/>
            <a:chExt cx="352900" cy="68250"/>
          </a:xfrm>
        </p:grpSpPr>
        <p:sp>
          <p:nvSpPr>
            <p:cNvPr id="1436" name="Google Shape;1436;p24"/>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4"/>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4"/>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4"/>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4"/>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4"/>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4"/>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4"/>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4"/>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4"/>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4"/>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4"/>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1303800" y="1850929"/>
            <a:ext cx="6536400" cy="127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2" name="Google Shape;82;p3"/>
          <p:cNvSpPr txBox="1">
            <a:spLocks noGrp="1"/>
          </p:cNvSpPr>
          <p:nvPr>
            <p:ph type="title" idx="2" hasCustomPrompt="1"/>
          </p:nvPr>
        </p:nvSpPr>
        <p:spPr>
          <a:xfrm>
            <a:off x="4114800" y="719746"/>
            <a:ext cx="914400" cy="914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6000"/>
              <a:buNone/>
              <a:defRPr>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3" name="Google Shape;83;p3"/>
          <p:cNvSpPr txBox="1">
            <a:spLocks noGrp="1"/>
          </p:cNvSpPr>
          <p:nvPr>
            <p:ph type="subTitle" idx="1"/>
          </p:nvPr>
        </p:nvSpPr>
        <p:spPr>
          <a:xfrm>
            <a:off x="2335050" y="3241150"/>
            <a:ext cx="4473900" cy="4206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3"/>
          <p:cNvSpPr/>
          <p:nvPr/>
        </p:nvSpPr>
        <p:spPr>
          <a:xfrm flipH="1">
            <a:off x="11" y="4285475"/>
            <a:ext cx="9144000" cy="858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85" name="Google Shape;85;p3"/>
          <p:cNvGrpSpPr/>
          <p:nvPr/>
        </p:nvGrpSpPr>
        <p:grpSpPr>
          <a:xfrm flipH="1">
            <a:off x="8608847" y="26"/>
            <a:ext cx="535010" cy="535010"/>
            <a:chOff x="5807050" y="884950"/>
            <a:chExt cx="343550" cy="343550"/>
          </a:xfrm>
        </p:grpSpPr>
        <p:sp>
          <p:nvSpPr>
            <p:cNvPr id="86" name="Google Shape;86;p3"/>
            <p:cNvSpPr/>
            <p:nvPr/>
          </p:nvSpPr>
          <p:spPr>
            <a:xfrm>
              <a:off x="5807050" y="884950"/>
              <a:ext cx="29925" cy="29950"/>
            </a:xfrm>
            <a:custGeom>
              <a:avLst/>
              <a:gdLst/>
              <a:ahLst/>
              <a:cxnLst/>
              <a:rect l="l" t="t" r="r" b="b"/>
              <a:pathLst>
                <a:path w="1197" h="1198" fill="none" extrusionOk="0">
                  <a:moveTo>
                    <a:pt x="1" y="1197"/>
                  </a:moveTo>
                  <a:lnTo>
                    <a:pt x="1197"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807050" y="884950"/>
              <a:ext cx="108925" cy="108925"/>
            </a:xfrm>
            <a:custGeom>
              <a:avLst/>
              <a:gdLst/>
              <a:ahLst/>
              <a:cxnLst/>
              <a:rect l="l" t="t" r="r" b="b"/>
              <a:pathLst>
                <a:path w="4357" h="4357" fill="none" extrusionOk="0">
                  <a:moveTo>
                    <a:pt x="4356" y="1"/>
                  </a:moveTo>
                  <a:lnTo>
                    <a:pt x="1" y="435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807050" y="884950"/>
              <a:ext cx="187900" cy="187900"/>
            </a:xfrm>
            <a:custGeom>
              <a:avLst/>
              <a:gdLst/>
              <a:ahLst/>
              <a:cxnLst/>
              <a:rect l="l" t="t" r="r" b="b"/>
              <a:pathLst>
                <a:path w="7516" h="7516" fill="none" extrusionOk="0">
                  <a:moveTo>
                    <a:pt x="7516" y="1"/>
                  </a:moveTo>
                  <a:lnTo>
                    <a:pt x="1" y="751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807050" y="884950"/>
              <a:ext cx="266900" cy="266900"/>
            </a:xfrm>
            <a:custGeom>
              <a:avLst/>
              <a:gdLst/>
              <a:ahLst/>
              <a:cxnLst/>
              <a:rect l="l" t="t" r="r" b="b"/>
              <a:pathLst>
                <a:path w="10676" h="10676" fill="none" extrusionOk="0">
                  <a:moveTo>
                    <a:pt x="10675" y="1"/>
                  </a:moveTo>
                  <a:lnTo>
                    <a:pt x="1" y="1067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809850" y="887750"/>
              <a:ext cx="340750" cy="340750"/>
            </a:xfrm>
            <a:custGeom>
              <a:avLst/>
              <a:gdLst/>
              <a:ahLst/>
              <a:cxnLst/>
              <a:rect l="l" t="t" r="r" b="b"/>
              <a:pathLst>
                <a:path w="13630" h="13630" fill="none" extrusionOk="0">
                  <a:moveTo>
                    <a:pt x="13629" y="1"/>
                  </a:moveTo>
                  <a:lnTo>
                    <a:pt x="1" y="1362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888850" y="966750"/>
              <a:ext cx="261750" cy="261750"/>
            </a:xfrm>
            <a:custGeom>
              <a:avLst/>
              <a:gdLst/>
              <a:ahLst/>
              <a:cxnLst/>
              <a:rect l="l" t="t" r="r" b="b"/>
              <a:pathLst>
                <a:path w="10470" h="10470" fill="none" extrusionOk="0">
                  <a:moveTo>
                    <a:pt x="10469" y="0"/>
                  </a:moveTo>
                  <a:lnTo>
                    <a:pt x="0" y="1046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967825" y="1045725"/>
              <a:ext cx="182775" cy="182775"/>
            </a:xfrm>
            <a:custGeom>
              <a:avLst/>
              <a:gdLst/>
              <a:ahLst/>
              <a:cxnLst/>
              <a:rect l="l" t="t" r="r" b="b"/>
              <a:pathLst>
                <a:path w="7311" h="7311" fill="none" extrusionOk="0">
                  <a:moveTo>
                    <a:pt x="7310" y="1"/>
                  </a:moveTo>
                  <a:lnTo>
                    <a:pt x="1" y="731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6046800" y="1124725"/>
              <a:ext cx="103800" cy="103775"/>
            </a:xfrm>
            <a:custGeom>
              <a:avLst/>
              <a:gdLst/>
              <a:ahLst/>
              <a:cxnLst/>
              <a:rect l="l" t="t" r="r" b="b"/>
              <a:pathLst>
                <a:path w="4152" h="4151" fill="none" extrusionOk="0">
                  <a:moveTo>
                    <a:pt x="4151" y="0"/>
                  </a:moveTo>
                  <a:lnTo>
                    <a:pt x="1" y="415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6126275" y="1204175"/>
              <a:ext cx="24325" cy="24325"/>
            </a:xfrm>
            <a:custGeom>
              <a:avLst/>
              <a:gdLst/>
              <a:ahLst/>
              <a:cxnLst/>
              <a:rect l="l" t="t" r="r" b="b"/>
              <a:pathLst>
                <a:path w="973" h="973" fill="none" extrusionOk="0">
                  <a:moveTo>
                    <a:pt x="972" y="0"/>
                  </a:moveTo>
                  <a:lnTo>
                    <a:pt x="0" y="9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flipH="1">
            <a:off x="0" y="-5"/>
            <a:ext cx="1395033" cy="605506"/>
            <a:chOff x="3468800" y="239525"/>
            <a:chExt cx="843175" cy="365975"/>
          </a:xfrm>
        </p:grpSpPr>
        <p:sp>
          <p:nvSpPr>
            <p:cNvPr id="96" name="Google Shape;96;p3"/>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3"/>
          <p:cNvGrpSpPr/>
          <p:nvPr/>
        </p:nvGrpSpPr>
        <p:grpSpPr>
          <a:xfrm rot="5400000" flipH="1">
            <a:off x="8260789" y="3568991"/>
            <a:ext cx="1067170" cy="206374"/>
            <a:chOff x="5589725" y="3057300"/>
            <a:chExt cx="352900" cy="68250"/>
          </a:xfrm>
        </p:grpSpPr>
        <p:sp>
          <p:nvSpPr>
            <p:cNvPr id="115" name="Google Shape;115;p3"/>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3"/>
          <p:cNvGrpSpPr/>
          <p:nvPr/>
        </p:nvGrpSpPr>
        <p:grpSpPr>
          <a:xfrm rot="5400000" flipH="1">
            <a:off x="-174336" y="1206041"/>
            <a:ext cx="1067170" cy="206374"/>
            <a:chOff x="5589725" y="3057300"/>
            <a:chExt cx="352900" cy="68250"/>
          </a:xfrm>
        </p:grpSpPr>
        <p:sp>
          <p:nvSpPr>
            <p:cNvPr id="128" name="Google Shape;128;p3"/>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3"/>
          <p:cNvGrpSpPr/>
          <p:nvPr/>
        </p:nvGrpSpPr>
        <p:grpSpPr>
          <a:xfrm rot="-5400000" flipH="1">
            <a:off x="4489037" y="4416997"/>
            <a:ext cx="165950" cy="858016"/>
            <a:chOff x="1349300" y="3328375"/>
            <a:chExt cx="68250" cy="352875"/>
          </a:xfrm>
        </p:grpSpPr>
        <p:sp>
          <p:nvSpPr>
            <p:cNvPr id="141" name="Google Shape;141;p3"/>
            <p:cNvSpPr/>
            <p:nvPr/>
          </p:nvSpPr>
          <p:spPr>
            <a:xfrm>
              <a:off x="1349300" y="3665325"/>
              <a:ext cx="15900" cy="15925"/>
            </a:xfrm>
            <a:custGeom>
              <a:avLst/>
              <a:gdLst/>
              <a:ahLst/>
              <a:cxnLst/>
              <a:rect l="l" t="t" r="r" b="b"/>
              <a:pathLst>
                <a:path w="636" h="637" extrusionOk="0">
                  <a:moveTo>
                    <a:pt x="262" y="1"/>
                  </a:moveTo>
                  <a:lnTo>
                    <a:pt x="206" y="20"/>
                  </a:lnTo>
                  <a:lnTo>
                    <a:pt x="150" y="57"/>
                  </a:lnTo>
                  <a:lnTo>
                    <a:pt x="94" y="94"/>
                  </a:lnTo>
                  <a:lnTo>
                    <a:pt x="56" y="132"/>
                  </a:lnTo>
                  <a:lnTo>
                    <a:pt x="19" y="188"/>
                  </a:lnTo>
                  <a:lnTo>
                    <a:pt x="0" y="263"/>
                  </a:lnTo>
                  <a:lnTo>
                    <a:pt x="0" y="319"/>
                  </a:lnTo>
                  <a:lnTo>
                    <a:pt x="0" y="394"/>
                  </a:lnTo>
                  <a:lnTo>
                    <a:pt x="19" y="450"/>
                  </a:lnTo>
                  <a:lnTo>
                    <a:pt x="56" y="506"/>
                  </a:lnTo>
                  <a:lnTo>
                    <a:pt x="94" y="543"/>
                  </a:lnTo>
                  <a:lnTo>
                    <a:pt x="150" y="581"/>
                  </a:lnTo>
                  <a:lnTo>
                    <a:pt x="206" y="618"/>
                  </a:lnTo>
                  <a:lnTo>
                    <a:pt x="262" y="637"/>
                  </a:lnTo>
                  <a:lnTo>
                    <a:pt x="393" y="637"/>
                  </a:lnTo>
                  <a:lnTo>
                    <a:pt x="449" y="618"/>
                  </a:lnTo>
                  <a:lnTo>
                    <a:pt x="505" y="581"/>
                  </a:lnTo>
                  <a:lnTo>
                    <a:pt x="542" y="543"/>
                  </a:lnTo>
                  <a:lnTo>
                    <a:pt x="580" y="506"/>
                  </a:lnTo>
                  <a:lnTo>
                    <a:pt x="617" y="450"/>
                  </a:lnTo>
                  <a:lnTo>
                    <a:pt x="636" y="394"/>
                  </a:lnTo>
                  <a:lnTo>
                    <a:pt x="636" y="319"/>
                  </a:lnTo>
                  <a:lnTo>
                    <a:pt x="636" y="263"/>
                  </a:lnTo>
                  <a:lnTo>
                    <a:pt x="617" y="188"/>
                  </a:lnTo>
                  <a:lnTo>
                    <a:pt x="580" y="132"/>
                  </a:lnTo>
                  <a:lnTo>
                    <a:pt x="542" y="94"/>
                  </a:lnTo>
                  <a:lnTo>
                    <a:pt x="505" y="57"/>
                  </a:lnTo>
                  <a:lnTo>
                    <a:pt x="449" y="20"/>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1349300" y="3598025"/>
              <a:ext cx="15900" cy="15925"/>
            </a:xfrm>
            <a:custGeom>
              <a:avLst/>
              <a:gdLst/>
              <a:ahLst/>
              <a:cxnLst/>
              <a:rect l="l" t="t" r="r" b="b"/>
              <a:pathLst>
                <a:path w="636" h="637" extrusionOk="0">
                  <a:moveTo>
                    <a:pt x="262" y="1"/>
                  </a:moveTo>
                  <a:lnTo>
                    <a:pt x="206" y="20"/>
                  </a:lnTo>
                  <a:lnTo>
                    <a:pt x="150" y="57"/>
                  </a:lnTo>
                  <a:lnTo>
                    <a:pt x="94" y="94"/>
                  </a:lnTo>
                  <a:lnTo>
                    <a:pt x="56" y="132"/>
                  </a:lnTo>
                  <a:lnTo>
                    <a:pt x="19" y="188"/>
                  </a:lnTo>
                  <a:lnTo>
                    <a:pt x="0" y="244"/>
                  </a:lnTo>
                  <a:lnTo>
                    <a:pt x="0" y="319"/>
                  </a:lnTo>
                  <a:lnTo>
                    <a:pt x="0" y="375"/>
                  </a:lnTo>
                  <a:lnTo>
                    <a:pt x="19" y="450"/>
                  </a:lnTo>
                  <a:lnTo>
                    <a:pt x="56" y="487"/>
                  </a:lnTo>
                  <a:lnTo>
                    <a:pt x="94" y="543"/>
                  </a:lnTo>
                  <a:lnTo>
                    <a:pt x="150" y="580"/>
                  </a:lnTo>
                  <a:lnTo>
                    <a:pt x="206" y="618"/>
                  </a:lnTo>
                  <a:lnTo>
                    <a:pt x="262" y="637"/>
                  </a:lnTo>
                  <a:lnTo>
                    <a:pt x="393" y="637"/>
                  </a:lnTo>
                  <a:lnTo>
                    <a:pt x="449" y="618"/>
                  </a:lnTo>
                  <a:lnTo>
                    <a:pt x="505" y="580"/>
                  </a:lnTo>
                  <a:lnTo>
                    <a:pt x="542" y="543"/>
                  </a:lnTo>
                  <a:lnTo>
                    <a:pt x="580" y="487"/>
                  </a:lnTo>
                  <a:lnTo>
                    <a:pt x="617" y="450"/>
                  </a:lnTo>
                  <a:lnTo>
                    <a:pt x="636" y="375"/>
                  </a:lnTo>
                  <a:lnTo>
                    <a:pt x="636" y="319"/>
                  </a:lnTo>
                  <a:lnTo>
                    <a:pt x="636" y="244"/>
                  </a:lnTo>
                  <a:lnTo>
                    <a:pt x="617" y="188"/>
                  </a:lnTo>
                  <a:lnTo>
                    <a:pt x="580" y="132"/>
                  </a:lnTo>
                  <a:lnTo>
                    <a:pt x="542" y="94"/>
                  </a:lnTo>
                  <a:lnTo>
                    <a:pt x="505" y="57"/>
                  </a:lnTo>
                  <a:lnTo>
                    <a:pt x="449" y="20"/>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1349300" y="3530725"/>
              <a:ext cx="15900" cy="15925"/>
            </a:xfrm>
            <a:custGeom>
              <a:avLst/>
              <a:gdLst/>
              <a:ahLst/>
              <a:cxnLst/>
              <a:rect l="l" t="t" r="r" b="b"/>
              <a:pathLst>
                <a:path w="636" h="637" extrusionOk="0">
                  <a:moveTo>
                    <a:pt x="262" y="1"/>
                  </a:moveTo>
                  <a:lnTo>
                    <a:pt x="206" y="20"/>
                  </a:lnTo>
                  <a:lnTo>
                    <a:pt x="150" y="57"/>
                  </a:lnTo>
                  <a:lnTo>
                    <a:pt x="94" y="94"/>
                  </a:lnTo>
                  <a:lnTo>
                    <a:pt x="56" y="132"/>
                  </a:lnTo>
                  <a:lnTo>
                    <a:pt x="19" y="188"/>
                  </a:lnTo>
                  <a:lnTo>
                    <a:pt x="0" y="244"/>
                  </a:lnTo>
                  <a:lnTo>
                    <a:pt x="0" y="319"/>
                  </a:lnTo>
                  <a:lnTo>
                    <a:pt x="0" y="375"/>
                  </a:lnTo>
                  <a:lnTo>
                    <a:pt x="19" y="431"/>
                  </a:lnTo>
                  <a:lnTo>
                    <a:pt x="56" y="487"/>
                  </a:lnTo>
                  <a:lnTo>
                    <a:pt x="94" y="543"/>
                  </a:lnTo>
                  <a:lnTo>
                    <a:pt x="150" y="580"/>
                  </a:lnTo>
                  <a:lnTo>
                    <a:pt x="206" y="618"/>
                  </a:lnTo>
                  <a:lnTo>
                    <a:pt x="262" y="636"/>
                  </a:lnTo>
                  <a:lnTo>
                    <a:pt x="393" y="636"/>
                  </a:lnTo>
                  <a:lnTo>
                    <a:pt x="449" y="618"/>
                  </a:lnTo>
                  <a:lnTo>
                    <a:pt x="505" y="580"/>
                  </a:lnTo>
                  <a:lnTo>
                    <a:pt x="542" y="543"/>
                  </a:lnTo>
                  <a:lnTo>
                    <a:pt x="580" y="487"/>
                  </a:lnTo>
                  <a:lnTo>
                    <a:pt x="617" y="431"/>
                  </a:lnTo>
                  <a:lnTo>
                    <a:pt x="636" y="375"/>
                  </a:lnTo>
                  <a:lnTo>
                    <a:pt x="636" y="319"/>
                  </a:lnTo>
                  <a:lnTo>
                    <a:pt x="636" y="244"/>
                  </a:lnTo>
                  <a:lnTo>
                    <a:pt x="617" y="188"/>
                  </a:lnTo>
                  <a:lnTo>
                    <a:pt x="580" y="132"/>
                  </a:lnTo>
                  <a:lnTo>
                    <a:pt x="542" y="94"/>
                  </a:lnTo>
                  <a:lnTo>
                    <a:pt x="505" y="57"/>
                  </a:lnTo>
                  <a:lnTo>
                    <a:pt x="449" y="20"/>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1349300" y="3462975"/>
              <a:ext cx="15900" cy="16375"/>
            </a:xfrm>
            <a:custGeom>
              <a:avLst/>
              <a:gdLst/>
              <a:ahLst/>
              <a:cxnLst/>
              <a:rect l="l" t="t" r="r" b="b"/>
              <a:pathLst>
                <a:path w="636" h="655" extrusionOk="0">
                  <a:moveTo>
                    <a:pt x="318" y="0"/>
                  </a:moveTo>
                  <a:lnTo>
                    <a:pt x="262" y="19"/>
                  </a:lnTo>
                  <a:lnTo>
                    <a:pt x="206" y="38"/>
                  </a:lnTo>
                  <a:lnTo>
                    <a:pt x="150" y="56"/>
                  </a:lnTo>
                  <a:lnTo>
                    <a:pt x="94" y="94"/>
                  </a:lnTo>
                  <a:lnTo>
                    <a:pt x="56" y="150"/>
                  </a:lnTo>
                  <a:lnTo>
                    <a:pt x="19" y="206"/>
                  </a:lnTo>
                  <a:lnTo>
                    <a:pt x="0" y="262"/>
                  </a:lnTo>
                  <a:lnTo>
                    <a:pt x="0" y="337"/>
                  </a:lnTo>
                  <a:lnTo>
                    <a:pt x="0" y="393"/>
                  </a:lnTo>
                  <a:lnTo>
                    <a:pt x="19" y="449"/>
                  </a:lnTo>
                  <a:lnTo>
                    <a:pt x="56" y="505"/>
                  </a:lnTo>
                  <a:lnTo>
                    <a:pt x="94" y="561"/>
                  </a:lnTo>
                  <a:lnTo>
                    <a:pt x="150" y="598"/>
                  </a:lnTo>
                  <a:lnTo>
                    <a:pt x="206" y="617"/>
                  </a:lnTo>
                  <a:lnTo>
                    <a:pt x="262" y="636"/>
                  </a:lnTo>
                  <a:lnTo>
                    <a:pt x="318" y="654"/>
                  </a:lnTo>
                  <a:lnTo>
                    <a:pt x="393" y="636"/>
                  </a:lnTo>
                  <a:lnTo>
                    <a:pt x="449" y="617"/>
                  </a:lnTo>
                  <a:lnTo>
                    <a:pt x="505" y="598"/>
                  </a:lnTo>
                  <a:lnTo>
                    <a:pt x="542" y="561"/>
                  </a:lnTo>
                  <a:lnTo>
                    <a:pt x="580" y="505"/>
                  </a:lnTo>
                  <a:lnTo>
                    <a:pt x="617" y="449"/>
                  </a:lnTo>
                  <a:lnTo>
                    <a:pt x="636" y="393"/>
                  </a:lnTo>
                  <a:lnTo>
                    <a:pt x="636" y="337"/>
                  </a:lnTo>
                  <a:lnTo>
                    <a:pt x="636" y="262"/>
                  </a:lnTo>
                  <a:lnTo>
                    <a:pt x="617" y="206"/>
                  </a:lnTo>
                  <a:lnTo>
                    <a:pt x="580" y="150"/>
                  </a:lnTo>
                  <a:lnTo>
                    <a:pt x="542" y="94"/>
                  </a:lnTo>
                  <a:lnTo>
                    <a:pt x="505" y="56"/>
                  </a:lnTo>
                  <a:lnTo>
                    <a:pt x="449" y="38"/>
                  </a:lnTo>
                  <a:lnTo>
                    <a:pt x="393" y="19"/>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1349300" y="3395675"/>
              <a:ext cx="15900" cy="16375"/>
            </a:xfrm>
            <a:custGeom>
              <a:avLst/>
              <a:gdLst/>
              <a:ahLst/>
              <a:cxnLst/>
              <a:rect l="l" t="t" r="r" b="b"/>
              <a:pathLst>
                <a:path w="636" h="655" extrusionOk="0">
                  <a:moveTo>
                    <a:pt x="318" y="0"/>
                  </a:moveTo>
                  <a:lnTo>
                    <a:pt x="262" y="19"/>
                  </a:lnTo>
                  <a:lnTo>
                    <a:pt x="206" y="37"/>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206" y="617"/>
                  </a:lnTo>
                  <a:lnTo>
                    <a:pt x="262" y="636"/>
                  </a:lnTo>
                  <a:lnTo>
                    <a:pt x="318" y="654"/>
                  </a:lnTo>
                  <a:lnTo>
                    <a:pt x="393" y="636"/>
                  </a:lnTo>
                  <a:lnTo>
                    <a:pt x="449" y="617"/>
                  </a:lnTo>
                  <a:lnTo>
                    <a:pt x="505" y="598"/>
                  </a:lnTo>
                  <a:lnTo>
                    <a:pt x="542" y="561"/>
                  </a:lnTo>
                  <a:lnTo>
                    <a:pt x="580" y="505"/>
                  </a:lnTo>
                  <a:lnTo>
                    <a:pt x="617" y="449"/>
                  </a:lnTo>
                  <a:lnTo>
                    <a:pt x="636" y="393"/>
                  </a:lnTo>
                  <a:lnTo>
                    <a:pt x="636" y="318"/>
                  </a:lnTo>
                  <a:lnTo>
                    <a:pt x="636" y="262"/>
                  </a:lnTo>
                  <a:lnTo>
                    <a:pt x="617" y="206"/>
                  </a:lnTo>
                  <a:lnTo>
                    <a:pt x="580" y="150"/>
                  </a:lnTo>
                  <a:lnTo>
                    <a:pt x="542" y="94"/>
                  </a:lnTo>
                  <a:lnTo>
                    <a:pt x="505" y="56"/>
                  </a:lnTo>
                  <a:lnTo>
                    <a:pt x="449" y="37"/>
                  </a:lnTo>
                  <a:lnTo>
                    <a:pt x="393" y="19"/>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1349300" y="3328375"/>
              <a:ext cx="15900" cy="15900"/>
            </a:xfrm>
            <a:custGeom>
              <a:avLst/>
              <a:gdLst/>
              <a:ahLst/>
              <a:cxnLst/>
              <a:rect l="l" t="t" r="r" b="b"/>
              <a:pathLst>
                <a:path w="636" h="636" extrusionOk="0">
                  <a:moveTo>
                    <a:pt x="318" y="0"/>
                  </a:moveTo>
                  <a:lnTo>
                    <a:pt x="262" y="19"/>
                  </a:lnTo>
                  <a:lnTo>
                    <a:pt x="206" y="37"/>
                  </a:lnTo>
                  <a:lnTo>
                    <a:pt x="150" y="56"/>
                  </a:lnTo>
                  <a:lnTo>
                    <a:pt x="94" y="93"/>
                  </a:lnTo>
                  <a:lnTo>
                    <a:pt x="56" y="150"/>
                  </a:lnTo>
                  <a:lnTo>
                    <a:pt x="19" y="206"/>
                  </a:lnTo>
                  <a:lnTo>
                    <a:pt x="0" y="262"/>
                  </a:lnTo>
                  <a:lnTo>
                    <a:pt x="0" y="318"/>
                  </a:lnTo>
                  <a:lnTo>
                    <a:pt x="0" y="393"/>
                  </a:lnTo>
                  <a:lnTo>
                    <a:pt x="19" y="449"/>
                  </a:lnTo>
                  <a:lnTo>
                    <a:pt x="56" y="505"/>
                  </a:lnTo>
                  <a:lnTo>
                    <a:pt x="94" y="542"/>
                  </a:lnTo>
                  <a:lnTo>
                    <a:pt x="150" y="598"/>
                  </a:lnTo>
                  <a:lnTo>
                    <a:pt x="206" y="617"/>
                  </a:lnTo>
                  <a:lnTo>
                    <a:pt x="262" y="636"/>
                  </a:lnTo>
                  <a:lnTo>
                    <a:pt x="393" y="636"/>
                  </a:lnTo>
                  <a:lnTo>
                    <a:pt x="449" y="617"/>
                  </a:lnTo>
                  <a:lnTo>
                    <a:pt x="505" y="598"/>
                  </a:lnTo>
                  <a:lnTo>
                    <a:pt x="542" y="542"/>
                  </a:lnTo>
                  <a:lnTo>
                    <a:pt x="580" y="505"/>
                  </a:lnTo>
                  <a:lnTo>
                    <a:pt x="617" y="449"/>
                  </a:lnTo>
                  <a:lnTo>
                    <a:pt x="636" y="393"/>
                  </a:lnTo>
                  <a:lnTo>
                    <a:pt x="636" y="318"/>
                  </a:lnTo>
                  <a:lnTo>
                    <a:pt x="636" y="262"/>
                  </a:lnTo>
                  <a:lnTo>
                    <a:pt x="617" y="206"/>
                  </a:lnTo>
                  <a:lnTo>
                    <a:pt x="580" y="150"/>
                  </a:lnTo>
                  <a:lnTo>
                    <a:pt x="542" y="93"/>
                  </a:lnTo>
                  <a:lnTo>
                    <a:pt x="505" y="56"/>
                  </a:lnTo>
                  <a:lnTo>
                    <a:pt x="449" y="37"/>
                  </a:lnTo>
                  <a:lnTo>
                    <a:pt x="393" y="19"/>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401175" y="3665325"/>
              <a:ext cx="16375" cy="15925"/>
            </a:xfrm>
            <a:custGeom>
              <a:avLst/>
              <a:gdLst/>
              <a:ahLst/>
              <a:cxnLst/>
              <a:rect l="l" t="t" r="r" b="b"/>
              <a:pathLst>
                <a:path w="655" h="637" extrusionOk="0">
                  <a:moveTo>
                    <a:pt x="262" y="1"/>
                  </a:moveTo>
                  <a:lnTo>
                    <a:pt x="206" y="20"/>
                  </a:lnTo>
                  <a:lnTo>
                    <a:pt x="150" y="57"/>
                  </a:lnTo>
                  <a:lnTo>
                    <a:pt x="94" y="94"/>
                  </a:lnTo>
                  <a:lnTo>
                    <a:pt x="56" y="132"/>
                  </a:lnTo>
                  <a:lnTo>
                    <a:pt x="38" y="188"/>
                  </a:lnTo>
                  <a:lnTo>
                    <a:pt x="19" y="263"/>
                  </a:lnTo>
                  <a:lnTo>
                    <a:pt x="0" y="319"/>
                  </a:lnTo>
                  <a:lnTo>
                    <a:pt x="19" y="394"/>
                  </a:lnTo>
                  <a:lnTo>
                    <a:pt x="38" y="450"/>
                  </a:lnTo>
                  <a:lnTo>
                    <a:pt x="56" y="506"/>
                  </a:lnTo>
                  <a:lnTo>
                    <a:pt x="94" y="543"/>
                  </a:lnTo>
                  <a:lnTo>
                    <a:pt x="150" y="581"/>
                  </a:lnTo>
                  <a:lnTo>
                    <a:pt x="206" y="618"/>
                  </a:lnTo>
                  <a:lnTo>
                    <a:pt x="262" y="637"/>
                  </a:lnTo>
                  <a:lnTo>
                    <a:pt x="393" y="637"/>
                  </a:lnTo>
                  <a:lnTo>
                    <a:pt x="449" y="618"/>
                  </a:lnTo>
                  <a:lnTo>
                    <a:pt x="505" y="581"/>
                  </a:lnTo>
                  <a:lnTo>
                    <a:pt x="561" y="543"/>
                  </a:lnTo>
                  <a:lnTo>
                    <a:pt x="599" y="506"/>
                  </a:lnTo>
                  <a:lnTo>
                    <a:pt x="617" y="450"/>
                  </a:lnTo>
                  <a:lnTo>
                    <a:pt x="636" y="394"/>
                  </a:lnTo>
                  <a:lnTo>
                    <a:pt x="655" y="319"/>
                  </a:lnTo>
                  <a:lnTo>
                    <a:pt x="636" y="263"/>
                  </a:lnTo>
                  <a:lnTo>
                    <a:pt x="617" y="188"/>
                  </a:lnTo>
                  <a:lnTo>
                    <a:pt x="599" y="132"/>
                  </a:lnTo>
                  <a:lnTo>
                    <a:pt x="561" y="94"/>
                  </a:lnTo>
                  <a:lnTo>
                    <a:pt x="505" y="57"/>
                  </a:lnTo>
                  <a:lnTo>
                    <a:pt x="449" y="20"/>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401175" y="3598025"/>
              <a:ext cx="16375" cy="15925"/>
            </a:xfrm>
            <a:custGeom>
              <a:avLst/>
              <a:gdLst/>
              <a:ahLst/>
              <a:cxnLst/>
              <a:rect l="l" t="t" r="r" b="b"/>
              <a:pathLst>
                <a:path w="655" h="637" extrusionOk="0">
                  <a:moveTo>
                    <a:pt x="262" y="1"/>
                  </a:moveTo>
                  <a:lnTo>
                    <a:pt x="206" y="20"/>
                  </a:lnTo>
                  <a:lnTo>
                    <a:pt x="150" y="57"/>
                  </a:lnTo>
                  <a:lnTo>
                    <a:pt x="94" y="94"/>
                  </a:lnTo>
                  <a:lnTo>
                    <a:pt x="56" y="132"/>
                  </a:lnTo>
                  <a:lnTo>
                    <a:pt x="38" y="188"/>
                  </a:lnTo>
                  <a:lnTo>
                    <a:pt x="19" y="244"/>
                  </a:lnTo>
                  <a:lnTo>
                    <a:pt x="0" y="319"/>
                  </a:lnTo>
                  <a:lnTo>
                    <a:pt x="19" y="375"/>
                  </a:lnTo>
                  <a:lnTo>
                    <a:pt x="38" y="450"/>
                  </a:lnTo>
                  <a:lnTo>
                    <a:pt x="56" y="487"/>
                  </a:lnTo>
                  <a:lnTo>
                    <a:pt x="94" y="543"/>
                  </a:lnTo>
                  <a:lnTo>
                    <a:pt x="150" y="580"/>
                  </a:lnTo>
                  <a:lnTo>
                    <a:pt x="206" y="618"/>
                  </a:lnTo>
                  <a:lnTo>
                    <a:pt x="262" y="637"/>
                  </a:lnTo>
                  <a:lnTo>
                    <a:pt x="393" y="637"/>
                  </a:lnTo>
                  <a:lnTo>
                    <a:pt x="449" y="618"/>
                  </a:lnTo>
                  <a:lnTo>
                    <a:pt x="505" y="580"/>
                  </a:lnTo>
                  <a:lnTo>
                    <a:pt x="561" y="543"/>
                  </a:lnTo>
                  <a:lnTo>
                    <a:pt x="599" y="487"/>
                  </a:lnTo>
                  <a:lnTo>
                    <a:pt x="617" y="450"/>
                  </a:lnTo>
                  <a:lnTo>
                    <a:pt x="636" y="375"/>
                  </a:lnTo>
                  <a:lnTo>
                    <a:pt x="655" y="319"/>
                  </a:lnTo>
                  <a:lnTo>
                    <a:pt x="636" y="244"/>
                  </a:lnTo>
                  <a:lnTo>
                    <a:pt x="617" y="188"/>
                  </a:lnTo>
                  <a:lnTo>
                    <a:pt x="599" y="132"/>
                  </a:lnTo>
                  <a:lnTo>
                    <a:pt x="561" y="94"/>
                  </a:lnTo>
                  <a:lnTo>
                    <a:pt x="505" y="57"/>
                  </a:lnTo>
                  <a:lnTo>
                    <a:pt x="449" y="20"/>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401175" y="3530725"/>
              <a:ext cx="16375" cy="15925"/>
            </a:xfrm>
            <a:custGeom>
              <a:avLst/>
              <a:gdLst/>
              <a:ahLst/>
              <a:cxnLst/>
              <a:rect l="l" t="t" r="r" b="b"/>
              <a:pathLst>
                <a:path w="655" h="637" extrusionOk="0">
                  <a:moveTo>
                    <a:pt x="262" y="1"/>
                  </a:moveTo>
                  <a:lnTo>
                    <a:pt x="206" y="20"/>
                  </a:lnTo>
                  <a:lnTo>
                    <a:pt x="150" y="57"/>
                  </a:lnTo>
                  <a:lnTo>
                    <a:pt x="94" y="94"/>
                  </a:lnTo>
                  <a:lnTo>
                    <a:pt x="56" y="132"/>
                  </a:lnTo>
                  <a:lnTo>
                    <a:pt x="38" y="188"/>
                  </a:lnTo>
                  <a:lnTo>
                    <a:pt x="19" y="244"/>
                  </a:lnTo>
                  <a:lnTo>
                    <a:pt x="0" y="319"/>
                  </a:lnTo>
                  <a:lnTo>
                    <a:pt x="19" y="375"/>
                  </a:lnTo>
                  <a:lnTo>
                    <a:pt x="38" y="431"/>
                  </a:lnTo>
                  <a:lnTo>
                    <a:pt x="56" y="487"/>
                  </a:lnTo>
                  <a:lnTo>
                    <a:pt x="94" y="543"/>
                  </a:lnTo>
                  <a:lnTo>
                    <a:pt x="150" y="580"/>
                  </a:lnTo>
                  <a:lnTo>
                    <a:pt x="206" y="618"/>
                  </a:lnTo>
                  <a:lnTo>
                    <a:pt x="262" y="636"/>
                  </a:lnTo>
                  <a:lnTo>
                    <a:pt x="393" y="636"/>
                  </a:lnTo>
                  <a:lnTo>
                    <a:pt x="449" y="618"/>
                  </a:lnTo>
                  <a:lnTo>
                    <a:pt x="505" y="580"/>
                  </a:lnTo>
                  <a:lnTo>
                    <a:pt x="561" y="543"/>
                  </a:lnTo>
                  <a:lnTo>
                    <a:pt x="599" y="487"/>
                  </a:lnTo>
                  <a:lnTo>
                    <a:pt x="617" y="431"/>
                  </a:lnTo>
                  <a:lnTo>
                    <a:pt x="636" y="375"/>
                  </a:lnTo>
                  <a:lnTo>
                    <a:pt x="655" y="319"/>
                  </a:lnTo>
                  <a:lnTo>
                    <a:pt x="636" y="244"/>
                  </a:lnTo>
                  <a:lnTo>
                    <a:pt x="617" y="188"/>
                  </a:lnTo>
                  <a:lnTo>
                    <a:pt x="599" y="132"/>
                  </a:lnTo>
                  <a:lnTo>
                    <a:pt x="561" y="94"/>
                  </a:lnTo>
                  <a:lnTo>
                    <a:pt x="505" y="57"/>
                  </a:lnTo>
                  <a:lnTo>
                    <a:pt x="449" y="20"/>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401175" y="3462975"/>
              <a:ext cx="16375" cy="16375"/>
            </a:xfrm>
            <a:custGeom>
              <a:avLst/>
              <a:gdLst/>
              <a:ahLst/>
              <a:cxnLst/>
              <a:rect l="l" t="t" r="r" b="b"/>
              <a:pathLst>
                <a:path w="655" h="655" extrusionOk="0">
                  <a:moveTo>
                    <a:pt x="337" y="0"/>
                  </a:moveTo>
                  <a:lnTo>
                    <a:pt x="262" y="19"/>
                  </a:lnTo>
                  <a:lnTo>
                    <a:pt x="206" y="38"/>
                  </a:lnTo>
                  <a:lnTo>
                    <a:pt x="150" y="56"/>
                  </a:lnTo>
                  <a:lnTo>
                    <a:pt x="94" y="94"/>
                  </a:lnTo>
                  <a:lnTo>
                    <a:pt x="56" y="150"/>
                  </a:lnTo>
                  <a:lnTo>
                    <a:pt x="38" y="206"/>
                  </a:lnTo>
                  <a:lnTo>
                    <a:pt x="19" y="262"/>
                  </a:lnTo>
                  <a:lnTo>
                    <a:pt x="0" y="337"/>
                  </a:lnTo>
                  <a:lnTo>
                    <a:pt x="19" y="393"/>
                  </a:lnTo>
                  <a:lnTo>
                    <a:pt x="38" y="449"/>
                  </a:lnTo>
                  <a:lnTo>
                    <a:pt x="56"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37"/>
                  </a:lnTo>
                  <a:lnTo>
                    <a:pt x="636" y="262"/>
                  </a:lnTo>
                  <a:lnTo>
                    <a:pt x="617" y="206"/>
                  </a:lnTo>
                  <a:lnTo>
                    <a:pt x="599" y="150"/>
                  </a:lnTo>
                  <a:lnTo>
                    <a:pt x="561" y="94"/>
                  </a:lnTo>
                  <a:lnTo>
                    <a:pt x="505" y="56"/>
                  </a:lnTo>
                  <a:lnTo>
                    <a:pt x="449" y="38"/>
                  </a:lnTo>
                  <a:lnTo>
                    <a:pt x="393" y="19"/>
                  </a:lnTo>
                  <a:lnTo>
                    <a:pt x="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1401175" y="3395675"/>
              <a:ext cx="16375" cy="16375"/>
            </a:xfrm>
            <a:custGeom>
              <a:avLst/>
              <a:gdLst/>
              <a:ahLst/>
              <a:cxnLst/>
              <a:rect l="l" t="t" r="r" b="b"/>
              <a:pathLst>
                <a:path w="655" h="655" extrusionOk="0">
                  <a:moveTo>
                    <a:pt x="337" y="0"/>
                  </a:moveTo>
                  <a:lnTo>
                    <a:pt x="262" y="19"/>
                  </a:lnTo>
                  <a:lnTo>
                    <a:pt x="206" y="37"/>
                  </a:lnTo>
                  <a:lnTo>
                    <a:pt x="150" y="56"/>
                  </a:lnTo>
                  <a:lnTo>
                    <a:pt x="94" y="94"/>
                  </a:lnTo>
                  <a:lnTo>
                    <a:pt x="56" y="150"/>
                  </a:lnTo>
                  <a:lnTo>
                    <a:pt x="38" y="206"/>
                  </a:lnTo>
                  <a:lnTo>
                    <a:pt x="19" y="262"/>
                  </a:lnTo>
                  <a:lnTo>
                    <a:pt x="0" y="318"/>
                  </a:lnTo>
                  <a:lnTo>
                    <a:pt x="19" y="393"/>
                  </a:lnTo>
                  <a:lnTo>
                    <a:pt x="38" y="449"/>
                  </a:lnTo>
                  <a:lnTo>
                    <a:pt x="56"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7"/>
                  </a:lnTo>
                  <a:lnTo>
                    <a:pt x="393" y="19"/>
                  </a:lnTo>
                  <a:lnTo>
                    <a:pt x="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1401175" y="3328375"/>
              <a:ext cx="16375" cy="15900"/>
            </a:xfrm>
            <a:custGeom>
              <a:avLst/>
              <a:gdLst/>
              <a:ahLst/>
              <a:cxnLst/>
              <a:rect l="l" t="t" r="r" b="b"/>
              <a:pathLst>
                <a:path w="655" h="636" extrusionOk="0">
                  <a:moveTo>
                    <a:pt x="337" y="0"/>
                  </a:moveTo>
                  <a:lnTo>
                    <a:pt x="262" y="19"/>
                  </a:lnTo>
                  <a:lnTo>
                    <a:pt x="206" y="37"/>
                  </a:lnTo>
                  <a:lnTo>
                    <a:pt x="150" y="56"/>
                  </a:lnTo>
                  <a:lnTo>
                    <a:pt x="94" y="93"/>
                  </a:lnTo>
                  <a:lnTo>
                    <a:pt x="56" y="150"/>
                  </a:lnTo>
                  <a:lnTo>
                    <a:pt x="38" y="206"/>
                  </a:lnTo>
                  <a:lnTo>
                    <a:pt x="19" y="262"/>
                  </a:lnTo>
                  <a:lnTo>
                    <a:pt x="0" y="318"/>
                  </a:lnTo>
                  <a:lnTo>
                    <a:pt x="19" y="393"/>
                  </a:lnTo>
                  <a:lnTo>
                    <a:pt x="38" y="449"/>
                  </a:lnTo>
                  <a:lnTo>
                    <a:pt x="56" y="505"/>
                  </a:lnTo>
                  <a:lnTo>
                    <a:pt x="94" y="542"/>
                  </a:lnTo>
                  <a:lnTo>
                    <a:pt x="150" y="598"/>
                  </a:lnTo>
                  <a:lnTo>
                    <a:pt x="206" y="617"/>
                  </a:lnTo>
                  <a:lnTo>
                    <a:pt x="262" y="636"/>
                  </a:lnTo>
                  <a:lnTo>
                    <a:pt x="393" y="636"/>
                  </a:lnTo>
                  <a:lnTo>
                    <a:pt x="449" y="617"/>
                  </a:lnTo>
                  <a:lnTo>
                    <a:pt x="505" y="598"/>
                  </a:lnTo>
                  <a:lnTo>
                    <a:pt x="561" y="542"/>
                  </a:lnTo>
                  <a:lnTo>
                    <a:pt x="599" y="505"/>
                  </a:lnTo>
                  <a:lnTo>
                    <a:pt x="617" y="449"/>
                  </a:lnTo>
                  <a:lnTo>
                    <a:pt x="636" y="393"/>
                  </a:lnTo>
                  <a:lnTo>
                    <a:pt x="655" y="318"/>
                  </a:lnTo>
                  <a:lnTo>
                    <a:pt x="636" y="262"/>
                  </a:lnTo>
                  <a:lnTo>
                    <a:pt x="617" y="206"/>
                  </a:lnTo>
                  <a:lnTo>
                    <a:pt x="599" y="150"/>
                  </a:lnTo>
                  <a:lnTo>
                    <a:pt x="561" y="93"/>
                  </a:lnTo>
                  <a:lnTo>
                    <a:pt x="505" y="56"/>
                  </a:lnTo>
                  <a:lnTo>
                    <a:pt x="449" y="37"/>
                  </a:lnTo>
                  <a:lnTo>
                    <a:pt x="393" y="19"/>
                  </a:lnTo>
                  <a:lnTo>
                    <a:pt x="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0"/>
        <p:cNvGrpSpPr/>
        <p:nvPr/>
      </p:nvGrpSpPr>
      <p:grpSpPr>
        <a:xfrm>
          <a:off x="0" y="0"/>
          <a:ext cx="0" cy="0"/>
          <a:chOff x="0" y="0"/>
          <a:chExt cx="0" cy="0"/>
        </a:xfrm>
      </p:grpSpPr>
      <p:sp>
        <p:nvSpPr>
          <p:cNvPr id="191" name="Google Shape;191;p5"/>
          <p:cNvSpPr txBox="1">
            <a:spLocks noGrp="1"/>
          </p:cNvSpPr>
          <p:nvPr>
            <p:ph type="subTitle" idx="1"/>
          </p:nvPr>
        </p:nvSpPr>
        <p:spPr>
          <a:xfrm>
            <a:off x="1428900" y="1940800"/>
            <a:ext cx="2352000" cy="356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1pPr>
            <a:lvl2pPr lvl="1"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9pPr>
          </a:lstStyle>
          <a:p>
            <a:endParaRPr/>
          </a:p>
        </p:txBody>
      </p:sp>
      <p:sp>
        <p:nvSpPr>
          <p:cNvPr id="192" name="Google Shape;192;p5"/>
          <p:cNvSpPr txBox="1">
            <a:spLocks noGrp="1"/>
          </p:cNvSpPr>
          <p:nvPr>
            <p:ph type="subTitle" idx="2"/>
          </p:nvPr>
        </p:nvSpPr>
        <p:spPr>
          <a:xfrm>
            <a:off x="1428900" y="3114425"/>
            <a:ext cx="2352000" cy="35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9pPr>
          </a:lstStyle>
          <a:p>
            <a:endParaRPr/>
          </a:p>
        </p:txBody>
      </p:sp>
      <p:sp>
        <p:nvSpPr>
          <p:cNvPr id="193" name="Google Shape;193;p5"/>
          <p:cNvSpPr txBox="1">
            <a:spLocks noGrp="1"/>
          </p:cNvSpPr>
          <p:nvPr>
            <p:ph type="subTitle" idx="3"/>
          </p:nvPr>
        </p:nvSpPr>
        <p:spPr>
          <a:xfrm>
            <a:off x="1428900" y="2297500"/>
            <a:ext cx="23520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5"/>
          <p:cNvSpPr txBox="1">
            <a:spLocks noGrp="1"/>
          </p:cNvSpPr>
          <p:nvPr>
            <p:ph type="subTitle" idx="4"/>
          </p:nvPr>
        </p:nvSpPr>
        <p:spPr>
          <a:xfrm>
            <a:off x="1428900" y="3471125"/>
            <a:ext cx="23520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 name="Google Shape;195;p5"/>
          <p:cNvSpPr txBox="1">
            <a:spLocks noGrp="1"/>
          </p:cNvSpPr>
          <p:nvPr>
            <p:ph type="title"/>
          </p:nvPr>
        </p:nvSpPr>
        <p:spPr>
          <a:xfrm>
            <a:off x="720000" y="445025"/>
            <a:ext cx="77040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6" name="Google Shape;196;p5"/>
          <p:cNvSpPr/>
          <p:nvPr/>
        </p:nvSpPr>
        <p:spPr>
          <a:xfrm>
            <a:off x="0" y="4826400"/>
            <a:ext cx="9144000" cy="317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197" name="Google Shape;197;p5"/>
          <p:cNvGrpSpPr/>
          <p:nvPr/>
        </p:nvGrpSpPr>
        <p:grpSpPr>
          <a:xfrm>
            <a:off x="8682233" y="-11"/>
            <a:ext cx="461937" cy="461937"/>
            <a:chOff x="5807050" y="884950"/>
            <a:chExt cx="343550" cy="343550"/>
          </a:xfrm>
        </p:grpSpPr>
        <p:sp>
          <p:nvSpPr>
            <p:cNvPr id="198" name="Google Shape;198;p5"/>
            <p:cNvSpPr/>
            <p:nvPr/>
          </p:nvSpPr>
          <p:spPr>
            <a:xfrm>
              <a:off x="5807050" y="884950"/>
              <a:ext cx="29925" cy="29950"/>
            </a:xfrm>
            <a:custGeom>
              <a:avLst/>
              <a:gdLst/>
              <a:ahLst/>
              <a:cxnLst/>
              <a:rect l="l" t="t" r="r" b="b"/>
              <a:pathLst>
                <a:path w="1197" h="1198" fill="none" extrusionOk="0">
                  <a:moveTo>
                    <a:pt x="1" y="1197"/>
                  </a:moveTo>
                  <a:lnTo>
                    <a:pt x="1197"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5807050" y="884950"/>
              <a:ext cx="108925" cy="108925"/>
            </a:xfrm>
            <a:custGeom>
              <a:avLst/>
              <a:gdLst/>
              <a:ahLst/>
              <a:cxnLst/>
              <a:rect l="l" t="t" r="r" b="b"/>
              <a:pathLst>
                <a:path w="4357" h="4357" fill="none" extrusionOk="0">
                  <a:moveTo>
                    <a:pt x="4356" y="1"/>
                  </a:moveTo>
                  <a:lnTo>
                    <a:pt x="1" y="435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5807050" y="884950"/>
              <a:ext cx="187900" cy="187900"/>
            </a:xfrm>
            <a:custGeom>
              <a:avLst/>
              <a:gdLst/>
              <a:ahLst/>
              <a:cxnLst/>
              <a:rect l="l" t="t" r="r" b="b"/>
              <a:pathLst>
                <a:path w="7516" h="7516" fill="none" extrusionOk="0">
                  <a:moveTo>
                    <a:pt x="7516" y="1"/>
                  </a:moveTo>
                  <a:lnTo>
                    <a:pt x="1" y="751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5807050" y="884950"/>
              <a:ext cx="266900" cy="266900"/>
            </a:xfrm>
            <a:custGeom>
              <a:avLst/>
              <a:gdLst/>
              <a:ahLst/>
              <a:cxnLst/>
              <a:rect l="l" t="t" r="r" b="b"/>
              <a:pathLst>
                <a:path w="10676" h="10676" fill="none" extrusionOk="0">
                  <a:moveTo>
                    <a:pt x="10675" y="1"/>
                  </a:moveTo>
                  <a:lnTo>
                    <a:pt x="1" y="1067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5809850" y="887750"/>
              <a:ext cx="340750" cy="340750"/>
            </a:xfrm>
            <a:custGeom>
              <a:avLst/>
              <a:gdLst/>
              <a:ahLst/>
              <a:cxnLst/>
              <a:rect l="l" t="t" r="r" b="b"/>
              <a:pathLst>
                <a:path w="13630" h="13630" fill="none" extrusionOk="0">
                  <a:moveTo>
                    <a:pt x="13629" y="1"/>
                  </a:moveTo>
                  <a:lnTo>
                    <a:pt x="1" y="1362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5888850" y="966750"/>
              <a:ext cx="261750" cy="261750"/>
            </a:xfrm>
            <a:custGeom>
              <a:avLst/>
              <a:gdLst/>
              <a:ahLst/>
              <a:cxnLst/>
              <a:rect l="l" t="t" r="r" b="b"/>
              <a:pathLst>
                <a:path w="10470" h="10470" fill="none" extrusionOk="0">
                  <a:moveTo>
                    <a:pt x="10469" y="0"/>
                  </a:moveTo>
                  <a:lnTo>
                    <a:pt x="0" y="1046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5967825" y="1045725"/>
              <a:ext cx="182775" cy="182775"/>
            </a:xfrm>
            <a:custGeom>
              <a:avLst/>
              <a:gdLst/>
              <a:ahLst/>
              <a:cxnLst/>
              <a:rect l="l" t="t" r="r" b="b"/>
              <a:pathLst>
                <a:path w="7311" h="7311" fill="none" extrusionOk="0">
                  <a:moveTo>
                    <a:pt x="7310" y="1"/>
                  </a:moveTo>
                  <a:lnTo>
                    <a:pt x="1" y="731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6046800" y="1124725"/>
              <a:ext cx="103800" cy="103775"/>
            </a:xfrm>
            <a:custGeom>
              <a:avLst/>
              <a:gdLst/>
              <a:ahLst/>
              <a:cxnLst/>
              <a:rect l="l" t="t" r="r" b="b"/>
              <a:pathLst>
                <a:path w="4152" h="4151" fill="none" extrusionOk="0">
                  <a:moveTo>
                    <a:pt x="4151" y="0"/>
                  </a:moveTo>
                  <a:lnTo>
                    <a:pt x="1" y="415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6126275" y="1204175"/>
              <a:ext cx="24325" cy="24325"/>
            </a:xfrm>
            <a:custGeom>
              <a:avLst/>
              <a:gdLst/>
              <a:ahLst/>
              <a:cxnLst/>
              <a:rect l="l" t="t" r="r" b="b"/>
              <a:pathLst>
                <a:path w="973" h="973" fill="none" extrusionOk="0">
                  <a:moveTo>
                    <a:pt x="972" y="0"/>
                  </a:moveTo>
                  <a:lnTo>
                    <a:pt x="0" y="9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5"/>
          <p:cNvGrpSpPr/>
          <p:nvPr/>
        </p:nvGrpSpPr>
        <p:grpSpPr>
          <a:xfrm>
            <a:off x="8" y="-11"/>
            <a:ext cx="461937" cy="461937"/>
            <a:chOff x="5807050" y="884950"/>
            <a:chExt cx="343550" cy="343550"/>
          </a:xfrm>
        </p:grpSpPr>
        <p:sp>
          <p:nvSpPr>
            <p:cNvPr id="208" name="Google Shape;208;p5"/>
            <p:cNvSpPr/>
            <p:nvPr/>
          </p:nvSpPr>
          <p:spPr>
            <a:xfrm>
              <a:off x="5807050" y="884950"/>
              <a:ext cx="29925" cy="29950"/>
            </a:xfrm>
            <a:custGeom>
              <a:avLst/>
              <a:gdLst/>
              <a:ahLst/>
              <a:cxnLst/>
              <a:rect l="l" t="t" r="r" b="b"/>
              <a:pathLst>
                <a:path w="1197" h="1198" fill="none" extrusionOk="0">
                  <a:moveTo>
                    <a:pt x="1" y="1197"/>
                  </a:moveTo>
                  <a:lnTo>
                    <a:pt x="1197"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5807050" y="884950"/>
              <a:ext cx="108925" cy="108925"/>
            </a:xfrm>
            <a:custGeom>
              <a:avLst/>
              <a:gdLst/>
              <a:ahLst/>
              <a:cxnLst/>
              <a:rect l="l" t="t" r="r" b="b"/>
              <a:pathLst>
                <a:path w="4357" h="4357" fill="none" extrusionOk="0">
                  <a:moveTo>
                    <a:pt x="4356" y="1"/>
                  </a:moveTo>
                  <a:lnTo>
                    <a:pt x="1" y="435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5807050" y="884950"/>
              <a:ext cx="187900" cy="187900"/>
            </a:xfrm>
            <a:custGeom>
              <a:avLst/>
              <a:gdLst/>
              <a:ahLst/>
              <a:cxnLst/>
              <a:rect l="l" t="t" r="r" b="b"/>
              <a:pathLst>
                <a:path w="7516" h="7516" fill="none" extrusionOk="0">
                  <a:moveTo>
                    <a:pt x="7516" y="1"/>
                  </a:moveTo>
                  <a:lnTo>
                    <a:pt x="1" y="751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5807050" y="884950"/>
              <a:ext cx="266900" cy="266900"/>
            </a:xfrm>
            <a:custGeom>
              <a:avLst/>
              <a:gdLst/>
              <a:ahLst/>
              <a:cxnLst/>
              <a:rect l="l" t="t" r="r" b="b"/>
              <a:pathLst>
                <a:path w="10676" h="10676" fill="none" extrusionOk="0">
                  <a:moveTo>
                    <a:pt x="10675" y="1"/>
                  </a:moveTo>
                  <a:lnTo>
                    <a:pt x="1" y="1067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5809850" y="887750"/>
              <a:ext cx="340750" cy="340750"/>
            </a:xfrm>
            <a:custGeom>
              <a:avLst/>
              <a:gdLst/>
              <a:ahLst/>
              <a:cxnLst/>
              <a:rect l="l" t="t" r="r" b="b"/>
              <a:pathLst>
                <a:path w="13630" h="13630" fill="none" extrusionOk="0">
                  <a:moveTo>
                    <a:pt x="13629" y="1"/>
                  </a:moveTo>
                  <a:lnTo>
                    <a:pt x="1" y="1362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5888850" y="966750"/>
              <a:ext cx="261750" cy="261750"/>
            </a:xfrm>
            <a:custGeom>
              <a:avLst/>
              <a:gdLst/>
              <a:ahLst/>
              <a:cxnLst/>
              <a:rect l="l" t="t" r="r" b="b"/>
              <a:pathLst>
                <a:path w="10470" h="10470" fill="none" extrusionOk="0">
                  <a:moveTo>
                    <a:pt x="10469" y="0"/>
                  </a:moveTo>
                  <a:lnTo>
                    <a:pt x="0" y="1046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5967825" y="1045725"/>
              <a:ext cx="182775" cy="182775"/>
            </a:xfrm>
            <a:custGeom>
              <a:avLst/>
              <a:gdLst/>
              <a:ahLst/>
              <a:cxnLst/>
              <a:rect l="l" t="t" r="r" b="b"/>
              <a:pathLst>
                <a:path w="7311" h="7311" fill="none" extrusionOk="0">
                  <a:moveTo>
                    <a:pt x="7310" y="1"/>
                  </a:moveTo>
                  <a:lnTo>
                    <a:pt x="1" y="731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6046800" y="1124725"/>
              <a:ext cx="103800" cy="103775"/>
            </a:xfrm>
            <a:custGeom>
              <a:avLst/>
              <a:gdLst/>
              <a:ahLst/>
              <a:cxnLst/>
              <a:rect l="l" t="t" r="r" b="b"/>
              <a:pathLst>
                <a:path w="4152" h="4151" fill="none" extrusionOk="0">
                  <a:moveTo>
                    <a:pt x="4151" y="0"/>
                  </a:moveTo>
                  <a:lnTo>
                    <a:pt x="1" y="415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6126275" y="1204175"/>
              <a:ext cx="24325" cy="24325"/>
            </a:xfrm>
            <a:custGeom>
              <a:avLst/>
              <a:gdLst/>
              <a:ahLst/>
              <a:cxnLst/>
              <a:rect l="l" t="t" r="r" b="b"/>
              <a:pathLst>
                <a:path w="973" h="973" fill="none" extrusionOk="0">
                  <a:moveTo>
                    <a:pt x="972" y="0"/>
                  </a:moveTo>
                  <a:lnTo>
                    <a:pt x="0" y="9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5"/>
          <p:cNvGrpSpPr/>
          <p:nvPr/>
        </p:nvGrpSpPr>
        <p:grpSpPr>
          <a:xfrm rot="-5400000">
            <a:off x="-303096" y="4055884"/>
            <a:ext cx="1072603" cy="466362"/>
            <a:chOff x="3468800" y="239525"/>
            <a:chExt cx="843175" cy="365975"/>
          </a:xfrm>
        </p:grpSpPr>
        <p:sp>
          <p:nvSpPr>
            <p:cNvPr id="218" name="Google Shape;218;p5"/>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5"/>
          <p:cNvGrpSpPr/>
          <p:nvPr/>
        </p:nvGrpSpPr>
        <p:grpSpPr>
          <a:xfrm rot="-5400000">
            <a:off x="-176587" y="1061646"/>
            <a:ext cx="886061" cy="173737"/>
            <a:chOff x="5589725" y="3057300"/>
            <a:chExt cx="352900" cy="68250"/>
          </a:xfrm>
        </p:grpSpPr>
        <p:sp>
          <p:nvSpPr>
            <p:cNvPr id="237" name="Google Shape;237;p5"/>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5"/>
          <p:cNvGrpSpPr/>
          <p:nvPr/>
        </p:nvGrpSpPr>
        <p:grpSpPr>
          <a:xfrm rot="-5400000">
            <a:off x="8325619" y="4151733"/>
            <a:ext cx="921351" cy="178180"/>
            <a:chOff x="5589725" y="3057300"/>
            <a:chExt cx="352900" cy="68250"/>
          </a:xfrm>
        </p:grpSpPr>
        <p:sp>
          <p:nvSpPr>
            <p:cNvPr id="250" name="Google Shape;250;p5"/>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2"/>
        <p:cNvGrpSpPr/>
        <p:nvPr/>
      </p:nvGrpSpPr>
      <p:grpSpPr>
        <a:xfrm>
          <a:off x="0" y="0"/>
          <a:ext cx="0" cy="0"/>
          <a:chOff x="0" y="0"/>
          <a:chExt cx="0" cy="0"/>
        </a:xfrm>
      </p:grpSpPr>
      <p:sp>
        <p:nvSpPr>
          <p:cNvPr id="263" name="Google Shape;263;p6"/>
          <p:cNvSpPr txBox="1">
            <a:spLocks noGrp="1"/>
          </p:cNvSpPr>
          <p:nvPr>
            <p:ph type="title"/>
          </p:nvPr>
        </p:nvSpPr>
        <p:spPr>
          <a:xfrm>
            <a:off x="720000" y="445025"/>
            <a:ext cx="77040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4" name="Google Shape;264;p6"/>
          <p:cNvSpPr/>
          <p:nvPr/>
        </p:nvSpPr>
        <p:spPr>
          <a:xfrm>
            <a:off x="0" y="4826400"/>
            <a:ext cx="9144000" cy="317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265" name="Google Shape;265;p6"/>
          <p:cNvGrpSpPr/>
          <p:nvPr/>
        </p:nvGrpSpPr>
        <p:grpSpPr>
          <a:xfrm>
            <a:off x="8682233" y="-11"/>
            <a:ext cx="461937" cy="461937"/>
            <a:chOff x="5807050" y="884950"/>
            <a:chExt cx="343550" cy="343550"/>
          </a:xfrm>
        </p:grpSpPr>
        <p:sp>
          <p:nvSpPr>
            <p:cNvPr id="266" name="Google Shape;266;p6"/>
            <p:cNvSpPr/>
            <p:nvPr/>
          </p:nvSpPr>
          <p:spPr>
            <a:xfrm>
              <a:off x="5807050" y="884950"/>
              <a:ext cx="29925" cy="29950"/>
            </a:xfrm>
            <a:custGeom>
              <a:avLst/>
              <a:gdLst/>
              <a:ahLst/>
              <a:cxnLst/>
              <a:rect l="l" t="t" r="r" b="b"/>
              <a:pathLst>
                <a:path w="1197" h="1198" fill="none" extrusionOk="0">
                  <a:moveTo>
                    <a:pt x="1" y="1197"/>
                  </a:moveTo>
                  <a:lnTo>
                    <a:pt x="1197"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5807050" y="884950"/>
              <a:ext cx="108925" cy="108925"/>
            </a:xfrm>
            <a:custGeom>
              <a:avLst/>
              <a:gdLst/>
              <a:ahLst/>
              <a:cxnLst/>
              <a:rect l="l" t="t" r="r" b="b"/>
              <a:pathLst>
                <a:path w="4357" h="4357" fill="none" extrusionOk="0">
                  <a:moveTo>
                    <a:pt x="4356" y="1"/>
                  </a:moveTo>
                  <a:lnTo>
                    <a:pt x="1" y="435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5807050" y="884950"/>
              <a:ext cx="187900" cy="187900"/>
            </a:xfrm>
            <a:custGeom>
              <a:avLst/>
              <a:gdLst/>
              <a:ahLst/>
              <a:cxnLst/>
              <a:rect l="l" t="t" r="r" b="b"/>
              <a:pathLst>
                <a:path w="7516" h="7516" fill="none" extrusionOk="0">
                  <a:moveTo>
                    <a:pt x="7516" y="1"/>
                  </a:moveTo>
                  <a:lnTo>
                    <a:pt x="1" y="751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5807050" y="884950"/>
              <a:ext cx="266900" cy="266900"/>
            </a:xfrm>
            <a:custGeom>
              <a:avLst/>
              <a:gdLst/>
              <a:ahLst/>
              <a:cxnLst/>
              <a:rect l="l" t="t" r="r" b="b"/>
              <a:pathLst>
                <a:path w="10676" h="10676" fill="none" extrusionOk="0">
                  <a:moveTo>
                    <a:pt x="10675" y="1"/>
                  </a:moveTo>
                  <a:lnTo>
                    <a:pt x="1" y="1067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5809850" y="887750"/>
              <a:ext cx="340750" cy="340750"/>
            </a:xfrm>
            <a:custGeom>
              <a:avLst/>
              <a:gdLst/>
              <a:ahLst/>
              <a:cxnLst/>
              <a:rect l="l" t="t" r="r" b="b"/>
              <a:pathLst>
                <a:path w="13630" h="13630" fill="none" extrusionOk="0">
                  <a:moveTo>
                    <a:pt x="13629" y="1"/>
                  </a:moveTo>
                  <a:lnTo>
                    <a:pt x="1" y="1362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5888850" y="966750"/>
              <a:ext cx="261750" cy="261750"/>
            </a:xfrm>
            <a:custGeom>
              <a:avLst/>
              <a:gdLst/>
              <a:ahLst/>
              <a:cxnLst/>
              <a:rect l="l" t="t" r="r" b="b"/>
              <a:pathLst>
                <a:path w="10470" h="10470" fill="none" extrusionOk="0">
                  <a:moveTo>
                    <a:pt x="10469" y="0"/>
                  </a:moveTo>
                  <a:lnTo>
                    <a:pt x="0" y="1046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5967825" y="1045725"/>
              <a:ext cx="182775" cy="182775"/>
            </a:xfrm>
            <a:custGeom>
              <a:avLst/>
              <a:gdLst/>
              <a:ahLst/>
              <a:cxnLst/>
              <a:rect l="l" t="t" r="r" b="b"/>
              <a:pathLst>
                <a:path w="7311" h="7311" fill="none" extrusionOk="0">
                  <a:moveTo>
                    <a:pt x="7310" y="1"/>
                  </a:moveTo>
                  <a:lnTo>
                    <a:pt x="1" y="731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6046800" y="1124725"/>
              <a:ext cx="103800" cy="103775"/>
            </a:xfrm>
            <a:custGeom>
              <a:avLst/>
              <a:gdLst/>
              <a:ahLst/>
              <a:cxnLst/>
              <a:rect l="l" t="t" r="r" b="b"/>
              <a:pathLst>
                <a:path w="4152" h="4151" fill="none" extrusionOk="0">
                  <a:moveTo>
                    <a:pt x="4151" y="0"/>
                  </a:moveTo>
                  <a:lnTo>
                    <a:pt x="1" y="415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6126275" y="1204175"/>
              <a:ext cx="24325" cy="24325"/>
            </a:xfrm>
            <a:custGeom>
              <a:avLst/>
              <a:gdLst/>
              <a:ahLst/>
              <a:cxnLst/>
              <a:rect l="l" t="t" r="r" b="b"/>
              <a:pathLst>
                <a:path w="973" h="973" fill="none" extrusionOk="0">
                  <a:moveTo>
                    <a:pt x="972" y="0"/>
                  </a:moveTo>
                  <a:lnTo>
                    <a:pt x="0" y="9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6"/>
          <p:cNvGrpSpPr/>
          <p:nvPr/>
        </p:nvGrpSpPr>
        <p:grpSpPr>
          <a:xfrm>
            <a:off x="8" y="-11"/>
            <a:ext cx="461937" cy="461937"/>
            <a:chOff x="5807050" y="884950"/>
            <a:chExt cx="343550" cy="343550"/>
          </a:xfrm>
        </p:grpSpPr>
        <p:sp>
          <p:nvSpPr>
            <p:cNvPr id="276" name="Google Shape;276;p6"/>
            <p:cNvSpPr/>
            <p:nvPr/>
          </p:nvSpPr>
          <p:spPr>
            <a:xfrm>
              <a:off x="5807050" y="884950"/>
              <a:ext cx="29925" cy="29950"/>
            </a:xfrm>
            <a:custGeom>
              <a:avLst/>
              <a:gdLst/>
              <a:ahLst/>
              <a:cxnLst/>
              <a:rect l="l" t="t" r="r" b="b"/>
              <a:pathLst>
                <a:path w="1197" h="1198" fill="none" extrusionOk="0">
                  <a:moveTo>
                    <a:pt x="1" y="1197"/>
                  </a:moveTo>
                  <a:lnTo>
                    <a:pt x="1197"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5807050" y="884950"/>
              <a:ext cx="108925" cy="108925"/>
            </a:xfrm>
            <a:custGeom>
              <a:avLst/>
              <a:gdLst/>
              <a:ahLst/>
              <a:cxnLst/>
              <a:rect l="l" t="t" r="r" b="b"/>
              <a:pathLst>
                <a:path w="4357" h="4357" fill="none" extrusionOk="0">
                  <a:moveTo>
                    <a:pt x="4356" y="1"/>
                  </a:moveTo>
                  <a:lnTo>
                    <a:pt x="1" y="435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5807050" y="884950"/>
              <a:ext cx="187900" cy="187900"/>
            </a:xfrm>
            <a:custGeom>
              <a:avLst/>
              <a:gdLst/>
              <a:ahLst/>
              <a:cxnLst/>
              <a:rect l="l" t="t" r="r" b="b"/>
              <a:pathLst>
                <a:path w="7516" h="7516" fill="none" extrusionOk="0">
                  <a:moveTo>
                    <a:pt x="7516" y="1"/>
                  </a:moveTo>
                  <a:lnTo>
                    <a:pt x="1" y="751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5807050" y="884950"/>
              <a:ext cx="266900" cy="266900"/>
            </a:xfrm>
            <a:custGeom>
              <a:avLst/>
              <a:gdLst/>
              <a:ahLst/>
              <a:cxnLst/>
              <a:rect l="l" t="t" r="r" b="b"/>
              <a:pathLst>
                <a:path w="10676" h="10676" fill="none" extrusionOk="0">
                  <a:moveTo>
                    <a:pt x="10675" y="1"/>
                  </a:moveTo>
                  <a:lnTo>
                    <a:pt x="1" y="1067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5809850" y="887750"/>
              <a:ext cx="340750" cy="340750"/>
            </a:xfrm>
            <a:custGeom>
              <a:avLst/>
              <a:gdLst/>
              <a:ahLst/>
              <a:cxnLst/>
              <a:rect l="l" t="t" r="r" b="b"/>
              <a:pathLst>
                <a:path w="13630" h="13630" fill="none" extrusionOk="0">
                  <a:moveTo>
                    <a:pt x="13629" y="1"/>
                  </a:moveTo>
                  <a:lnTo>
                    <a:pt x="1" y="1362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5888850" y="966750"/>
              <a:ext cx="261750" cy="261750"/>
            </a:xfrm>
            <a:custGeom>
              <a:avLst/>
              <a:gdLst/>
              <a:ahLst/>
              <a:cxnLst/>
              <a:rect l="l" t="t" r="r" b="b"/>
              <a:pathLst>
                <a:path w="10470" h="10470" fill="none" extrusionOk="0">
                  <a:moveTo>
                    <a:pt x="10469" y="0"/>
                  </a:moveTo>
                  <a:lnTo>
                    <a:pt x="0" y="1046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5967825" y="1045725"/>
              <a:ext cx="182775" cy="182775"/>
            </a:xfrm>
            <a:custGeom>
              <a:avLst/>
              <a:gdLst/>
              <a:ahLst/>
              <a:cxnLst/>
              <a:rect l="l" t="t" r="r" b="b"/>
              <a:pathLst>
                <a:path w="7311" h="7311" fill="none" extrusionOk="0">
                  <a:moveTo>
                    <a:pt x="7310" y="1"/>
                  </a:moveTo>
                  <a:lnTo>
                    <a:pt x="1" y="731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6046800" y="1124725"/>
              <a:ext cx="103800" cy="103775"/>
            </a:xfrm>
            <a:custGeom>
              <a:avLst/>
              <a:gdLst/>
              <a:ahLst/>
              <a:cxnLst/>
              <a:rect l="l" t="t" r="r" b="b"/>
              <a:pathLst>
                <a:path w="4152" h="4151" fill="none" extrusionOk="0">
                  <a:moveTo>
                    <a:pt x="4151" y="0"/>
                  </a:moveTo>
                  <a:lnTo>
                    <a:pt x="1" y="415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6126275" y="1204175"/>
              <a:ext cx="24325" cy="24325"/>
            </a:xfrm>
            <a:custGeom>
              <a:avLst/>
              <a:gdLst/>
              <a:ahLst/>
              <a:cxnLst/>
              <a:rect l="l" t="t" r="r" b="b"/>
              <a:pathLst>
                <a:path w="973" h="973" fill="none" extrusionOk="0">
                  <a:moveTo>
                    <a:pt x="972" y="0"/>
                  </a:moveTo>
                  <a:lnTo>
                    <a:pt x="0" y="9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6"/>
          <p:cNvGrpSpPr/>
          <p:nvPr/>
        </p:nvGrpSpPr>
        <p:grpSpPr>
          <a:xfrm rot="-5400000">
            <a:off x="-303096" y="4055884"/>
            <a:ext cx="1072603" cy="466362"/>
            <a:chOff x="3468800" y="239525"/>
            <a:chExt cx="843175" cy="365975"/>
          </a:xfrm>
        </p:grpSpPr>
        <p:sp>
          <p:nvSpPr>
            <p:cNvPr id="286" name="Google Shape;286;p6"/>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6"/>
          <p:cNvGrpSpPr/>
          <p:nvPr/>
        </p:nvGrpSpPr>
        <p:grpSpPr>
          <a:xfrm rot="-5400000">
            <a:off x="-176587" y="1061646"/>
            <a:ext cx="886061" cy="173737"/>
            <a:chOff x="5589725" y="3057300"/>
            <a:chExt cx="352900" cy="68250"/>
          </a:xfrm>
        </p:grpSpPr>
        <p:sp>
          <p:nvSpPr>
            <p:cNvPr id="305" name="Google Shape;305;p6"/>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6"/>
          <p:cNvGrpSpPr/>
          <p:nvPr/>
        </p:nvGrpSpPr>
        <p:grpSpPr>
          <a:xfrm rot="-5400000">
            <a:off x="8325619" y="4151733"/>
            <a:ext cx="921351" cy="178180"/>
            <a:chOff x="5589725" y="3057300"/>
            <a:chExt cx="352900" cy="68250"/>
          </a:xfrm>
        </p:grpSpPr>
        <p:sp>
          <p:nvSpPr>
            <p:cNvPr id="318" name="Google Shape;318;p6"/>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0"/>
        <p:cNvGrpSpPr/>
        <p:nvPr/>
      </p:nvGrpSpPr>
      <p:grpSpPr>
        <a:xfrm>
          <a:off x="0" y="0"/>
          <a:ext cx="0" cy="0"/>
          <a:chOff x="0" y="0"/>
          <a:chExt cx="0" cy="0"/>
        </a:xfrm>
      </p:grpSpPr>
      <p:sp>
        <p:nvSpPr>
          <p:cNvPr id="331" name="Google Shape;331;p7"/>
          <p:cNvSpPr txBox="1">
            <a:spLocks noGrp="1"/>
          </p:cNvSpPr>
          <p:nvPr>
            <p:ph type="title"/>
          </p:nvPr>
        </p:nvSpPr>
        <p:spPr>
          <a:xfrm>
            <a:off x="720000" y="445025"/>
            <a:ext cx="77040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2" name="Google Shape;332;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333" name="Google Shape;333;p7"/>
          <p:cNvSpPr/>
          <p:nvPr/>
        </p:nvSpPr>
        <p:spPr>
          <a:xfrm>
            <a:off x="0" y="4826400"/>
            <a:ext cx="9144000" cy="317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334" name="Google Shape;334;p7"/>
          <p:cNvGrpSpPr/>
          <p:nvPr/>
        </p:nvGrpSpPr>
        <p:grpSpPr>
          <a:xfrm>
            <a:off x="-614971" y="4360034"/>
            <a:ext cx="1072603" cy="466362"/>
            <a:chOff x="3468800" y="239525"/>
            <a:chExt cx="843175" cy="365975"/>
          </a:xfrm>
        </p:grpSpPr>
        <p:sp>
          <p:nvSpPr>
            <p:cNvPr id="335" name="Google Shape;335;p7"/>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7"/>
          <p:cNvGrpSpPr/>
          <p:nvPr/>
        </p:nvGrpSpPr>
        <p:grpSpPr>
          <a:xfrm rot="-5400000">
            <a:off x="-209825" y="508571"/>
            <a:ext cx="886061" cy="173737"/>
            <a:chOff x="5589725" y="3057300"/>
            <a:chExt cx="352900" cy="68250"/>
          </a:xfrm>
        </p:grpSpPr>
        <p:sp>
          <p:nvSpPr>
            <p:cNvPr id="354" name="Google Shape;354;p7"/>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7"/>
          <p:cNvGrpSpPr/>
          <p:nvPr/>
        </p:nvGrpSpPr>
        <p:grpSpPr>
          <a:xfrm rot="-5400000">
            <a:off x="8343263" y="487821"/>
            <a:ext cx="886061" cy="173737"/>
            <a:chOff x="5589725" y="3057300"/>
            <a:chExt cx="352900" cy="68250"/>
          </a:xfrm>
        </p:grpSpPr>
        <p:sp>
          <p:nvSpPr>
            <p:cNvPr id="367" name="Google Shape;367;p7"/>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7"/>
          <p:cNvGrpSpPr/>
          <p:nvPr/>
        </p:nvGrpSpPr>
        <p:grpSpPr>
          <a:xfrm>
            <a:off x="8749879" y="4360034"/>
            <a:ext cx="1072603" cy="466362"/>
            <a:chOff x="3468800" y="239525"/>
            <a:chExt cx="843175" cy="365975"/>
          </a:xfrm>
        </p:grpSpPr>
        <p:sp>
          <p:nvSpPr>
            <p:cNvPr id="380" name="Google Shape;380;p7"/>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8"/>
        <p:cNvGrpSpPr/>
        <p:nvPr/>
      </p:nvGrpSpPr>
      <p:grpSpPr>
        <a:xfrm>
          <a:off x="0" y="0"/>
          <a:ext cx="0" cy="0"/>
          <a:chOff x="0" y="0"/>
          <a:chExt cx="0" cy="0"/>
        </a:xfrm>
      </p:grpSpPr>
      <p:sp>
        <p:nvSpPr>
          <p:cNvPr id="399" name="Google Shape;399;p8"/>
          <p:cNvSpPr/>
          <p:nvPr/>
        </p:nvSpPr>
        <p:spPr>
          <a:xfrm>
            <a:off x="0" y="4285475"/>
            <a:ext cx="9144000" cy="858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400" name="Google Shape;400;p8"/>
          <p:cNvGrpSpPr/>
          <p:nvPr/>
        </p:nvGrpSpPr>
        <p:grpSpPr>
          <a:xfrm>
            <a:off x="7755903" y="3679970"/>
            <a:ext cx="1395033" cy="605506"/>
            <a:chOff x="3468800" y="239525"/>
            <a:chExt cx="843175" cy="365975"/>
          </a:xfrm>
        </p:grpSpPr>
        <p:sp>
          <p:nvSpPr>
            <p:cNvPr id="401" name="Google Shape;401;p8"/>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8"/>
          <p:cNvGrpSpPr/>
          <p:nvPr/>
        </p:nvGrpSpPr>
        <p:grpSpPr>
          <a:xfrm rot="-5400000">
            <a:off x="8329553" y="582791"/>
            <a:ext cx="1067170" cy="206374"/>
            <a:chOff x="5589725" y="3057300"/>
            <a:chExt cx="352900" cy="68250"/>
          </a:xfrm>
        </p:grpSpPr>
        <p:sp>
          <p:nvSpPr>
            <p:cNvPr id="420" name="Google Shape;420;p8"/>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8"/>
          <p:cNvGrpSpPr/>
          <p:nvPr/>
        </p:nvGrpSpPr>
        <p:grpSpPr>
          <a:xfrm>
            <a:off x="4038415" y="4611291"/>
            <a:ext cx="1067170" cy="206374"/>
            <a:chOff x="5589725" y="3057300"/>
            <a:chExt cx="352900" cy="68250"/>
          </a:xfrm>
        </p:grpSpPr>
        <p:sp>
          <p:nvSpPr>
            <p:cNvPr id="433" name="Google Shape;433;p8"/>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4" name="Google Shape;434;p8"/>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5" name="Google Shape;435;p8"/>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6" name="Google Shape;436;p8"/>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7" name="Google Shape;437;p8"/>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8" name="Google Shape;438;p8"/>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9" name="Google Shape;439;p8"/>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40" name="Google Shape;440;p8"/>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41" name="Google Shape;441;p8"/>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42" name="Google Shape;442;p8"/>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43" name="Google Shape;443;p8"/>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44" name="Google Shape;444;p8"/>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445" name="Google Shape;445;p8"/>
          <p:cNvGrpSpPr/>
          <p:nvPr/>
        </p:nvGrpSpPr>
        <p:grpSpPr>
          <a:xfrm rot="-5400000">
            <a:off x="-394772" y="394770"/>
            <a:ext cx="1395033" cy="605506"/>
            <a:chOff x="3468800" y="239525"/>
            <a:chExt cx="843175" cy="365975"/>
          </a:xfrm>
        </p:grpSpPr>
        <p:sp>
          <p:nvSpPr>
            <p:cNvPr id="446" name="Google Shape;446;p8"/>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8"/>
          <p:cNvGrpSpPr/>
          <p:nvPr/>
        </p:nvGrpSpPr>
        <p:grpSpPr>
          <a:xfrm>
            <a:off x="4" y="3750476"/>
            <a:ext cx="535010" cy="535010"/>
            <a:chOff x="5807050" y="884950"/>
            <a:chExt cx="343550" cy="343550"/>
          </a:xfrm>
        </p:grpSpPr>
        <p:sp>
          <p:nvSpPr>
            <p:cNvPr id="465" name="Google Shape;465;p8"/>
            <p:cNvSpPr/>
            <p:nvPr/>
          </p:nvSpPr>
          <p:spPr>
            <a:xfrm>
              <a:off x="5807050" y="884950"/>
              <a:ext cx="29925" cy="29950"/>
            </a:xfrm>
            <a:custGeom>
              <a:avLst/>
              <a:gdLst/>
              <a:ahLst/>
              <a:cxnLst/>
              <a:rect l="l" t="t" r="r" b="b"/>
              <a:pathLst>
                <a:path w="1197" h="1198" fill="none" extrusionOk="0">
                  <a:moveTo>
                    <a:pt x="1" y="1197"/>
                  </a:moveTo>
                  <a:lnTo>
                    <a:pt x="1197"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5807050" y="884950"/>
              <a:ext cx="108925" cy="108925"/>
            </a:xfrm>
            <a:custGeom>
              <a:avLst/>
              <a:gdLst/>
              <a:ahLst/>
              <a:cxnLst/>
              <a:rect l="l" t="t" r="r" b="b"/>
              <a:pathLst>
                <a:path w="4357" h="4357" fill="none" extrusionOk="0">
                  <a:moveTo>
                    <a:pt x="4356" y="1"/>
                  </a:moveTo>
                  <a:lnTo>
                    <a:pt x="1" y="435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5807050" y="884950"/>
              <a:ext cx="187900" cy="187900"/>
            </a:xfrm>
            <a:custGeom>
              <a:avLst/>
              <a:gdLst/>
              <a:ahLst/>
              <a:cxnLst/>
              <a:rect l="l" t="t" r="r" b="b"/>
              <a:pathLst>
                <a:path w="7516" h="7516" fill="none" extrusionOk="0">
                  <a:moveTo>
                    <a:pt x="7516" y="1"/>
                  </a:moveTo>
                  <a:lnTo>
                    <a:pt x="1" y="751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5807050" y="884950"/>
              <a:ext cx="266900" cy="266900"/>
            </a:xfrm>
            <a:custGeom>
              <a:avLst/>
              <a:gdLst/>
              <a:ahLst/>
              <a:cxnLst/>
              <a:rect l="l" t="t" r="r" b="b"/>
              <a:pathLst>
                <a:path w="10676" h="10676" fill="none" extrusionOk="0">
                  <a:moveTo>
                    <a:pt x="10675" y="1"/>
                  </a:moveTo>
                  <a:lnTo>
                    <a:pt x="1" y="1067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5809850" y="887750"/>
              <a:ext cx="340750" cy="340750"/>
            </a:xfrm>
            <a:custGeom>
              <a:avLst/>
              <a:gdLst/>
              <a:ahLst/>
              <a:cxnLst/>
              <a:rect l="l" t="t" r="r" b="b"/>
              <a:pathLst>
                <a:path w="13630" h="13630" fill="none" extrusionOk="0">
                  <a:moveTo>
                    <a:pt x="13629" y="1"/>
                  </a:moveTo>
                  <a:lnTo>
                    <a:pt x="1" y="1362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5888850" y="966750"/>
              <a:ext cx="261750" cy="261750"/>
            </a:xfrm>
            <a:custGeom>
              <a:avLst/>
              <a:gdLst/>
              <a:ahLst/>
              <a:cxnLst/>
              <a:rect l="l" t="t" r="r" b="b"/>
              <a:pathLst>
                <a:path w="10470" h="10470" fill="none" extrusionOk="0">
                  <a:moveTo>
                    <a:pt x="10469" y="0"/>
                  </a:moveTo>
                  <a:lnTo>
                    <a:pt x="0" y="1046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5967825" y="1045725"/>
              <a:ext cx="182775" cy="182775"/>
            </a:xfrm>
            <a:custGeom>
              <a:avLst/>
              <a:gdLst/>
              <a:ahLst/>
              <a:cxnLst/>
              <a:rect l="l" t="t" r="r" b="b"/>
              <a:pathLst>
                <a:path w="7311" h="7311" fill="none" extrusionOk="0">
                  <a:moveTo>
                    <a:pt x="7310" y="1"/>
                  </a:moveTo>
                  <a:lnTo>
                    <a:pt x="1" y="731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6046800" y="1124725"/>
              <a:ext cx="103800" cy="103775"/>
            </a:xfrm>
            <a:custGeom>
              <a:avLst/>
              <a:gdLst/>
              <a:ahLst/>
              <a:cxnLst/>
              <a:rect l="l" t="t" r="r" b="b"/>
              <a:pathLst>
                <a:path w="4152" h="4151" fill="none" extrusionOk="0">
                  <a:moveTo>
                    <a:pt x="4151" y="0"/>
                  </a:moveTo>
                  <a:lnTo>
                    <a:pt x="1" y="415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6126275" y="1204175"/>
              <a:ext cx="24325" cy="24325"/>
            </a:xfrm>
            <a:custGeom>
              <a:avLst/>
              <a:gdLst/>
              <a:ahLst/>
              <a:cxnLst/>
              <a:rect l="l" t="t" r="r" b="b"/>
              <a:pathLst>
                <a:path w="973" h="973" fill="none" extrusionOk="0">
                  <a:moveTo>
                    <a:pt x="972" y="0"/>
                  </a:moveTo>
                  <a:lnTo>
                    <a:pt x="0" y="9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5"/>
        <p:cNvGrpSpPr/>
        <p:nvPr/>
      </p:nvGrpSpPr>
      <p:grpSpPr>
        <a:xfrm>
          <a:off x="0" y="0"/>
          <a:ext cx="0" cy="0"/>
          <a:chOff x="0" y="0"/>
          <a:chExt cx="0" cy="0"/>
        </a:xfrm>
      </p:grpSpPr>
      <p:sp>
        <p:nvSpPr>
          <p:cNvPr id="476" name="Google Shape;476;p9"/>
          <p:cNvSpPr/>
          <p:nvPr/>
        </p:nvSpPr>
        <p:spPr>
          <a:xfrm>
            <a:off x="0" y="4285475"/>
            <a:ext cx="9144000" cy="858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477" name="Google Shape;477;p9"/>
          <p:cNvGrpSpPr/>
          <p:nvPr/>
        </p:nvGrpSpPr>
        <p:grpSpPr>
          <a:xfrm>
            <a:off x="3" y="-5"/>
            <a:ext cx="1395033" cy="605506"/>
            <a:chOff x="3468800" y="239525"/>
            <a:chExt cx="843175" cy="365975"/>
          </a:xfrm>
        </p:grpSpPr>
        <p:sp>
          <p:nvSpPr>
            <p:cNvPr id="478" name="Google Shape;478;p9"/>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9"/>
          <p:cNvGrpSpPr/>
          <p:nvPr/>
        </p:nvGrpSpPr>
        <p:grpSpPr>
          <a:xfrm rot="-5400000">
            <a:off x="-183947" y="3568991"/>
            <a:ext cx="1067170" cy="206374"/>
            <a:chOff x="5589725" y="3057300"/>
            <a:chExt cx="352900" cy="68250"/>
          </a:xfrm>
        </p:grpSpPr>
        <p:sp>
          <p:nvSpPr>
            <p:cNvPr id="497" name="Google Shape;497;p9"/>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9"/>
          <p:cNvGrpSpPr/>
          <p:nvPr/>
        </p:nvGrpSpPr>
        <p:grpSpPr>
          <a:xfrm>
            <a:off x="7361728" y="164304"/>
            <a:ext cx="1067170" cy="206374"/>
            <a:chOff x="5589725" y="3057300"/>
            <a:chExt cx="352900" cy="68250"/>
          </a:xfrm>
        </p:grpSpPr>
        <p:sp>
          <p:nvSpPr>
            <p:cNvPr id="510" name="Google Shape;510;p9"/>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9"/>
          <p:cNvGrpSpPr/>
          <p:nvPr/>
        </p:nvGrpSpPr>
        <p:grpSpPr>
          <a:xfrm rot="-5400000">
            <a:off x="8143728" y="3285195"/>
            <a:ext cx="1395033" cy="605506"/>
            <a:chOff x="3468800" y="239525"/>
            <a:chExt cx="843175" cy="365975"/>
          </a:xfrm>
        </p:grpSpPr>
        <p:sp>
          <p:nvSpPr>
            <p:cNvPr id="523" name="Google Shape;523;p9"/>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9"/>
          <p:cNvGrpSpPr/>
          <p:nvPr/>
        </p:nvGrpSpPr>
        <p:grpSpPr>
          <a:xfrm>
            <a:off x="8608979" y="1"/>
            <a:ext cx="535010" cy="535010"/>
            <a:chOff x="5807050" y="884950"/>
            <a:chExt cx="343550" cy="343550"/>
          </a:xfrm>
        </p:grpSpPr>
        <p:sp>
          <p:nvSpPr>
            <p:cNvPr id="542" name="Google Shape;542;p9"/>
            <p:cNvSpPr/>
            <p:nvPr/>
          </p:nvSpPr>
          <p:spPr>
            <a:xfrm>
              <a:off x="5807050" y="884950"/>
              <a:ext cx="29925" cy="29950"/>
            </a:xfrm>
            <a:custGeom>
              <a:avLst/>
              <a:gdLst/>
              <a:ahLst/>
              <a:cxnLst/>
              <a:rect l="l" t="t" r="r" b="b"/>
              <a:pathLst>
                <a:path w="1197" h="1198" fill="none" extrusionOk="0">
                  <a:moveTo>
                    <a:pt x="1" y="1197"/>
                  </a:moveTo>
                  <a:lnTo>
                    <a:pt x="1197"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5807050" y="884950"/>
              <a:ext cx="108925" cy="108925"/>
            </a:xfrm>
            <a:custGeom>
              <a:avLst/>
              <a:gdLst/>
              <a:ahLst/>
              <a:cxnLst/>
              <a:rect l="l" t="t" r="r" b="b"/>
              <a:pathLst>
                <a:path w="4357" h="4357" fill="none" extrusionOk="0">
                  <a:moveTo>
                    <a:pt x="4356" y="1"/>
                  </a:moveTo>
                  <a:lnTo>
                    <a:pt x="1" y="435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5807050" y="884950"/>
              <a:ext cx="187900" cy="187900"/>
            </a:xfrm>
            <a:custGeom>
              <a:avLst/>
              <a:gdLst/>
              <a:ahLst/>
              <a:cxnLst/>
              <a:rect l="l" t="t" r="r" b="b"/>
              <a:pathLst>
                <a:path w="7516" h="7516" fill="none" extrusionOk="0">
                  <a:moveTo>
                    <a:pt x="7516" y="1"/>
                  </a:moveTo>
                  <a:lnTo>
                    <a:pt x="1" y="751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5807050" y="884950"/>
              <a:ext cx="266900" cy="266900"/>
            </a:xfrm>
            <a:custGeom>
              <a:avLst/>
              <a:gdLst/>
              <a:ahLst/>
              <a:cxnLst/>
              <a:rect l="l" t="t" r="r" b="b"/>
              <a:pathLst>
                <a:path w="10676" h="10676" fill="none" extrusionOk="0">
                  <a:moveTo>
                    <a:pt x="10675" y="1"/>
                  </a:moveTo>
                  <a:lnTo>
                    <a:pt x="1" y="1067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5809850" y="887750"/>
              <a:ext cx="340750" cy="340750"/>
            </a:xfrm>
            <a:custGeom>
              <a:avLst/>
              <a:gdLst/>
              <a:ahLst/>
              <a:cxnLst/>
              <a:rect l="l" t="t" r="r" b="b"/>
              <a:pathLst>
                <a:path w="13630" h="13630" fill="none" extrusionOk="0">
                  <a:moveTo>
                    <a:pt x="13629" y="1"/>
                  </a:moveTo>
                  <a:lnTo>
                    <a:pt x="1" y="1362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5888850" y="966750"/>
              <a:ext cx="261750" cy="261750"/>
            </a:xfrm>
            <a:custGeom>
              <a:avLst/>
              <a:gdLst/>
              <a:ahLst/>
              <a:cxnLst/>
              <a:rect l="l" t="t" r="r" b="b"/>
              <a:pathLst>
                <a:path w="10470" h="10470" fill="none" extrusionOk="0">
                  <a:moveTo>
                    <a:pt x="10469" y="0"/>
                  </a:moveTo>
                  <a:lnTo>
                    <a:pt x="0" y="1046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5967825" y="1045725"/>
              <a:ext cx="182775" cy="182775"/>
            </a:xfrm>
            <a:custGeom>
              <a:avLst/>
              <a:gdLst/>
              <a:ahLst/>
              <a:cxnLst/>
              <a:rect l="l" t="t" r="r" b="b"/>
              <a:pathLst>
                <a:path w="7311" h="7311" fill="none" extrusionOk="0">
                  <a:moveTo>
                    <a:pt x="7310" y="1"/>
                  </a:moveTo>
                  <a:lnTo>
                    <a:pt x="1" y="731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6046800" y="1124725"/>
              <a:ext cx="103800" cy="103775"/>
            </a:xfrm>
            <a:custGeom>
              <a:avLst/>
              <a:gdLst/>
              <a:ahLst/>
              <a:cxnLst/>
              <a:rect l="l" t="t" r="r" b="b"/>
              <a:pathLst>
                <a:path w="4152" h="4151" fill="none" extrusionOk="0">
                  <a:moveTo>
                    <a:pt x="4151" y="0"/>
                  </a:moveTo>
                  <a:lnTo>
                    <a:pt x="1" y="415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6126275" y="1204175"/>
              <a:ext cx="24325" cy="24325"/>
            </a:xfrm>
            <a:custGeom>
              <a:avLst/>
              <a:gdLst/>
              <a:ahLst/>
              <a:cxnLst/>
              <a:rect l="l" t="t" r="r" b="b"/>
              <a:pathLst>
                <a:path w="973" h="973" fill="none" extrusionOk="0">
                  <a:moveTo>
                    <a:pt x="972" y="0"/>
                  </a:moveTo>
                  <a:lnTo>
                    <a:pt x="0" y="9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9"/>
          <p:cNvSpPr txBox="1">
            <a:spLocks noGrp="1"/>
          </p:cNvSpPr>
          <p:nvPr>
            <p:ph type="title"/>
          </p:nvPr>
        </p:nvSpPr>
        <p:spPr>
          <a:xfrm>
            <a:off x="2138101" y="1371925"/>
            <a:ext cx="4867800" cy="716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2" name="Google Shape;552;p9"/>
          <p:cNvSpPr txBox="1">
            <a:spLocks noGrp="1"/>
          </p:cNvSpPr>
          <p:nvPr>
            <p:ph type="subTitle" idx="1"/>
          </p:nvPr>
        </p:nvSpPr>
        <p:spPr>
          <a:xfrm>
            <a:off x="2138099" y="2008775"/>
            <a:ext cx="4867800" cy="11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3"/>
        <p:cNvGrpSpPr/>
        <p:nvPr/>
      </p:nvGrpSpPr>
      <p:grpSpPr>
        <a:xfrm>
          <a:off x="0" y="0"/>
          <a:ext cx="0" cy="0"/>
          <a:chOff x="0" y="0"/>
          <a:chExt cx="0" cy="0"/>
        </a:xfrm>
      </p:grpSpPr>
      <p:sp>
        <p:nvSpPr>
          <p:cNvPr id="554" name="Google Shape;554;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55" name="Google Shape;555;p10"/>
          <p:cNvSpPr/>
          <p:nvPr/>
        </p:nvSpPr>
        <p:spPr>
          <a:xfrm flipH="1">
            <a:off x="0" y="4285475"/>
            <a:ext cx="9144000" cy="858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556" name="Google Shape;556;p10"/>
          <p:cNvGrpSpPr/>
          <p:nvPr/>
        </p:nvGrpSpPr>
        <p:grpSpPr>
          <a:xfrm flipH="1">
            <a:off x="7748964" y="-5"/>
            <a:ext cx="1395033" cy="605506"/>
            <a:chOff x="3468800" y="239525"/>
            <a:chExt cx="843175" cy="365975"/>
          </a:xfrm>
        </p:grpSpPr>
        <p:sp>
          <p:nvSpPr>
            <p:cNvPr id="557" name="Google Shape;557;p10"/>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0"/>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0"/>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0"/>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0"/>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0"/>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0"/>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0"/>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0"/>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0"/>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0"/>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0"/>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0"/>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0"/>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10"/>
          <p:cNvGrpSpPr/>
          <p:nvPr/>
        </p:nvGrpSpPr>
        <p:grpSpPr>
          <a:xfrm rot="5400000" flipH="1">
            <a:off x="8260778" y="3568991"/>
            <a:ext cx="1067170" cy="206374"/>
            <a:chOff x="5589725" y="3057300"/>
            <a:chExt cx="352900" cy="68250"/>
          </a:xfrm>
        </p:grpSpPr>
        <p:sp>
          <p:nvSpPr>
            <p:cNvPr id="576" name="Google Shape;576;p10"/>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0"/>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0"/>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0"/>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0"/>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0"/>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0"/>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0"/>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0"/>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0"/>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0"/>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0"/>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10"/>
          <p:cNvGrpSpPr/>
          <p:nvPr/>
        </p:nvGrpSpPr>
        <p:grpSpPr>
          <a:xfrm flipH="1">
            <a:off x="715103" y="164304"/>
            <a:ext cx="1067170" cy="206374"/>
            <a:chOff x="5589725" y="3057300"/>
            <a:chExt cx="352900" cy="68250"/>
          </a:xfrm>
        </p:grpSpPr>
        <p:sp>
          <p:nvSpPr>
            <p:cNvPr id="589" name="Google Shape;589;p10"/>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0"/>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0"/>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0"/>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0"/>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0"/>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0"/>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0"/>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0"/>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0"/>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0"/>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0"/>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10"/>
          <p:cNvGrpSpPr/>
          <p:nvPr/>
        </p:nvGrpSpPr>
        <p:grpSpPr>
          <a:xfrm rot="5400000" flipH="1">
            <a:off x="-394761" y="3285195"/>
            <a:ext cx="1395033" cy="605506"/>
            <a:chOff x="3468800" y="239525"/>
            <a:chExt cx="843175" cy="365975"/>
          </a:xfrm>
        </p:grpSpPr>
        <p:sp>
          <p:nvSpPr>
            <p:cNvPr id="602" name="Google Shape;602;p10"/>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0"/>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0"/>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0"/>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0"/>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0"/>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0"/>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0"/>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0"/>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0"/>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0"/>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0"/>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0"/>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0"/>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0"/>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0"/>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0"/>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0"/>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10"/>
          <p:cNvGrpSpPr/>
          <p:nvPr/>
        </p:nvGrpSpPr>
        <p:grpSpPr>
          <a:xfrm flipH="1">
            <a:off x="11" y="1"/>
            <a:ext cx="535010" cy="535010"/>
            <a:chOff x="5807050" y="884950"/>
            <a:chExt cx="343550" cy="343550"/>
          </a:xfrm>
        </p:grpSpPr>
        <p:sp>
          <p:nvSpPr>
            <p:cNvPr id="621" name="Google Shape;621;p10"/>
            <p:cNvSpPr/>
            <p:nvPr/>
          </p:nvSpPr>
          <p:spPr>
            <a:xfrm>
              <a:off x="5807050" y="884950"/>
              <a:ext cx="29925" cy="29950"/>
            </a:xfrm>
            <a:custGeom>
              <a:avLst/>
              <a:gdLst/>
              <a:ahLst/>
              <a:cxnLst/>
              <a:rect l="l" t="t" r="r" b="b"/>
              <a:pathLst>
                <a:path w="1197" h="1198" fill="none" extrusionOk="0">
                  <a:moveTo>
                    <a:pt x="1" y="1197"/>
                  </a:moveTo>
                  <a:lnTo>
                    <a:pt x="1197"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0"/>
            <p:cNvSpPr/>
            <p:nvPr/>
          </p:nvSpPr>
          <p:spPr>
            <a:xfrm>
              <a:off x="5807050" y="884950"/>
              <a:ext cx="108925" cy="108925"/>
            </a:xfrm>
            <a:custGeom>
              <a:avLst/>
              <a:gdLst/>
              <a:ahLst/>
              <a:cxnLst/>
              <a:rect l="l" t="t" r="r" b="b"/>
              <a:pathLst>
                <a:path w="4357" h="4357" fill="none" extrusionOk="0">
                  <a:moveTo>
                    <a:pt x="4356" y="1"/>
                  </a:moveTo>
                  <a:lnTo>
                    <a:pt x="1" y="435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0"/>
            <p:cNvSpPr/>
            <p:nvPr/>
          </p:nvSpPr>
          <p:spPr>
            <a:xfrm>
              <a:off x="5807050" y="884950"/>
              <a:ext cx="187900" cy="187900"/>
            </a:xfrm>
            <a:custGeom>
              <a:avLst/>
              <a:gdLst/>
              <a:ahLst/>
              <a:cxnLst/>
              <a:rect l="l" t="t" r="r" b="b"/>
              <a:pathLst>
                <a:path w="7516" h="7516" fill="none" extrusionOk="0">
                  <a:moveTo>
                    <a:pt x="7516" y="1"/>
                  </a:moveTo>
                  <a:lnTo>
                    <a:pt x="1" y="751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0"/>
            <p:cNvSpPr/>
            <p:nvPr/>
          </p:nvSpPr>
          <p:spPr>
            <a:xfrm>
              <a:off x="5807050" y="884950"/>
              <a:ext cx="266900" cy="266900"/>
            </a:xfrm>
            <a:custGeom>
              <a:avLst/>
              <a:gdLst/>
              <a:ahLst/>
              <a:cxnLst/>
              <a:rect l="l" t="t" r="r" b="b"/>
              <a:pathLst>
                <a:path w="10676" h="10676" fill="none" extrusionOk="0">
                  <a:moveTo>
                    <a:pt x="10675" y="1"/>
                  </a:moveTo>
                  <a:lnTo>
                    <a:pt x="1" y="1067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0"/>
            <p:cNvSpPr/>
            <p:nvPr/>
          </p:nvSpPr>
          <p:spPr>
            <a:xfrm>
              <a:off x="5809850" y="887750"/>
              <a:ext cx="340750" cy="340750"/>
            </a:xfrm>
            <a:custGeom>
              <a:avLst/>
              <a:gdLst/>
              <a:ahLst/>
              <a:cxnLst/>
              <a:rect l="l" t="t" r="r" b="b"/>
              <a:pathLst>
                <a:path w="13630" h="13630" fill="none" extrusionOk="0">
                  <a:moveTo>
                    <a:pt x="13629" y="1"/>
                  </a:moveTo>
                  <a:lnTo>
                    <a:pt x="1" y="1362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0"/>
            <p:cNvSpPr/>
            <p:nvPr/>
          </p:nvSpPr>
          <p:spPr>
            <a:xfrm>
              <a:off x="5888850" y="966750"/>
              <a:ext cx="261750" cy="261750"/>
            </a:xfrm>
            <a:custGeom>
              <a:avLst/>
              <a:gdLst/>
              <a:ahLst/>
              <a:cxnLst/>
              <a:rect l="l" t="t" r="r" b="b"/>
              <a:pathLst>
                <a:path w="10470" h="10470" fill="none" extrusionOk="0">
                  <a:moveTo>
                    <a:pt x="10469" y="0"/>
                  </a:moveTo>
                  <a:lnTo>
                    <a:pt x="0" y="1046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0"/>
            <p:cNvSpPr/>
            <p:nvPr/>
          </p:nvSpPr>
          <p:spPr>
            <a:xfrm>
              <a:off x="5967825" y="1045725"/>
              <a:ext cx="182775" cy="182775"/>
            </a:xfrm>
            <a:custGeom>
              <a:avLst/>
              <a:gdLst/>
              <a:ahLst/>
              <a:cxnLst/>
              <a:rect l="l" t="t" r="r" b="b"/>
              <a:pathLst>
                <a:path w="7311" h="7311" fill="none" extrusionOk="0">
                  <a:moveTo>
                    <a:pt x="7310" y="1"/>
                  </a:moveTo>
                  <a:lnTo>
                    <a:pt x="1" y="731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0"/>
            <p:cNvSpPr/>
            <p:nvPr/>
          </p:nvSpPr>
          <p:spPr>
            <a:xfrm>
              <a:off x="6046800" y="1124725"/>
              <a:ext cx="103800" cy="103775"/>
            </a:xfrm>
            <a:custGeom>
              <a:avLst/>
              <a:gdLst/>
              <a:ahLst/>
              <a:cxnLst/>
              <a:rect l="l" t="t" r="r" b="b"/>
              <a:pathLst>
                <a:path w="4152" h="4151" fill="none" extrusionOk="0">
                  <a:moveTo>
                    <a:pt x="4151" y="0"/>
                  </a:moveTo>
                  <a:lnTo>
                    <a:pt x="1" y="415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0"/>
            <p:cNvSpPr/>
            <p:nvPr/>
          </p:nvSpPr>
          <p:spPr>
            <a:xfrm>
              <a:off x="6126275" y="1204175"/>
              <a:ext cx="24325" cy="24325"/>
            </a:xfrm>
            <a:custGeom>
              <a:avLst/>
              <a:gdLst/>
              <a:ahLst/>
              <a:cxnLst/>
              <a:rect l="l" t="t" r="r" b="b"/>
              <a:pathLst>
                <a:path w="973" h="973" fill="none" extrusionOk="0">
                  <a:moveTo>
                    <a:pt x="972" y="0"/>
                  </a:moveTo>
                  <a:lnTo>
                    <a:pt x="0" y="9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0"/>
        <p:cNvGrpSpPr/>
        <p:nvPr/>
      </p:nvGrpSpPr>
      <p:grpSpPr>
        <a:xfrm>
          <a:off x="0" y="0"/>
          <a:ext cx="0" cy="0"/>
          <a:chOff x="0" y="0"/>
          <a:chExt cx="0" cy="0"/>
        </a:xfrm>
      </p:grpSpPr>
      <p:sp>
        <p:nvSpPr>
          <p:cNvPr id="631" name="Google Shape;631;p11"/>
          <p:cNvSpPr/>
          <p:nvPr/>
        </p:nvSpPr>
        <p:spPr>
          <a:xfrm>
            <a:off x="0" y="4285475"/>
            <a:ext cx="9144000" cy="858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grpSp>
        <p:nvGrpSpPr>
          <p:cNvPr id="632" name="Google Shape;632;p11"/>
          <p:cNvGrpSpPr/>
          <p:nvPr/>
        </p:nvGrpSpPr>
        <p:grpSpPr>
          <a:xfrm>
            <a:off x="3" y="-5"/>
            <a:ext cx="1395033" cy="605506"/>
            <a:chOff x="3468800" y="239525"/>
            <a:chExt cx="843175" cy="365975"/>
          </a:xfrm>
        </p:grpSpPr>
        <p:sp>
          <p:nvSpPr>
            <p:cNvPr id="633" name="Google Shape;633;p11"/>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11"/>
          <p:cNvGrpSpPr/>
          <p:nvPr/>
        </p:nvGrpSpPr>
        <p:grpSpPr>
          <a:xfrm rot="-5400000">
            <a:off x="-183947" y="3568991"/>
            <a:ext cx="1067170" cy="206374"/>
            <a:chOff x="5589725" y="3057300"/>
            <a:chExt cx="352900" cy="68250"/>
          </a:xfrm>
        </p:grpSpPr>
        <p:sp>
          <p:nvSpPr>
            <p:cNvPr id="652" name="Google Shape;652;p11"/>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11"/>
          <p:cNvGrpSpPr/>
          <p:nvPr/>
        </p:nvGrpSpPr>
        <p:grpSpPr>
          <a:xfrm>
            <a:off x="7361728" y="164304"/>
            <a:ext cx="1067170" cy="206374"/>
            <a:chOff x="5589725" y="3057300"/>
            <a:chExt cx="352900" cy="68250"/>
          </a:xfrm>
        </p:grpSpPr>
        <p:sp>
          <p:nvSpPr>
            <p:cNvPr id="665" name="Google Shape;665;p11"/>
            <p:cNvSpPr/>
            <p:nvPr/>
          </p:nvSpPr>
          <p:spPr>
            <a:xfrm>
              <a:off x="55897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5657025" y="3057300"/>
              <a:ext cx="16375" cy="15900"/>
            </a:xfrm>
            <a:custGeom>
              <a:avLst/>
              <a:gdLst/>
              <a:ahLst/>
              <a:cxnLst/>
              <a:rect l="l" t="t" r="r" b="b"/>
              <a:pathLst>
                <a:path w="655" h="636" extrusionOk="0">
                  <a:moveTo>
                    <a:pt x="262" y="0"/>
                  </a:moveTo>
                  <a:lnTo>
                    <a:pt x="206" y="19"/>
                  </a:lnTo>
                  <a:lnTo>
                    <a:pt x="150" y="56"/>
                  </a:lnTo>
                  <a:lnTo>
                    <a:pt x="94" y="94"/>
                  </a:lnTo>
                  <a:lnTo>
                    <a:pt x="57" y="150"/>
                  </a:lnTo>
                  <a:lnTo>
                    <a:pt x="38" y="187"/>
                  </a:lnTo>
                  <a:lnTo>
                    <a:pt x="19" y="262"/>
                  </a:lnTo>
                  <a:lnTo>
                    <a:pt x="1" y="318"/>
                  </a:lnTo>
                  <a:lnTo>
                    <a:pt x="19" y="393"/>
                  </a:lnTo>
                  <a:lnTo>
                    <a:pt x="38" y="449"/>
                  </a:lnTo>
                  <a:lnTo>
                    <a:pt x="57" y="505"/>
                  </a:lnTo>
                  <a:lnTo>
                    <a:pt x="94" y="542"/>
                  </a:lnTo>
                  <a:lnTo>
                    <a:pt x="150" y="580"/>
                  </a:lnTo>
                  <a:lnTo>
                    <a:pt x="206" y="617"/>
                  </a:lnTo>
                  <a:lnTo>
                    <a:pt x="262" y="636"/>
                  </a:lnTo>
                  <a:lnTo>
                    <a:pt x="393" y="636"/>
                  </a:lnTo>
                  <a:lnTo>
                    <a:pt x="449" y="617"/>
                  </a:lnTo>
                  <a:lnTo>
                    <a:pt x="505" y="580"/>
                  </a:lnTo>
                  <a:lnTo>
                    <a:pt x="561" y="542"/>
                  </a:lnTo>
                  <a:lnTo>
                    <a:pt x="599" y="505"/>
                  </a:lnTo>
                  <a:lnTo>
                    <a:pt x="617" y="449"/>
                  </a:lnTo>
                  <a:lnTo>
                    <a:pt x="636" y="393"/>
                  </a:lnTo>
                  <a:lnTo>
                    <a:pt x="655" y="318"/>
                  </a:lnTo>
                  <a:lnTo>
                    <a:pt x="636" y="262"/>
                  </a:lnTo>
                  <a:lnTo>
                    <a:pt x="617" y="187"/>
                  </a:lnTo>
                  <a:lnTo>
                    <a:pt x="599" y="150"/>
                  </a:lnTo>
                  <a:lnTo>
                    <a:pt x="561"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57248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30"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30"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5792100" y="3057300"/>
              <a:ext cx="15900" cy="15900"/>
            </a:xfrm>
            <a:custGeom>
              <a:avLst/>
              <a:gdLst/>
              <a:ahLst/>
              <a:cxnLst/>
              <a:rect l="l" t="t" r="r" b="b"/>
              <a:pathLst>
                <a:path w="636" h="636" extrusionOk="0">
                  <a:moveTo>
                    <a:pt x="243"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43" y="636"/>
                  </a:lnTo>
                  <a:lnTo>
                    <a:pt x="374" y="636"/>
                  </a:lnTo>
                  <a:lnTo>
                    <a:pt x="449" y="617"/>
                  </a:lnTo>
                  <a:lnTo>
                    <a:pt x="486" y="580"/>
                  </a:lnTo>
                  <a:lnTo>
                    <a:pt x="542" y="542"/>
                  </a:lnTo>
                  <a:lnTo>
                    <a:pt x="580" y="505"/>
                  </a:lnTo>
                  <a:lnTo>
                    <a:pt x="617" y="449"/>
                  </a:lnTo>
                  <a:lnTo>
                    <a:pt x="636" y="393"/>
                  </a:lnTo>
                  <a:lnTo>
                    <a:pt x="636" y="318"/>
                  </a:lnTo>
                  <a:lnTo>
                    <a:pt x="636" y="262"/>
                  </a:lnTo>
                  <a:lnTo>
                    <a:pt x="617" y="187"/>
                  </a:lnTo>
                  <a:lnTo>
                    <a:pt x="580" y="150"/>
                  </a:lnTo>
                  <a:lnTo>
                    <a:pt x="542" y="94"/>
                  </a:lnTo>
                  <a:lnTo>
                    <a:pt x="486"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5859400" y="3057300"/>
              <a:ext cx="15900" cy="15900"/>
            </a:xfrm>
            <a:custGeom>
              <a:avLst/>
              <a:gdLst/>
              <a:ahLst/>
              <a:cxnLst/>
              <a:rect l="l" t="t" r="r" b="b"/>
              <a:pathLst>
                <a:path w="636" h="636" extrusionOk="0">
                  <a:moveTo>
                    <a:pt x="262" y="0"/>
                  </a:moveTo>
                  <a:lnTo>
                    <a:pt x="187" y="19"/>
                  </a:lnTo>
                  <a:lnTo>
                    <a:pt x="131" y="56"/>
                  </a:lnTo>
                  <a:lnTo>
                    <a:pt x="94" y="94"/>
                  </a:lnTo>
                  <a:lnTo>
                    <a:pt x="56" y="150"/>
                  </a:lnTo>
                  <a:lnTo>
                    <a:pt x="19" y="187"/>
                  </a:lnTo>
                  <a:lnTo>
                    <a:pt x="0" y="262"/>
                  </a:lnTo>
                  <a:lnTo>
                    <a:pt x="0" y="318"/>
                  </a:lnTo>
                  <a:lnTo>
                    <a:pt x="0" y="393"/>
                  </a:lnTo>
                  <a:lnTo>
                    <a:pt x="19" y="449"/>
                  </a:lnTo>
                  <a:lnTo>
                    <a:pt x="56" y="505"/>
                  </a:lnTo>
                  <a:lnTo>
                    <a:pt x="94" y="542"/>
                  </a:lnTo>
                  <a:lnTo>
                    <a:pt x="131" y="580"/>
                  </a:lnTo>
                  <a:lnTo>
                    <a:pt x="187" y="617"/>
                  </a:lnTo>
                  <a:lnTo>
                    <a:pt x="262" y="636"/>
                  </a:lnTo>
                  <a:lnTo>
                    <a:pt x="374"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5926700" y="3057300"/>
              <a:ext cx="15925" cy="15900"/>
            </a:xfrm>
            <a:custGeom>
              <a:avLst/>
              <a:gdLst/>
              <a:ahLst/>
              <a:cxnLst/>
              <a:rect l="l" t="t" r="r" b="b"/>
              <a:pathLst>
                <a:path w="637" h="636" extrusionOk="0">
                  <a:moveTo>
                    <a:pt x="262" y="0"/>
                  </a:moveTo>
                  <a:lnTo>
                    <a:pt x="187" y="19"/>
                  </a:lnTo>
                  <a:lnTo>
                    <a:pt x="150" y="56"/>
                  </a:lnTo>
                  <a:lnTo>
                    <a:pt x="94" y="94"/>
                  </a:lnTo>
                  <a:lnTo>
                    <a:pt x="56" y="150"/>
                  </a:lnTo>
                  <a:lnTo>
                    <a:pt x="19" y="187"/>
                  </a:lnTo>
                  <a:lnTo>
                    <a:pt x="0" y="262"/>
                  </a:lnTo>
                  <a:lnTo>
                    <a:pt x="0" y="318"/>
                  </a:lnTo>
                  <a:lnTo>
                    <a:pt x="0" y="393"/>
                  </a:lnTo>
                  <a:lnTo>
                    <a:pt x="19" y="449"/>
                  </a:lnTo>
                  <a:lnTo>
                    <a:pt x="56" y="505"/>
                  </a:lnTo>
                  <a:lnTo>
                    <a:pt x="94" y="542"/>
                  </a:lnTo>
                  <a:lnTo>
                    <a:pt x="150" y="580"/>
                  </a:lnTo>
                  <a:lnTo>
                    <a:pt x="187" y="617"/>
                  </a:lnTo>
                  <a:lnTo>
                    <a:pt x="262" y="636"/>
                  </a:lnTo>
                  <a:lnTo>
                    <a:pt x="393" y="636"/>
                  </a:lnTo>
                  <a:lnTo>
                    <a:pt x="449" y="617"/>
                  </a:lnTo>
                  <a:lnTo>
                    <a:pt x="505" y="580"/>
                  </a:lnTo>
                  <a:lnTo>
                    <a:pt x="543" y="542"/>
                  </a:lnTo>
                  <a:lnTo>
                    <a:pt x="580" y="505"/>
                  </a:lnTo>
                  <a:lnTo>
                    <a:pt x="617" y="449"/>
                  </a:lnTo>
                  <a:lnTo>
                    <a:pt x="636" y="393"/>
                  </a:lnTo>
                  <a:lnTo>
                    <a:pt x="636" y="318"/>
                  </a:lnTo>
                  <a:lnTo>
                    <a:pt x="636" y="262"/>
                  </a:lnTo>
                  <a:lnTo>
                    <a:pt x="617" y="187"/>
                  </a:lnTo>
                  <a:lnTo>
                    <a:pt x="580" y="150"/>
                  </a:lnTo>
                  <a:lnTo>
                    <a:pt x="543" y="94"/>
                  </a:lnTo>
                  <a:lnTo>
                    <a:pt x="505" y="56"/>
                  </a:lnTo>
                  <a:lnTo>
                    <a:pt x="449" y="19"/>
                  </a:lnTo>
                  <a:lnTo>
                    <a:pt x="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5589725" y="3109175"/>
              <a:ext cx="16375" cy="16375"/>
            </a:xfrm>
            <a:custGeom>
              <a:avLst/>
              <a:gdLst/>
              <a:ahLst/>
              <a:cxnLst/>
              <a:rect l="l" t="t" r="r" b="b"/>
              <a:pathLst>
                <a:path w="655" h="655" extrusionOk="0">
                  <a:moveTo>
                    <a:pt x="318"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18"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5657025" y="3109175"/>
              <a:ext cx="16375" cy="16375"/>
            </a:xfrm>
            <a:custGeom>
              <a:avLst/>
              <a:gdLst/>
              <a:ahLst/>
              <a:cxnLst/>
              <a:rect l="l" t="t" r="r" b="b"/>
              <a:pathLst>
                <a:path w="655" h="655" extrusionOk="0">
                  <a:moveTo>
                    <a:pt x="337" y="0"/>
                  </a:moveTo>
                  <a:lnTo>
                    <a:pt x="262" y="19"/>
                  </a:lnTo>
                  <a:lnTo>
                    <a:pt x="206" y="38"/>
                  </a:lnTo>
                  <a:lnTo>
                    <a:pt x="150" y="56"/>
                  </a:lnTo>
                  <a:lnTo>
                    <a:pt x="94" y="94"/>
                  </a:lnTo>
                  <a:lnTo>
                    <a:pt x="57" y="150"/>
                  </a:lnTo>
                  <a:lnTo>
                    <a:pt x="38" y="206"/>
                  </a:lnTo>
                  <a:lnTo>
                    <a:pt x="19" y="262"/>
                  </a:lnTo>
                  <a:lnTo>
                    <a:pt x="1" y="318"/>
                  </a:lnTo>
                  <a:lnTo>
                    <a:pt x="19" y="393"/>
                  </a:lnTo>
                  <a:lnTo>
                    <a:pt x="38" y="449"/>
                  </a:lnTo>
                  <a:lnTo>
                    <a:pt x="57" y="505"/>
                  </a:lnTo>
                  <a:lnTo>
                    <a:pt x="94" y="561"/>
                  </a:lnTo>
                  <a:lnTo>
                    <a:pt x="150" y="598"/>
                  </a:lnTo>
                  <a:lnTo>
                    <a:pt x="206" y="617"/>
                  </a:lnTo>
                  <a:lnTo>
                    <a:pt x="262" y="636"/>
                  </a:lnTo>
                  <a:lnTo>
                    <a:pt x="337" y="654"/>
                  </a:lnTo>
                  <a:lnTo>
                    <a:pt x="393" y="636"/>
                  </a:lnTo>
                  <a:lnTo>
                    <a:pt x="449" y="617"/>
                  </a:lnTo>
                  <a:lnTo>
                    <a:pt x="505" y="598"/>
                  </a:lnTo>
                  <a:lnTo>
                    <a:pt x="561" y="561"/>
                  </a:lnTo>
                  <a:lnTo>
                    <a:pt x="599" y="505"/>
                  </a:lnTo>
                  <a:lnTo>
                    <a:pt x="617" y="449"/>
                  </a:lnTo>
                  <a:lnTo>
                    <a:pt x="636" y="393"/>
                  </a:lnTo>
                  <a:lnTo>
                    <a:pt x="655" y="318"/>
                  </a:lnTo>
                  <a:lnTo>
                    <a:pt x="636" y="262"/>
                  </a:lnTo>
                  <a:lnTo>
                    <a:pt x="617" y="206"/>
                  </a:lnTo>
                  <a:lnTo>
                    <a:pt x="599" y="150"/>
                  </a:lnTo>
                  <a:lnTo>
                    <a:pt x="561" y="94"/>
                  </a:lnTo>
                  <a:lnTo>
                    <a:pt x="505" y="56"/>
                  </a:lnTo>
                  <a:lnTo>
                    <a:pt x="449" y="38"/>
                  </a:lnTo>
                  <a:lnTo>
                    <a:pt x="393" y="19"/>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57248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30"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30"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5792100" y="3109175"/>
              <a:ext cx="15900" cy="16375"/>
            </a:xfrm>
            <a:custGeom>
              <a:avLst/>
              <a:gdLst/>
              <a:ahLst/>
              <a:cxnLst/>
              <a:rect l="l" t="t" r="r" b="b"/>
              <a:pathLst>
                <a:path w="636" h="655" extrusionOk="0">
                  <a:moveTo>
                    <a:pt x="318" y="0"/>
                  </a:moveTo>
                  <a:lnTo>
                    <a:pt x="243"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43" y="636"/>
                  </a:lnTo>
                  <a:lnTo>
                    <a:pt x="318" y="654"/>
                  </a:lnTo>
                  <a:lnTo>
                    <a:pt x="374" y="636"/>
                  </a:lnTo>
                  <a:lnTo>
                    <a:pt x="449" y="617"/>
                  </a:lnTo>
                  <a:lnTo>
                    <a:pt x="486" y="598"/>
                  </a:lnTo>
                  <a:lnTo>
                    <a:pt x="542" y="561"/>
                  </a:lnTo>
                  <a:lnTo>
                    <a:pt x="580" y="505"/>
                  </a:lnTo>
                  <a:lnTo>
                    <a:pt x="617" y="449"/>
                  </a:lnTo>
                  <a:lnTo>
                    <a:pt x="636" y="393"/>
                  </a:lnTo>
                  <a:lnTo>
                    <a:pt x="636" y="318"/>
                  </a:lnTo>
                  <a:lnTo>
                    <a:pt x="636" y="262"/>
                  </a:lnTo>
                  <a:lnTo>
                    <a:pt x="617" y="206"/>
                  </a:lnTo>
                  <a:lnTo>
                    <a:pt x="580" y="150"/>
                  </a:lnTo>
                  <a:lnTo>
                    <a:pt x="542" y="94"/>
                  </a:lnTo>
                  <a:lnTo>
                    <a:pt x="486"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5859400" y="3109175"/>
              <a:ext cx="15900" cy="16375"/>
            </a:xfrm>
            <a:custGeom>
              <a:avLst/>
              <a:gdLst/>
              <a:ahLst/>
              <a:cxnLst/>
              <a:rect l="l" t="t" r="r" b="b"/>
              <a:pathLst>
                <a:path w="636" h="655" extrusionOk="0">
                  <a:moveTo>
                    <a:pt x="318" y="0"/>
                  </a:moveTo>
                  <a:lnTo>
                    <a:pt x="262" y="19"/>
                  </a:lnTo>
                  <a:lnTo>
                    <a:pt x="187" y="38"/>
                  </a:lnTo>
                  <a:lnTo>
                    <a:pt x="131" y="56"/>
                  </a:lnTo>
                  <a:lnTo>
                    <a:pt x="94" y="94"/>
                  </a:lnTo>
                  <a:lnTo>
                    <a:pt x="56" y="150"/>
                  </a:lnTo>
                  <a:lnTo>
                    <a:pt x="19" y="206"/>
                  </a:lnTo>
                  <a:lnTo>
                    <a:pt x="0" y="262"/>
                  </a:lnTo>
                  <a:lnTo>
                    <a:pt x="0" y="318"/>
                  </a:lnTo>
                  <a:lnTo>
                    <a:pt x="0" y="393"/>
                  </a:lnTo>
                  <a:lnTo>
                    <a:pt x="19" y="449"/>
                  </a:lnTo>
                  <a:lnTo>
                    <a:pt x="56" y="505"/>
                  </a:lnTo>
                  <a:lnTo>
                    <a:pt x="94" y="561"/>
                  </a:lnTo>
                  <a:lnTo>
                    <a:pt x="131" y="598"/>
                  </a:lnTo>
                  <a:lnTo>
                    <a:pt x="187" y="617"/>
                  </a:lnTo>
                  <a:lnTo>
                    <a:pt x="262" y="636"/>
                  </a:lnTo>
                  <a:lnTo>
                    <a:pt x="318" y="654"/>
                  </a:lnTo>
                  <a:lnTo>
                    <a:pt x="374"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74"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5926700" y="3109175"/>
              <a:ext cx="15925" cy="16375"/>
            </a:xfrm>
            <a:custGeom>
              <a:avLst/>
              <a:gdLst/>
              <a:ahLst/>
              <a:cxnLst/>
              <a:rect l="l" t="t" r="r" b="b"/>
              <a:pathLst>
                <a:path w="637" h="655" extrusionOk="0">
                  <a:moveTo>
                    <a:pt x="318" y="0"/>
                  </a:moveTo>
                  <a:lnTo>
                    <a:pt x="262" y="19"/>
                  </a:lnTo>
                  <a:lnTo>
                    <a:pt x="187" y="38"/>
                  </a:lnTo>
                  <a:lnTo>
                    <a:pt x="150" y="56"/>
                  </a:lnTo>
                  <a:lnTo>
                    <a:pt x="94" y="94"/>
                  </a:lnTo>
                  <a:lnTo>
                    <a:pt x="56" y="150"/>
                  </a:lnTo>
                  <a:lnTo>
                    <a:pt x="19" y="206"/>
                  </a:lnTo>
                  <a:lnTo>
                    <a:pt x="0" y="262"/>
                  </a:lnTo>
                  <a:lnTo>
                    <a:pt x="0" y="318"/>
                  </a:lnTo>
                  <a:lnTo>
                    <a:pt x="0" y="393"/>
                  </a:lnTo>
                  <a:lnTo>
                    <a:pt x="19" y="449"/>
                  </a:lnTo>
                  <a:lnTo>
                    <a:pt x="56" y="505"/>
                  </a:lnTo>
                  <a:lnTo>
                    <a:pt x="94" y="561"/>
                  </a:lnTo>
                  <a:lnTo>
                    <a:pt x="150" y="598"/>
                  </a:lnTo>
                  <a:lnTo>
                    <a:pt x="187" y="617"/>
                  </a:lnTo>
                  <a:lnTo>
                    <a:pt x="262" y="636"/>
                  </a:lnTo>
                  <a:lnTo>
                    <a:pt x="318" y="654"/>
                  </a:lnTo>
                  <a:lnTo>
                    <a:pt x="393" y="636"/>
                  </a:lnTo>
                  <a:lnTo>
                    <a:pt x="449" y="617"/>
                  </a:lnTo>
                  <a:lnTo>
                    <a:pt x="505" y="598"/>
                  </a:lnTo>
                  <a:lnTo>
                    <a:pt x="543" y="561"/>
                  </a:lnTo>
                  <a:lnTo>
                    <a:pt x="580" y="505"/>
                  </a:lnTo>
                  <a:lnTo>
                    <a:pt x="617" y="449"/>
                  </a:lnTo>
                  <a:lnTo>
                    <a:pt x="636" y="393"/>
                  </a:lnTo>
                  <a:lnTo>
                    <a:pt x="636" y="318"/>
                  </a:lnTo>
                  <a:lnTo>
                    <a:pt x="636" y="262"/>
                  </a:lnTo>
                  <a:lnTo>
                    <a:pt x="617" y="206"/>
                  </a:lnTo>
                  <a:lnTo>
                    <a:pt x="580" y="150"/>
                  </a:lnTo>
                  <a:lnTo>
                    <a:pt x="543" y="94"/>
                  </a:lnTo>
                  <a:lnTo>
                    <a:pt x="505" y="56"/>
                  </a:lnTo>
                  <a:lnTo>
                    <a:pt x="449" y="38"/>
                  </a:lnTo>
                  <a:lnTo>
                    <a:pt x="393" y="19"/>
                  </a:lnTo>
                  <a:lnTo>
                    <a:pt x="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11"/>
          <p:cNvGrpSpPr/>
          <p:nvPr/>
        </p:nvGrpSpPr>
        <p:grpSpPr>
          <a:xfrm rot="-5400000">
            <a:off x="8143728" y="3285195"/>
            <a:ext cx="1395033" cy="605506"/>
            <a:chOff x="3468800" y="239525"/>
            <a:chExt cx="843175" cy="365975"/>
          </a:xfrm>
        </p:grpSpPr>
        <p:sp>
          <p:nvSpPr>
            <p:cNvPr id="678" name="Google Shape;678;p11"/>
            <p:cNvSpPr/>
            <p:nvPr/>
          </p:nvSpPr>
          <p:spPr>
            <a:xfrm>
              <a:off x="3468800" y="576950"/>
              <a:ext cx="28550" cy="28550"/>
            </a:xfrm>
            <a:custGeom>
              <a:avLst/>
              <a:gdLst/>
              <a:ahLst/>
              <a:cxnLst/>
              <a:rect l="l" t="t" r="r" b="b"/>
              <a:pathLst>
                <a:path w="1142" h="1142" fill="none" extrusionOk="0">
                  <a:moveTo>
                    <a:pt x="1141" y="1141"/>
                  </a:moveTo>
                  <a:lnTo>
                    <a:pt x="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a:off x="3468800" y="510125"/>
              <a:ext cx="95850" cy="95375"/>
            </a:xfrm>
            <a:custGeom>
              <a:avLst/>
              <a:gdLst/>
              <a:ahLst/>
              <a:cxnLst/>
              <a:rect l="l" t="t" r="r" b="b"/>
              <a:pathLst>
                <a:path w="3834" h="3815" fill="none" extrusionOk="0">
                  <a:moveTo>
                    <a:pt x="1" y="0"/>
                  </a:moveTo>
                  <a:lnTo>
                    <a:pt x="3833" y="381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a:off x="3468800" y="442825"/>
              <a:ext cx="162675" cy="162675"/>
            </a:xfrm>
            <a:custGeom>
              <a:avLst/>
              <a:gdLst/>
              <a:ahLst/>
              <a:cxnLst/>
              <a:rect l="l" t="t" r="r" b="b"/>
              <a:pathLst>
                <a:path w="6507" h="6507" fill="none" extrusionOk="0">
                  <a:moveTo>
                    <a:pt x="1" y="0"/>
                  </a:moveTo>
                  <a:lnTo>
                    <a:pt x="6507" y="650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a:off x="3468800" y="375975"/>
              <a:ext cx="229975" cy="229525"/>
            </a:xfrm>
            <a:custGeom>
              <a:avLst/>
              <a:gdLst/>
              <a:ahLst/>
              <a:cxnLst/>
              <a:rect l="l" t="t" r="r" b="b"/>
              <a:pathLst>
                <a:path w="9199" h="9181" fill="none" extrusionOk="0">
                  <a:moveTo>
                    <a:pt x="1" y="1"/>
                  </a:moveTo>
                  <a:lnTo>
                    <a:pt x="9199" y="918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a:off x="3468800" y="308675"/>
              <a:ext cx="297275" cy="296825"/>
            </a:xfrm>
            <a:custGeom>
              <a:avLst/>
              <a:gdLst/>
              <a:ahLst/>
              <a:cxnLst/>
              <a:rect l="l" t="t" r="r" b="b"/>
              <a:pathLst>
                <a:path w="11891" h="11873" fill="none" extrusionOk="0">
                  <a:moveTo>
                    <a:pt x="1" y="1"/>
                  </a:moveTo>
                  <a:lnTo>
                    <a:pt x="11891" y="118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a:off x="3468800" y="241375"/>
              <a:ext cx="364125" cy="364125"/>
            </a:xfrm>
            <a:custGeom>
              <a:avLst/>
              <a:gdLst/>
              <a:ahLst/>
              <a:cxnLst/>
              <a:rect l="l" t="t" r="r" b="b"/>
              <a:pathLst>
                <a:path w="14565" h="14565" fill="none" extrusionOk="0">
                  <a:moveTo>
                    <a:pt x="1" y="1"/>
                  </a:moveTo>
                  <a:lnTo>
                    <a:pt x="14564" y="14564"/>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a:off x="3534250" y="239525"/>
              <a:ext cx="365975" cy="365975"/>
            </a:xfrm>
            <a:custGeom>
              <a:avLst/>
              <a:gdLst/>
              <a:ahLst/>
              <a:cxnLst/>
              <a:rect l="l" t="t" r="r" b="b"/>
              <a:pathLst>
                <a:path w="14639" h="14639" fill="none" extrusionOk="0">
                  <a:moveTo>
                    <a:pt x="0"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a:off x="3601075" y="239525"/>
              <a:ext cx="366450" cy="365975"/>
            </a:xfrm>
            <a:custGeom>
              <a:avLst/>
              <a:gdLst/>
              <a:ahLst/>
              <a:cxnLst/>
              <a:rect l="l" t="t" r="r" b="b"/>
              <a:pathLst>
                <a:path w="14658"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a:off x="3668375" y="239525"/>
              <a:ext cx="365975" cy="365975"/>
            </a:xfrm>
            <a:custGeom>
              <a:avLst/>
              <a:gdLst/>
              <a:ahLst/>
              <a:cxnLst/>
              <a:rect l="l" t="t" r="r" b="b"/>
              <a:pathLst>
                <a:path w="14639" h="14639" fill="none" extrusionOk="0">
                  <a:moveTo>
                    <a:pt x="1" y="0"/>
                  </a:moveTo>
                  <a:lnTo>
                    <a:pt x="1463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a:off x="3735200" y="239525"/>
              <a:ext cx="366450" cy="365975"/>
            </a:xfrm>
            <a:custGeom>
              <a:avLst/>
              <a:gdLst/>
              <a:ahLst/>
              <a:cxnLst/>
              <a:rect l="l" t="t" r="r" b="b"/>
              <a:pathLst>
                <a:path w="14658" h="14639" fill="none" extrusionOk="0">
                  <a:moveTo>
                    <a:pt x="1" y="0"/>
                  </a:moveTo>
                  <a:lnTo>
                    <a:pt x="14658"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a:off x="38025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a:off x="3869800" y="239525"/>
              <a:ext cx="365975" cy="365975"/>
            </a:xfrm>
            <a:custGeom>
              <a:avLst/>
              <a:gdLst/>
              <a:ahLst/>
              <a:cxnLst/>
              <a:rect l="l" t="t" r="r" b="b"/>
              <a:pathLst>
                <a:path w="14639" h="14639" fill="none" extrusionOk="0">
                  <a:moveTo>
                    <a:pt x="1" y="0"/>
                  </a:moveTo>
                  <a:lnTo>
                    <a:pt x="14639"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a:off x="3936650" y="239525"/>
              <a:ext cx="366425" cy="365975"/>
            </a:xfrm>
            <a:custGeom>
              <a:avLst/>
              <a:gdLst/>
              <a:ahLst/>
              <a:cxnLst/>
              <a:rect l="l" t="t" r="r" b="b"/>
              <a:pathLst>
                <a:path w="14657" h="14639" fill="none" extrusionOk="0">
                  <a:moveTo>
                    <a:pt x="0" y="0"/>
                  </a:moveTo>
                  <a:lnTo>
                    <a:pt x="14657" y="1463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a:off x="4003950" y="239525"/>
              <a:ext cx="308025" cy="308000"/>
            </a:xfrm>
            <a:custGeom>
              <a:avLst/>
              <a:gdLst/>
              <a:ahLst/>
              <a:cxnLst/>
              <a:rect l="l" t="t" r="r" b="b"/>
              <a:pathLst>
                <a:path w="12321" h="12320" fill="none" extrusionOk="0">
                  <a:moveTo>
                    <a:pt x="0" y="0"/>
                  </a:moveTo>
                  <a:lnTo>
                    <a:pt x="12320" y="1232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a:off x="4070775" y="239525"/>
              <a:ext cx="241200" cy="240700"/>
            </a:xfrm>
            <a:custGeom>
              <a:avLst/>
              <a:gdLst/>
              <a:ahLst/>
              <a:cxnLst/>
              <a:rect l="l" t="t" r="r" b="b"/>
              <a:pathLst>
                <a:path w="9648" h="9628" fill="none" extrusionOk="0">
                  <a:moveTo>
                    <a:pt x="1" y="0"/>
                  </a:moveTo>
                  <a:lnTo>
                    <a:pt x="9647" y="9628"/>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a:off x="4138075" y="239525"/>
              <a:ext cx="173900" cy="173875"/>
            </a:xfrm>
            <a:custGeom>
              <a:avLst/>
              <a:gdLst/>
              <a:ahLst/>
              <a:cxnLst/>
              <a:rect l="l" t="t" r="r" b="b"/>
              <a:pathLst>
                <a:path w="6956" h="6955" fill="none" extrusionOk="0">
                  <a:moveTo>
                    <a:pt x="1" y="0"/>
                  </a:moveTo>
                  <a:lnTo>
                    <a:pt x="6955" y="695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1"/>
            <p:cNvSpPr/>
            <p:nvPr/>
          </p:nvSpPr>
          <p:spPr>
            <a:xfrm>
              <a:off x="4205375" y="239525"/>
              <a:ext cx="106600" cy="106575"/>
            </a:xfrm>
            <a:custGeom>
              <a:avLst/>
              <a:gdLst/>
              <a:ahLst/>
              <a:cxnLst/>
              <a:rect l="l" t="t" r="r" b="b"/>
              <a:pathLst>
                <a:path w="4264" h="4263" fill="none" extrusionOk="0">
                  <a:moveTo>
                    <a:pt x="1" y="0"/>
                  </a:moveTo>
                  <a:lnTo>
                    <a:pt x="4263" y="426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1"/>
            <p:cNvSpPr/>
            <p:nvPr/>
          </p:nvSpPr>
          <p:spPr>
            <a:xfrm>
              <a:off x="4272225" y="239525"/>
              <a:ext cx="39750" cy="39275"/>
            </a:xfrm>
            <a:custGeom>
              <a:avLst/>
              <a:gdLst/>
              <a:ahLst/>
              <a:cxnLst/>
              <a:rect l="l" t="t" r="r" b="b"/>
              <a:pathLst>
                <a:path w="1590" h="1571" fill="none" extrusionOk="0">
                  <a:moveTo>
                    <a:pt x="0" y="0"/>
                  </a:moveTo>
                  <a:lnTo>
                    <a:pt x="1589" y="157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11"/>
          <p:cNvGrpSpPr/>
          <p:nvPr/>
        </p:nvGrpSpPr>
        <p:grpSpPr>
          <a:xfrm>
            <a:off x="8608979" y="1"/>
            <a:ext cx="535010" cy="535010"/>
            <a:chOff x="5807050" y="884950"/>
            <a:chExt cx="343550" cy="343550"/>
          </a:xfrm>
        </p:grpSpPr>
        <p:sp>
          <p:nvSpPr>
            <p:cNvPr id="697" name="Google Shape;697;p11"/>
            <p:cNvSpPr/>
            <p:nvPr/>
          </p:nvSpPr>
          <p:spPr>
            <a:xfrm>
              <a:off x="5807050" y="884950"/>
              <a:ext cx="29925" cy="29950"/>
            </a:xfrm>
            <a:custGeom>
              <a:avLst/>
              <a:gdLst/>
              <a:ahLst/>
              <a:cxnLst/>
              <a:rect l="l" t="t" r="r" b="b"/>
              <a:pathLst>
                <a:path w="1197" h="1198" fill="none" extrusionOk="0">
                  <a:moveTo>
                    <a:pt x="1" y="1197"/>
                  </a:moveTo>
                  <a:lnTo>
                    <a:pt x="1197"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a:off x="5807050" y="884950"/>
              <a:ext cx="108925" cy="108925"/>
            </a:xfrm>
            <a:custGeom>
              <a:avLst/>
              <a:gdLst/>
              <a:ahLst/>
              <a:cxnLst/>
              <a:rect l="l" t="t" r="r" b="b"/>
              <a:pathLst>
                <a:path w="4357" h="4357" fill="none" extrusionOk="0">
                  <a:moveTo>
                    <a:pt x="4356" y="1"/>
                  </a:moveTo>
                  <a:lnTo>
                    <a:pt x="1" y="435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a:off x="5807050" y="884950"/>
              <a:ext cx="187900" cy="187900"/>
            </a:xfrm>
            <a:custGeom>
              <a:avLst/>
              <a:gdLst/>
              <a:ahLst/>
              <a:cxnLst/>
              <a:rect l="l" t="t" r="r" b="b"/>
              <a:pathLst>
                <a:path w="7516" h="7516" fill="none" extrusionOk="0">
                  <a:moveTo>
                    <a:pt x="7516" y="1"/>
                  </a:moveTo>
                  <a:lnTo>
                    <a:pt x="1" y="7516"/>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a:off x="5807050" y="884950"/>
              <a:ext cx="266900" cy="266900"/>
            </a:xfrm>
            <a:custGeom>
              <a:avLst/>
              <a:gdLst/>
              <a:ahLst/>
              <a:cxnLst/>
              <a:rect l="l" t="t" r="r" b="b"/>
              <a:pathLst>
                <a:path w="10676" h="10676" fill="none" extrusionOk="0">
                  <a:moveTo>
                    <a:pt x="10675" y="1"/>
                  </a:moveTo>
                  <a:lnTo>
                    <a:pt x="1" y="10675"/>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a:off x="5809850" y="887750"/>
              <a:ext cx="340750" cy="340750"/>
            </a:xfrm>
            <a:custGeom>
              <a:avLst/>
              <a:gdLst/>
              <a:ahLst/>
              <a:cxnLst/>
              <a:rect l="l" t="t" r="r" b="b"/>
              <a:pathLst>
                <a:path w="13630" h="13630" fill="none" extrusionOk="0">
                  <a:moveTo>
                    <a:pt x="13629" y="1"/>
                  </a:moveTo>
                  <a:lnTo>
                    <a:pt x="1" y="1362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a:off x="5888850" y="966750"/>
              <a:ext cx="261750" cy="261750"/>
            </a:xfrm>
            <a:custGeom>
              <a:avLst/>
              <a:gdLst/>
              <a:ahLst/>
              <a:cxnLst/>
              <a:rect l="l" t="t" r="r" b="b"/>
              <a:pathLst>
                <a:path w="10470" h="10470" fill="none" extrusionOk="0">
                  <a:moveTo>
                    <a:pt x="10469" y="0"/>
                  </a:moveTo>
                  <a:lnTo>
                    <a:pt x="0" y="10469"/>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1"/>
            <p:cNvSpPr/>
            <p:nvPr/>
          </p:nvSpPr>
          <p:spPr>
            <a:xfrm>
              <a:off x="5967825" y="1045725"/>
              <a:ext cx="182775" cy="182775"/>
            </a:xfrm>
            <a:custGeom>
              <a:avLst/>
              <a:gdLst/>
              <a:ahLst/>
              <a:cxnLst/>
              <a:rect l="l" t="t" r="r" b="b"/>
              <a:pathLst>
                <a:path w="7311" h="7311" fill="none" extrusionOk="0">
                  <a:moveTo>
                    <a:pt x="7310" y="1"/>
                  </a:moveTo>
                  <a:lnTo>
                    <a:pt x="1" y="731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a:off x="6046800" y="1124725"/>
              <a:ext cx="103800" cy="103775"/>
            </a:xfrm>
            <a:custGeom>
              <a:avLst/>
              <a:gdLst/>
              <a:ahLst/>
              <a:cxnLst/>
              <a:rect l="l" t="t" r="r" b="b"/>
              <a:pathLst>
                <a:path w="4152" h="4151" fill="none" extrusionOk="0">
                  <a:moveTo>
                    <a:pt x="4151" y="0"/>
                  </a:moveTo>
                  <a:lnTo>
                    <a:pt x="1" y="415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a:off x="6126275" y="1204175"/>
              <a:ext cx="24325" cy="24325"/>
            </a:xfrm>
            <a:custGeom>
              <a:avLst/>
              <a:gdLst/>
              <a:ahLst/>
              <a:cxnLst/>
              <a:rect l="l" t="t" r="r" b="b"/>
              <a:pathLst>
                <a:path w="973" h="973" fill="none" extrusionOk="0">
                  <a:moveTo>
                    <a:pt x="972" y="0"/>
                  </a:moveTo>
                  <a:lnTo>
                    <a:pt x="0" y="972"/>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 name="Google Shape;70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07" name="Google Shape;70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3000"/>
              <a:buFont typeface="Be Vietnam Pro Black"/>
              <a:buNone/>
              <a:defRPr sz="3000">
                <a:solidFill>
                  <a:schemeClr val="dk1"/>
                </a:solidFill>
                <a:latin typeface="Be Vietnam Pro Black"/>
                <a:ea typeface="Be Vietnam Pro Black"/>
                <a:cs typeface="Be Vietnam Pro Black"/>
                <a:sym typeface="Be Vietnam Pro Black"/>
              </a:defRPr>
            </a:lvl1pPr>
            <a:lvl2pPr lvl="1"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Inter"/>
              <a:buChar char="●"/>
              <a:defRPr>
                <a:solidFill>
                  <a:schemeClr val="lt1"/>
                </a:solidFill>
                <a:latin typeface="Inter"/>
                <a:ea typeface="Inter"/>
                <a:cs typeface="Inter"/>
                <a:sym typeface="Inter"/>
              </a:defRPr>
            </a:lvl1pPr>
            <a:lvl2pPr marL="914400" lvl="1" indent="-317500">
              <a:lnSpc>
                <a:spcPct val="100000"/>
              </a:lnSpc>
              <a:spcBef>
                <a:spcPts val="1600"/>
              </a:spcBef>
              <a:spcAft>
                <a:spcPts val="0"/>
              </a:spcAft>
              <a:buClr>
                <a:schemeClr val="lt1"/>
              </a:buClr>
              <a:buSzPts val="1400"/>
              <a:buFont typeface="Inter"/>
              <a:buChar char="○"/>
              <a:defRPr>
                <a:solidFill>
                  <a:schemeClr val="lt1"/>
                </a:solidFill>
                <a:latin typeface="Inter"/>
                <a:ea typeface="Inter"/>
                <a:cs typeface="Inter"/>
                <a:sym typeface="Inter"/>
              </a:defRPr>
            </a:lvl2pPr>
            <a:lvl3pPr marL="1371600" lvl="2" indent="-317500">
              <a:lnSpc>
                <a:spcPct val="100000"/>
              </a:lnSpc>
              <a:spcBef>
                <a:spcPts val="1600"/>
              </a:spcBef>
              <a:spcAft>
                <a:spcPts val="0"/>
              </a:spcAft>
              <a:buClr>
                <a:schemeClr val="lt1"/>
              </a:buClr>
              <a:buSzPts val="1400"/>
              <a:buFont typeface="Inter"/>
              <a:buChar char="■"/>
              <a:defRPr>
                <a:solidFill>
                  <a:schemeClr val="lt1"/>
                </a:solidFill>
                <a:latin typeface="Inter"/>
                <a:ea typeface="Inter"/>
                <a:cs typeface="Inter"/>
                <a:sym typeface="Inter"/>
              </a:defRPr>
            </a:lvl3pPr>
            <a:lvl4pPr marL="1828800" lvl="3" indent="-317500">
              <a:lnSpc>
                <a:spcPct val="100000"/>
              </a:lnSpc>
              <a:spcBef>
                <a:spcPts val="1600"/>
              </a:spcBef>
              <a:spcAft>
                <a:spcPts val="0"/>
              </a:spcAft>
              <a:buClr>
                <a:schemeClr val="lt1"/>
              </a:buClr>
              <a:buSzPts val="1400"/>
              <a:buFont typeface="Inter"/>
              <a:buChar char="●"/>
              <a:defRPr>
                <a:solidFill>
                  <a:schemeClr val="lt1"/>
                </a:solidFill>
                <a:latin typeface="Inter"/>
                <a:ea typeface="Inter"/>
                <a:cs typeface="Inter"/>
                <a:sym typeface="Inter"/>
              </a:defRPr>
            </a:lvl4pPr>
            <a:lvl5pPr marL="2286000" lvl="4" indent="-317500">
              <a:lnSpc>
                <a:spcPct val="100000"/>
              </a:lnSpc>
              <a:spcBef>
                <a:spcPts val="1600"/>
              </a:spcBef>
              <a:spcAft>
                <a:spcPts val="0"/>
              </a:spcAft>
              <a:buClr>
                <a:schemeClr val="lt1"/>
              </a:buClr>
              <a:buSzPts val="1400"/>
              <a:buFont typeface="Inter"/>
              <a:buChar char="○"/>
              <a:defRPr>
                <a:solidFill>
                  <a:schemeClr val="lt1"/>
                </a:solidFill>
                <a:latin typeface="Inter"/>
                <a:ea typeface="Inter"/>
                <a:cs typeface="Inter"/>
                <a:sym typeface="Inter"/>
              </a:defRPr>
            </a:lvl5pPr>
            <a:lvl6pPr marL="2743200" lvl="5" indent="-317500">
              <a:lnSpc>
                <a:spcPct val="100000"/>
              </a:lnSpc>
              <a:spcBef>
                <a:spcPts val="1600"/>
              </a:spcBef>
              <a:spcAft>
                <a:spcPts val="0"/>
              </a:spcAft>
              <a:buClr>
                <a:schemeClr val="lt1"/>
              </a:buClr>
              <a:buSzPts val="1400"/>
              <a:buFont typeface="Inter"/>
              <a:buChar char="■"/>
              <a:defRPr>
                <a:solidFill>
                  <a:schemeClr val="lt1"/>
                </a:solidFill>
                <a:latin typeface="Inter"/>
                <a:ea typeface="Inter"/>
                <a:cs typeface="Inter"/>
                <a:sym typeface="Inter"/>
              </a:defRPr>
            </a:lvl6pPr>
            <a:lvl7pPr marL="3200400" lvl="6" indent="-317500">
              <a:lnSpc>
                <a:spcPct val="100000"/>
              </a:lnSpc>
              <a:spcBef>
                <a:spcPts val="1600"/>
              </a:spcBef>
              <a:spcAft>
                <a:spcPts val="0"/>
              </a:spcAft>
              <a:buClr>
                <a:schemeClr val="lt1"/>
              </a:buClr>
              <a:buSzPts val="1400"/>
              <a:buFont typeface="Inter"/>
              <a:buChar char="●"/>
              <a:defRPr>
                <a:solidFill>
                  <a:schemeClr val="lt1"/>
                </a:solidFill>
                <a:latin typeface="Inter"/>
                <a:ea typeface="Inter"/>
                <a:cs typeface="Inter"/>
                <a:sym typeface="Inter"/>
              </a:defRPr>
            </a:lvl7pPr>
            <a:lvl8pPr marL="3657600" lvl="7" indent="-317500">
              <a:lnSpc>
                <a:spcPct val="100000"/>
              </a:lnSpc>
              <a:spcBef>
                <a:spcPts val="1600"/>
              </a:spcBef>
              <a:spcAft>
                <a:spcPts val="0"/>
              </a:spcAft>
              <a:buClr>
                <a:schemeClr val="lt1"/>
              </a:buClr>
              <a:buSzPts val="1400"/>
              <a:buFont typeface="Inter"/>
              <a:buChar char="○"/>
              <a:defRPr>
                <a:solidFill>
                  <a:schemeClr val="lt1"/>
                </a:solidFill>
                <a:latin typeface="Inter"/>
                <a:ea typeface="Inter"/>
                <a:cs typeface="Inter"/>
                <a:sym typeface="Inter"/>
              </a:defRPr>
            </a:lvl8pPr>
            <a:lvl9pPr marL="4114800" lvl="8" indent="-317500">
              <a:lnSpc>
                <a:spcPct val="100000"/>
              </a:lnSpc>
              <a:spcBef>
                <a:spcPts val="1600"/>
              </a:spcBef>
              <a:spcAft>
                <a:spcPts val="1600"/>
              </a:spcAft>
              <a:buClr>
                <a:schemeClr val="lt1"/>
              </a:buClr>
              <a:buSzPts val="1400"/>
              <a:buFont typeface="Inter"/>
              <a:buChar char="■"/>
              <a:defRPr>
                <a:solidFill>
                  <a:schemeClr val="lt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6" r:id="rId11"/>
    <p:sldLayoutId id="2147483669" r:id="rId12"/>
    <p:sldLayoutId id="214748367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28"/>
          <p:cNvSpPr txBox="1">
            <a:spLocks noGrp="1"/>
          </p:cNvSpPr>
          <p:nvPr>
            <p:ph type="ctrTitle"/>
          </p:nvPr>
        </p:nvSpPr>
        <p:spPr>
          <a:xfrm>
            <a:off x="-139298" y="972270"/>
            <a:ext cx="9422594" cy="164051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300" dirty="0">
                <a:solidFill>
                  <a:schemeClr val="tx1">
                    <a:lumMod val="75000"/>
                  </a:schemeClr>
                </a:solidFill>
              </a:rPr>
              <a:t>How IELTS Teachers Integrate ChatGPT in Developing Students’ Writing Skills: Potential and Limitations</a:t>
            </a:r>
            <a:endParaRPr sz="2300" dirty="0">
              <a:solidFill>
                <a:schemeClr val="tx1">
                  <a:lumMod val="75000"/>
                </a:schemeClr>
              </a:solidFill>
            </a:endParaRPr>
          </a:p>
        </p:txBody>
      </p:sp>
      <p:sp>
        <p:nvSpPr>
          <p:cNvPr id="1459" name="Google Shape;1459;p28"/>
          <p:cNvSpPr txBox="1">
            <a:spLocks noGrp="1"/>
          </p:cNvSpPr>
          <p:nvPr>
            <p:ph type="subTitle" idx="1"/>
          </p:nvPr>
        </p:nvSpPr>
        <p:spPr>
          <a:xfrm>
            <a:off x="2543100" y="2899816"/>
            <a:ext cx="4057800" cy="6265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t>Presented by Tran Thanh Luat</a:t>
            </a:r>
          </a:p>
          <a:p>
            <a:pPr marL="0" lvl="0" indent="0" algn="ctr" rtl="0">
              <a:spcBef>
                <a:spcPts val="0"/>
              </a:spcBef>
              <a:spcAft>
                <a:spcPts val="0"/>
              </a:spcAft>
              <a:buNone/>
            </a:pPr>
            <a:r>
              <a:rPr lang="vi-VN" dirty="0"/>
              <a:t>&amp; Nguyen Thi Kim Hue</a:t>
            </a:r>
            <a:endParaRPr dirty="0"/>
          </a:p>
        </p:txBody>
      </p:sp>
      <p:pic>
        <p:nvPicPr>
          <p:cNvPr id="2" name="Picture 2">
            <a:extLst>
              <a:ext uri="{FF2B5EF4-FFF2-40B4-BE49-F238E27FC236}">
                <a16:creationId xmlns:a16="http://schemas.microsoft.com/office/drawing/2014/main" id="{DB0DA0C9-FF4F-93EF-A568-AA1AB789B3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339" t="3917" r="30677" b="87043"/>
          <a:stretch>
            <a:fillRect/>
          </a:stretch>
        </p:blipFill>
        <p:spPr bwMode="auto">
          <a:xfrm>
            <a:off x="2789694" y="220286"/>
            <a:ext cx="3564611" cy="464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5">
          <a:extLst>
            <a:ext uri="{FF2B5EF4-FFF2-40B4-BE49-F238E27FC236}">
              <a16:creationId xmlns:a16="http://schemas.microsoft.com/office/drawing/2014/main" id="{79972DA4-0ADE-3C1D-4E84-3FDAAF84A09E}"/>
            </a:ext>
          </a:extLst>
        </p:cNvPr>
        <p:cNvGrpSpPr/>
        <p:nvPr/>
      </p:nvGrpSpPr>
      <p:grpSpPr>
        <a:xfrm>
          <a:off x="0" y="0"/>
          <a:ext cx="0" cy="0"/>
          <a:chOff x="0" y="0"/>
          <a:chExt cx="0" cy="0"/>
        </a:xfrm>
      </p:grpSpPr>
      <p:sp>
        <p:nvSpPr>
          <p:cNvPr id="1497" name="Google Shape;1497;p32">
            <a:extLst>
              <a:ext uri="{FF2B5EF4-FFF2-40B4-BE49-F238E27FC236}">
                <a16:creationId xmlns:a16="http://schemas.microsoft.com/office/drawing/2014/main" id="{50CCF80E-DF26-C07D-CDD0-FDF950008323}"/>
              </a:ext>
            </a:extLst>
          </p:cNvPr>
          <p:cNvSpPr txBox="1">
            <a:spLocks noGrp="1"/>
          </p:cNvSpPr>
          <p:nvPr>
            <p:ph type="title"/>
          </p:nvPr>
        </p:nvSpPr>
        <p:spPr>
          <a:xfrm>
            <a:off x="1315811" y="447882"/>
            <a:ext cx="7773071"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KEY FINDINGS</a:t>
            </a:r>
            <a:endParaRPr dirty="0"/>
          </a:p>
        </p:txBody>
      </p:sp>
      <p:sp>
        <p:nvSpPr>
          <p:cNvPr id="8" name="Google Shape;1523;p33">
            <a:extLst>
              <a:ext uri="{FF2B5EF4-FFF2-40B4-BE49-F238E27FC236}">
                <a16:creationId xmlns:a16="http://schemas.microsoft.com/office/drawing/2014/main" id="{35755790-EF63-14D8-4786-76222BDF6648}"/>
              </a:ext>
            </a:extLst>
          </p:cNvPr>
          <p:cNvSpPr txBox="1">
            <a:spLocks/>
          </p:cNvSpPr>
          <p:nvPr/>
        </p:nvSpPr>
        <p:spPr>
          <a:xfrm>
            <a:off x="3001346" y="542418"/>
            <a:ext cx="579427" cy="301078"/>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 Vietnam Pro Black"/>
              <a:buNone/>
              <a:defRPr sz="3000" b="0" i="0" u="none" strike="noStrike" cap="none">
                <a:solidFill>
                  <a:schemeClr val="dk2"/>
                </a:solidFill>
                <a:latin typeface="Be Vietnam Pro Black"/>
                <a:ea typeface="Be Vietnam Pro Black"/>
                <a:cs typeface="Be Vietnam Pro Black"/>
                <a:sym typeface="Be Vietnam Pro Black"/>
              </a:defRPr>
            </a:lvl1pPr>
            <a:lvl2pPr marR="0" lvl="1"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9pPr>
          </a:lstStyle>
          <a:p>
            <a:r>
              <a:rPr lang="vi-VN" sz="1600" dirty="0"/>
              <a:t>04</a:t>
            </a:r>
            <a:endParaRPr lang="en" sz="1600" dirty="0"/>
          </a:p>
        </p:txBody>
      </p:sp>
      <p:sp>
        <p:nvSpPr>
          <p:cNvPr id="1505" name="Google Shape;1505;p32">
            <a:extLst>
              <a:ext uri="{FF2B5EF4-FFF2-40B4-BE49-F238E27FC236}">
                <a16:creationId xmlns:a16="http://schemas.microsoft.com/office/drawing/2014/main" id="{80839FA3-6D3E-6613-FED4-B172144D7B14}"/>
              </a:ext>
            </a:extLst>
          </p:cNvPr>
          <p:cNvSpPr txBox="1">
            <a:spLocks/>
          </p:cNvSpPr>
          <p:nvPr/>
        </p:nvSpPr>
        <p:spPr>
          <a:xfrm>
            <a:off x="940531" y="1441515"/>
            <a:ext cx="7924500" cy="36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1pPr>
            <a:lvl2pPr marL="914400" marR="0" lvl="1"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2pPr>
            <a:lvl3pPr marL="1371600" marR="0" lvl="2"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3pPr>
            <a:lvl4pPr marL="1828800" marR="0" lvl="3"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4pPr>
            <a:lvl5pPr marL="2286000" marR="0" lvl="4"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5pPr>
            <a:lvl6pPr marL="2743200" marR="0" lvl="5"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6pPr>
            <a:lvl7pPr marL="3200400" marR="0" lvl="6"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7pPr>
            <a:lvl8pPr marL="3657600" marR="0" lvl="7"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8pPr>
            <a:lvl9pPr marL="4114800" marR="0" lvl="8" indent="-317500" algn="l" rtl="0">
              <a:lnSpc>
                <a:spcPct val="100000"/>
              </a:lnSpc>
              <a:spcBef>
                <a:spcPts val="1600"/>
              </a:spcBef>
              <a:spcAft>
                <a:spcPts val="1600"/>
              </a:spcAft>
              <a:buClr>
                <a:schemeClr val="lt1"/>
              </a:buClr>
              <a:buSzPts val="1400"/>
              <a:buFont typeface="Inter"/>
              <a:buChar char="■"/>
              <a:defRPr sz="1400" b="0" i="0" u="none" strike="noStrike" cap="none">
                <a:solidFill>
                  <a:schemeClr val="lt1"/>
                </a:solidFill>
                <a:latin typeface="Inter"/>
                <a:ea typeface="Inter"/>
                <a:cs typeface="Inter"/>
                <a:sym typeface="Inter"/>
              </a:defRPr>
            </a:lvl9pPr>
          </a:lstStyle>
          <a:p>
            <a:pPr marL="0" indent="0">
              <a:buFont typeface="Inter"/>
              <a:buNone/>
            </a:pPr>
            <a:r>
              <a:rPr lang="en-US" sz="1700" dirty="0">
                <a:latin typeface="Be Vietnam Pro Black"/>
                <a:ea typeface="Be Vietnam Pro Black"/>
                <a:cs typeface="Be Vietnam Pro Black"/>
                <a:sym typeface="Be Vietnam Pro Black"/>
              </a:rPr>
              <a:t>BENEFITS OF CHATGPT IN GENERATING IELTS WRITING FEEDBACK </a:t>
            </a:r>
          </a:p>
        </p:txBody>
      </p:sp>
      <p:graphicFrame>
        <p:nvGraphicFramePr>
          <p:cNvPr id="9" name="Table 8">
            <a:extLst>
              <a:ext uri="{FF2B5EF4-FFF2-40B4-BE49-F238E27FC236}">
                <a16:creationId xmlns:a16="http://schemas.microsoft.com/office/drawing/2014/main" id="{06484FDE-B14C-3100-0C79-5C425C1D5FEE}"/>
              </a:ext>
            </a:extLst>
          </p:cNvPr>
          <p:cNvGraphicFramePr>
            <a:graphicFrameLocks noGrp="1"/>
          </p:cNvGraphicFramePr>
          <p:nvPr>
            <p:extLst>
              <p:ext uri="{D42A27DB-BD31-4B8C-83A1-F6EECF244321}">
                <p14:modId xmlns:p14="http://schemas.microsoft.com/office/powerpoint/2010/main" val="911203037"/>
              </p:ext>
            </p:extLst>
          </p:nvPr>
        </p:nvGraphicFramePr>
        <p:xfrm>
          <a:off x="534131" y="2035975"/>
          <a:ext cx="3748793" cy="2330960"/>
        </p:xfrm>
        <a:graphic>
          <a:graphicData uri="http://schemas.openxmlformats.org/drawingml/2006/table">
            <a:tbl>
              <a:tblPr firstRow="1" bandRow="1">
                <a:tableStyleId>{8EEF5892-6E69-468C-8A53-548E7C60D508}</a:tableStyleId>
              </a:tblPr>
              <a:tblGrid>
                <a:gridCol w="3748793">
                  <a:extLst>
                    <a:ext uri="{9D8B030D-6E8A-4147-A177-3AD203B41FA5}">
                      <a16:colId xmlns:a16="http://schemas.microsoft.com/office/drawing/2014/main" val="1759559963"/>
                    </a:ext>
                  </a:extLst>
                </a:gridCol>
              </a:tblGrid>
              <a:tr h="582740">
                <a:tc>
                  <a:txBody>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Time Efficiency</a:t>
                      </a:r>
                      <a:endParaRPr lang="en-US" sz="1700" dirty="0"/>
                    </a:p>
                  </a:txBody>
                  <a:tcPr anchor="ctr"/>
                </a:tc>
                <a:extLst>
                  <a:ext uri="{0D108BD9-81ED-4DB2-BD59-A6C34878D82A}">
                    <a16:rowId xmlns:a16="http://schemas.microsoft.com/office/drawing/2014/main" val="1669369931"/>
                  </a:ext>
                </a:extLst>
              </a:tr>
              <a:tr h="582740">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Accuracy and Error Detection</a:t>
                      </a:r>
                      <a:endParaRPr lang="en-US" sz="1700" dirty="0"/>
                    </a:p>
                  </a:txBody>
                  <a:tcPr anchor="ctr"/>
                </a:tc>
                <a:extLst>
                  <a:ext uri="{0D108BD9-81ED-4DB2-BD59-A6C34878D82A}">
                    <a16:rowId xmlns:a16="http://schemas.microsoft.com/office/drawing/2014/main" val="1176850245"/>
                  </a:ext>
                </a:extLst>
              </a:tr>
              <a:tr h="582740">
                <a:tc>
                  <a:txBody>
                    <a:bodyPr/>
                    <a:lstStyle/>
                    <a:p>
                      <a:pPr marL="285750" indent="-285750" algn="just">
                        <a:buFont typeface="Arial" panose="020B0604020202020204" pitchFamily="34" charset="0"/>
                        <a:buChar char="•"/>
                      </a:pPr>
                      <a:r>
                        <a:rPr lang="en-US" sz="1700" b="1" dirty="0">
                          <a:solidFill>
                            <a:srgbClr val="05066D"/>
                          </a:solidFill>
                        </a:rPr>
                        <a:t>Detailed and Helpful Feedback</a:t>
                      </a:r>
                    </a:p>
                  </a:txBody>
                  <a:tcPr anchor="ctr"/>
                </a:tc>
                <a:extLst>
                  <a:ext uri="{0D108BD9-81ED-4DB2-BD59-A6C34878D82A}">
                    <a16:rowId xmlns:a16="http://schemas.microsoft.com/office/drawing/2014/main" val="583401097"/>
                  </a:ext>
                </a:extLst>
              </a:tr>
              <a:tr h="582740">
                <a:tc>
                  <a:txBody>
                    <a:bodyPr/>
                    <a:lstStyle/>
                    <a:p>
                      <a:pPr marL="285750" indent="-285750" algn="just">
                        <a:buFont typeface="Arial" panose="020B0604020202020204" pitchFamily="34" charset="0"/>
                        <a:buChar char="•"/>
                      </a:pPr>
                      <a:r>
                        <a:rPr lang="en-US" sz="1700" b="1" dirty="0">
                          <a:solidFill>
                            <a:srgbClr val="05066D"/>
                          </a:solidFill>
                        </a:rPr>
                        <a:t>Idea and Structure Support</a:t>
                      </a:r>
                    </a:p>
                  </a:txBody>
                  <a:tcPr anchor="ctr"/>
                </a:tc>
                <a:extLst>
                  <a:ext uri="{0D108BD9-81ED-4DB2-BD59-A6C34878D82A}">
                    <a16:rowId xmlns:a16="http://schemas.microsoft.com/office/drawing/2014/main" val="1417728871"/>
                  </a:ext>
                </a:extLst>
              </a:tr>
            </a:tbl>
          </a:graphicData>
        </a:graphic>
      </p:graphicFrame>
      <p:sp>
        <p:nvSpPr>
          <p:cNvPr id="2" name="Speech Bubble: Rectangle with Corners Rounded 1">
            <a:extLst>
              <a:ext uri="{FF2B5EF4-FFF2-40B4-BE49-F238E27FC236}">
                <a16:creationId xmlns:a16="http://schemas.microsoft.com/office/drawing/2014/main" id="{1D73E8AA-B4B4-84C1-56EE-5F814E479DE1}"/>
              </a:ext>
            </a:extLst>
          </p:cNvPr>
          <p:cNvSpPr/>
          <p:nvPr/>
        </p:nvSpPr>
        <p:spPr>
          <a:xfrm>
            <a:off x="5054598" y="2035975"/>
            <a:ext cx="3378201" cy="1816358"/>
          </a:xfrm>
          <a:prstGeom prst="wedgeRoundRectCallout">
            <a:avLst>
              <a:gd name="adj1" fmla="val -123847"/>
              <a:gd name="adj2" fmla="val -3069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solidFill>
                  <a:schemeClr val="bg1"/>
                </a:solidFill>
              </a:rPr>
              <a:t>“I think that ChatGPT gives the opportunity to save time for teachers so they can have time to do other important things.”</a:t>
            </a:r>
          </a:p>
          <a:p>
            <a:endParaRPr lang="en-US" sz="1600" dirty="0">
              <a:solidFill>
                <a:schemeClr val="bg1"/>
              </a:solidFill>
            </a:endParaRPr>
          </a:p>
        </p:txBody>
      </p:sp>
    </p:spTree>
    <p:extLst>
      <p:ext uri="{BB962C8B-B14F-4D97-AF65-F5344CB8AC3E}">
        <p14:creationId xmlns:p14="http://schemas.microsoft.com/office/powerpoint/2010/main" val="337569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5">
          <a:extLst>
            <a:ext uri="{FF2B5EF4-FFF2-40B4-BE49-F238E27FC236}">
              <a16:creationId xmlns:a16="http://schemas.microsoft.com/office/drawing/2014/main" id="{96764B7A-5DED-E2C7-B768-0F04DEE9212E}"/>
            </a:ext>
          </a:extLst>
        </p:cNvPr>
        <p:cNvGrpSpPr/>
        <p:nvPr/>
      </p:nvGrpSpPr>
      <p:grpSpPr>
        <a:xfrm>
          <a:off x="0" y="0"/>
          <a:ext cx="0" cy="0"/>
          <a:chOff x="0" y="0"/>
          <a:chExt cx="0" cy="0"/>
        </a:xfrm>
      </p:grpSpPr>
      <p:sp>
        <p:nvSpPr>
          <p:cNvPr id="1497" name="Google Shape;1497;p32">
            <a:extLst>
              <a:ext uri="{FF2B5EF4-FFF2-40B4-BE49-F238E27FC236}">
                <a16:creationId xmlns:a16="http://schemas.microsoft.com/office/drawing/2014/main" id="{EFB50D32-EA56-02DF-03FB-1D1F8B393A02}"/>
              </a:ext>
            </a:extLst>
          </p:cNvPr>
          <p:cNvSpPr txBox="1">
            <a:spLocks noGrp="1"/>
          </p:cNvSpPr>
          <p:nvPr>
            <p:ph type="title"/>
          </p:nvPr>
        </p:nvSpPr>
        <p:spPr>
          <a:xfrm>
            <a:off x="1315811" y="447882"/>
            <a:ext cx="7773071"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KEY FINDINGS</a:t>
            </a:r>
            <a:endParaRPr dirty="0"/>
          </a:p>
        </p:txBody>
      </p:sp>
      <p:sp>
        <p:nvSpPr>
          <p:cNvPr id="8" name="Google Shape;1523;p33">
            <a:extLst>
              <a:ext uri="{FF2B5EF4-FFF2-40B4-BE49-F238E27FC236}">
                <a16:creationId xmlns:a16="http://schemas.microsoft.com/office/drawing/2014/main" id="{6A3CE71D-464F-26E4-B681-7F1AFB7F436A}"/>
              </a:ext>
            </a:extLst>
          </p:cNvPr>
          <p:cNvSpPr txBox="1">
            <a:spLocks/>
          </p:cNvSpPr>
          <p:nvPr/>
        </p:nvSpPr>
        <p:spPr>
          <a:xfrm>
            <a:off x="3001346" y="542418"/>
            <a:ext cx="579427" cy="301078"/>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 Vietnam Pro Black"/>
              <a:buNone/>
              <a:defRPr sz="3000" b="0" i="0" u="none" strike="noStrike" cap="none">
                <a:solidFill>
                  <a:schemeClr val="dk2"/>
                </a:solidFill>
                <a:latin typeface="Be Vietnam Pro Black"/>
                <a:ea typeface="Be Vietnam Pro Black"/>
                <a:cs typeface="Be Vietnam Pro Black"/>
                <a:sym typeface="Be Vietnam Pro Black"/>
              </a:defRPr>
            </a:lvl1pPr>
            <a:lvl2pPr marR="0" lvl="1"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9pPr>
          </a:lstStyle>
          <a:p>
            <a:r>
              <a:rPr lang="vi-VN" sz="1600" dirty="0"/>
              <a:t>04</a:t>
            </a:r>
            <a:endParaRPr lang="en" sz="1600" dirty="0"/>
          </a:p>
        </p:txBody>
      </p:sp>
      <p:sp>
        <p:nvSpPr>
          <p:cNvPr id="1505" name="Google Shape;1505;p32">
            <a:extLst>
              <a:ext uri="{FF2B5EF4-FFF2-40B4-BE49-F238E27FC236}">
                <a16:creationId xmlns:a16="http://schemas.microsoft.com/office/drawing/2014/main" id="{13BAF63E-E676-B1F7-E97B-8810B1C2621E}"/>
              </a:ext>
            </a:extLst>
          </p:cNvPr>
          <p:cNvSpPr txBox="1">
            <a:spLocks/>
          </p:cNvSpPr>
          <p:nvPr/>
        </p:nvSpPr>
        <p:spPr>
          <a:xfrm>
            <a:off x="940531" y="1441515"/>
            <a:ext cx="7924500" cy="36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1pPr>
            <a:lvl2pPr marL="914400" marR="0" lvl="1"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2pPr>
            <a:lvl3pPr marL="1371600" marR="0" lvl="2"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3pPr>
            <a:lvl4pPr marL="1828800" marR="0" lvl="3"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4pPr>
            <a:lvl5pPr marL="2286000" marR="0" lvl="4"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5pPr>
            <a:lvl6pPr marL="2743200" marR="0" lvl="5"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6pPr>
            <a:lvl7pPr marL="3200400" marR="0" lvl="6"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7pPr>
            <a:lvl8pPr marL="3657600" marR="0" lvl="7"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8pPr>
            <a:lvl9pPr marL="4114800" marR="0" lvl="8" indent="-317500" algn="l" rtl="0">
              <a:lnSpc>
                <a:spcPct val="100000"/>
              </a:lnSpc>
              <a:spcBef>
                <a:spcPts val="1600"/>
              </a:spcBef>
              <a:spcAft>
                <a:spcPts val="1600"/>
              </a:spcAft>
              <a:buClr>
                <a:schemeClr val="lt1"/>
              </a:buClr>
              <a:buSzPts val="1400"/>
              <a:buFont typeface="Inter"/>
              <a:buChar char="■"/>
              <a:defRPr sz="1400" b="0" i="0" u="none" strike="noStrike" cap="none">
                <a:solidFill>
                  <a:schemeClr val="lt1"/>
                </a:solidFill>
                <a:latin typeface="Inter"/>
                <a:ea typeface="Inter"/>
                <a:cs typeface="Inter"/>
                <a:sym typeface="Inter"/>
              </a:defRPr>
            </a:lvl9pPr>
          </a:lstStyle>
          <a:p>
            <a:pPr marL="0" indent="0">
              <a:buFont typeface="Inter"/>
              <a:buNone/>
            </a:pPr>
            <a:r>
              <a:rPr lang="en-US" sz="1700" dirty="0">
                <a:latin typeface="Be Vietnam Pro Black"/>
                <a:ea typeface="Be Vietnam Pro Black"/>
                <a:cs typeface="Be Vietnam Pro Black"/>
                <a:sym typeface="Be Vietnam Pro Black"/>
              </a:rPr>
              <a:t>BENEFITS OF CHATGPT IN GENERATING IELTS WRITING FEEDBACK </a:t>
            </a:r>
          </a:p>
        </p:txBody>
      </p:sp>
      <p:graphicFrame>
        <p:nvGraphicFramePr>
          <p:cNvPr id="9" name="Table 8">
            <a:extLst>
              <a:ext uri="{FF2B5EF4-FFF2-40B4-BE49-F238E27FC236}">
                <a16:creationId xmlns:a16="http://schemas.microsoft.com/office/drawing/2014/main" id="{815296D5-E1FD-1713-44A5-D182BFDDA377}"/>
              </a:ext>
            </a:extLst>
          </p:cNvPr>
          <p:cNvGraphicFramePr>
            <a:graphicFrameLocks noGrp="1"/>
          </p:cNvGraphicFramePr>
          <p:nvPr/>
        </p:nvGraphicFramePr>
        <p:xfrm>
          <a:off x="534131" y="2035975"/>
          <a:ext cx="3748793" cy="2330960"/>
        </p:xfrm>
        <a:graphic>
          <a:graphicData uri="http://schemas.openxmlformats.org/drawingml/2006/table">
            <a:tbl>
              <a:tblPr firstRow="1" bandRow="1">
                <a:tableStyleId>{8EEF5892-6E69-468C-8A53-548E7C60D508}</a:tableStyleId>
              </a:tblPr>
              <a:tblGrid>
                <a:gridCol w="3748793">
                  <a:extLst>
                    <a:ext uri="{9D8B030D-6E8A-4147-A177-3AD203B41FA5}">
                      <a16:colId xmlns:a16="http://schemas.microsoft.com/office/drawing/2014/main" val="1759559963"/>
                    </a:ext>
                  </a:extLst>
                </a:gridCol>
              </a:tblGrid>
              <a:tr h="582740">
                <a:tc>
                  <a:txBody>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Time Efficiency</a:t>
                      </a:r>
                      <a:endParaRPr lang="en-US" sz="1700" dirty="0"/>
                    </a:p>
                  </a:txBody>
                  <a:tcPr anchor="ctr"/>
                </a:tc>
                <a:extLst>
                  <a:ext uri="{0D108BD9-81ED-4DB2-BD59-A6C34878D82A}">
                    <a16:rowId xmlns:a16="http://schemas.microsoft.com/office/drawing/2014/main" val="1669369931"/>
                  </a:ext>
                </a:extLst>
              </a:tr>
              <a:tr h="582740">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Accuracy and Error Detection</a:t>
                      </a:r>
                      <a:endParaRPr lang="en-US" sz="1700" dirty="0"/>
                    </a:p>
                  </a:txBody>
                  <a:tcPr anchor="ctr"/>
                </a:tc>
                <a:extLst>
                  <a:ext uri="{0D108BD9-81ED-4DB2-BD59-A6C34878D82A}">
                    <a16:rowId xmlns:a16="http://schemas.microsoft.com/office/drawing/2014/main" val="1176850245"/>
                  </a:ext>
                </a:extLst>
              </a:tr>
              <a:tr h="582740">
                <a:tc>
                  <a:txBody>
                    <a:bodyPr/>
                    <a:lstStyle/>
                    <a:p>
                      <a:pPr marL="285750" indent="-285750" algn="just">
                        <a:buFont typeface="Arial" panose="020B0604020202020204" pitchFamily="34" charset="0"/>
                        <a:buChar char="•"/>
                      </a:pPr>
                      <a:r>
                        <a:rPr lang="en-US" sz="1700" b="1" dirty="0">
                          <a:solidFill>
                            <a:srgbClr val="05066D"/>
                          </a:solidFill>
                        </a:rPr>
                        <a:t>Detailed and Helpful Feedback</a:t>
                      </a:r>
                    </a:p>
                  </a:txBody>
                  <a:tcPr anchor="ctr"/>
                </a:tc>
                <a:extLst>
                  <a:ext uri="{0D108BD9-81ED-4DB2-BD59-A6C34878D82A}">
                    <a16:rowId xmlns:a16="http://schemas.microsoft.com/office/drawing/2014/main" val="583401097"/>
                  </a:ext>
                </a:extLst>
              </a:tr>
              <a:tr h="582740">
                <a:tc>
                  <a:txBody>
                    <a:bodyPr/>
                    <a:lstStyle/>
                    <a:p>
                      <a:pPr marL="285750" indent="-285750" algn="just">
                        <a:buFont typeface="Arial" panose="020B0604020202020204" pitchFamily="34" charset="0"/>
                        <a:buChar char="•"/>
                      </a:pPr>
                      <a:r>
                        <a:rPr lang="en-US" sz="1700" b="1" dirty="0">
                          <a:solidFill>
                            <a:srgbClr val="05066D"/>
                          </a:solidFill>
                        </a:rPr>
                        <a:t>Idea and Structure Support</a:t>
                      </a:r>
                    </a:p>
                  </a:txBody>
                  <a:tcPr anchor="ctr"/>
                </a:tc>
                <a:extLst>
                  <a:ext uri="{0D108BD9-81ED-4DB2-BD59-A6C34878D82A}">
                    <a16:rowId xmlns:a16="http://schemas.microsoft.com/office/drawing/2014/main" val="1417728871"/>
                  </a:ext>
                </a:extLst>
              </a:tr>
            </a:tbl>
          </a:graphicData>
        </a:graphic>
      </p:graphicFrame>
      <p:sp>
        <p:nvSpPr>
          <p:cNvPr id="2" name="Speech Bubble: Rectangle with Corners Rounded 1">
            <a:extLst>
              <a:ext uri="{FF2B5EF4-FFF2-40B4-BE49-F238E27FC236}">
                <a16:creationId xmlns:a16="http://schemas.microsoft.com/office/drawing/2014/main" id="{EFB56DFD-BEC5-C964-A67A-0B63C6200F05}"/>
              </a:ext>
            </a:extLst>
          </p:cNvPr>
          <p:cNvSpPr/>
          <p:nvPr/>
        </p:nvSpPr>
        <p:spPr>
          <a:xfrm>
            <a:off x="5054598" y="2035975"/>
            <a:ext cx="3378201" cy="1816358"/>
          </a:xfrm>
          <a:prstGeom prst="wedgeRoundRectCallout">
            <a:avLst>
              <a:gd name="adj1" fmla="val -75977"/>
              <a:gd name="adj2" fmla="val -365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solidFill>
                  <a:schemeClr val="bg1"/>
                </a:solidFill>
              </a:rPr>
              <a:t>“It can increase the accuracy of students’ writing essays because teachers may miss some errors while grading a wide range of essays.”</a:t>
            </a:r>
          </a:p>
        </p:txBody>
      </p:sp>
    </p:spTree>
    <p:extLst>
      <p:ext uri="{BB962C8B-B14F-4D97-AF65-F5344CB8AC3E}">
        <p14:creationId xmlns:p14="http://schemas.microsoft.com/office/powerpoint/2010/main" val="159739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5">
          <a:extLst>
            <a:ext uri="{FF2B5EF4-FFF2-40B4-BE49-F238E27FC236}">
              <a16:creationId xmlns:a16="http://schemas.microsoft.com/office/drawing/2014/main" id="{695A8C8D-803C-C33A-77B7-804968E78455}"/>
            </a:ext>
          </a:extLst>
        </p:cNvPr>
        <p:cNvGrpSpPr/>
        <p:nvPr/>
      </p:nvGrpSpPr>
      <p:grpSpPr>
        <a:xfrm>
          <a:off x="0" y="0"/>
          <a:ext cx="0" cy="0"/>
          <a:chOff x="0" y="0"/>
          <a:chExt cx="0" cy="0"/>
        </a:xfrm>
      </p:grpSpPr>
      <p:sp>
        <p:nvSpPr>
          <p:cNvPr id="1497" name="Google Shape;1497;p32">
            <a:extLst>
              <a:ext uri="{FF2B5EF4-FFF2-40B4-BE49-F238E27FC236}">
                <a16:creationId xmlns:a16="http://schemas.microsoft.com/office/drawing/2014/main" id="{03D966DA-2AB0-98F5-E46F-FA61F200C8AF}"/>
              </a:ext>
            </a:extLst>
          </p:cNvPr>
          <p:cNvSpPr txBox="1">
            <a:spLocks noGrp="1"/>
          </p:cNvSpPr>
          <p:nvPr>
            <p:ph type="title"/>
          </p:nvPr>
        </p:nvSpPr>
        <p:spPr>
          <a:xfrm>
            <a:off x="1315811" y="447882"/>
            <a:ext cx="7773071"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KEY FINDINGS</a:t>
            </a:r>
            <a:endParaRPr dirty="0"/>
          </a:p>
        </p:txBody>
      </p:sp>
      <p:sp>
        <p:nvSpPr>
          <p:cNvPr id="8" name="Google Shape;1523;p33">
            <a:extLst>
              <a:ext uri="{FF2B5EF4-FFF2-40B4-BE49-F238E27FC236}">
                <a16:creationId xmlns:a16="http://schemas.microsoft.com/office/drawing/2014/main" id="{03B56D74-FFDD-9A96-B7AB-C5D3D4B3D4A5}"/>
              </a:ext>
            </a:extLst>
          </p:cNvPr>
          <p:cNvSpPr txBox="1">
            <a:spLocks/>
          </p:cNvSpPr>
          <p:nvPr/>
        </p:nvSpPr>
        <p:spPr>
          <a:xfrm>
            <a:off x="3001346" y="542418"/>
            <a:ext cx="579427" cy="301078"/>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 Vietnam Pro Black"/>
              <a:buNone/>
              <a:defRPr sz="3000" b="0" i="0" u="none" strike="noStrike" cap="none">
                <a:solidFill>
                  <a:schemeClr val="dk2"/>
                </a:solidFill>
                <a:latin typeface="Be Vietnam Pro Black"/>
                <a:ea typeface="Be Vietnam Pro Black"/>
                <a:cs typeface="Be Vietnam Pro Black"/>
                <a:sym typeface="Be Vietnam Pro Black"/>
              </a:defRPr>
            </a:lvl1pPr>
            <a:lvl2pPr marR="0" lvl="1"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9pPr>
          </a:lstStyle>
          <a:p>
            <a:r>
              <a:rPr lang="vi-VN" sz="1600" dirty="0"/>
              <a:t>04</a:t>
            </a:r>
            <a:endParaRPr lang="en" sz="1600" dirty="0"/>
          </a:p>
        </p:txBody>
      </p:sp>
      <p:sp>
        <p:nvSpPr>
          <p:cNvPr id="1505" name="Google Shape;1505;p32">
            <a:extLst>
              <a:ext uri="{FF2B5EF4-FFF2-40B4-BE49-F238E27FC236}">
                <a16:creationId xmlns:a16="http://schemas.microsoft.com/office/drawing/2014/main" id="{6E98EAB2-1428-329F-F293-F60D7379A523}"/>
              </a:ext>
            </a:extLst>
          </p:cNvPr>
          <p:cNvSpPr txBox="1">
            <a:spLocks/>
          </p:cNvSpPr>
          <p:nvPr/>
        </p:nvSpPr>
        <p:spPr>
          <a:xfrm>
            <a:off x="940531" y="1441515"/>
            <a:ext cx="7924500" cy="36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1pPr>
            <a:lvl2pPr marL="914400" marR="0" lvl="1"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2pPr>
            <a:lvl3pPr marL="1371600" marR="0" lvl="2"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3pPr>
            <a:lvl4pPr marL="1828800" marR="0" lvl="3"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4pPr>
            <a:lvl5pPr marL="2286000" marR="0" lvl="4"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5pPr>
            <a:lvl6pPr marL="2743200" marR="0" lvl="5"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6pPr>
            <a:lvl7pPr marL="3200400" marR="0" lvl="6"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7pPr>
            <a:lvl8pPr marL="3657600" marR="0" lvl="7"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8pPr>
            <a:lvl9pPr marL="4114800" marR="0" lvl="8" indent="-317500" algn="l" rtl="0">
              <a:lnSpc>
                <a:spcPct val="100000"/>
              </a:lnSpc>
              <a:spcBef>
                <a:spcPts val="1600"/>
              </a:spcBef>
              <a:spcAft>
                <a:spcPts val="1600"/>
              </a:spcAft>
              <a:buClr>
                <a:schemeClr val="lt1"/>
              </a:buClr>
              <a:buSzPts val="1400"/>
              <a:buFont typeface="Inter"/>
              <a:buChar char="■"/>
              <a:defRPr sz="1400" b="0" i="0" u="none" strike="noStrike" cap="none">
                <a:solidFill>
                  <a:schemeClr val="lt1"/>
                </a:solidFill>
                <a:latin typeface="Inter"/>
                <a:ea typeface="Inter"/>
                <a:cs typeface="Inter"/>
                <a:sym typeface="Inter"/>
              </a:defRPr>
            </a:lvl9pPr>
          </a:lstStyle>
          <a:p>
            <a:pPr marL="0" indent="0">
              <a:buFont typeface="Inter"/>
              <a:buNone/>
            </a:pPr>
            <a:r>
              <a:rPr lang="en-US" sz="1700" dirty="0">
                <a:latin typeface="Be Vietnam Pro Black"/>
                <a:ea typeface="Be Vietnam Pro Black"/>
                <a:cs typeface="Be Vietnam Pro Black"/>
                <a:sym typeface="Be Vietnam Pro Black"/>
              </a:rPr>
              <a:t>BENEFITS OF CHATGPT IN GENERATING IELTS WRITING FEEDBACK </a:t>
            </a:r>
          </a:p>
        </p:txBody>
      </p:sp>
      <p:graphicFrame>
        <p:nvGraphicFramePr>
          <p:cNvPr id="9" name="Table 8">
            <a:extLst>
              <a:ext uri="{FF2B5EF4-FFF2-40B4-BE49-F238E27FC236}">
                <a16:creationId xmlns:a16="http://schemas.microsoft.com/office/drawing/2014/main" id="{D9861012-C741-845F-ADD4-9D2749B87057}"/>
              </a:ext>
            </a:extLst>
          </p:cNvPr>
          <p:cNvGraphicFramePr>
            <a:graphicFrameLocks noGrp="1"/>
          </p:cNvGraphicFramePr>
          <p:nvPr/>
        </p:nvGraphicFramePr>
        <p:xfrm>
          <a:off x="534131" y="2035975"/>
          <a:ext cx="3748793" cy="2330960"/>
        </p:xfrm>
        <a:graphic>
          <a:graphicData uri="http://schemas.openxmlformats.org/drawingml/2006/table">
            <a:tbl>
              <a:tblPr firstRow="1" bandRow="1">
                <a:tableStyleId>{8EEF5892-6E69-468C-8A53-548E7C60D508}</a:tableStyleId>
              </a:tblPr>
              <a:tblGrid>
                <a:gridCol w="3748793">
                  <a:extLst>
                    <a:ext uri="{9D8B030D-6E8A-4147-A177-3AD203B41FA5}">
                      <a16:colId xmlns:a16="http://schemas.microsoft.com/office/drawing/2014/main" val="1759559963"/>
                    </a:ext>
                  </a:extLst>
                </a:gridCol>
              </a:tblGrid>
              <a:tr h="582740">
                <a:tc>
                  <a:txBody>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Time Efficiency</a:t>
                      </a:r>
                      <a:endParaRPr lang="en-US" sz="1700" dirty="0"/>
                    </a:p>
                  </a:txBody>
                  <a:tcPr anchor="ctr"/>
                </a:tc>
                <a:extLst>
                  <a:ext uri="{0D108BD9-81ED-4DB2-BD59-A6C34878D82A}">
                    <a16:rowId xmlns:a16="http://schemas.microsoft.com/office/drawing/2014/main" val="1669369931"/>
                  </a:ext>
                </a:extLst>
              </a:tr>
              <a:tr h="582740">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Accuracy and Error Detection</a:t>
                      </a:r>
                      <a:endParaRPr lang="en-US" sz="1700" dirty="0"/>
                    </a:p>
                  </a:txBody>
                  <a:tcPr anchor="ctr"/>
                </a:tc>
                <a:extLst>
                  <a:ext uri="{0D108BD9-81ED-4DB2-BD59-A6C34878D82A}">
                    <a16:rowId xmlns:a16="http://schemas.microsoft.com/office/drawing/2014/main" val="1176850245"/>
                  </a:ext>
                </a:extLst>
              </a:tr>
              <a:tr h="582740">
                <a:tc>
                  <a:txBody>
                    <a:bodyPr/>
                    <a:lstStyle/>
                    <a:p>
                      <a:pPr marL="285750" indent="-285750" algn="just">
                        <a:buFont typeface="Arial" panose="020B0604020202020204" pitchFamily="34" charset="0"/>
                        <a:buChar char="•"/>
                      </a:pPr>
                      <a:r>
                        <a:rPr lang="en-US" sz="1700" b="1" dirty="0">
                          <a:solidFill>
                            <a:srgbClr val="05066D"/>
                          </a:solidFill>
                        </a:rPr>
                        <a:t>Detailed and Helpful Feedback</a:t>
                      </a:r>
                    </a:p>
                  </a:txBody>
                  <a:tcPr anchor="ctr"/>
                </a:tc>
                <a:extLst>
                  <a:ext uri="{0D108BD9-81ED-4DB2-BD59-A6C34878D82A}">
                    <a16:rowId xmlns:a16="http://schemas.microsoft.com/office/drawing/2014/main" val="583401097"/>
                  </a:ext>
                </a:extLst>
              </a:tr>
              <a:tr h="582740">
                <a:tc>
                  <a:txBody>
                    <a:bodyPr/>
                    <a:lstStyle/>
                    <a:p>
                      <a:pPr marL="285750" indent="-285750" algn="just">
                        <a:buFont typeface="Arial" panose="020B0604020202020204" pitchFamily="34" charset="0"/>
                        <a:buChar char="•"/>
                      </a:pPr>
                      <a:r>
                        <a:rPr lang="en-US" sz="1700" b="1" dirty="0">
                          <a:solidFill>
                            <a:srgbClr val="05066D"/>
                          </a:solidFill>
                        </a:rPr>
                        <a:t>Idea and Structure Support</a:t>
                      </a:r>
                    </a:p>
                  </a:txBody>
                  <a:tcPr anchor="ctr"/>
                </a:tc>
                <a:extLst>
                  <a:ext uri="{0D108BD9-81ED-4DB2-BD59-A6C34878D82A}">
                    <a16:rowId xmlns:a16="http://schemas.microsoft.com/office/drawing/2014/main" val="1417728871"/>
                  </a:ext>
                </a:extLst>
              </a:tr>
            </a:tbl>
          </a:graphicData>
        </a:graphic>
      </p:graphicFrame>
      <p:sp>
        <p:nvSpPr>
          <p:cNvPr id="2" name="Speech Bubble: Rectangle with Corners Rounded 1">
            <a:extLst>
              <a:ext uri="{FF2B5EF4-FFF2-40B4-BE49-F238E27FC236}">
                <a16:creationId xmlns:a16="http://schemas.microsoft.com/office/drawing/2014/main" id="{AD61D0BA-110E-E6DA-8320-2C761AF87C24}"/>
              </a:ext>
            </a:extLst>
          </p:cNvPr>
          <p:cNvSpPr/>
          <p:nvPr/>
        </p:nvSpPr>
        <p:spPr>
          <a:xfrm>
            <a:off x="5054598" y="2035975"/>
            <a:ext cx="3378201" cy="1816358"/>
          </a:xfrm>
          <a:prstGeom prst="wedgeRoundRectCallout">
            <a:avLst>
              <a:gd name="adj1" fmla="val -75977"/>
              <a:gd name="adj2" fmla="val 3084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solidFill>
                  <a:schemeClr val="bg1"/>
                </a:solidFill>
              </a:rPr>
              <a:t>“ChatGPT not only provides helpful feedback but it also gives some useful recommendations to improve the </a:t>
            </a:r>
            <a:r>
              <a:rPr lang="vi-VN" sz="1600" dirty="0">
                <a:solidFill>
                  <a:schemeClr val="bg1"/>
                </a:solidFill>
              </a:rPr>
              <a:t>essays”.</a:t>
            </a:r>
            <a:endParaRPr lang="en-US" sz="1600" dirty="0">
              <a:solidFill>
                <a:schemeClr val="bg1"/>
              </a:solidFill>
            </a:endParaRPr>
          </a:p>
        </p:txBody>
      </p:sp>
    </p:spTree>
    <p:extLst>
      <p:ext uri="{BB962C8B-B14F-4D97-AF65-F5344CB8AC3E}">
        <p14:creationId xmlns:p14="http://schemas.microsoft.com/office/powerpoint/2010/main" val="3027603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5">
          <a:extLst>
            <a:ext uri="{FF2B5EF4-FFF2-40B4-BE49-F238E27FC236}">
              <a16:creationId xmlns:a16="http://schemas.microsoft.com/office/drawing/2014/main" id="{68EC82C9-4A53-C64D-9F42-F1C0B401ADCA}"/>
            </a:ext>
          </a:extLst>
        </p:cNvPr>
        <p:cNvGrpSpPr/>
        <p:nvPr/>
      </p:nvGrpSpPr>
      <p:grpSpPr>
        <a:xfrm>
          <a:off x="0" y="0"/>
          <a:ext cx="0" cy="0"/>
          <a:chOff x="0" y="0"/>
          <a:chExt cx="0" cy="0"/>
        </a:xfrm>
      </p:grpSpPr>
      <p:sp>
        <p:nvSpPr>
          <p:cNvPr id="1497" name="Google Shape;1497;p32">
            <a:extLst>
              <a:ext uri="{FF2B5EF4-FFF2-40B4-BE49-F238E27FC236}">
                <a16:creationId xmlns:a16="http://schemas.microsoft.com/office/drawing/2014/main" id="{181A76E1-2CDD-EB95-C065-9C942117898C}"/>
              </a:ext>
            </a:extLst>
          </p:cNvPr>
          <p:cNvSpPr txBox="1">
            <a:spLocks noGrp="1"/>
          </p:cNvSpPr>
          <p:nvPr>
            <p:ph type="title"/>
          </p:nvPr>
        </p:nvSpPr>
        <p:spPr>
          <a:xfrm>
            <a:off x="1315811" y="447882"/>
            <a:ext cx="7773071"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KEY FINDINGS</a:t>
            </a:r>
            <a:endParaRPr dirty="0"/>
          </a:p>
        </p:txBody>
      </p:sp>
      <p:sp>
        <p:nvSpPr>
          <p:cNvPr id="8" name="Google Shape;1523;p33">
            <a:extLst>
              <a:ext uri="{FF2B5EF4-FFF2-40B4-BE49-F238E27FC236}">
                <a16:creationId xmlns:a16="http://schemas.microsoft.com/office/drawing/2014/main" id="{AAE4AEB7-07D4-95B0-0D44-AC5988A29BF0}"/>
              </a:ext>
            </a:extLst>
          </p:cNvPr>
          <p:cNvSpPr txBox="1">
            <a:spLocks/>
          </p:cNvSpPr>
          <p:nvPr/>
        </p:nvSpPr>
        <p:spPr>
          <a:xfrm>
            <a:off x="3001346" y="542418"/>
            <a:ext cx="579427" cy="301078"/>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 Vietnam Pro Black"/>
              <a:buNone/>
              <a:defRPr sz="3000" b="0" i="0" u="none" strike="noStrike" cap="none">
                <a:solidFill>
                  <a:schemeClr val="dk2"/>
                </a:solidFill>
                <a:latin typeface="Be Vietnam Pro Black"/>
                <a:ea typeface="Be Vietnam Pro Black"/>
                <a:cs typeface="Be Vietnam Pro Black"/>
                <a:sym typeface="Be Vietnam Pro Black"/>
              </a:defRPr>
            </a:lvl1pPr>
            <a:lvl2pPr marR="0" lvl="1"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9pPr>
          </a:lstStyle>
          <a:p>
            <a:r>
              <a:rPr lang="vi-VN" sz="1600" dirty="0"/>
              <a:t>04</a:t>
            </a:r>
            <a:endParaRPr lang="en" sz="1600" dirty="0"/>
          </a:p>
        </p:txBody>
      </p:sp>
      <p:sp>
        <p:nvSpPr>
          <p:cNvPr id="1505" name="Google Shape;1505;p32">
            <a:extLst>
              <a:ext uri="{FF2B5EF4-FFF2-40B4-BE49-F238E27FC236}">
                <a16:creationId xmlns:a16="http://schemas.microsoft.com/office/drawing/2014/main" id="{8E3CA8DF-ACB8-1059-7013-96E890CCB294}"/>
              </a:ext>
            </a:extLst>
          </p:cNvPr>
          <p:cNvSpPr txBox="1">
            <a:spLocks/>
          </p:cNvSpPr>
          <p:nvPr/>
        </p:nvSpPr>
        <p:spPr>
          <a:xfrm>
            <a:off x="940531" y="1441515"/>
            <a:ext cx="7924500" cy="36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1pPr>
            <a:lvl2pPr marL="914400" marR="0" lvl="1"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2pPr>
            <a:lvl3pPr marL="1371600" marR="0" lvl="2"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3pPr>
            <a:lvl4pPr marL="1828800" marR="0" lvl="3"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4pPr>
            <a:lvl5pPr marL="2286000" marR="0" lvl="4"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5pPr>
            <a:lvl6pPr marL="2743200" marR="0" lvl="5"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6pPr>
            <a:lvl7pPr marL="3200400" marR="0" lvl="6"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7pPr>
            <a:lvl8pPr marL="3657600" marR="0" lvl="7"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8pPr>
            <a:lvl9pPr marL="4114800" marR="0" lvl="8" indent="-317500" algn="l" rtl="0">
              <a:lnSpc>
                <a:spcPct val="100000"/>
              </a:lnSpc>
              <a:spcBef>
                <a:spcPts val="1600"/>
              </a:spcBef>
              <a:spcAft>
                <a:spcPts val="1600"/>
              </a:spcAft>
              <a:buClr>
                <a:schemeClr val="lt1"/>
              </a:buClr>
              <a:buSzPts val="1400"/>
              <a:buFont typeface="Inter"/>
              <a:buChar char="■"/>
              <a:defRPr sz="1400" b="0" i="0" u="none" strike="noStrike" cap="none">
                <a:solidFill>
                  <a:schemeClr val="lt1"/>
                </a:solidFill>
                <a:latin typeface="Inter"/>
                <a:ea typeface="Inter"/>
                <a:cs typeface="Inter"/>
                <a:sym typeface="Inter"/>
              </a:defRPr>
            </a:lvl9pPr>
          </a:lstStyle>
          <a:p>
            <a:pPr marL="0" indent="0">
              <a:buFont typeface="Inter"/>
              <a:buNone/>
            </a:pPr>
            <a:r>
              <a:rPr lang="en-US" sz="1700" dirty="0">
                <a:latin typeface="Be Vietnam Pro Black"/>
                <a:ea typeface="Be Vietnam Pro Black"/>
                <a:cs typeface="Be Vietnam Pro Black"/>
                <a:sym typeface="Be Vietnam Pro Black"/>
              </a:rPr>
              <a:t>BENEFITS OF CHATGPT IN GENERATING IELTS WRITING FEEDBACK </a:t>
            </a:r>
          </a:p>
        </p:txBody>
      </p:sp>
      <p:graphicFrame>
        <p:nvGraphicFramePr>
          <p:cNvPr id="9" name="Table 8">
            <a:extLst>
              <a:ext uri="{FF2B5EF4-FFF2-40B4-BE49-F238E27FC236}">
                <a16:creationId xmlns:a16="http://schemas.microsoft.com/office/drawing/2014/main" id="{F447530D-11F6-25A6-7EB0-56CBA72DCF58}"/>
              </a:ext>
            </a:extLst>
          </p:cNvPr>
          <p:cNvGraphicFramePr>
            <a:graphicFrameLocks noGrp="1"/>
          </p:cNvGraphicFramePr>
          <p:nvPr/>
        </p:nvGraphicFramePr>
        <p:xfrm>
          <a:off x="534131" y="2035975"/>
          <a:ext cx="3748793" cy="2330960"/>
        </p:xfrm>
        <a:graphic>
          <a:graphicData uri="http://schemas.openxmlformats.org/drawingml/2006/table">
            <a:tbl>
              <a:tblPr firstRow="1" bandRow="1">
                <a:tableStyleId>{8EEF5892-6E69-468C-8A53-548E7C60D508}</a:tableStyleId>
              </a:tblPr>
              <a:tblGrid>
                <a:gridCol w="3748793">
                  <a:extLst>
                    <a:ext uri="{9D8B030D-6E8A-4147-A177-3AD203B41FA5}">
                      <a16:colId xmlns:a16="http://schemas.microsoft.com/office/drawing/2014/main" val="1759559963"/>
                    </a:ext>
                  </a:extLst>
                </a:gridCol>
              </a:tblGrid>
              <a:tr h="582740">
                <a:tc>
                  <a:txBody>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Time Efficiency</a:t>
                      </a:r>
                      <a:endParaRPr lang="en-US" sz="1700" dirty="0"/>
                    </a:p>
                  </a:txBody>
                  <a:tcPr anchor="ctr"/>
                </a:tc>
                <a:extLst>
                  <a:ext uri="{0D108BD9-81ED-4DB2-BD59-A6C34878D82A}">
                    <a16:rowId xmlns:a16="http://schemas.microsoft.com/office/drawing/2014/main" val="1669369931"/>
                  </a:ext>
                </a:extLst>
              </a:tr>
              <a:tr h="582740">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Accuracy and Error Detection</a:t>
                      </a:r>
                      <a:endParaRPr lang="en-US" sz="1700" dirty="0"/>
                    </a:p>
                  </a:txBody>
                  <a:tcPr anchor="ctr"/>
                </a:tc>
                <a:extLst>
                  <a:ext uri="{0D108BD9-81ED-4DB2-BD59-A6C34878D82A}">
                    <a16:rowId xmlns:a16="http://schemas.microsoft.com/office/drawing/2014/main" val="1176850245"/>
                  </a:ext>
                </a:extLst>
              </a:tr>
              <a:tr h="582740">
                <a:tc>
                  <a:txBody>
                    <a:bodyPr/>
                    <a:lstStyle/>
                    <a:p>
                      <a:pPr marL="285750" indent="-285750" algn="just">
                        <a:buFont typeface="Arial" panose="020B0604020202020204" pitchFamily="34" charset="0"/>
                        <a:buChar char="•"/>
                      </a:pPr>
                      <a:r>
                        <a:rPr lang="en-US" sz="1700" b="1" dirty="0">
                          <a:solidFill>
                            <a:srgbClr val="05066D"/>
                          </a:solidFill>
                        </a:rPr>
                        <a:t>Detailed and Helpful Feedback</a:t>
                      </a:r>
                    </a:p>
                  </a:txBody>
                  <a:tcPr anchor="ctr"/>
                </a:tc>
                <a:extLst>
                  <a:ext uri="{0D108BD9-81ED-4DB2-BD59-A6C34878D82A}">
                    <a16:rowId xmlns:a16="http://schemas.microsoft.com/office/drawing/2014/main" val="583401097"/>
                  </a:ext>
                </a:extLst>
              </a:tr>
              <a:tr h="582740">
                <a:tc>
                  <a:txBody>
                    <a:bodyPr/>
                    <a:lstStyle/>
                    <a:p>
                      <a:pPr marL="285750" indent="-285750" algn="just">
                        <a:buFont typeface="Arial" panose="020B0604020202020204" pitchFamily="34" charset="0"/>
                        <a:buChar char="•"/>
                      </a:pPr>
                      <a:r>
                        <a:rPr lang="en-US" sz="1700" b="1" dirty="0">
                          <a:solidFill>
                            <a:srgbClr val="05066D"/>
                          </a:solidFill>
                        </a:rPr>
                        <a:t>Idea and Structure Support</a:t>
                      </a:r>
                    </a:p>
                  </a:txBody>
                  <a:tcPr anchor="ctr"/>
                </a:tc>
                <a:extLst>
                  <a:ext uri="{0D108BD9-81ED-4DB2-BD59-A6C34878D82A}">
                    <a16:rowId xmlns:a16="http://schemas.microsoft.com/office/drawing/2014/main" val="1417728871"/>
                  </a:ext>
                </a:extLst>
              </a:tr>
            </a:tbl>
          </a:graphicData>
        </a:graphic>
      </p:graphicFrame>
      <p:sp>
        <p:nvSpPr>
          <p:cNvPr id="2" name="Speech Bubble: Rectangle with Corners Rounded 1">
            <a:extLst>
              <a:ext uri="{FF2B5EF4-FFF2-40B4-BE49-F238E27FC236}">
                <a16:creationId xmlns:a16="http://schemas.microsoft.com/office/drawing/2014/main" id="{D899071E-8CDC-23BC-C830-803E0ECA5166}"/>
              </a:ext>
            </a:extLst>
          </p:cNvPr>
          <p:cNvSpPr/>
          <p:nvPr/>
        </p:nvSpPr>
        <p:spPr>
          <a:xfrm>
            <a:off x="5054598" y="2035975"/>
            <a:ext cx="3378201" cy="1816358"/>
          </a:xfrm>
          <a:prstGeom prst="wedgeRoundRectCallout">
            <a:avLst>
              <a:gd name="adj1" fmla="val -78985"/>
              <a:gd name="adj2" fmla="val 6533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solidFill>
                  <a:schemeClr val="bg1"/>
                </a:solidFill>
              </a:rPr>
              <a:t>“ChatGPT can suggest many ideas and structures to help </a:t>
            </a:r>
            <a:r>
              <a:rPr lang="en-US" sz="1600" b="1" dirty="0">
                <a:solidFill>
                  <a:schemeClr val="bg1"/>
                </a:solidFill>
              </a:rPr>
              <a:t>reduce</a:t>
            </a:r>
            <a:r>
              <a:rPr lang="en-US" sz="1600" dirty="0">
                <a:solidFill>
                  <a:schemeClr val="bg1"/>
                </a:solidFill>
              </a:rPr>
              <a:t> </a:t>
            </a:r>
            <a:r>
              <a:rPr lang="en-US" sz="1600" b="1" dirty="0">
                <a:solidFill>
                  <a:schemeClr val="bg1"/>
                </a:solidFill>
              </a:rPr>
              <a:t>burdens</a:t>
            </a:r>
            <a:r>
              <a:rPr lang="en-US" sz="1600" dirty="0">
                <a:solidFill>
                  <a:schemeClr val="bg1"/>
                </a:solidFill>
              </a:rPr>
              <a:t> on teachers.”</a:t>
            </a:r>
          </a:p>
        </p:txBody>
      </p:sp>
    </p:spTree>
    <p:extLst>
      <p:ext uri="{BB962C8B-B14F-4D97-AF65-F5344CB8AC3E}">
        <p14:creationId xmlns:p14="http://schemas.microsoft.com/office/powerpoint/2010/main" val="409672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5">
          <a:extLst>
            <a:ext uri="{FF2B5EF4-FFF2-40B4-BE49-F238E27FC236}">
              <a16:creationId xmlns:a16="http://schemas.microsoft.com/office/drawing/2014/main" id="{69B603E4-3DF6-4766-F9C2-71B5605C455B}"/>
            </a:ext>
          </a:extLst>
        </p:cNvPr>
        <p:cNvGrpSpPr/>
        <p:nvPr/>
      </p:nvGrpSpPr>
      <p:grpSpPr>
        <a:xfrm>
          <a:off x="0" y="0"/>
          <a:ext cx="0" cy="0"/>
          <a:chOff x="0" y="0"/>
          <a:chExt cx="0" cy="0"/>
        </a:xfrm>
      </p:grpSpPr>
      <p:sp>
        <p:nvSpPr>
          <p:cNvPr id="1497" name="Google Shape;1497;p32">
            <a:extLst>
              <a:ext uri="{FF2B5EF4-FFF2-40B4-BE49-F238E27FC236}">
                <a16:creationId xmlns:a16="http://schemas.microsoft.com/office/drawing/2014/main" id="{AA482568-5684-FC84-84B3-30C2ABB1FC41}"/>
              </a:ext>
            </a:extLst>
          </p:cNvPr>
          <p:cNvSpPr txBox="1">
            <a:spLocks noGrp="1"/>
          </p:cNvSpPr>
          <p:nvPr>
            <p:ph type="title"/>
          </p:nvPr>
        </p:nvSpPr>
        <p:spPr>
          <a:xfrm>
            <a:off x="1315811" y="447882"/>
            <a:ext cx="7773071"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KEY FINDINGS</a:t>
            </a:r>
            <a:endParaRPr dirty="0"/>
          </a:p>
        </p:txBody>
      </p:sp>
      <p:sp>
        <p:nvSpPr>
          <p:cNvPr id="8" name="Google Shape;1523;p33">
            <a:extLst>
              <a:ext uri="{FF2B5EF4-FFF2-40B4-BE49-F238E27FC236}">
                <a16:creationId xmlns:a16="http://schemas.microsoft.com/office/drawing/2014/main" id="{8F9BF33A-C10B-CCD5-D7B3-03D235E4E1A1}"/>
              </a:ext>
            </a:extLst>
          </p:cNvPr>
          <p:cNvSpPr txBox="1">
            <a:spLocks/>
          </p:cNvSpPr>
          <p:nvPr/>
        </p:nvSpPr>
        <p:spPr>
          <a:xfrm>
            <a:off x="3001346" y="542418"/>
            <a:ext cx="579427" cy="301078"/>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 Vietnam Pro Black"/>
              <a:buNone/>
              <a:defRPr sz="3000" b="0" i="0" u="none" strike="noStrike" cap="none">
                <a:solidFill>
                  <a:schemeClr val="dk2"/>
                </a:solidFill>
                <a:latin typeface="Be Vietnam Pro Black"/>
                <a:ea typeface="Be Vietnam Pro Black"/>
                <a:cs typeface="Be Vietnam Pro Black"/>
                <a:sym typeface="Be Vietnam Pro Black"/>
              </a:defRPr>
            </a:lvl1pPr>
            <a:lvl2pPr marR="0" lvl="1"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9pPr>
          </a:lstStyle>
          <a:p>
            <a:r>
              <a:rPr lang="vi-VN" sz="1600" dirty="0"/>
              <a:t>04</a:t>
            </a:r>
            <a:endParaRPr lang="en" sz="1600" dirty="0"/>
          </a:p>
        </p:txBody>
      </p:sp>
      <p:sp>
        <p:nvSpPr>
          <p:cNvPr id="1505" name="Google Shape;1505;p32">
            <a:extLst>
              <a:ext uri="{FF2B5EF4-FFF2-40B4-BE49-F238E27FC236}">
                <a16:creationId xmlns:a16="http://schemas.microsoft.com/office/drawing/2014/main" id="{E15959F8-88AC-E004-50B3-BFFAFE5D8371}"/>
              </a:ext>
            </a:extLst>
          </p:cNvPr>
          <p:cNvSpPr txBox="1">
            <a:spLocks/>
          </p:cNvSpPr>
          <p:nvPr/>
        </p:nvSpPr>
        <p:spPr>
          <a:xfrm>
            <a:off x="512880" y="1345428"/>
            <a:ext cx="8576002" cy="36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1pPr>
            <a:lvl2pPr marL="914400" marR="0" lvl="1"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2pPr>
            <a:lvl3pPr marL="1371600" marR="0" lvl="2"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3pPr>
            <a:lvl4pPr marL="1828800" marR="0" lvl="3"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4pPr>
            <a:lvl5pPr marL="2286000" marR="0" lvl="4"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5pPr>
            <a:lvl6pPr marL="2743200" marR="0" lvl="5"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6pPr>
            <a:lvl7pPr marL="3200400" marR="0" lvl="6"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7pPr>
            <a:lvl8pPr marL="3657600" marR="0" lvl="7"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8pPr>
            <a:lvl9pPr marL="4114800" marR="0" lvl="8" indent="-317500" algn="l" rtl="0">
              <a:lnSpc>
                <a:spcPct val="100000"/>
              </a:lnSpc>
              <a:spcBef>
                <a:spcPts val="1600"/>
              </a:spcBef>
              <a:spcAft>
                <a:spcPts val="1600"/>
              </a:spcAft>
              <a:buClr>
                <a:schemeClr val="lt1"/>
              </a:buClr>
              <a:buSzPts val="1400"/>
              <a:buFont typeface="Inter"/>
              <a:buChar char="■"/>
              <a:defRPr sz="1400" b="0" i="0" u="none" strike="noStrike" cap="none">
                <a:solidFill>
                  <a:schemeClr val="lt1"/>
                </a:solidFill>
                <a:latin typeface="Inter"/>
                <a:ea typeface="Inter"/>
                <a:cs typeface="Inter"/>
                <a:sym typeface="Inter"/>
              </a:defRPr>
            </a:lvl9pPr>
          </a:lstStyle>
          <a:p>
            <a:pPr marL="0" indent="0">
              <a:buFont typeface="Inter"/>
              <a:buNone/>
            </a:pPr>
            <a:r>
              <a:rPr lang="vi-VN" sz="1700" dirty="0">
                <a:latin typeface="Be Vietnam Pro Black"/>
                <a:ea typeface="Be Vietnam Pro Black"/>
                <a:cs typeface="Be Vietnam Pro Black"/>
                <a:sym typeface="Be Vietnam Pro Black"/>
              </a:rPr>
              <a:t>LIMITATIONS</a:t>
            </a:r>
            <a:r>
              <a:rPr lang="en-US" sz="1700" dirty="0">
                <a:latin typeface="Be Vietnam Pro Black"/>
                <a:ea typeface="Be Vietnam Pro Black"/>
                <a:cs typeface="Be Vietnam Pro Black"/>
                <a:sym typeface="Be Vietnam Pro Black"/>
              </a:rPr>
              <a:t> OF CHATGPT IN GENERATING IELTS WRITING FEEDBACK </a:t>
            </a:r>
          </a:p>
        </p:txBody>
      </p:sp>
      <p:graphicFrame>
        <p:nvGraphicFramePr>
          <p:cNvPr id="9" name="Table 8">
            <a:extLst>
              <a:ext uri="{FF2B5EF4-FFF2-40B4-BE49-F238E27FC236}">
                <a16:creationId xmlns:a16="http://schemas.microsoft.com/office/drawing/2014/main" id="{5A283464-3F48-48C2-D124-0F66691FC570}"/>
              </a:ext>
            </a:extLst>
          </p:cNvPr>
          <p:cNvGraphicFramePr>
            <a:graphicFrameLocks noGrp="1"/>
          </p:cNvGraphicFramePr>
          <p:nvPr>
            <p:extLst>
              <p:ext uri="{D42A27DB-BD31-4B8C-83A1-F6EECF244321}">
                <p14:modId xmlns:p14="http://schemas.microsoft.com/office/powerpoint/2010/main" val="2511178405"/>
              </p:ext>
            </p:extLst>
          </p:nvPr>
        </p:nvGraphicFramePr>
        <p:xfrm>
          <a:off x="534131" y="2035975"/>
          <a:ext cx="3748793" cy="1748220"/>
        </p:xfrm>
        <a:graphic>
          <a:graphicData uri="http://schemas.openxmlformats.org/drawingml/2006/table">
            <a:tbl>
              <a:tblPr firstRow="1" bandRow="1">
                <a:tableStyleId>{8EEF5892-6E69-468C-8A53-548E7C60D508}</a:tableStyleId>
              </a:tblPr>
              <a:tblGrid>
                <a:gridCol w="3748793">
                  <a:extLst>
                    <a:ext uri="{9D8B030D-6E8A-4147-A177-3AD203B41FA5}">
                      <a16:colId xmlns:a16="http://schemas.microsoft.com/office/drawing/2014/main" val="1759559963"/>
                    </a:ext>
                  </a:extLst>
                </a:gridCol>
              </a:tblGrid>
              <a:tr h="582740">
                <a:tc>
                  <a:txBody>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Overreliance and Misuse</a:t>
                      </a:r>
                      <a:endParaRPr lang="en-US" sz="1700" dirty="0"/>
                    </a:p>
                  </a:txBody>
                  <a:tcPr anchor="ctr"/>
                </a:tc>
                <a:extLst>
                  <a:ext uri="{0D108BD9-81ED-4DB2-BD59-A6C34878D82A}">
                    <a16:rowId xmlns:a16="http://schemas.microsoft.com/office/drawing/2014/main" val="1669369931"/>
                  </a:ext>
                </a:extLst>
              </a:tr>
              <a:tr h="582740">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Lack of Personalization</a:t>
                      </a:r>
                      <a:endParaRPr lang="en-US" sz="1700" dirty="0"/>
                    </a:p>
                  </a:txBody>
                  <a:tcPr anchor="ctr"/>
                </a:tc>
                <a:extLst>
                  <a:ext uri="{0D108BD9-81ED-4DB2-BD59-A6C34878D82A}">
                    <a16:rowId xmlns:a16="http://schemas.microsoft.com/office/drawing/2014/main" val="1176850245"/>
                  </a:ext>
                </a:extLst>
              </a:tr>
              <a:tr h="582740">
                <a:tc>
                  <a:txBody>
                    <a:bodyPr/>
                    <a:lstStyle/>
                    <a:p>
                      <a:pPr marL="285750" indent="-285750" algn="just">
                        <a:buFont typeface="Arial" panose="020B0604020202020204" pitchFamily="34" charset="0"/>
                        <a:buChar char="•"/>
                      </a:pPr>
                      <a:r>
                        <a:rPr lang="en-US" sz="1700" b="1" dirty="0">
                          <a:solidFill>
                            <a:srgbClr val="05066D"/>
                          </a:solidFill>
                        </a:rPr>
                        <a:t>Lack of consistency</a:t>
                      </a:r>
                    </a:p>
                  </a:txBody>
                  <a:tcPr anchor="ctr"/>
                </a:tc>
                <a:extLst>
                  <a:ext uri="{0D108BD9-81ED-4DB2-BD59-A6C34878D82A}">
                    <a16:rowId xmlns:a16="http://schemas.microsoft.com/office/drawing/2014/main" val="583401097"/>
                  </a:ext>
                </a:extLst>
              </a:tr>
            </a:tbl>
          </a:graphicData>
        </a:graphic>
      </p:graphicFrame>
      <p:sp>
        <p:nvSpPr>
          <p:cNvPr id="2" name="Speech Bubble: Rectangle with Corners Rounded 1">
            <a:extLst>
              <a:ext uri="{FF2B5EF4-FFF2-40B4-BE49-F238E27FC236}">
                <a16:creationId xmlns:a16="http://schemas.microsoft.com/office/drawing/2014/main" id="{E15EEB90-9075-B5D2-114D-F35E765C95F7}"/>
              </a:ext>
            </a:extLst>
          </p:cNvPr>
          <p:cNvSpPr/>
          <p:nvPr/>
        </p:nvSpPr>
        <p:spPr>
          <a:xfrm>
            <a:off x="5054598" y="2035975"/>
            <a:ext cx="3378201" cy="1816358"/>
          </a:xfrm>
          <a:prstGeom prst="wedgeRoundRectCallout">
            <a:avLst>
              <a:gd name="adj1" fmla="val -77732"/>
              <a:gd name="adj2" fmla="val -3115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vi-VN" sz="1600" dirty="0">
                <a:solidFill>
                  <a:schemeClr val="bg1"/>
                </a:solidFill>
              </a:rPr>
              <a:t>“...</a:t>
            </a:r>
            <a:r>
              <a:rPr lang="en-US" sz="1600" dirty="0">
                <a:solidFill>
                  <a:schemeClr val="bg1"/>
                </a:solidFill>
              </a:rPr>
              <a:t>teachers may lose their </a:t>
            </a:r>
            <a:r>
              <a:rPr lang="en-US" sz="1600" b="1" dirty="0">
                <a:solidFill>
                  <a:schemeClr val="bg1"/>
                </a:solidFill>
              </a:rPr>
              <a:t>creativity</a:t>
            </a:r>
            <a:r>
              <a:rPr lang="en-US" sz="1600" dirty="0">
                <a:solidFill>
                  <a:schemeClr val="bg1"/>
                </a:solidFill>
              </a:rPr>
              <a:t> and it can also deteriorate their </a:t>
            </a:r>
            <a:r>
              <a:rPr lang="en-US" sz="1600" b="1" dirty="0">
                <a:solidFill>
                  <a:schemeClr val="bg1"/>
                </a:solidFill>
              </a:rPr>
              <a:t>grading </a:t>
            </a:r>
            <a:r>
              <a:rPr lang="vi-VN" sz="1600" b="1" dirty="0">
                <a:solidFill>
                  <a:schemeClr val="bg1"/>
                </a:solidFill>
              </a:rPr>
              <a:t>skills</a:t>
            </a:r>
            <a:r>
              <a:rPr lang="vi-VN" sz="1600" dirty="0">
                <a:solidFill>
                  <a:schemeClr val="bg1"/>
                </a:solidFill>
              </a:rPr>
              <a:t>”.</a:t>
            </a:r>
            <a:endParaRPr lang="en-US" sz="1600" dirty="0">
              <a:solidFill>
                <a:schemeClr val="bg1"/>
              </a:solidFill>
            </a:endParaRPr>
          </a:p>
        </p:txBody>
      </p:sp>
    </p:spTree>
    <p:extLst>
      <p:ext uri="{BB962C8B-B14F-4D97-AF65-F5344CB8AC3E}">
        <p14:creationId xmlns:p14="http://schemas.microsoft.com/office/powerpoint/2010/main" val="251916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5">
          <a:extLst>
            <a:ext uri="{FF2B5EF4-FFF2-40B4-BE49-F238E27FC236}">
              <a16:creationId xmlns:a16="http://schemas.microsoft.com/office/drawing/2014/main" id="{F9C2A820-AB88-6FB8-8B5F-5316F8F40962}"/>
            </a:ext>
          </a:extLst>
        </p:cNvPr>
        <p:cNvGrpSpPr/>
        <p:nvPr/>
      </p:nvGrpSpPr>
      <p:grpSpPr>
        <a:xfrm>
          <a:off x="0" y="0"/>
          <a:ext cx="0" cy="0"/>
          <a:chOff x="0" y="0"/>
          <a:chExt cx="0" cy="0"/>
        </a:xfrm>
      </p:grpSpPr>
      <p:sp>
        <p:nvSpPr>
          <p:cNvPr id="1497" name="Google Shape;1497;p32">
            <a:extLst>
              <a:ext uri="{FF2B5EF4-FFF2-40B4-BE49-F238E27FC236}">
                <a16:creationId xmlns:a16="http://schemas.microsoft.com/office/drawing/2014/main" id="{A431D223-7D82-7DC5-CD40-3EA42D415229}"/>
              </a:ext>
            </a:extLst>
          </p:cNvPr>
          <p:cNvSpPr txBox="1">
            <a:spLocks noGrp="1"/>
          </p:cNvSpPr>
          <p:nvPr>
            <p:ph type="title"/>
          </p:nvPr>
        </p:nvSpPr>
        <p:spPr>
          <a:xfrm>
            <a:off x="1315811" y="447882"/>
            <a:ext cx="7773071"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KEY FINDINGS</a:t>
            </a:r>
            <a:endParaRPr dirty="0"/>
          </a:p>
        </p:txBody>
      </p:sp>
      <p:sp>
        <p:nvSpPr>
          <p:cNvPr id="8" name="Google Shape;1523;p33">
            <a:extLst>
              <a:ext uri="{FF2B5EF4-FFF2-40B4-BE49-F238E27FC236}">
                <a16:creationId xmlns:a16="http://schemas.microsoft.com/office/drawing/2014/main" id="{5181EA13-ECD2-B41E-8887-47C25510A419}"/>
              </a:ext>
            </a:extLst>
          </p:cNvPr>
          <p:cNvSpPr txBox="1">
            <a:spLocks/>
          </p:cNvSpPr>
          <p:nvPr/>
        </p:nvSpPr>
        <p:spPr>
          <a:xfrm>
            <a:off x="3001346" y="542418"/>
            <a:ext cx="579427" cy="301078"/>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 Vietnam Pro Black"/>
              <a:buNone/>
              <a:defRPr sz="3000" b="0" i="0" u="none" strike="noStrike" cap="none">
                <a:solidFill>
                  <a:schemeClr val="dk2"/>
                </a:solidFill>
                <a:latin typeface="Be Vietnam Pro Black"/>
                <a:ea typeface="Be Vietnam Pro Black"/>
                <a:cs typeface="Be Vietnam Pro Black"/>
                <a:sym typeface="Be Vietnam Pro Black"/>
              </a:defRPr>
            </a:lvl1pPr>
            <a:lvl2pPr marR="0" lvl="1"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9pPr>
          </a:lstStyle>
          <a:p>
            <a:r>
              <a:rPr lang="vi-VN" sz="1600" dirty="0"/>
              <a:t>04</a:t>
            </a:r>
            <a:endParaRPr lang="en" sz="1600" dirty="0"/>
          </a:p>
        </p:txBody>
      </p:sp>
      <p:sp>
        <p:nvSpPr>
          <p:cNvPr id="1505" name="Google Shape;1505;p32">
            <a:extLst>
              <a:ext uri="{FF2B5EF4-FFF2-40B4-BE49-F238E27FC236}">
                <a16:creationId xmlns:a16="http://schemas.microsoft.com/office/drawing/2014/main" id="{EB9420E9-D3A5-BA4C-CAC8-6DFF6994279A}"/>
              </a:ext>
            </a:extLst>
          </p:cNvPr>
          <p:cNvSpPr txBox="1">
            <a:spLocks/>
          </p:cNvSpPr>
          <p:nvPr/>
        </p:nvSpPr>
        <p:spPr>
          <a:xfrm>
            <a:off x="512880" y="1345428"/>
            <a:ext cx="8576002" cy="36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1pPr>
            <a:lvl2pPr marL="914400" marR="0" lvl="1"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2pPr>
            <a:lvl3pPr marL="1371600" marR="0" lvl="2"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3pPr>
            <a:lvl4pPr marL="1828800" marR="0" lvl="3"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4pPr>
            <a:lvl5pPr marL="2286000" marR="0" lvl="4"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5pPr>
            <a:lvl6pPr marL="2743200" marR="0" lvl="5"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6pPr>
            <a:lvl7pPr marL="3200400" marR="0" lvl="6"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7pPr>
            <a:lvl8pPr marL="3657600" marR="0" lvl="7"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8pPr>
            <a:lvl9pPr marL="4114800" marR="0" lvl="8" indent="-317500" algn="l" rtl="0">
              <a:lnSpc>
                <a:spcPct val="100000"/>
              </a:lnSpc>
              <a:spcBef>
                <a:spcPts val="1600"/>
              </a:spcBef>
              <a:spcAft>
                <a:spcPts val="1600"/>
              </a:spcAft>
              <a:buClr>
                <a:schemeClr val="lt1"/>
              </a:buClr>
              <a:buSzPts val="1400"/>
              <a:buFont typeface="Inter"/>
              <a:buChar char="■"/>
              <a:defRPr sz="1400" b="0" i="0" u="none" strike="noStrike" cap="none">
                <a:solidFill>
                  <a:schemeClr val="lt1"/>
                </a:solidFill>
                <a:latin typeface="Inter"/>
                <a:ea typeface="Inter"/>
                <a:cs typeface="Inter"/>
                <a:sym typeface="Inter"/>
              </a:defRPr>
            </a:lvl9pPr>
          </a:lstStyle>
          <a:p>
            <a:pPr marL="0" indent="0">
              <a:buFont typeface="Inter"/>
              <a:buNone/>
            </a:pPr>
            <a:r>
              <a:rPr lang="vi-VN" sz="1700" dirty="0">
                <a:latin typeface="Be Vietnam Pro Black"/>
                <a:ea typeface="Be Vietnam Pro Black"/>
                <a:cs typeface="Be Vietnam Pro Black"/>
                <a:sym typeface="Be Vietnam Pro Black"/>
              </a:rPr>
              <a:t>LIMITATIONS</a:t>
            </a:r>
            <a:r>
              <a:rPr lang="en-US" sz="1700" dirty="0">
                <a:latin typeface="Be Vietnam Pro Black"/>
                <a:ea typeface="Be Vietnam Pro Black"/>
                <a:cs typeface="Be Vietnam Pro Black"/>
                <a:sym typeface="Be Vietnam Pro Black"/>
              </a:rPr>
              <a:t> OF CHATGPT IN GENERATING IELTS WRITING FEEDBACK </a:t>
            </a:r>
          </a:p>
        </p:txBody>
      </p:sp>
      <p:graphicFrame>
        <p:nvGraphicFramePr>
          <p:cNvPr id="9" name="Table 8">
            <a:extLst>
              <a:ext uri="{FF2B5EF4-FFF2-40B4-BE49-F238E27FC236}">
                <a16:creationId xmlns:a16="http://schemas.microsoft.com/office/drawing/2014/main" id="{BE62C05D-63DF-3BC3-8DCB-CD3EAC1FAAA0}"/>
              </a:ext>
            </a:extLst>
          </p:cNvPr>
          <p:cNvGraphicFramePr>
            <a:graphicFrameLocks noGrp="1"/>
          </p:cNvGraphicFramePr>
          <p:nvPr/>
        </p:nvGraphicFramePr>
        <p:xfrm>
          <a:off x="534131" y="2035975"/>
          <a:ext cx="3748793" cy="1748220"/>
        </p:xfrm>
        <a:graphic>
          <a:graphicData uri="http://schemas.openxmlformats.org/drawingml/2006/table">
            <a:tbl>
              <a:tblPr firstRow="1" bandRow="1">
                <a:tableStyleId>{8EEF5892-6E69-468C-8A53-548E7C60D508}</a:tableStyleId>
              </a:tblPr>
              <a:tblGrid>
                <a:gridCol w="3748793">
                  <a:extLst>
                    <a:ext uri="{9D8B030D-6E8A-4147-A177-3AD203B41FA5}">
                      <a16:colId xmlns:a16="http://schemas.microsoft.com/office/drawing/2014/main" val="1759559963"/>
                    </a:ext>
                  </a:extLst>
                </a:gridCol>
              </a:tblGrid>
              <a:tr h="582740">
                <a:tc>
                  <a:txBody>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Overreliance and Misuse</a:t>
                      </a:r>
                      <a:endParaRPr lang="en-US" sz="1700" dirty="0"/>
                    </a:p>
                  </a:txBody>
                  <a:tcPr anchor="ctr"/>
                </a:tc>
                <a:extLst>
                  <a:ext uri="{0D108BD9-81ED-4DB2-BD59-A6C34878D82A}">
                    <a16:rowId xmlns:a16="http://schemas.microsoft.com/office/drawing/2014/main" val="1669369931"/>
                  </a:ext>
                </a:extLst>
              </a:tr>
              <a:tr h="582740">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Lack of Personalization</a:t>
                      </a:r>
                      <a:endParaRPr lang="en-US" sz="1700" dirty="0"/>
                    </a:p>
                  </a:txBody>
                  <a:tcPr anchor="ctr"/>
                </a:tc>
                <a:extLst>
                  <a:ext uri="{0D108BD9-81ED-4DB2-BD59-A6C34878D82A}">
                    <a16:rowId xmlns:a16="http://schemas.microsoft.com/office/drawing/2014/main" val="1176850245"/>
                  </a:ext>
                </a:extLst>
              </a:tr>
              <a:tr h="582740">
                <a:tc>
                  <a:txBody>
                    <a:bodyPr/>
                    <a:lstStyle/>
                    <a:p>
                      <a:pPr marL="285750" indent="-285750" algn="just">
                        <a:buFont typeface="Arial" panose="020B0604020202020204" pitchFamily="34" charset="0"/>
                        <a:buChar char="•"/>
                      </a:pPr>
                      <a:r>
                        <a:rPr lang="en-US" sz="1700" b="1" dirty="0">
                          <a:solidFill>
                            <a:srgbClr val="05066D"/>
                          </a:solidFill>
                        </a:rPr>
                        <a:t>Lack of consistency</a:t>
                      </a:r>
                    </a:p>
                  </a:txBody>
                  <a:tcPr anchor="ctr"/>
                </a:tc>
                <a:extLst>
                  <a:ext uri="{0D108BD9-81ED-4DB2-BD59-A6C34878D82A}">
                    <a16:rowId xmlns:a16="http://schemas.microsoft.com/office/drawing/2014/main" val="583401097"/>
                  </a:ext>
                </a:extLst>
              </a:tr>
            </a:tbl>
          </a:graphicData>
        </a:graphic>
      </p:graphicFrame>
      <p:sp>
        <p:nvSpPr>
          <p:cNvPr id="2" name="Speech Bubble: Rectangle with Corners Rounded 1">
            <a:extLst>
              <a:ext uri="{FF2B5EF4-FFF2-40B4-BE49-F238E27FC236}">
                <a16:creationId xmlns:a16="http://schemas.microsoft.com/office/drawing/2014/main" id="{C8B2DCA3-875E-DFF3-E016-4E482D1FDFA8}"/>
              </a:ext>
            </a:extLst>
          </p:cNvPr>
          <p:cNvSpPr/>
          <p:nvPr/>
        </p:nvSpPr>
        <p:spPr>
          <a:xfrm>
            <a:off x="5054598" y="2035975"/>
            <a:ext cx="3378201" cy="1816358"/>
          </a:xfrm>
          <a:prstGeom prst="wedgeRoundRectCallout">
            <a:avLst>
              <a:gd name="adj1" fmla="val -77231"/>
              <a:gd name="adj2" fmla="val -225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solidFill>
                  <a:schemeClr val="bg1"/>
                </a:solidFill>
              </a:rPr>
              <a:t>“It lacks </a:t>
            </a:r>
            <a:r>
              <a:rPr lang="en-US" sz="1600" dirty="0" err="1">
                <a:solidFill>
                  <a:schemeClr val="bg1"/>
                </a:solidFill>
              </a:rPr>
              <a:t>perso</a:t>
            </a:r>
            <a:r>
              <a:rPr lang="vi-VN" sz="1600" dirty="0">
                <a:solidFill>
                  <a:schemeClr val="bg1"/>
                </a:solidFill>
              </a:rPr>
              <a:t>nalization... </a:t>
            </a:r>
            <a:r>
              <a:rPr lang="en-US" sz="1600" dirty="0">
                <a:solidFill>
                  <a:schemeClr val="bg1"/>
                </a:solidFill>
              </a:rPr>
              <a:t>just marks their essays based on a general rubric.”</a:t>
            </a:r>
          </a:p>
        </p:txBody>
      </p:sp>
    </p:spTree>
    <p:extLst>
      <p:ext uri="{BB962C8B-B14F-4D97-AF65-F5344CB8AC3E}">
        <p14:creationId xmlns:p14="http://schemas.microsoft.com/office/powerpoint/2010/main" val="73200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5">
          <a:extLst>
            <a:ext uri="{FF2B5EF4-FFF2-40B4-BE49-F238E27FC236}">
              <a16:creationId xmlns:a16="http://schemas.microsoft.com/office/drawing/2014/main" id="{FE8D01F1-8A79-7205-18E4-31A37589F925}"/>
            </a:ext>
          </a:extLst>
        </p:cNvPr>
        <p:cNvGrpSpPr/>
        <p:nvPr/>
      </p:nvGrpSpPr>
      <p:grpSpPr>
        <a:xfrm>
          <a:off x="0" y="0"/>
          <a:ext cx="0" cy="0"/>
          <a:chOff x="0" y="0"/>
          <a:chExt cx="0" cy="0"/>
        </a:xfrm>
      </p:grpSpPr>
      <p:sp>
        <p:nvSpPr>
          <p:cNvPr id="1497" name="Google Shape;1497;p32">
            <a:extLst>
              <a:ext uri="{FF2B5EF4-FFF2-40B4-BE49-F238E27FC236}">
                <a16:creationId xmlns:a16="http://schemas.microsoft.com/office/drawing/2014/main" id="{F70079CD-4156-4212-1BED-E5C99586A0C7}"/>
              </a:ext>
            </a:extLst>
          </p:cNvPr>
          <p:cNvSpPr txBox="1">
            <a:spLocks noGrp="1"/>
          </p:cNvSpPr>
          <p:nvPr>
            <p:ph type="title"/>
          </p:nvPr>
        </p:nvSpPr>
        <p:spPr>
          <a:xfrm>
            <a:off x="1315811" y="447882"/>
            <a:ext cx="7773071"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KEY FINDINGS</a:t>
            </a:r>
            <a:endParaRPr dirty="0"/>
          </a:p>
        </p:txBody>
      </p:sp>
      <p:sp>
        <p:nvSpPr>
          <p:cNvPr id="8" name="Google Shape;1523;p33">
            <a:extLst>
              <a:ext uri="{FF2B5EF4-FFF2-40B4-BE49-F238E27FC236}">
                <a16:creationId xmlns:a16="http://schemas.microsoft.com/office/drawing/2014/main" id="{5D46284A-33A7-1FAC-46E5-83E250D772F6}"/>
              </a:ext>
            </a:extLst>
          </p:cNvPr>
          <p:cNvSpPr txBox="1">
            <a:spLocks/>
          </p:cNvSpPr>
          <p:nvPr/>
        </p:nvSpPr>
        <p:spPr>
          <a:xfrm>
            <a:off x="3001346" y="542418"/>
            <a:ext cx="579427" cy="301078"/>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 Vietnam Pro Black"/>
              <a:buNone/>
              <a:defRPr sz="3000" b="0" i="0" u="none" strike="noStrike" cap="none">
                <a:solidFill>
                  <a:schemeClr val="dk2"/>
                </a:solidFill>
                <a:latin typeface="Be Vietnam Pro Black"/>
                <a:ea typeface="Be Vietnam Pro Black"/>
                <a:cs typeface="Be Vietnam Pro Black"/>
                <a:sym typeface="Be Vietnam Pro Black"/>
              </a:defRPr>
            </a:lvl1pPr>
            <a:lvl2pPr marR="0" lvl="1"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9pPr>
          </a:lstStyle>
          <a:p>
            <a:r>
              <a:rPr lang="vi-VN" sz="1600" dirty="0"/>
              <a:t>04</a:t>
            </a:r>
            <a:endParaRPr lang="en" sz="1600" dirty="0"/>
          </a:p>
        </p:txBody>
      </p:sp>
      <p:sp>
        <p:nvSpPr>
          <p:cNvPr id="1505" name="Google Shape;1505;p32">
            <a:extLst>
              <a:ext uri="{FF2B5EF4-FFF2-40B4-BE49-F238E27FC236}">
                <a16:creationId xmlns:a16="http://schemas.microsoft.com/office/drawing/2014/main" id="{A85480D2-63AB-31B0-2E4C-B8AE2276065F}"/>
              </a:ext>
            </a:extLst>
          </p:cNvPr>
          <p:cNvSpPr txBox="1">
            <a:spLocks/>
          </p:cNvSpPr>
          <p:nvPr/>
        </p:nvSpPr>
        <p:spPr>
          <a:xfrm>
            <a:off x="512880" y="1345428"/>
            <a:ext cx="8576002" cy="36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1pPr>
            <a:lvl2pPr marL="914400" marR="0" lvl="1"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2pPr>
            <a:lvl3pPr marL="1371600" marR="0" lvl="2"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3pPr>
            <a:lvl4pPr marL="1828800" marR="0" lvl="3"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4pPr>
            <a:lvl5pPr marL="2286000" marR="0" lvl="4"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5pPr>
            <a:lvl6pPr marL="2743200" marR="0" lvl="5"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6pPr>
            <a:lvl7pPr marL="3200400" marR="0" lvl="6"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7pPr>
            <a:lvl8pPr marL="3657600" marR="0" lvl="7"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8pPr>
            <a:lvl9pPr marL="4114800" marR="0" lvl="8" indent="-317500" algn="l" rtl="0">
              <a:lnSpc>
                <a:spcPct val="100000"/>
              </a:lnSpc>
              <a:spcBef>
                <a:spcPts val="1600"/>
              </a:spcBef>
              <a:spcAft>
                <a:spcPts val="1600"/>
              </a:spcAft>
              <a:buClr>
                <a:schemeClr val="lt1"/>
              </a:buClr>
              <a:buSzPts val="1400"/>
              <a:buFont typeface="Inter"/>
              <a:buChar char="■"/>
              <a:defRPr sz="1400" b="0" i="0" u="none" strike="noStrike" cap="none">
                <a:solidFill>
                  <a:schemeClr val="lt1"/>
                </a:solidFill>
                <a:latin typeface="Inter"/>
                <a:ea typeface="Inter"/>
                <a:cs typeface="Inter"/>
                <a:sym typeface="Inter"/>
              </a:defRPr>
            </a:lvl9pPr>
          </a:lstStyle>
          <a:p>
            <a:pPr marL="0" indent="0">
              <a:buFont typeface="Inter"/>
              <a:buNone/>
            </a:pPr>
            <a:r>
              <a:rPr lang="vi-VN" sz="1700" dirty="0">
                <a:latin typeface="Be Vietnam Pro Black"/>
                <a:ea typeface="Be Vietnam Pro Black"/>
                <a:cs typeface="Be Vietnam Pro Black"/>
                <a:sym typeface="Be Vietnam Pro Black"/>
              </a:rPr>
              <a:t>LIMITATIONS</a:t>
            </a:r>
            <a:r>
              <a:rPr lang="en-US" sz="1700" dirty="0">
                <a:latin typeface="Be Vietnam Pro Black"/>
                <a:ea typeface="Be Vietnam Pro Black"/>
                <a:cs typeface="Be Vietnam Pro Black"/>
                <a:sym typeface="Be Vietnam Pro Black"/>
              </a:rPr>
              <a:t> OF CHATGPT IN GENERATING IELTS WRITING FEEDBACK </a:t>
            </a:r>
          </a:p>
        </p:txBody>
      </p:sp>
      <p:graphicFrame>
        <p:nvGraphicFramePr>
          <p:cNvPr id="9" name="Table 8">
            <a:extLst>
              <a:ext uri="{FF2B5EF4-FFF2-40B4-BE49-F238E27FC236}">
                <a16:creationId xmlns:a16="http://schemas.microsoft.com/office/drawing/2014/main" id="{21D5E0AD-85B3-A69C-D72F-E94E1CDEEAF9}"/>
              </a:ext>
            </a:extLst>
          </p:cNvPr>
          <p:cNvGraphicFramePr>
            <a:graphicFrameLocks noGrp="1"/>
          </p:cNvGraphicFramePr>
          <p:nvPr/>
        </p:nvGraphicFramePr>
        <p:xfrm>
          <a:off x="534131" y="2035975"/>
          <a:ext cx="3748793" cy="1748220"/>
        </p:xfrm>
        <a:graphic>
          <a:graphicData uri="http://schemas.openxmlformats.org/drawingml/2006/table">
            <a:tbl>
              <a:tblPr firstRow="1" bandRow="1">
                <a:tableStyleId>{8EEF5892-6E69-468C-8A53-548E7C60D508}</a:tableStyleId>
              </a:tblPr>
              <a:tblGrid>
                <a:gridCol w="3748793">
                  <a:extLst>
                    <a:ext uri="{9D8B030D-6E8A-4147-A177-3AD203B41FA5}">
                      <a16:colId xmlns:a16="http://schemas.microsoft.com/office/drawing/2014/main" val="1759559963"/>
                    </a:ext>
                  </a:extLst>
                </a:gridCol>
              </a:tblGrid>
              <a:tr h="582740">
                <a:tc>
                  <a:txBody>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Overreliance and Misuse</a:t>
                      </a:r>
                      <a:endParaRPr lang="en-US" sz="1700" dirty="0"/>
                    </a:p>
                  </a:txBody>
                  <a:tcPr anchor="ctr"/>
                </a:tc>
                <a:extLst>
                  <a:ext uri="{0D108BD9-81ED-4DB2-BD59-A6C34878D82A}">
                    <a16:rowId xmlns:a16="http://schemas.microsoft.com/office/drawing/2014/main" val="1669369931"/>
                  </a:ext>
                </a:extLst>
              </a:tr>
              <a:tr h="582740">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Lack of Personalization</a:t>
                      </a:r>
                      <a:endParaRPr lang="en-US" sz="1700" dirty="0"/>
                    </a:p>
                  </a:txBody>
                  <a:tcPr anchor="ctr"/>
                </a:tc>
                <a:extLst>
                  <a:ext uri="{0D108BD9-81ED-4DB2-BD59-A6C34878D82A}">
                    <a16:rowId xmlns:a16="http://schemas.microsoft.com/office/drawing/2014/main" val="1176850245"/>
                  </a:ext>
                </a:extLst>
              </a:tr>
              <a:tr h="582740">
                <a:tc>
                  <a:txBody>
                    <a:bodyPr/>
                    <a:lstStyle/>
                    <a:p>
                      <a:pPr marL="285750" indent="-285750" algn="just">
                        <a:buFont typeface="Arial" panose="020B0604020202020204" pitchFamily="34" charset="0"/>
                        <a:buChar char="•"/>
                      </a:pPr>
                      <a:r>
                        <a:rPr lang="en-US" sz="1700" b="1" dirty="0">
                          <a:solidFill>
                            <a:srgbClr val="05066D"/>
                          </a:solidFill>
                        </a:rPr>
                        <a:t>Lack of consistency</a:t>
                      </a:r>
                    </a:p>
                  </a:txBody>
                  <a:tcPr anchor="ctr"/>
                </a:tc>
                <a:extLst>
                  <a:ext uri="{0D108BD9-81ED-4DB2-BD59-A6C34878D82A}">
                    <a16:rowId xmlns:a16="http://schemas.microsoft.com/office/drawing/2014/main" val="583401097"/>
                  </a:ext>
                </a:extLst>
              </a:tr>
            </a:tbl>
          </a:graphicData>
        </a:graphic>
      </p:graphicFrame>
      <p:sp>
        <p:nvSpPr>
          <p:cNvPr id="2" name="Speech Bubble: Rectangle with Corners Rounded 1">
            <a:extLst>
              <a:ext uri="{FF2B5EF4-FFF2-40B4-BE49-F238E27FC236}">
                <a16:creationId xmlns:a16="http://schemas.microsoft.com/office/drawing/2014/main" id="{EB5398FF-3BAF-9D0E-F5B2-782030A22ACA}"/>
              </a:ext>
            </a:extLst>
          </p:cNvPr>
          <p:cNvSpPr/>
          <p:nvPr/>
        </p:nvSpPr>
        <p:spPr>
          <a:xfrm>
            <a:off x="5054598" y="2035975"/>
            <a:ext cx="3378201" cy="1816358"/>
          </a:xfrm>
          <a:prstGeom prst="wedgeRoundRectCallout">
            <a:avLst>
              <a:gd name="adj1" fmla="val -80990"/>
              <a:gd name="adj2" fmla="val 2944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solidFill>
                  <a:schemeClr val="bg1"/>
                </a:solidFill>
              </a:rPr>
              <a:t>“Sometimes, there is still misinformation that can be misleading to students if teachers do not check carefully.”</a:t>
            </a:r>
          </a:p>
        </p:txBody>
      </p:sp>
    </p:spTree>
    <p:extLst>
      <p:ext uri="{BB962C8B-B14F-4D97-AF65-F5344CB8AC3E}">
        <p14:creationId xmlns:p14="http://schemas.microsoft.com/office/powerpoint/2010/main" val="712153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7" name="Google Shape;1497;p32"/>
          <p:cNvSpPr txBox="1">
            <a:spLocks noGrp="1"/>
          </p:cNvSpPr>
          <p:nvPr>
            <p:ph type="title"/>
          </p:nvPr>
        </p:nvSpPr>
        <p:spPr>
          <a:xfrm>
            <a:off x="1328596" y="463083"/>
            <a:ext cx="7773071"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CONCLUSION</a:t>
            </a:r>
            <a:endParaRPr dirty="0"/>
          </a:p>
        </p:txBody>
      </p:sp>
      <p:sp>
        <p:nvSpPr>
          <p:cNvPr id="8" name="Google Shape;1523;p33">
            <a:extLst>
              <a:ext uri="{FF2B5EF4-FFF2-40B4-BE49-F238E27FC236}">
                <a16:creationId xmlns:a16="http://schemas.microsoft.com/office/drawing/2014/main" id="{956B0B58-033B-FFDE-D561-B9662BDC5BBA}"/>
              </a:ext>
            </a:extLst>
          </p:cNvPr>
          <p:cNvSpPr txBox="1">
            <a:spLocks/>
          </p:cNvSpPr>
          <p:nvPr/>
        </p:nvSpPr>
        <p:spPr>
          <a:xfrm>
            <a:off x="3089474" y="565027"/>
            <a:ext cx="579427" cy="301078"/>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 Vietnam Pro Black"/>
              <a:buNone/>
              <a:defRPr sz="3000" b="0" i="0" u="none" strike="noStrike" cap="none">
                <a:solidFill>
                  <a:schemeClr val="dk2"/>
                </a:solidFill>
                <a:latin typeface="Be Vietnam Pro Black"/>
                <a:ea typeface="Be Vietnam Pro Black"/>
                <a:cs typeface="Be Vietnam Pro Black"/>
                <a:sym typeface="Be Vietnam Pro Black"/>
              </a:defRPr>
            </a:lvl1pPr>
            <a:lvl2pPr marR="0" lvl="1"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9pPr>
          </a:lstStyle>
          <a:p>
            <a:r>
              <a:rPr lang="vi-VN" sz="1600" dirty="0"/>
              <a:t>05</a:t>
            </a:r>
            <a:endParaRPr lang="en" sz="1600" dirty="0"/>
          </a:p>
        </p:txBody>
      </p:sp>
      <p:sp>
        <p:nvSpPr>
          <p:cNvPr id="3" name="TextBox 2">
            <a:extLst>
              <a:ext uri="{FF2B5EF4-FFF2-40B4-BE49-F238E27FC236}">
                <a16:creationId xmlns:a16="http://schemas.microsoft.com/office/drawing/2014/main" id="{370CC480-E2E0-456D-C593-7D10D54A3649}"/>
              </a:ext>
            </a:extLst>
          </p:cNvPr>
          <p:cNvSpPr txBox="1"/>
          <p:nvPr/>
        </p:nvSpPr>
        <p:spPr>
          <a:xfrm>
            <a:off x="1059064" y="1395191"/>
            <a:ext cx="7924500" cy="1881990"/>
          </a:xfrm>
          <a:prstGeom prst="rect">
            <a:avLst/>
          </a:prstGeom>
          <a:noFill/>
        </p:spPr>
        <p:txBody>
          <a:bodyPr wrap="square">
            <a:spAutoFit/>
          </a:bodyPr>
          <a:lstStyle/>
          <a:p>
            <a:pPr>
              <a:lnSpc>
                <a:spcPct val="150000"/>
              </a:lnSpc>
            </a:pPr>
            <a:r>
              <a:rPr lang="en-US" sz="2000" dirty="0"/>
              <a:t>ChatGPT can be a useful tool, but</a:t>
            </a:r>
            <a:r>
              <a:rPr lang="vi-VN" sz="2000" dirty="0"/>
              <a:t> </a:t>
            </a:r>
            <a:r>
              <a:rPr lang="en-US" sz="2000" dirty="0"/>
              <a:t>Human empathy and personalization are irreplaceable.</a:t>
            </a:r>
            <a:endParaRPr lang="vi-VN" sz="2000" dirty="0"/>
          </a:p>
          <a:p>
            <a:pPr>
              <a:lnSpc>
                <a:spcPct val="150000"/>
              </a:lnSpc>
            </a:pPr>
            <a:r>
              <a:rPr lang="en-US" sz="2000" dirty="0"/>
              <a:t>Encourage further research with larger, diverse samples and long-term studies.</a:t>
            </a:r>
            <a:endParaRPr lang="vi-VN" sz="1900" i="0" dirty="0">
              <a:solidFill>
                <a:srgbClr val="05066D"/>
              </a:solidFill>
              <a:effectLst/>
            </a:endParaRPr>
          </a:p>
        </p:txBody>
      </p:sp>
      <p:pic>
        <p:nvPicPr>
          <p:cNvPr id="2" name="Picture 2" descr="Pointing - Free hands and gestures icons">
            <a:extLst>
              <a:ext uri="{FF2B5EF4-FFF2-40B4-BE49-F238E27FC236}">
                <a16:creationId xmlns:a16="http://schemas.microsoft.com/office/drawing/2014/main" id="{BC9ED791-A760-A5FF-4BEF-E71253462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382" y="1454626"/>
            <a:ext cx="626038" cy="6033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ointing - Free hands and gestures icons">
            <a:extLst>
              <a:ext uri="{FF2B5EF4-FFF2-40B4-BE49-F238E27FC236}">
                <a16:creationId xmlns:a16="http://schemas.microsoft.com/office/drawing/2014/main" id="{AF01EC95-1CC9-4D87-391C-4C1B6049E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3046" y="2336186"/>
            <a:ext cx="626038" cy="60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64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5" name="Google Shape;1905;p47">
            <a:extLst>
              <a:ext uri="{FF2B5EF4-FFF2-40B4-BE49-F238E27FC236}">
                <a16:creationId xmlns:a16="http://schemas.microsoft.com/office/drawing/2014/main" id="{5CC8AEC0-E97E-8FD3-A1FC-793A7E25C834}"/>
              </a:ext>
            </a:extLst>
          </p:cNvPr>
          <p:cNvSpPr txBox="1">
            <a:spLocks noGrp="1"/>
          </p:cNvSpPr>
          <p:nvPr>
            <p:ph type="title"/>
          </p:nvPr>
        </p:nvSpPr>
        <p:spPr>
          <a:xfrm>
            <a:off x="1522681" y="2220631"/>
            <a:ext cx="6098638" cy="105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dirty="0"/>
              <a:t>THANKS</a:t>
            </a:r>
            <a:r>
              <a:rPr lang="vi-VN" sz="5000" dirty="0"/>
              <a:t> FOR LISTENING</a:t>
            </a:r>
            <a:endParaRPr sz="5000" dirty="0"/>
          </a:p>
        </p:txBody>
      </p:sp>
    </p:spTree>
    <p:extLst>
      <p:ext uri="{BB962C8B-B14F-4D97-AF65-F5344CB8AC3E}">
        <p14:creationId xmlns:p14="http://schemas.microsoft.com/office/powerpoint/2010/main" val="402122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30"/>
          <p:cNvSpPr txBox="1">
            <a:spLocks noGrp="1"/>
          </p:cNvSpPr>
          <p:nvPr>
            <p:ph type="title"/>
          </p:nvPr>
        </p:nvSpPr>
        <p:spPr>
          <a:xfrm>
            <a:off x="2246589" y="655525"/>
            <a:ext cx="4867800" cy="71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OVERVIEW</a:t>
            </a:r>
            <a:endParaRPr dirty="0"/>
          </a:p>
        </p:txBody>
      </p:sp>
      <p:sp>
        <p:nvSpPr>
          <p:cNvPr id="4" name="Oval 3">
            <a:extLst>
              <a:ext uri="{FF2B5EF4-FFF2-40B4-BE49-F238E27FC236}">
                <a16:creationId xmlns:a16="http://schemas.microsoft.com/office/drawing/2014/main" id="{C9FCB79E-EFDC-C0AA-DBB5-C1564C3C785E}"/>
              </a:ext>
            </a:extLst>
          </p:cNvPr>
          <p:cNvSpPr/>
          <p:nvPr/>
        </p:nvSpPr>
        <p:spPr>
          <a:xfrm>
            <a:off x="1813301" y="1493794"/>
            <a:ext cx="433953" cy="4184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dirty="0"/>
              <a:t>1</a:t>
            </a:r>
            <a:endParaRPr lang="en-US" dirty="0"/>
          </a:p>
        </p:txBody>
      </p:sp>
      <p:sp>
        <p:nvSpPr>
          <p:cNvPr id="5" name="Oval 4">
            <a:extLst>
              <a:ext uri="{FF2B5EF4-FFF2-40B4-BE49-F238E27FC236}">
                <a16:creationId xmlns:a16="http://schemas.microsoft.com/office/drawing/2014/main" id="{DF906E9F-8EAC-73E4-D4BE-E7B3877DA917}"/>
              </a:ext>
            </a:extLst>
          </p:cNvPr>
          <p:cNvSpPr/>
          <p:nvPr/>
        </p:nvSpPr>
        <p:spPr>
          <a:xfrm>
            <a:off x="1813301" y="2462901"/>
            <a:ext cx="433953" cy="4184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dirty="0"/>
              <a:t>3</a:t>
            </a:r>
            <a:endParaRPr lang="en-US" dirty="0"/>
          </a:p>
        </p:txBody>
      </p:sp>
      <p:sp>
        <p:nvSpPr>
          <p:cNvPr id="6" name="Oval 5">
            <a:extLst>
              <a:ext uri="{FF2B5EF4-FFF2-40B4-BE49-F238E27FC236}">
                <a16:creationId xmlns:a16="http://schemas.microsoft.com/office/drawing/2014/main" id="{C2680E2A-A0A8-A3BF-2C88-B5B43506555A}"/>
              </a:ext>
            </a:extLst>
          </p:cNvPr>
          <p:cNvSpPr/>
          <p:nvPr/>
        </p:nvSpPr>
        <p:spPr>
          <a:xfrm>
            <a:off x="5215764" y="1466510"/>
            <a:ext cx="433953" cy="4184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dirty="0"/>
              <a:t>2</a:t>
            </a:r>
            <a:endParaRPr lang="en-US" dirty="0"/>
          </a:p>
        </p:txBody>
      </p:sp>
      <p:sp>
        <p:nvSpPr>
          <p:cNvPr id="7" name="Oval 6">
            <a:extLst>
              <a:ext uri="{FF2B5EF4-FFF2-40B4-BE49-F238E27FC236}">
                <a16:creationId xmlns:a16="http://schemas.microsoft.com/office/drawing/2014/main" id="{371FB9EF-5367-5B4A-7AF1-388295A8B71A}"/>
              </a:ext>
            </a:extLst>
          </p:cNvPr>
          <p:cNvSpPr/>
          <p:nvPr/>
        </p:nvSpPr>
        <p:spPr>
          <a:xfrm>
            <a:off x="5246635" y="2423691"/>
            <a:ext cx="433953" cy="4184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dirty="0"/>
              <a:t>4</a:t>
            </a:r>
            <a:endParaRPr lang="en-US" dirty="0"/>
          </a:p>
        </p:txBody>
      </p:sp>
      <p:sp>
        <p:nvSpPr>
          <p:cNvPr id="8" name="Oval 7">
            <a:extLst>
              <a:ext uri="{FF2B5EF4-FFF2-40B4-BE49-F238E27FC236}">
                <a16:creationId xmlns:a16="http://schemas.microsoft.com/office/drawing/2014/main" id="{80738B06-AF25-7765-F43E-1ADE76F1DF02}"/>
              </a:ext>
            </a:extLst>
          </p:cNvPr>
          <p:cNvSpPr/>
          <p:nvPr/>
        </p:nvSpPr>
        <p:spPr>
          <a:xfrm>
            <a:off x="1813301" y="3376906"/>
            <a:ext cx="433953" cy="4184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dirty="0"/>
              <a:t>5</a:t>
            </a:r>
            <a:endParaRPr lang="en-US" dirty="0"/>
          </a:p>
        </p:txBody>
      </p:sp>
      <p:sp>
        <p:nvSpPr>
          <p:cNvPr id="11" name="TextBox 10">
            <a:extLst>
              <a:ext uri="{FF2B5EF4-FFF2-40B4-BE49-F238E27FC236}">
                <a16:creationId xmlns:a16="http://schemas.microsoft.com/office/drawing/2014/main" id="{488DC256-B03A-65C0-735B-92A04385205E}"/>
              </a:ext>
            </a:extLst>
          </p:cNvPr>
          <p:cNvSpPr txBox="1"/>
          <p:nvPr/>
        </p:nvSpPr>
        <p:spPr>
          <a:xfrm>
            <a:off x="2255291" y="1531021"/>
            <a:ext cx="2945037" cy="353943"/>
          </a:xfrm>
          <a:prstGeom prst="rect">
            <a:avLst/>
          </a:prstGeom>
          <a:noFill/>
        </p:spPr>
        <p:txBody>
          <a:bodyPr wrap="none" rtlCol="0">
            <a:spAutoFit/>
          </a:bodyPr>
          <a:lstStyle/>
          <a:p>
            <a:r>
              <a:rPr lang="vi-VN" sz="1700" dirty="0">
                <a:latin typeface="Be Vietnam Pro Black" panose="020B0604020202020204" charset="0"/>
              </a:rPr>
              <a:t>Background &amp; Rationale</a:t>
            </a:r>
          </a:p>
        </p:txBody>
      </p:sp>
      <p:sp>
        <p:nvSpPr>
          <p:cNvPr id="12" name="TextBox 11">
            <a:extLst>
              <a:ext uri="{FF2B5EF4-FFF2-40B4-BE49-F238E27FC236}">
                <a16:creationId xmlns:a16="http://schemas.microsoft.com/office/drawing/2014/main" id="{F15A0E24-4C38-FA2B-FE6B-2224DD5EAF70}"/>
              </a:ext>
            </a:extLst>
          </p:cNvPr>
          <p:cNvSpPr txBox="1"/>
          <p:nvPr/>
        </p:nvSpPr>
        <p:spPr>
          <a:xfrm>
            <a:off x="5680588" y="1534987"/>
            <a:ext cx="3161443" cy="353943"/>
          </a:xfrm>
          <a:prstGeom prst="rect">
            <a:avLst/>
          </a:prstGeom>
          <a:noFill/>
        </p:spPr>
        <p:txBody>
          <a:bodyPr wrap="none" rtlCol="0">
            <a:spAutoFit/>
          </a:bodyPr>
          <a:lstStyle/>
          <a:p>
            <a:r>
              <a:rPr lang="vi-VN" sz="1700" dirty="0">
                <a:latin typeface="Be Vietnam Pro Black" panose="020B0604020202020204" charset="0"/>
              </a:rPr>
              <a:t>Research Aim &amp; Questions</a:t>
            </a:r>
          </a:p>
        </p:txBody>
      </p:sp>
      <p:sp>
        <p:nvSpPr>
          <p:cNvPr id="13" name="TextBox 12">
            <a:extLst>
              <a:ext uri="{FF2B5EF4-FFF2-40B4-BE49-F238E27FC236}">
                <a16:creationId xmlns:a16="http://schemas.microsoft.com/office/drawing/2014/main" id="{9889C6A6-3D35-4510-6B64-5FE18540FC5C}"/>
              </a:ext>
            </a:extLst>
          </p:cNvPr>
          <p:cNvSpPr txBox="1"/>
          <p:nvPr/>
        </p:nvSpPr>
        <p:spPr>
          <a:xfrm>
            <a:off x="2307528" y="2527412"/>
            <a:ext cx="1683474" cy="353943"/>
          </a:xfrm>
          <a:prstGeom prst="rect">
            <a:avLst/>
          </a:prstGeom>
          <a:noFill/>
        </p:spPr>
        <p:txBody>
          <a:bodyPr wrap="none" rtlCol="0">
            <a:spAutoFit/>
          </a:bodyPr>
          <a:lstStyle/>
          <a:p>
            <a:r>
              <a:rPr lang="vi-VN" sz="1700" dirty="0">
                <a:latin typeface="Be Vietnam Pro Black" panose="020B0604020202020204" charset="0"/>
              </a:rPr>
              <a:t>Methodology</a:t>
            </a:r>
          </a:p>
        </p:txBody>
      </p:sp>
      <p:sp>
        <p:nvSpPr>
          <p:cNvPr id="14" name="TextBox 13">
            <a:extLst>
              <a:ext uri="{FF2B5EF4-FFF2-40B4-BE49-F238E27FC236}">
                <a16:creationId xmlns:a16="http://schemas.microsoft.com/office/drawing/2014/main" id="{AC473379-DA2E-704E-F378-F62556F2B4B4}"/>
              </a:ext>
            </a:extLst>
          </p:cNvPr>
          <p:cNvSpPr txBox="1"/>
          <p:nvPr/>
        </p:nvSpPr>
        <p:spPr>
          <a:xfrm>
            <a:off x="5700124" y="2527411"/>
            <a:ext cx="1630575" cy="353943"/>
          </a:xfrm>
          <a:prstGeom prst="rect">
            <a:avLst/>
          </a:prstGeom>
          <a:noFill/>
        </p:spPr>
        <p:txBody>
          <a:bodyPr wrap="none" rtlCol="0">
            <a:spAutoFit/>
          </a:bodyPr>
          <a:lstStyle/>
          <a:p>
            <a:r>
              <a:rPr lang="vi-VN" sz="1700" dirty="0">
                <a:latin typeface="Be Vietnam Pro Black" panose="020B0604020202020204" charset="0"/>
              </a:rPr>
              <a:t>Key Findings</a:t>
            </a:r>
          </a:p>
        </p:txBody>
      </p:sp>
      <p:sp>
        <p:nvSpPr>
          <p:cNvPr id="15" name="TextBox 14">
            <a:extLst>
              <a:ext uri="{FF2B5EF4-FFF2-40B4-BE49-F238E27FC236}">
                <a16:creationId xmlns:a16="http://schemas.microsoft.com/office/drawing/2014/main" id="{62C4FDE8-28F4-1D72-BF6F-02D0C41ED1AD}"/>
              </a:ext>
            </a:extLst>
          </p:cNvPr>
          <p:cNvSpPr txBox="1"/>
          <p:nvPr/>
        </p:nvSpPr>
        <p:spPr>
          <a:xfrm>
            <a:off x="2307528" y="3441417"/>
            <a:ext cx="1444626" cy="353943"/>
          </a:xfrm>
          <a:prstGeom prst="rect">
            <a:avLst/>
          </a:prstGeom>
          <a:noFill/>
        </p:spPr>
        <p:txBody>
          <a:bodyPr wrap="none" rtlCol="0">
            <a:spAutoFit/>
          </a:bodyPr>
          <a:lstStyle/>
          <a:p>
            <a:r>
              <a:rPr lang="vi-VN" sz="1700" dirty="0">
                <a:latin typeface="Be Vietnam Pro Black" panose="020B0604020202020204" charset="0"/>
              </a:rPr>
              <a:t>Conclusion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47000">
              <a:schemeClr val="accent1">
                <a:lumMod val="5000"/>
                <a:lumOff val="95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Shape 1521"/>
        <p:cNvGrpSpPr/>
        <p:nvPr/>
      </p:nvGrpSpPr>
      <p:grpSpPr>
        <a:xfrm>
          <a:off x="0" y="0"/>
          <a:ext cx="0" cy="0"/>
          <a:chOff x="0" y="0"/>
          <a:chExt cx="0" cy="0"/>
        </a:xfrm>
      </p:grpSpPr>
      <p:sp>
        <p:nvSpPr>
          <p:cNvPr id="1522" name="Google Shape;1522;p33"/>
          <p:cNvSpPr txBox="1">
            <a:spLocks noGrp="1"/>
          </p:cNvSpPr>
          <p:nvPr>
            <p:ph type="title"/>
          </p:nvPr>
        </p:nvSpPr>
        <p:spPr>
          <a:xfrm>
            <a:off x="1845269" y="959979"/>
            <a:ext cx="5453461" cy="420600"/>
          </a:xfrm>
          <a:prstGeom prst="rect">
            <a:avLst/>
          </a:prstGeom>
        </p:spPr>
        <p:txBody>
          <a:bodyPr spcFirstLastPara="1" wrap="square" lIns="91425" tIns="91425" rIns="91425" bIns="91425" anchor="ctr" anchorCtr="0">
            <a:noAutofit/>
          </a:bodyPr>
          <a:lstStyle/>
          <a:p>
            <a:r>
              <a:rPr lang="vi-VN" sz="2800" dirty="0">
                <a:latin typeface="Be Vietnam Pro Black" panose="020B0604020202020204" charset="0"/>
              </a:rPr>
              <a:t>Background &amp; Rationale</a:t>
            </a:r>
          </a:p>
        </p:txBody>
      </p:sp>
      <p:sp>
        <p:nvSpPr>
          <p:cNvPr id="1523" name="Google Shape;1523;p33"/>
          <p:cNvSpPr txBox="1">
            <a:spLocks noGrp="1"/>
          </p:cNvSpPr>
          <p:nvPr>
            <p:ph type="title" idx="2"/>
          </p:nvPr>
        </p:nvSpPr>
        <p:spPr>
          <a:xfrm>
            <a:off x="4284861" y="394281"/>
            <a:ext cx="574278" cy="3010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t>01</a:t>
            </a:r>
            <a:endParaRPr sz="1600" dirty="0"/>
          </a:p>
        </p:txBody>
      </p:sp>
      <p:sp>
        <p:nvSpPr>
          <p:cNvPr id="5" name="TextBox 4">
            <a:extLst>
              <a:ext uri="{FF2B5EF4-FFF2-40B4-BE49-F238E27FC236}">
                <a16:creationId xmlns:a16="http://schemas.microsoft.com/office/drawing/2014/main" id="{09F43130-F0F9-806A-E675-2C41B1908447}"/>
              </a:ext>
            </a:extLst>
          </p:cNvPr>
          <p:cNvSpPr txBox="1"/>
          <p:nvPr/>
        </p:nvSpPr>
        <p:spPr>
          <a:xfrm>
            <a:off x="1120239" y="1902121"/>
            <a:ext cx="6996513" cy="707886"/>
          </a:xfrm>
          <a:prstGeom prst="rect">
            <a:avLst/>
          </a:prstGeom>
          <a:noFill/>
        </p:spPr>
        <p:txBody>
          <a:bodyPr wrap="square">
            <a:spAutoFit/>
          </a:bodyPr>
          <a:lstStyle/>
          <a:p>
            <a:pPr marL="285750" indent="-285750">
              <a:buFont typeface="Arial" panose="020B0604020202020204" pitchFamily="34" charset="0"/>
              <a:buChar char="•"/>
            </a:pPr>
            <a:r>
              <a:rPr lang="en-US" sz="2000" b="1" i="0" dirty="0">
                <a:solidFill>
                  <a:srgbClr val="05066D"/>
                </a:solidFill>
                <a:effectLst/>
              </a:rPr>
              <a:t>ChatGPT is gaining attention in language education, especially in writing feedback.</a:t>
            </a:r>
            <a:endParaRPr lang="en-US" sz="2000" dirty="0"/>
          </a:p>
        </p:txBody>
      </p:sp>
      <p:sp>
        <p:nvSpPr>
          <p:cNvPr id="7" name="TextBox 6">
            <a:extLst>
              <a:ext uri="{FF2B5EF4-FFF2-40B4-BE49-F238E27FC236}">
                <a16:creationId xmlns:a16="http://schemas.microsoft.com/office/drawing/2014/main" id="{E1CECD76-DB5D-7842-15BD-920E39C48348}"/>
              </a:ext>
            </a:extLst>
          </p:cNvPr>
          <p:cNvSpPr txBox="1"/>
          <p:nvPr/>
        </p:nvSpPr>
        <p:spPr>
          <a:xfrm>
            <a:off x="1120238" y="3185997"/>
            <a:ext cx="6903523" cy="707886"/>
          </a:xfrm>
          <a:prstGeom prst="rect">
            <a:avLst/>
          </a:prstGeom>
          <a:noFill/>
        </p:spPr>
        <p:txBody>
          <a:bodyPr wrap="square">
            <a:spAutoFit/>
          </a:bodyPr>
          <a:lstStyle/>
          <a:p>
            <a:pPr marL="285750" indent="-285750">
              <a:buFont typeface="Arial" panose="020B0604020202020204" pitchFamily="34" charset="0"/>
              <a:buChar char="•"/>
            </a:pPr>
            <a:r>
              <a:rPr lang="en-US" sz="2000" b="1" i="0" dirty="0">
                <a:solidFill>
                  <a:srgbClr val="05066D"/>
                </a:solidFill>
                <a:effectLst/>
              </a:rPr>
              <a:t>Recognized as an assistant for easing teachers’ workload and giving consistent feedback.</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47000">
              <a:schemeClr val="accent1">
                <a:lumMod val="5000"/>
                <a:lumOff val="95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Shape 1521">
          <a:extLst>
            <a:ext uri="{FF2B5EF4-FFF2-40B4-BE49-F238E27FC236}">
              <a16:creationId xmlns:a16="http://schemas.microsoft.com/office/drawing/2014/main" id="{44A2D615-AFD3-718A-81E8-F5F256D75FD9}"/>
            </a:ext>
          </a:extLst>
        </p:cNvPr>
        <p:cNvGrpSpPr/>
        <p:nvPr/>
      </p:nvGrpSpPr>
      <p:grpSpPr>
        <a:xfrm>
          <a:off x="0" y="0"/>
          <a:ext cx="0" cy="0"/>
          <a:chOff x="0" y="0"/>
          <a:chExt cx="0" cy="0"/>
        </a:xfrm>
      </p:grpSpPr>
      <p:sp>
        <p:nvSpPr>
          <p:cNvPr id="1522" name="Google Shape;1522;p33">
            <a:extLst>
              <a:ext uri="{FF2B5EF4-FFF2-40B4-BE49-F238E27FC236}">
                <a16:creationId xmlns:a16="http://schemas.microsoft.com/office/drawing/2014/main" id="{FFFB6277-B9CA-9EDB-4AF2-12C64850A90C}"/>
              </a:ext>
            </a:extLst>
          </p:cNvPr>
          <p:cNvSpPr txBox="1">
            <a:spLocks noGrp="1"/>
          </p:cNvSpPr>
          <p:nvPr>
            <p:ph type="title"/>
          </p:nvPr>
        </p:nvSpPr>
        <p:spPr>
          <a:xfrm>
            <a:off x="1845269" y="959979"/>
            <a:ext cx="5453461" cy="420600"/>
          </a:xfrm>
          <a:prstGeom prst="rect">
            <a:avLst/>
          </a:prstGeom>
        </p:spPr>
        <p:txBody>
          <a:bodyPr spcFirstLastPara="1" wrap="square" lIns="91425" tIns="91425" rIns="91425" bIns="91425" anchor="ctr" anchorCtr="0">
            <a:noAutofit/>
          </a:bodyPr>
          <a:lstStyle/>
          <a:p>
            <a:r>
              <a:rPr lang="vi-VN" sz="2800" dirty="0">
                <a:latin typeface="Be Vietnam Pro Black" panose="020B0604020202020204" charset="0"/>
              </a:rPr>
              <a:t>Background &amp; Rationale</a:t>
            </a:r>
          </a:p>
        </p:txBody>
      </p:sp>
      <p:sp>
        <p:nvSpPr>
          <p:cNvPr id="1523" name="Google Shape;1523;p33">
            <a:extLst>
              <a:ext uri="{FF2B5EF4-FFF2-40B4-BE49-F238E27FC236}">
                <a16:creationId xmlns:a16="http://schemas.microsoft.com/office/drawing/2014/main" id="{A672EAED-A903-7851-9731-D1A02C3C7C3D}"/>
              </a:ext>
            </a:extLst>
          </p:cNvPr>
          <p:cNvSpPr txBox="1">
            <a:spLocks noGrp="1"/>
          </p:cNvSpPr>
          <p:nvPr>
            <p:ph type="title" idx="2"/>
          </p:nvPr>
        </p:nvSpPr>
        <p:spPr>
          <a:xfrm>
            <a:off x="4284861" y="394281"/>
            <a:ext cx="574278" cy="3010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t>01</a:t>
            </a:r>
            <a:endParaRPr sz="1600" dirty="0"/>
          </a:p>
        </p:txBody>
      </p:sp>
      <p:sp>
        <p:nvSpPr>
          <p:cNvPr id="5" name="TextBox 4">
            <a:extLst>
              <a:ext uri="{FF2B5EF4-FFF2-40B4-BE49-F238E27FC236}">
                <a16:creationId xmlns:a16="http://schemas.microsoft.com/office/drawing/2014/main" id="{932726EB-2B95-5A49-0991-C7089B9E7F32}"/>
              </a:ext>
            </a:extLst>
          </p:cNvPr>
          <p:cNvSpPr txBox="1"/>
          <p:nvPr/>
        </p:nvSpPr>
        <p:spPr>
          <a:xfrm>
            <a:off x="1360882" y="1971864"/>
            <a:ext cx="6996513" cy="1938992"/>
          </a:xfrm>
          <a:prstGeom prst="rect">
            <a:avLst/>
          </a:prstGeom>
          <a:noFill/>
        </p:spPr>
        <p:txBody>
          <a:bodyPr wrap="square">
            <a:spAutoFit/>
          </a:bodyPr>
          <a:lstStyle/>
          <a:p>
            <a:r>
              <a:rPr lang="vi-VN" sz="2000" b="1" i="0" dirty="0">
                <a:solidFill>
                  <a:srgbClr val="05066D"/>
                </a:solidFill>
                <a:effectLst/>
              </a:rPr>
              <a:t>RESEARCH GAP:</a:t>
            </a:r>
          </a:p>
          <a:p>
            <a:r>
              <a:rPr lang="en-US" sz="2000" b="1" i="0" dirty="0">
                <a:solidFill>
                  <a:srgbClr val="05066D"/>
                </a:solidFill>
                <a:effectLst/>
              </a:rPr>
              <a:t>Limited research on ChatGPT’s feedback use in </a:t>
            </a:r>
            <a:r>
              <a:rPr lang="en-US" sz="2000" b="1" i="0" dirty="0">
                <a:solidFill>
                  <a:schemeClr val="tx2">
                    <a:lumMod val="60000"/>
                    <a:lumOff val="40000"/>
                  </a:schemeClr>
                </a:solidFill>
                <a:effectLst/>
              </a:rPr>
              <a:t>IELTS writing</a:t>
            </a:r>
            <a:r>
              <a:rPr lang="en-US" sz="2000" b="1" i="0" dirty="0">
                <a:solidFill>
                  <a:srgbClr val="05066D"/>
                </a:solidFill>
                <a:effectLst/>
              </a:rPr>
              <a:t>, especially from </a:t>
            </a:r>
            <a:r>
              <a:rPr lang="en-US" sz="2000" b="1" i="0" dirty="0">
                <a:solidFill>
                  <a:schemeClr val="tx2">
                    <a:lumMod val="60000"/>
                    <a:lumOff val="40000"/>
                  </a:schemeClr>
                </a:solidFill>
                <a:effectLst/>
              </a:rPr>
              <a:t>teachers’ perspectives</a:t>
            </a:r>
            <a:r>
              <a:rPr lang="en-US" sz="2000" b="1" i="0" dirty="0">
                <a:solidFill>
                  <a:srgbClr val="05066D"/>
                </a:solidFill>
                <a:effectLst/>
              </a:rPr>
              <a:t>.</a:t>
            </a:r>
            <a:endParaRPr lang="vi-VN" sz="2000" b="1" i="0" dirty="0">
              <a:solidFill>
                <a:srgbClr val="05066D"/>
              </a:solidFill>
              <a:effectLst/>
            </a:endParaRPr>
          </a:p>
          <a:p>
            <a:endParaRPr lang="vi-VN" sz="2000" b="1" dirty="0">
              <a:solidFill>
                <a:srgbClr val="05066D"/>
              </a:solidFill>
            </a:endParaRPr>
          </a:p>
          <a:p>
            <a:r>
              <a:rPr lang="en-US" sz="2000" b="1" dirty="0">
                <a:solidFill>
                  <a:srgbClr val="05066D"/>
                </a:solidFill>
              </a:rPr>
              <a:t>This study uses a qualitative approach to explore both </a:t>
            </a:r>
            <a:r>
              <a:rPr lang="en-US" sz="2000" b="1" dirty="0">
                <a:solidFill>
                  <a:schemeClr val="tx2">
                    <a:lumMod val="60000"/>
                    <a:lumOff val="40000"/>
                  </a:schemeClr>
                </a:solidFill>
              </a:rPr>
              <a:t>the potential and limitations </a:t>
            </a:r>
            <a:r>
              <a:rPr lang="en-US" sz="2000" b="1" dirty="0">
                <a:solidFill>
                  <a:srgbClr val="05066D"/>
                </a:solidFill>
              </a:rPr>
              <a:t>of ChatGPT in this context.</a:t>
            </a:r>
          </a:p>
        </p:txBody>
      </p:sp>
      <p:pic>
        <p:nvPicPr>
          <p:cNvPr id="2050" name="Picture 2" descr="Pointing - Free hands and gestures icons">
            <a:extLst>
              <a:ext uri="{FF2B5EF4-FFF2-40B4-BE49-F238E27FC236}">
                <a16:creationId xmlns:a16="http://schemas.microsoft.com/office/drawing/2014/main" id="{F1786D5C-FD63-89D8-CFC3-C55C4BBC4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5582" y="3139493"/>
            <a:ext cx="626038" cy="60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7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32"/>
          <p:cNvSpPr txBox="1">
            <a:spLocks noGrp="1"/>
          </p:cNvSpPr>
          <p:nvPr>
            <p:ph type="subTitle" idx="4294967295"/>
          </p:nvPr>
        </p:nvSpPr>
        <p:spPr>
          <a:xfrm>
            <a:off x="1044859" y="1855971"/>
            <a:ext cx="7913161" cy="36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1700" b="1" dirty="0">
                <a:solidFill>
                  <a:srgbClr val="002060"/>
                </a:solidFill>
                <a:latin typeface="+mn-lt"/>
                <a:ea typeface="Be Vietnam Pro Black"/>
                <a:cs typeface="Be Vietnam Pro Black"/>
                <a:sym typeface="Be Vietnam Pro Black"/>
              </a:rPr>
              <a:t>1. </a:t>
            </a:r>
            <a:r>
              <a:rPr lang="en-US" sz="1700" b="1" dirty="0">
                <a:solidFill>
                  <a:srgbClr val="002060"/>
                </a:solidFill>
                <a:latin typeface="+mn-lt"/>
                <a:ea typeface="Be Vietnam Pro Black"/>
                <a:cs typeface="Be Vietnam Pro Black"/>
                <a:sym typeface="Be Vietnam Pro Black"/>
              </a:rPr>
              <a:t>To explore how IELTS teachers use ChatGPT to provide writing feedback and examine their perceptions of its benefits and limitations.</a:t>
            </a:r>
            <a:endParaRPr sz="1700" b="1" dirty="0">
              <a:solidFill>
                <a:srgbClr val="002060"/>
              </a:solidFill>
              <a:latin typeface="+mn-lt"/>
              <a:ea typeface="Be Vietnam Pro Black"/>
              <a:cs typeface="Be Vietnam Pro Black"/>
              <a:sym typeface="Be Vietnam Pro Black"/>
            </a:endParaRPr>
          </a:p>
        </p:txBody>
      </p:sp>
      <p:sp>
        <p:nvSpPr>
          <p:cNvPr id="1497" name="Google Shape;1497;p32"/>
          <p:cNvSpPr txBox="1">
            <a:spLocks noGrp="1"/>
          </p:cNvSpPr>
          <p:nvPr>
            <p:ph type="title"/>
          </p:nvPr>
        </p:nvSpPr>
        <p:spPr>
          <a:xfrm>
            <a:off x="1370929" y="456225"/>
            <a:ext cx="7704000" cy="572700"/>
          </a:xfrm>
          <a:prstGeom prst="rect">
            <a:avLst/>
          </a:prstGeom>
        </p:spPr>
        <p:txBody>
          <a:bodyPr spcFirstLastPara="1" wrap="square" lIns="91425" tIns="91425" rIns="91425" bIns="91425" anchor="b" anchorCtr="0">
            <a:noAutofit/>
          </a:bodyPr>
          <a:lstStyle/>
          <a:p>
            <a:r>
              <a:rPr lang="vi-VN" sz="3200" dirty="0">
                <a:latin typeface="Be Vietnam Pro Black" panose="020B0604020202020204" charset="0"/>
              </a:rPr>
              <a:t>Research Aim &amp; Questions</a:t>
            </a:r>
          </a:p>
        </p:txBody>
      </p:sp>
      <p:sp>
        <p:nvSpPr>
          <p:cNvPr id="8" name="Google Shape;1523;p33">
            <a:extLst>
              <a:ext uri="{FF2B5EF4-FFF2-40B4-BE49-F238E27FC236}">
                <a16:creationId xmlns:a16="http://schemas.microsoft.com/office/drawing/2014/main" id="{956B0B58-033B-FFDE-D561-B9662BDC5BBA}"/>
              </a:ext>
            </a:extLst>
          </p:cNvPr>
          <p:cNvSpPr txBox="1">
            <a:spLocks/>
          </p:cNvSpPr>
          <p:nvPr/>
        </p:nvSpPr>
        <p:spPr>
          <a:xfrm>
            <a:off x="1587300" y="544820"/>
            <a:ext cx="574278" cy="301078"/>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 Vietnam Pro Black"/>
              <a:buNone/>
              <a:defRPr sz="3000" b="0" i="0" u="none" strike="noStrike" cap="none">
                <a:solidFill>
                  <a:schemeClr val="dk2"/>
                </a:solidFill>
                <a:latin typeface="Be Vietnam Pro Black"/>
                <a:ea typeface="Be Vietnam Pro Black"/>
                <a:cs typeface="Be Vietnam Pro Black"/>
                <a:sym typeface="Be Vietnam Pro Black"/>
              </a:defRPr>
            </a:lvl1pPr>
            <a:lvl2pPr marR="0" lvl="1"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9pPr>
          </a:lstStyle>
          <a:p>
            <a:r>
              <a:rPr lang="vi-VN" sz="1600"/>
              <a:t>02</a:t>
            </a:r>
            <a:endParaRPr lang="en" sz="1600" dirty="0"/>
          </a:p>
        </p:txBody>
      </p:sp>
      <p:sp>
        <p:nvSpPr>
          <p:cNvPr id="4" name="Google Shape;1496;p32">
            <a:extLst>
              <a:ext uri="{FF2B5EF4-FFF2-40B4-BE49-F238E27FC236}">
                <a16:creationId xmlns:a16="http://schemas.microsoft.com/office/drawing/2014/main" id="{BF80A802-77D8-DC46-C9F5-55A8A05947A4}"/>
              </a:ext>
            </a:extLst>
          </p:cNvPr>
          <p:cNvSpPr txBox="1">
            <a:spLocks/>
          </p:cNvSpPr>
          <p:nvPr/>
        </p:nvSpPr>
        <p:spPr>
          <a:xfrm>
            <a:off x="1044858" y="3333477"/>
            <a:ext cx="7913161" cy="365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1pPr>
            <a:lvl2pPr marL="914400" marR="0" lvl="1"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2pPr>
            <a:lvl3pPr marL="1371600" marR="0" lvl="2"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3pPr>
            <a:lvl4pPr marL="1828800" marR="0" lvl="3"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4pPr>
            <a:lvl5pPr marL="2286000" marR="0" lvl="4"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5pPr>
            <a:lvl6pPr marL="2743200" marR="0" lvl="5"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6pPr>
            <a:lvl7pPr marL="3200400" marR="0" lvl="6"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7pPr>
            <a:lvl8pPr marL="3657600" marR="0" lvl="7"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8pPr>
            <a:lvl9pPr marL="4114800" marR="0" lvl="8" indent="-317500" algn="l" rtl="0">
              <a:lnSpc>
                <a:spcPct val="100000"/>
              </a:lnSpc>
              <a:spcBef>
                <a:spcPts val="1600"/>
              </a:spcBef>
              <a:spcAft>
                <a:spcPts val="1600"/>
              </a:spcAft>
              <a:buClr>
                <a:schemeClr val="lt1"/>
              </a:buClr>
              <a:buSzPts val="1400"/>
              <a:buFont typeface="Inter"/>
              <a:buChar char="■"/>
              <a:defRPr sz="1400" b="0" i="0" u="none" strike="noStrike" cap="none">
                <a:solidFill>
                  <a:schemeClr val="lt1"/>
                </a:solidFill>
                <a:latin typeface="Inter"/>
                <a:ea typeface="Inter"/>
                <a:cs typeface="Inter"/>
                <a:sym typeface="Inter"/>
              </a:defRPr>
            </a:lvl9pPr>
          </a:lstStyle>
          <a:p>
            <a:pPr marL="0" indent="0">
              <a:buFont typeface="Inter"/>
              <a:buNone/>
            </a:pPr>
            <a:r>
              <a:rPr lang="vi-VN" sz="1700" b="1" dirty="0">
                <a:solidFill>
                  <a:srgbClr val="002060"/>
                </a:solidFill>
                <a:latin typeface="+mn-lt"/>
                <a:ea typeface="Be Vietnam Pro Black"/>
                <a:cs typeface="Be Vietnam Pro Black"/>
                <a:sym typeface="Be Vietnam Pro Black"/>
              </a:rPr>
              <a:t>2. </a:t>
            </a:r>
            <a:r>
              <a:rPr lang="en-US" sz="1700" b="1" dirty="0">
                <a:solidFill>
                  <a:srgbClr val="002060"/>
                </a:solidFill>
                <a:latin typeface="+mn-lt"/>
                <a:ea typeface="Be Vietnam Pro Black"/>
                <a:cs typeface="Be Vietnam Pro Black"/>
                <a:sym typeface="Be Vietnam Pro Black"/>
              </a:rPr>
              <a:t>Research Questions:</a:t>
            </a:r>
          </a:p>
          <a:p>
            <a:pPr marL="0" indent="0">
              <a:buFont typeface="Inter"/>
              <a:buNone/>
            </a:pPr>
            <a:r>
              <a:rPr lang="en-US" sz="1700" b="1" dirty="0">
                <a:solidFill>
                  <a:srgbClr val="002060"/>
                </a:solidFill>
                <a:latin typeface="+mn-lt"/>
                <a:ea typeface="Be Vietnam Pro Black"/>
                <a:cs typeface="Be Vietnam Pro Black"/>
                <a:sym typeface="Be Vietnam Pro Black"/>
              </a:rPr>
              <a:t>What aspects of students’ writing do teachers use ChatGPT for?</a:t>
            </a:r>
          </a:p>
          <a:p>
            <a:pPr marL="0" indent="0">
              <a:buFont typeface="Inter"/>
              <a:buNone/>
            </a:pPr>
            <a:r>
              <a:rPr lang="en-US" sz="1700" b="1" dirty="0">
                <a:solidFill>
                  <a:srgbClr val="002060"/>
                </a:solidFill>
                <a:latin typeface="+mn-lt"/>
                <a:ea typeface="Be Vietnam Pro Black"/>
                <a:cs typeface="Be Vietnam Pro Black"/>
                <a:sym typeface="Be Vietnam Pro Black"/>
              </a:rPr>
              <a:t>What are the benefits and limitations of ChatGPT in IELTS writing feedback?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5">
          <a:extLst>
            <a:ext uri="{FF2B5EF4-FFF2-40B4-BE49-F238E27FC236}">
              <a16:creationId xmlns:a16="http://schemas.microsoft.com/office/drawing/2014/main" id="{ABACBDC3-BE1B-E3DF-D877-D21B0E6759B1}"/>
            </a:ext>
          </a:extLst>
        </p:cNvPr>
        <p:cNvGrpSpPr/>
        <p:nvPr/>
      </p:nvGrpSpPr>
      <p:grpSpPr>
        <a:xfrm>
          <a:off x="0" y="0"/>
          <a:ext cx="0" cy="0"/>
          <a:chOff x="0" y="0"/>
          <a:chExt cx="0" cy="0"/>
        </a:xfrm>
      </p:grpSpPr>
      <p:sp>
        <p:nvSpPr>
          <p:cNvPr id="1497" name="Google Shape;1497;p32">
            <a:extLst>
              <a:ext uri="{FF2B5EF4-FFF2-40B4-BE49-F238E27FC236}">
                <a16:creationId xmlns:a16="http://schemas.microsoft.com/office/drawing/2014/main" id="{44751B8A-D1BF-C0C4-FBF5-DDFF392E9A2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METHODOLOGY</a:t>
            </a:r>
            <a:endParaRPr dirty="0"/>
          </a:p>
        </p:txBody>
      </p:sp>
      <p:sp>
        <p:nvSpPr>
          <p:cNvPr id="8" name="Google Shape;1523;p33">
            <a:extLst>
              <a:ext uri="{FF2B5EF4-FFF2-40B4-BE49-F238E27FC236}">
                <a16:creationId xmlns:a16="http://schemas.microsoft.com/office/drawing/2014/main" id="{CDA4A7BD-4100-4F80-C042-725B3EE67629}"/>
              </a:ext>
            </a:extLst>
          </p:cNvPr>
          <p:cNvSpPr txBox="1">
            <a:spLocks/>
          </p:cNvSpPr>
          <p:nvPr/>
        </p:nvSpPr>
        <p:spPr>
          <a:xfrm>
            <a:off x="1587300" y="544820"/>
            <a:ext cx="574278" cy="301078"/>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 Vietnam Pro Black"/>
              <a:buNone/>
              <a:defRPr sz="3000" b="0" i="0" u="none" strike="noStrike" cap="none">
                <a:solidFill>
                  <a:schemeClr val="dk2"/>
                </a:solidFill>
                <a:latin typeface="Be Vietnam Pro Black"/>
                <a:ea typeface="Be Vietnam Pro Black"/>
                <a:cs typeface="Be Vietnam Pro Black"/>
                <a:sym typeface="Be Vietnam Pro Black"/>
              </a:defRPr>
            </a:lvl1pPr>
            <a:lvl2pPr marR="0" lvl="1"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9pPr>
          </a:lstStyle>
          <a:p>
            <a:r>
              <a:rPr lang="vi-VN" sz="1600" dirty="0"/>
              <a:t>03</a:t>
            </a:r>
            <a:endParaRPr lang="en" sz="1600" dirty="0"/>
          </a:p>
        </p:txBody>
      </p:sp>
      <p:sp>
        <p:nvSpPr>
          <p:cNvPr id="3" name="TextBox 2">
            <a:extLst>
              <a:ext uri="{FF2B5EF4-FFF2-40B4-BE49-F238E27FC236}">
                <a16:creationId xmlns:a16="http://schemas.microsoft.com/office/drawing/2014/main" id="{EAA11D39-7B80-BA9D-2657-A2867511323C}"/>
              </a:ext>
            </a:extLst>
          </p:cNvPr>
          <p:cNvSpPr txBox="1"/>
          <p:nvPr/>
        </p:nvSpPr>
        <p:spPr>
          <a:xfrm>
            <a:off x="1509808" y="1160082"/>
            <a:ext cx="6497664" cy="615553"/>
          </a:xfrm>
          <a:prstGeom prst="rect">
            <a:avLst/>
          </a:prstGeom>
          <a:noFill/>
        </p:spPr>
        <p:txBody>
          <a:bodyPr wrap="square">
            <a:spAutoFit/>
          </a:bodyPr>
          <a:lstStyle/>
          <a:p>
            <a:r>
              <a:rPr lang="vi-VN" sz="1700" b="1" i="0" dirty="0">
                <a:solidFill>
                  <a:srgbClr val="05066D"/>
                </a:solidFill>
                <a:effectLst/>
              </a:rPr>
              <a:t>Population: Post-</a:t>
            </a:r>
            <a:r>
              <a:rPr lang="en-US" sz="1700" b="1" i="0" dirty="0">
                <a:solidFill>
                  <a:srgbClr val="05066D"/>
                </a:solidFill>
                <a:effectLst/>
              </a:rPr>
              <a:t>graduate students enrolled in the Master of Education (TESOL) </a:t>
            </a:r>
            <a:r>
              <a:rPr lang="vi-VN" sz="1700" b="1" i="0" dirty="0">
                <a:solidFill>
                  <a:srgbClr val="05066D"/>
                </a:solidFill>
                <a:effectLst/>
              </a:rPr>
              <a:t>program.</a:t>
            </a:r>
            <a:endParaRPr lang="en-US" sz="1700" dirty="0"/>
          </a:p>
        </p:txBody>
      </p:sp>
      <p:sp>
        <p:nvSpPr>
          <p:cNvPr id="7" name="TextBox 6">
            <a:extLst>
              <a:ext uri="{FF2B5EF4-FFF2-40B4-BE49-F238E27FC236}">
                <a16:creationId xmlns:a16="http://schemas.microsoft.com/office/drawing/2014/main" id="{0A065120-CC4E-1C3C-AB3C-03A6CC06D8FC}"/>
              </a:ext>
            </a:extLst>
          </p:cNvPr>
          <p:cNvSpPr txBox="1"/>
          <p:nvPr/>
        </p:nvSpPr>
        <p:spPr>
          <a:xfrm>
            <a:off x="1509808" y="1805370"/>
            <a:ext cx="6497664" cy="615553"/>
          </a:xfrm>
          <a:prstGeom prst="rect">
            <a:avLst/>
          </a:prstGeom>
          <a:noFill/>
        </p:spPr>
        <p:txBody>
          <a:bodyPr wrap="square">
            <a:spAutoFit/>
          </a:bodyPr>
          <a:lstStyle/>
          <a:p>
            <a:r>
              <a:rPr lang="en-US" sz="1700" b="1" i="0" dirty="0">
                <a:solidFill>
                  <a:srgbClr val="05066D"/>
                </a:solidFill>
                <a:effectLst/>
              </a:rPr>
              <a:t>Research </a:t>
            </a:r>
            <a:r>
              <a:rPr lang="vi-VN" sz="1700" b="1" i="0" dirty="0">
                <a:solidFill>
                  <a:srgbClr val="05066D"/>
                </a:solidFill>
                <a:effectLst/>
              </a:rPr>
              <a:t>settings: </a:t>
            </a:r>
            <a:r>
              <a:rPr lang="en-US" sz="1700" b="1" i="0" dirty="0">
                <a:solidFill>
                  <a:srgbClr val="05066D"/>
                </a:solidFill>
                <a:effectLst/>
              </a:rPr>
              <a:t>Ho Chi Minh City Open University (HCMCOU)</a:t>
            </a:r>
            <a:r>
              <a:rPr lang="vi-VN" sz="1700" b="1" i="0" dirty="0">
                <a:solidFill>
                  <a:srgbClr val="05066D"/>
                </a:solidFill>
                <a:effectLst/>
              </a:rPr>
              <a:t>.</a:t>
            </a:r>
            <a:endParaRPr lang="en-US" sz="1700" dirty="0">
              <a:solidFill>
                <a:schemeClr val="accent1">
                  <a:lumMod val="75000"/>
                </a:schemeClr>
              </a:solidFill>
            </a:endParaRPr>
          </a:p>
        </p:txBody>
      </p:sp>
      <p:pic>
        <p:nvPicPr>
          <p:cNvPr id="4098" name="Picture 2" descr="Ho Chi Minh City Open University">
            <a:extLst>
              <a:ext uri="{FF2B5EF4-FFF2-40B4-BE49-F238E27FC236}">
                <a16:creationId xmlns:a16="http://schemas.microsoft.com/office/drawing/2014/main" id="{DE128267-A7DD-D7CA-4BA1-E11BE05527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52" b="32203"/>
          <a:stretch>
            <a:fillRect/>
          </a:stretch>
        </p:blipFill>
        <p:spPr bwMode="auto">
          <a:xfrm>
            <a:off x="883096" y="2563280"/>
            <a:ext cx="3610136" cy="213519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ó thể là hình ảnh về văn bản cho biết 'TRƯỜNG ĐẠI AHỌC QC Ματ P.HỒ TP.H Hoc TRƯNGDAJHOCMÓTR.HÓCHİMINH CHI CHÍ MINH HD CHI MINH CITY OPEN UNIVERSITY AUSTRALIA ECU COWAN ANMA EDITH CRICOS CRICOSProvider Provider ขโย. 00279B MASTER OF EDUCATION TESOL ENROLMENTS MAR. 2025 &amp; AUG. 2025 APPLY NOW υ GRADUATE SCHOOL Room 110, 97 Vo Van Tan St., Vo Thi Sau Ward, Dist.3, HCMC 028 3930 0946 028 3930 0947 f OpenUniversity-Postgraduate Open University Postgraduate M postgraduateaou.edu.vn sdh.ou.edu.vn'">
            <a:extLst>
              <a:ext uri="{FF2B5EF4-FFF2-40B4-BE49-F238E27FC236}">
                <a16:creationId xmlns:a16="http://schemas.microsoft.com/office/drawing/2014/main" id="{3BC06255-57E1-7D1E-3703-F7DAFFCF84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092" r="2241" b="13305"/>
          <a:stretch>
            <a:fillRect/>
          </a:stretch>
        </p:blipFill>
        <p:spPr bwMode="auto">
          <a:xfrm>
            <a:off x="4493232" y="2563280"/>
            <a:ext cx="4201317" cy="211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995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7" name="Google Shape;1497;p32"/>
          <p:cNvSpPr txBox="1">
            <a:spLocks noGrp="1"/>
          </p:cNvSpPr>
          <p:nvPr>
            <p:ph type="title"/>
          </p:nvPr>
        </p:nvSpPr>
        <p:spPr>
          <a:xfrm>
            <a:off x="720000" y="445025"/>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METHODOLOGY</a:t>
            </a:r>
            <a:endParaRPr dirty="0"/>
          </a:p>
        </p:txBody>
      </p:sp>
      <p:sp>
        <p:nvSpPr>
          <p:cNvPr id="8" name="Google Shape;1523;p33">
            <a:extLst>
              <a:ext uri="{FF2B5EF4-FFF2-40B4-BE49-F238E27FC236}">
                <a16:creationId xmlns:a16="http://schemas.microsoft.com/office/drawing/2014/main" id="{956B0B58-033B-FFDE-D561-B9662BDC5BBA}"/>
              </a:ext>
            </a:extLst>
          </p:cNvPr>
          <p:cNvSpPr txBox="1">
            <a:spLocks/>
          </p:cNvSpPr>
          <p:nvPr/>
        </p:nvSpPr>
        <p:spPr>
          <a:xfrm>
            <a:off x="1587300" y="544820"/>
            <a:ext cx="574278" cy="301078"/>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 Vietnam Pro Black"/>
              <a:buNone/>
              <a:defRPr sz="3000" b="0" i="0" u="none" strike="noStrike" cap="none">
                <a:solidFill>
                  <a:schemeClr val="dk2"/>
                </a:solidFill>
                <a:latin typeface="Be Vietnam Pro Black"/>
                <a:ea typeface="Be Vietnam Pro Black"/>
                <a:cs typeface="Be Vietnam Pro Black"/>
                <a:sym typeface="Be Vietnam Pro Black"/>
              </a:defRPr>
            </a:lvl1pPr>
            <a:lvl2pPr marR="0" lvl="1"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9pPr>
          </a:lstStyle>
          <a:p>
            <a:r>
              <a:rPr lang="vi-VN" sz="1600" dirty="0"/>
              <a:t>03</a:t>
            </a:r>
            <a:endParaRPr lang="en" sz="1600" dirty="0"/>
          </a:p>
        </p:txBody>
      </p:sp>
      <p:sp>
        <p:nvSpPr>
          <p:cNvPr id="3" name="TextBox 2">
            <a:extLst>
              <a:ext uri="{FF2B5EF4-FFF2-40B4-BE49-F238E27FC236}">
                <a16:creationId xmlns:a16="http://schemas.microsoft.com/office/drawing/2014/main" id="{FAAF4D0E-047C-7A64-5421-1AB7BC03368A}"/>
              </a:ext>
            </a:extLst>
          </p:cNvPr>
          <p:cNvSpPr txBox="1"/>
          <p:nvPr/>
        </p:nvSpPr>
        <p:spPr>
          <a:xfrm>
            <a:off x="1494041" y="1517858"/>
            <a:ext cx="6497664" cy="353943"/>
          </a:xfrm>
          <a:prstGeom prst="rect">
            <a:avLst/>
          </a:prstGeom>
          <a:noFill/>
        </p:spPr>
        <p:txBody>
          <a:bodyPr wrap="square">
            <a:spAutoFit/>
          </a:bodyPr>
          <a:lstStyle/>
          <a:p>
            <a:r>
              <a:rPr lang="en-US" sz="1700" b="1" i="0" dirty="0">
                <a:solidFill>
                  <a:srgbClr val="05066D"/>
                </a:solidFill>
                <a:effectLst/>
              </a:rPr>
              <a:t>Qualitative approach using structured interviews.</a:t>
            </a:r>
            <a:endParaRPr lang="en-US" sz="1700" dirty="0"/>
          </a:p>
        </p:txBody>
      </p:sp>
      <p:sp>
        <p:nvSpPr>
          <p:cNvPr id="7" name="TextBox 6">
            <a:extLst>
              <a:ext uri="{FF2B5EF4-FFF2-40B4-BE49-F238E27FC236}">
                <a16:creationId xmlns:a16="http://schemas.microsoft.com/office/drawing/2014/main" id="{BEA0E1E3-5BCC-D53D-2655-496AA5208C04}"/>
              </a:ext>
            </a:extLst>
          </p:cNvPr>
          <p:cNvSpPr txBox="1"/>
          <p:nvPr/>
        </p:nvSpPr>
        <p:spPr>
          <a:xfrm>
            <a:off x="1494041" y="2133168"/>
            <a:ext cx="6497664" cy="1138773"/>
          </a:xfrm>
          <a:prstGeom prst="rect">
            <a:avLst/>
          </a:prstGeom>
          <a:noFill/>
        </p:spPr>
        <p:txBody>
          <a:bodyPr wrap="square">
            <a:spAutoFit/>
          </a:bodyPr>
          <a:lstStyle/>
          <a:p>
            <a:r>
              <a:rPr lang="en-US" sz="1700" b="1" i="0" dirty="0">
                <a:solidFill>
                  <a:srgbClr val="05066D"/>
                </a:solidFill>
                <a:effectLst/>
              </a:rPr>
              <a:t>Participants: </a:t>
            </a:r>
            <a:r>
              <a:rPr lang="en-US" sz="1700" b="1" i="0" dirty="0">
                <a:solidFill>
                  <a:schemeClr val="accent1">
                    <a:lumMod val="75000"/>
                  </a:schemeClr>
                </a:solidFill>
                <a:effectLst/>
              </a:rPr>
              <a:t>10 IELTS teachers from Open University (TESOL Master’s program).</a:t>
            </a:r>
            <a:endParaRPr lang="vi-VN" sz="1700" b="1" i="0" dirty="0">
              <a:solidFill>
                <a:schemeClr val="accent1">
                  <a:lumMod val="75000"/>
                </a:schemeClr>
              </a:solidFill>
              <a:effectLst/>
            </a:endParaRPr>
          </a:p>
          <a:p>
            <a:endParaRPr lang="vi-VN" sz="1700" b="1" i="0" dirty="0">
              <a:solidFill>
                <a:srgbClr val="05066D"/>
              </a:solidFill>
              <a:effectLst/>
            </a:endParaRPr>
          </a:p>
          <a:p>
            <a:r>
              <a:rPr lang="en-US" sz="1700" b="1" i="0" dirty="0">
                <a:solidFill>
                  <a:srgbClr val="05066D"/>
                </a:solidFill>
                <a:effectLst/>
              </a:rPr>
              <a:t>Data Analysis: </a:t>
            </a:r>
            <a:r>
              <a:rPr lang="en-US" sz="1700" b="1" i="0" dirty="0">
                <a:solidFill>
                  <a:schemeClr val="accent1">
                    <a:lumMod val="75000"/>
                  </a:schemeClr>
                </a:solidFill>
                <a:effectLst/>
              </a:rPr>
              <a:t>Thematic analysis (Braun &amp; Clarke, 2006).</a:t>
            </a:r>
            <a:endParaRPr lang="en-US" sz="1700" dirty="0">
              <a:solidFill>
                <a:schemeClr val="accent1">
                  <a:lumMod val="75000"/>
                </a:schemeClr>
              </a:solidFill>
            </a:endParaRPr>
          </a:p>
        </p:txBody>
      </p:sp>
    </p:spTree>
    <p:extLst>
      <p:ext uri="{BB962C8B-B14F-4D97-AF65-F5344CB8AC3E}">
        <p14:creationId xmlns:p14="http://schemas.microsoft.com/office/powerpoint/2010/main" val="422820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5">
          <a:extLst>
            <a:ext uri="{FF2B5EF4-FFF2-40B4-BE49-F238E27FC236}">
              <a16:creationId xmlns:a16="http://schemas.microsoft.com/office/drawing/2014/main" id="{0FAC4AE1-852E-CA05-13DD-7612E4B220A9}"/>
            </a:ext>
          </a:extLst>
        </p:cNvPr>
        <p:cNvGrpSpPr/>
        <p:nvPr/>
      </p:nvGrpSpPr>
      <p:grpSpPr>
        <a:xfrm>
          <a:off x="0" y="0"/>
          <a:ext cx="0" cy="0"/>
          <a:chOff x="0" y="0"/>
          <a:chExt cx="0" cy="0"/>
        </a:xfrm>
      </p:grpSpPr>
      <p:sp>
        <p:nvSpPr>
          <p:cNvPr id="1497" name="Google Shape;1497;p32">
            <a:extLst>
              <a:ext uri="{FF2B5EF4-FFF2-40B4-BE49-F238E27FC236}">
                <a16:creationId xmlns:a16="http://schemas.microsoft.com/office/drawing/2014/main" id="{AF3F27B6-97B6-31C4-B1B5-DE0015C048D5}"/>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METHODOLOGY</a:t>
            </a:r>
            <a:endParaRPr dirty="0"/>
          </a:p>
        </p:txBody>
      </p:sp>
      <p:sp>
        <p:nvSpPr>
          <p:cNvPr id="8" name="Google Shape;1523;p33">
            <a:extLst>
              <a:ext uri="{FF2B5EF4-FFF2-40B4-BE49-F238E27FC236}">
                <a16:creationId xmlns:a16="http://schemas.microsoft.com/office/drawing/2014/main" id="{AA994635-9534-4BD6-2F5E-E6A6BE6B7EEF}"/>
              </a:ext>
            </a:extLst>
          </p:cNvPr>
          <p:cNvSpPr txBox="1">
            <a:spLocks/>
          </p:cNvSpPr>
          <p:nvPr/>
        </p:nvSpPr>
        <p:spPr>
          <a:xfrm>
            <a:off x="1587300" y="544820"/>
            <a:ext cx="574278" cy="301078"/>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 Vietnam Pro Black"/>
              <a:buNone/>
              <a:defRPr sz="3000" b="0" i="0" u="none" strike="noStrike" cap="none">
                <a:solidFill>
                  <a:schemeClr val="dk2"/>
                </a:solidFill>
                <a:latin typeface="Be Vietnam Pro Black"/>
                <a:ea typeface="Be Vietnam Pro Black"/>
                <a:cs typeface="Be Vietnam Pro Black"/>
                <a:sym typeface="Be Vietnam Pro Black"/>
              </a:defRPr>
            </a:lvl1pPr>
            <a:lvl2pPr marR="0" lvl="1"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9pPr>
          </a:lstStyle>
          <a:p>
            <a:r>
              <a:rPr lang="vi-VN" sz="1600" dirty="0"/>
              <a:t>03</a:t>
            </a:r>
            <a:endParaRPr lang="en" sz="1600" dirty="0"/>
          </a:p>
        </p:txBody>
      </p:sp>
      <p:sp>
        <p:nvSpPr>
          <p:cNvPr id="7" name="TextBox 6">
            <a:extLst>
              <a:ext uri="{FF2B5EF4-FFF2-40B4-BE49-F238E27FC236}">
                <a16:creationId xmlns:a16="http://schemas.microsoft.com/office/drawing/2014/main" id="{E653C27A-6104-FC10-E74F-A43A6C72186D}"/>
              </a:ext>
            </a:extLst>
          </p:cNvPr>
          <p:cNvSpPr txBox="1"/>
          <p:nvPr/>
        </p:nvSpPr>
        <p:spPr>
          <a:xfrm>
            <a:off x="5329706" y="1954007"/>
            <a:ext cx="3581820" cy="877163"/>
          </a:xfrm>
          <a:prstGeom prst="rect">
            <a:avLst/>
          </a:prstGeom>
          <a:noFill/>
        </p:spPr>
        <p:txBody>
          <a:bodyPr wrap="square">
            <a:spAutoFit/>
          </a:bodyPr>
          <a:lstStyle/>
          <a:p>
            <a:endParaRPr lang="vi-VN" sz="1700" b="1" i="0" dirty="0">
              <a:solidFill>
                <a:srgbClr val="05066D"/>
              </a:solidFill>
              <a:effectLst/>
            </a:endParaRPr>
          </a:p>
          <a:p>
            <a:r>
              <a:rPr lang="en-US" sz="1700" b="1" i="0" dirty="0">
                <a:solidFill>
                  <a:srgbClr val="05066D"/>
                </a:solidFill>
                <a:effectLst/>
              </a:rPr>
              <a:t>Data Analysis: </a:t>
            </a:r>
            <a:r>
              <a:rPr lang="en-US" sz="1700" b="1" i="0" dirty="0">
                <a:solidFill>
                  <a:schemeClr val="accent1">
                    <a:lumMod val="75000"/>
                  </a:schemeClr>
                </a:solidFill>
                <a:effectLst/>
              </a:rPr>
              <a:t>Thematic analysis (Braun &amp; Clarke, 2006).</a:t>
            </a:r>
            <a:endParaRPr lang="en-US" sz="1700" dirty="0">
              <a:solidFill>
                <a:schemeClr val="accent1">
                  <a:lumMod val="75000"/>
                </a:schemeClr>
              </a:solidFill>
            </a:endParaRPr>
          </a:p>
        </p:txBody>
      </p:sp>
      <p:pic>
        <p:nvPicPr>
          <p:cNvPr id="4" name="Picture 3">
            <a:extLst>
              <a:ext uri="{FF2B5EF4-FFF2-40B4-BE49-F238E27FC236}">
                <a16:creationId xmlns:a16="http://schemas.microsoft.com/office/drawing/2014/main" id="{5D91CE23-DE07-55F2-1875-E7AC1E214278}"/>
              </a:ext>
            </a:extLst>
          </p:cNvPr>
          <p:cNvPicPr>
            <a:picLocks noChangeAspect="1"/>
          </p:cNvPicPr>
          <p:nvPr/>
        </p:nvPicPr>
        <p:blipFill>
          <a:blip r:embed="rId3"/>
          <a:stretch>
            <a:fillRect/>
          </a:stretch>
        </p:blipFill>
        <p:spPr>
          <a:xfrm>
            <a:off x="1161549" y="945693"/>
            <a:ext cx="4053631" cy="3886952"/>
          </a:xfrm>
          <a:prstGeom prst="rect">
            <a:avLst/>
          </a:prstGeom>
        </p:spPr>
      </p:pic>
    </p:spTree>
    <p:extLst>
      <p:ext uri="{BB962C8B-B14F-4D97-AF65-F5344CB8AC3E}">
        <p14:creationId xmlns:p14="http://schemas.microsoft.com/office/powerpoint/2010/main" val="131952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7" name="Google Shape;1497;p32"/>
          <p:cNvSpPr txBox="1">
            <a:spLocks noGrp="1"/>
          </p:cNvSpPr>
          <p:nvPr>
            <p:ph type="title"/>
          </p:nvPr>
        </p:nvSpPr>
        <p:spPr>
          <a:xfrm>
            <a:off x="1315811" y="447882"/>
            <a:ext cx="7773071"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KEY FINDINGS</a:t>
            </a:r>
            <a:endParaRPr dirty="0"/>
          </a:p>
        </p:txBody>
      </p:sp>
      <p:sp>
        <p:nvSpPr>
          <p:cNvPr id="8" name="Google Shape;1523;p33">
            <a:extLst>
              <a:ext uri="{FF2B5EF4-FFF2-40B4-BE49-F238E27FC236}">
                <a16:creationId xmlns:a16="http://schemas.microsoft.com/office/drawing/2014/main" id="{956B0B58-033B-FFDE-D561-B9662BDC5BBA}"/>
              </a:ext>
            </a:extLst>
          </p:cNvPr>
          <p:cNvSpPr txBox="1">
            <a:spLocks/>
          </p:cNvSpPr>
          <p:nvPr/>
        </p:nvSpPr>
        <p:spPr>
          <a:xfrm>
            <a:off x="3001346" y="542418"/>
            <a:ext cx="579427" cy="301078"/>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e Vietnam Pro Black"/>
              <a:buNone/>
              <a:defRPr sz="3000" b="0" i="0" u="none" strike="noStrike" cap="none">
                <a:solidFill>
                  <a:schemeClr val="dk2"/>
                </a:solidFill>
                <a:latin typeface="Be Vietnam Pro Black"/>
                <a:ea typeface="Be Vietnam Pro Black"/>
                <a:cs typeface="Be Vietnam Pro Black"/>
                <a:sym typeface="Be Vietnam Pro Black"/>
              </a:defRPr>
            </a:lvl1pPr>
            <a:lvl2pPr marR="0" lvl="1"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6000"/>
              <a:buFont typeface="Raleway"/>
              <a:buNone/>
              <a:defRPr sz="6000" b="1" i="0" u="none" strike="noStrike" cap="none">
                <a:solidFill>
                  <a:schemeClr val="dk1"/>
                </a:solidFill>
                <a:latin typeface="Raleway"/>
                <a:ea typeface="Raleway"/>
                <a:cs typeface="Raleway"/>
                <a:sym typeface="Raleway"/>
              </a:defRPr>
            </a:lvl9pPr>
          </a:lstStyle>
          <a:p>
            <a:r>
              <a:rPr lang="vi-VN" sz="1600" dirty="0"/>
              <a:t>04</a:t>
            </a:r>
            <a:endParaRPr lang="en" sz="1600" dirty="0"/>
          </a:p>
        </p:txBody>
      </p:sp>
      <p:sp>
        <p:nvSpPr>
          <p:cNvPr id="1505" name="Google Shape;1505;p32"/>
          <p:cNvSpPr txBox="1">
            <a:spLocks/>
          </p:cNvSpPr>
          <p:nvPr/>
        </p:nvSpPr>
        <p:spPr>
          <a:xfrm>
            <a:off x="940531" y="1441515"/>
            <a:ext cx="7924500" cy="36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1pPr>
            <a:lvl2pPr marL="914400" marR="0" lvl="1"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2pPr>
            <a:lvl3pPr marL="1371600" marR="0" lvl="2"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3pPr>
            <a:lvl4pPr marL="1828800" marR="0" lvl="3"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4pPr>
            <a:lvl5pPr marL="2286000" marR="0" lvl="4"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5pPr>
            <a:lvl6pPr marL="2743200" marR="0" lvl="5"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6pPr>
            <a:lvl7pPr marL="3200400" marR="0" lvl="6"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7pPr>
            <a:lvl8pPr marL="3657600" marR="0" lvl="7" indent="-317500" algn="l" rtl="0">
              <a:lnSpc>
                <a:spcPct val="100000"/>
              </a:lnSpc>
              <a:spcBef>
                <a:spcPts val="1600"/>
              </a:spcBef>
              <a:spcAft>
                <a:spcPts val="0"/>
              </a:spcAft>
              <a:buClr>
                <a:schemeClr val="lt1"/>
              </a:buClr>
              <a:buSzPts val="1400"/>
              <a:buFont typeface="Inter"/>
              <a:buChar char="○"/>
              <a:defRPr sz="1400" b="0" i="0" u="none" strike="noStrike" cap="none">
                <a:solidFill>
                  <a:schemeClr val="lt1"/>
                </a:solidFill>
                <a:latin typeface="Inter"/>
                <a:ea typeface="Inter"/>
                <a:cs typeface="Inter"/>
                <a:sym typeface="Inter"/>
              </a:defRPr>
            </a:lvl8pPr>
            <a:lvl9pPr marL="4114800" marR="0" lvl="8" indent="-317500" algn="l" rtl="0">
              <a:lnSpc>
                <a:spcPct val="100000"/>
              </a:lnSpc>
              <a:spcBef>
                <a:spcPts val="1600"/>
              </a:spcBef>
              <a:spcAft>
                <a:spcPts val="1600"/>
              </a:spcAft>
              <a:buClr>
                <a:schemeClr val="lt1"/>
              </a:buClr>
              <a:buSzPts val="1400"/>
              <a:buFont typeface="Inter"/>
              <a:buChar char="■"/>
              <a:defRPr sz="1400" b="0" i="0" u="none" strike="noStrike" cap="none">
                <a:solidFill>
                  <a:schemeClr val="lt1"/>
                </a:solidFill>
                <a:latin typeface="Inter"/>
                <a:ea typeface="Inter"/>
                <a:cs typeface="Inter"/>
                <a:sym typeface="Inter"/>
              </a:defRPr>
            </a:lvl9pPr>
          </a:lstStyle>
          <a:p>
            <a:pPr marL="0" indent="0">
              <a:buFont typeface="Inter"/>
              <a:buNone/>
            </a:pPr>
            <a:r>
              <a:rPr lang="en-US" sz="1700" dirty="0">
                <a:latin typeface="Be Vietnam Pro Black"/>
                <a:ea typeface="Be Vietnam Pro Black"/>
                <a:cs typeface="Be Vietnam Pro Black"/>
                <a:sym typeface="Be Vietnam Pro Black"/>
              </a:rPr>
              <a:t>ASPECTS OF STUDENTS’ ESSAYS THAT TEACHERS COMMONLY USE CHATGPT TO ASSIST WITH</a:t>
            </a:r>
          </a:p>
        </p:txBody>
      </p:sp>
      <p:graphicFrame>
        <p:nvGraphicFramePr>
          <p:cNvPr id="9" name="Table 8">
            <a:extLst>
              <a:ext uri="{FF2B5EF4-FFF2-40B4-BE49-F238E27FC236}">
                <a16:creationId xmlns:a16="http://schemas.microsoft.com/office/drawing/2014/main" id="{52EDBEAA-9CC1-C669-CCCB-65DB931DCB9C}"/>
              </a:ext>
            </a:extLst>
          </p:cNvPr>
          <p:cNvGraphicFramePr>
            <a:graphicFrameLocks noGrp="1"/>
          </p:cNvGraphicFramePr>
          <p:nvPr>
            <p:extLst>
              <p:ext uri="{D42A27DB-BD31-4B8C-83A1-F6EECF244321}">
                <p14:modId xmlns:p14="http://schemas.microsoft.com/office/powerpoint/2010/main" val="2898966138"/>
              </p:ext>
            </p:extLst>
          </p:nvPr>
        </p:nvGraphicFramePr>
        <p:xfrm>
          <a:off x="1991607" y="2078308"/>
          <a:ext cx="5160786" cy="2330960"/>
        </p:xfrm>
        <a:graphic>
          <a:graphicData uri="http://schemas.openxmlformats.org/drawingml/2006/table">
            <a:tbl>
              <a:tblPr firstRow="1" bandRow="1">
                <a:tableStyleId>{8EEF5892-6E69-468C-8A53-548E7C60D508}</a:tableStyleId>
              </a:tblPr>
              <a:tblGrid>
                <a:gridCol w="5160786">
                  <a:extLst>
                    <a:ext uri="{9D8B030D-6E8A-4147-A177-3AD203B41FA5}">
                      <a16:colId xmlns:a16="http://schemas.microsoft.com/office/drawing/2014/main" val="1759559963"/>
                    </a:ext>
                  </a:extLst>
                </a:gridCol>
              </a:tblGrid>
              <a:tr h="582740">
                <a:tc>
                  <a:txBody>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Grammar correction</a:t>
                      </a:r>
                      <a:endParaRPr lang="en-US" sz="1700" dirty="0"/>
                    </a:p>
                  </a:txBody>
                  <a:tcPr anchor="ctr"/>
                </a:tc>
                <a:extLst>
                  <a:ext uri="{0D108BD9-81ED-4DB2-BD59-A6C34878D82A}">
                    <a16:rowId xmlns:a16="http://schemas.microsoft.com/office/drawing/2014/main" val="1669369931"/>
                  </a:ext>
                </a:extLst>
              </a:tr>
              <a:tr h="582740">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700" b="1" i="0" dirty="0">
                          <a:solidFill>
                            <a:srgbClr val="05066D"/>
                          </a:solidFill>
                          <a:effectLst/>
                        </a:rPr>
                        <a:t>Vocabulary and word choice</a:t>
                      </a:r>
                      <a:endParaRPr lang="en-US" sz="1700" dirty="0"/>
                    </a:p>
                  </a:txBody>
                  <a:tcPr anchor="ctr"/>
                </a:tc>
                <a:extLst>
                  <a:ext uri="{0D108BD9-81ED-4DB2-BD59-A6C34878D82A}">
                    <a16:rowId xmlns:a16="http://schemas.microsoft.com/office/drawing/2014/main" val="1176850245"/>
                  </a:ext>
                </a:extLst>
              </a:tr>
              <a:tr h="582740">
                <a:tc>
                  <a:txBody>
                    <a:bodyPr/>
                    <a:lstStyle/>
                    <a:p>
                      <a:pPr marL="285750" indent="-285750" algn="just">
                        <a:buFont typeface="Arial" panose="020B0604020202020204" pitchFamily="34" charset="0"/>
                        <a:buChar char="•"/>
                      </a:pPr>
                      <a:r>
                        <a:rPr lang="en-US" sz="1700" b="1" dirty="0">
                          <a:solidFill>
                            <a:srgbClr val="05066D"/>
                          </a:solidFill>
                        </a:rPr>
                        <a:t>Sentence structure and idea development</a:t>
                      </a:r>
                    </a:p>
                  </a:txBody>
                  <a:tcPr anchor="ctr"/>
                </a:tc>
                <a:extLst>
                  <a:ext uri="{0D108BD9-81ED-4DB2-BD59-A6C34878D82A}">
                    <a16:rowId xmlns:a16="http://schemas.microsoft.com/office/drawing/2014/main" val="583401097"/>
                  </a:ext>
                </a:extLst>
              </a:tr>
              <a:tr h="582740">
                <a:tc>
                  <a:txBody>
                    <a:bodyPr/>
                    <a:lstStyle/>
                    <a:p>
                      <a:pPr marL="285750" indent="-285750" algn="just">
                        <a:buFont typeface="Arial" panose="020B0604020202020204" pitchFamily="34" charset="0"/>
                        <a:buChar char="•"/>
                      </a:pPr>
                      <a:r>
                        <a:rPr lang="en-US" sz="1700" b="1" dirty="0">
                          <a:solidFill>
                            <a:srgbClr val="05066D"/>
                          </a:solidFill>
                        </a:rPr>
                        <a:t>Scoring and Feedback Based on Criteria</a:t>
                      </a:r>
                    </a:p>
                  </a:txBody>
                  <a:tcPr anchor="ctr"/>
                </a:tc>
                <a:extLst>
                  <a:ext uri="{0D108BD9-81ED-4DB2-BD59-A6C34878D82A}">
                    <a16:rowId xmlns:a16="http://schemas.microsoft.com/office/drawing/2014/main" val="1417728871"/>
                  </a:ext>
                </a:extLst>
              </a:tr>
            </a:tbl>
          </a:graphicData>
        </a:graphic>
      </p:graphicFrame>
    </p:spTree>
    <p:extLst>
      <p:ext uri="{BB962C8B-B14F-4D97-AF65-F5344CB8AC3E}">
        <p14:creationId xmlns:p14="http://schemas.microsoft.com/office/powerpoint/2010/main" val="2732647273"/>
      </p:ext>
    </p:extLst>
  </p:cSld>
  <p:clrMapOvr>
    <a:masterClrMapping/>
  </p:clrMapOvr>
</p:sld>
</file>

<file path=ppt/theme/theme1.xml><?xml version="1.0" encoding="utf-8"?>
<a:theme xmlns:a="http://schemas.openxmlformats.org/drawingml/2006/main" name="Medical Conference Style Presentation by Slidesgo">
  <a:themeElements>
    <a:clrScheme name="Simple Light">
      <a:dk1>
        <a:srgbClr val="2066B8"/>
      </a:dk1>
      <a:lt1>
        <a:srgbClr val="000000"/>
      </a:lt1>
      <a:dk2>
        <a:srgbClr val="FFFFFF"/>
      </a:dk2>
      <a:lt2>
        <a:srgbClr val="11437E"/>
      </a:lt2>
      <a:accent1>
        <a:srgbClr val="4D8EE0"/>
      </a:accent1>
      <a:accent2>
        <a:srgbClr val="E2E2E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610</Words>
  <Application>Microsoft Office PowerPoint</Application>
  <PresentationFormat>On-screen Show (16:9)</PresentationFormat>
  <Paragraphs>109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Be Vietnam Pro Black</vt:lpstr>
      <vt:lpstr>Inter</vt:lpstr>
      <vt:lpstr>Arial</vt:lpstr>
      <vt:lpstr>Raleway</vt:lpstr>
      <vt:lpstr>Medical Conference Style Presentation by Slidesgo</vt:lpstr>
      <vt:lpstr>How IELTS Teachers Integrate ChatGPT in Developing Students’ Writing Skills: Potential and Limitations</vt:lpstr>
      <vt:lpstr>OVERVIEW</vt:lpstr>
      <vt:lpstr>Background &amp; Rationale</vt:lpstr>
      <vt:lpstr>Background &amp; Rationale</vt:lpstr>
      <vt:lpstr>Research Aim &amp; Questions</vt:lpstr>
      <vt:lpstr>METHODOLOGY</vt:lpstr>
      <vt:lpstr>METHODOLOGY</vt:lpstr>
      <vt:lpstr>METHODOLOGY</vt:lpstr>
      <vt:lpstr>KEY FINDINGS</vt:lpstr>
      <vt:lpstr>KEY FINDINGS</vt:lpstr>
      <vt:lpstr>KEY FINDINGS</vt:lpstr>
      <vt:lpstr>KEY FINDINGS</vt:lpstr>
      <vt:lpstr>KEY FINDINGS</vt:lpstr>
      <vt:lpstr>KEY FINDINGS</vt:lpstr>
      <vt:lpstr>KEY FINDINGS</vt:lpstr>
      <vt:lpstr>KEY FINDINGS</vt:lpstr>
      <vt:lpstr>CONCLUSION</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Investigation into the Roles of Translanguaging  in Enhancing Listening Comprehension of English  Major Juniors: A Study at Sai Gon University</dc:title>
  <dc:creator>TRAN THANH LUAT</dc:creator>
  <cp:lastModifiedBy>Luat Tran</cp:lastModifiedBy>
  <cp:revision>21</cp:revision>
  <dcterms:modified xsi:type="dcterms:W3CDTF">2025-08-04T16:53:58Z</dcterms:modified>
</cp:coreProperties>
</file>