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77" r:id="rId4"/>
    <p:sldId id="258" r:id="rId5"/>
    <p:sldId id="259" r:id="rId6"/>
    <p:sldId id="276" r:id="rId7"/>
    <p:sldId id="260" r:id="rId8"/>
    <p:sldId id="261" r:id="rId9"/>
    <p:sldId id="262" r:id="rId10"/>
    <p:sldId id="263" r:id="rId11"/>
    <p:sldId id="264" r:id="rId12"/>
    <p:sldId id="265" r:id="rId13"/>
    <p:sldId id="266" r:id="rId14"/>
    <p:sldId id="267" r:id="rId15"/>
    <p:sldId id="268" r:id="rId16"/>
    <p:sldId id="269" r:id="rId17"/>
    <p:sldId id="270" r:id="rId18"/>
    <p:sldId id="652" r:id="rId19"/>
    <p:sldId id="648" r:id="rId20"/>
    <p:sldId id="649" r:id="rId21"/>
    <p:sldId id="650" r:id="rId22"/>
    <p:sldId id="410" r:id="rId23"/>
    <p:sldId id="407" r:id="rId24"/>
    <p:sldId id="651" r:id="rId25"/>
    <p:sldId id="653" r:id="rId26"/>
    <p:sldId id="654" r:id="rId27"/>
    <p:sldId id="656" r:id="rId28"/>
    <p:sldId id="657" r:id="rId29"/>
    <p:sldId id="658" r:id="rId30"/>
    <p:sldId id="659" r:id="rId31"/>
    <p:sldId id="660" r:id="rId32"/>
    <p:sldId id="661" r:id="rId33"/>
    <p:sldId id="66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30370E-C0ED-4387-A382-6466DF888E87}" type="datetimeFigureOut">
              <a:rPr lang="en-US" smtClean="0"/>
              <a:t>8/4/2025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226F3F-6B5F-44B1-A765-8FCF6FDEFC37}" type="slidenum">
              <a:rPr lang="en-US" smtClean="0"/>
              <a:t>‹#›</a:t>
            </a:fld>
            <a:endParaRPr lang="en-US"/>
          </a:p>
        </p:txBody>
      </p:sp>
    </p:spTree>
    <p:extLst>
      <p:ext uri="{BB962C8B-B14F-4D97-AF65-F5344CB8AC3E}">
        <p14:creationId xmlns:p14="http://schemas.microsoft.com/office/powerpoint/2010/main" val="40109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226F3F-6B5F-44B1-A765-8FCF6FDEFC37}" type="slidenum">
              <a:rPr lang="en-US" smtClean="0"/>
              <a:t>14</a:t>
            </a:fld>
            <a:endParaRPr lang="en-US"/>
          </a:p>
        </p:txBody>
      </p:sp>
    </p:spTree>
    <p:extLst>
      <p:ext uri="{BB962C8B-B14F-4D97-AF65-F5344CB8AC3E}">
        <p14:creationId xmlns:p14="http://schemas.microsoft.com/office/powerpoint/2010/main" val="1453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5D2F8-8352-460F-B679-4DE9186ED98F}" type="slidenum">
              <a:rPr lang="en-US" smtClean="0"/>
              <a:t>20</a:t>
            </a:fld>
            <a:endParaRPr lang="en-US"/>
          </a:p>
        </p:txBody>
      </p:sp>
    </p:spTree>
    <p:extLst>
      <p:ext uri="{BB962C8B-B14F-4D97-AF65-F5344CB8AC3E}">
        <p14:creationId xmlns:p14="http://schemas.microsoft.com/office/powerpoint/2010/main" val="249430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b1368316cc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b1368316c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b1368316cc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b1368316c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164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b1368316cc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b1368316c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821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b1368316cc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b1368316c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2714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3A7FFA-4A1D-4032-B733-ED45D011CEE6}"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809E2-7BDB-4E86-8574-EAA3B0E95EB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84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3A7FFA-4A1D-4032-B733-ED45D011CEE6}"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157212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3A7FFA-4A1D-4032-B733-ED45D011CEE6}"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3409745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47"/>
        <p:cNvGrpSpPr/>
        <p:nvPr/>
      </p:nvGrpSpPr>
      <p:grpSpPr>
        <a:xfrm>
          <a:off x="0" y="0"/>
          <a:ext cx="0" cy="0"/>
          <a:chOff x="0" y="0"/>
          <a:chExt cx="0" cy="0"/>
        </a:xfrm>
      </p:grpSpPr>
      <p:sp>
        <p:nvSpPr>
          <p:cNvPr id="148" name="Google Shape;148;p9"/>
          <p:cNvSpPr/>
          <p:nvPr/>
        </p:nvSpPr>
        <p:spPr>
          <a:xfrm>
            <a:off x="-100" y="1"/>
            <a:ext cx="12191888" cy="6848908"/>
          </a:xfrm>
          <a:custGeom>
            <a:avLst/>
            <a:gdLst/>
            <a:ahLst/>
            <a:cxnLst/>
            <a:rect l="l" t="t" r="r" b="b"/>
            <a:pathLst>
              <a:path w="84821" h="47649" extrusionOk="0">
                <a:moveTo>
                  <a:pt x="1" y="0"/>
                </a:moveTo>
                <a:lnTo>
                  <a:pt x="1" y="47649"/>
                </a:lnTo>
                <a:lnTo>
                  <a:pt x="84821" y="47649"/>
                </a:lnTo>
                <a:lnTo>
                  <a:pt x="84821" y="0"/>
                </a:lnTo>
                <a:close/>
              </a:path>
            </a:pathLst>
          </a:custGeom>
          <a:solidFill>
            <a:srgbClr val="EFDAA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49" name="Google Shape;149;p9"/>
          <p:cNvSpPr/>
          <p:nvPr/>
        </p:nvSpPr>
        <p:spPr>
          <a:xfrm>
            <a:off x="443193" y="226821"/>
            <a:ext cx="11375607" cy="6385932"/>
          </a:xfrm>
          <a:custGeom>
            <a:avLst/>
            <a:gdLst/>
            <a:ahLst/>
            <a:cxnLst/>
            <a:rect l="l" t="t" r="r" b="b"/>
            <a:pathLst>
              <a:path w="79142" h="44428" extrusionOk="0">
                <a:moveTo>
                  <a:pt x="57914" y="0"/>
                </a:moveTo>
                <a:cubicBezTo>
                  <a:pt x="57216" y="0"/>
                  <a:pt x="56783" y="9"/>
                  <a:pt x="56614" y="29"/>
                </a:cubicBezTo>
                <a:cubicBezTo>
                  <a:pt x="56507" y="137"/>
                  <a:pt x="55781" y="684"/>
                  <a:pt x="55436" y="684"/>
                </a:cubicBezTo>
                <a:cubicBezTo>
                  <a:pt x="55150" y="684"/>
                  <a:pt x="54543" y="315"/>
                  <a:pt x="54495" y="256"/>
                </a:cubicBezTo>
                <a:cubicBezTo>
                  <a:pt x="53328" y="351"/>
                  <a:pt x="52197" y="458"/>
                  <a:pt x="51090" y="553"/>
                </a:cubicBezTo>
                <a:cubicBezTo>
                  <a:pt x="50888" y="696"/>
                  <a:pt x="49995" y="1113"/>
                  <a:pt x="49792" y="1113"/>
                </a:cubicBezTo>
                <a:cubicBezTo>
                  <a:pt x="49495" y="1113"/>
                  <a:pt x="48899" y="756"/>
                  <a:pt x="48828" y="696"/>
                </a:cubicBezTo>
                <a:cubicBezTo>
                  <a:pt x="47113" y="803"/>
                  <a:pt x="45423" y="875"/>
                  <a:pt x="43756" y="922"/>
                </a:cubicBezTo>
                <a:cubicBezTo>
                  <a:pt x="43589" y="1291"/>
                  <a:pt x="42672" y="2530"/>
                  <a:pt x="42232" y="2530"/>
                </a:cubicBezTo>
                <a:cubicBezTo>
                  <a:pt x="41934" y="2530"/>
                  <a:pt x="41315" y="1184"/>
                  <a:pt x="41303" y="970"/>
                </a:cubicBezTo>
                <a:cubicBezTo>
                  <a:pt x="40839" y="970"/>
                  <a:pt x="37398" y="946"/>
                  <a:pt x="36148" y="922"/>
                </a:cubicBezTo>
                <a:cubicBezTo>
                  <a:pt x="35921" y="1125"/>
                  <a:pt x="35779" y="1339"/>
                  <a:pt x="35683" y="1565"/>
                </a:cubicBezTo>
                <a:cubicBezTo>
                  <a:pt x="35564" y="1875"/>
                  <a:pt x="35171" y="2077"/>
                  <a:pt x="34719" y="2077"/>
                </a:cubicBezTo>
                <a:cubicBezTo>
                  <a:pt x="34290" y="2077"/>
                  <a:pt x="33885" y="1875"/>
                  <a:pt x="33754" y="1577"/>
                </a:cubicBezTo>
                <a:cubicBezTo>
                  <a:pt x="33635" y="1327"/>
                  <a:pt x="33481" y="1065"/>
                  <a:pt x="33326" y="815"/>
                </a:cubicBezTo>
                <a:cubicBezTo>
                  <a:pt x="31873" y="744"/>
                  <a:pt x="30480" y="672"/>
                  <a:pt x="29159" y="565"/>
                </a:cubicBezTo>
                <a:lnTo>
                  <a:pt x="29111" y="565"/>
                </a:lnTo>
                <a:cubicBezTo>
                  <a:pt x="28647" y="518"/>
                  <a:pt x="28218" y="494"/>
                  <a:pt x="27789" y="494"/>
                </a:cubicBezTo>
                <a:cubicBezTo>
                  <a:pt x="27337" y="494"/>
                  <a:pt x="26980" y="530"/>
                  <a:pt x="26670" y="613"/>
                </a:cubicBezTo>
                <a:cubicBezTo>
                  <a:pt x="26337" y="684"/>
                  <a:pt x="26004" y="827"/>
                  <a:pt x="25623" y="982"/>
                </a:cubicBezTo>
                <a:cubicBezTo>
                  <a:pt x="24956" y="1244"/>
                  <a:pt x="24194" y="1565"/>
                  <a:pt x="23301" y="1565"/>
                </a:cubicBezTo>
                <a:cubicBezTo>
                  <a:pt x="23206" y="1565"/>
                  <a:pt x="23098" y="1542"/>
                  <a:pt x="23003" y="1542"/>
                </a:cubicBezTo>
                <a:cubicBezTo>
                  <a:pt x="22336" y="1482"/>
                  <a:pt x="21717" y="1291"/>
                  <a:pt x="21146" y="1125"/>
                </a:cubicBezTo>
                <a:cubicBezTo>
                  <a:pt x="20681" y="982"/>
                  <a:pt x="20229" y="851"/>
                  <a:pt x="19931" y="851"/>
                </a:cubicBezTo>
                <a:cubicBezTo>
                  <a:pt x="19824" y="851"/>
                  <a:pt x="19538" y="851"/>
                  <a:pt x="19288" y="1589"/>
                </a:cubicBezTo>
                <a:cubicBezTo>
                  <a:pt x="19253" y="1661"/>
                  <a:pt x="17860" y="3506"/>
                  <a:pt x="17860" y="3506"/>
                </a:cubicBezTo>
                <a:lnTo>
                  <a:pt x="17312" y="3268"/>
                </a:lnTo>
                <a:cubicBezTo>
                  <a:pt x="16312" y="2839"/>
                  <a:pt x="16181" y="2077"/>
                  <a:pt x="16062" y="1470"/>
                </a:cubicBezTo>
                <a:cubicBezTo>
                  <a:pt x="15943" y="815"/>
                  <a:pt x="15847" y="613"/>
                  <a:pt x="15502" y="518"/>
                </a:cubicBezTo>
                <a:cubicBezTo>
                  <a:pt x="15002" y="458"/>
                  <a:pt x="10894" y="208"/>
                  <a:pt x="6811" y="208"/>
                </a:cubicBezTo>
                <a:cubicBezTo>
                  <a:pt x="1477" y="208"/>
                  <a:pt x="322" y="672"/>
                  <a:pt x="131" y="768"/>
                </a:cubicBezTo>
                <a:cubicBezTo>
                  <a:pt x="131" y="970"/>
                  <a:pt x="179" y="1518"/>
                  <a:pt x="226" y="2053"/>
                </a:cubicBezTo>
                <a:cubicBezTo>
                  <a:pt x="524" y="5625"/>
                  <a:pt x="584" y="8030"/>
                  <a:pt x="0" y="9209"/>
                </a:cubicBezTo>
                <a:cubicBezTo>
                  <a:pt x="357" y="9459"/>
                  <a:pt x="679" y="9614"/>
                  <a:pt x="1417" y="9673"/>
                </a:cubicBezTo>
                <a:lnTo>
                  <a:pt x="3203" y="9840"/>
                </a:lnTo>
                <a:cubicBezTo>
                  <a:pt x="3203" y="9840"/>
                  <a:pt x="774" y="11233"/>
                  <a:pt x="131" y="11233"/>
                </a:cubicBezTo>
                <a:cubicBezTo>
                  <a:pt x="24" y="11233"/>
                  <a:pt x="203" y="27842"/>
                  <a:pt x="203" y="30676"/>
                </a:cubicBezTo>
                <a:lnTo>
                  <a:pt x="1084" y="30676"/>
                </a:lnTo>
                <a:lnTo>
                  <a:pt x="3155" y="30628"/>
                </a:lnTo>
                <a:lnTo>
                  <a:pt x="369" y="32664"/>
                </a:lnTo>
                <a:cubicBezTo>
                  <a:pt x="48" y="33915"/>
                  <a:pt x="893" y="42320"/>
                  <a:pt x="1274" y="44428"/>
                </a:cubicBezTo>
                <a:cubicBezTo>
                  <a:pt x="3513" y="44333"/>
                  <a:pt x="9585" y="44166"/>
                  <a:pt x="16598" y="44059"/>
                </a:cubicBezTo>
                <a:cubicBezTo>
                  <a:pt x="16729" y="43844"/>
                  <a:pt x="17491" y="42928"/>
                  <a:pt x="17919" y="42928"/>
                </a:cubicBezTo>
                <a:cubicBezTo>
                  <a:pt x="18264" y="42928"/>
                  <a:pt x="19169" y="43737"/>
                  <a:pt x="19336" y="44011"/>
                </a:cubicBezTo>
                <a:cubicBezTo>
                  <a:pt x="25265" y="43880"/>
                  <a:pt x="31361" y="43761"/>
                  <a:pt x="37029" y="43690"/>
                </a:cubicBezTo>
                <a:cubicBezTo>
                  <a:pt x="37100" y="43356"/>
                  <a:pt x="37767" y="42225"/>
                  <a:pt x="38243" y="42225"/>
                </a:cubicBezTo>
                <a:cubicBezTo>
                  <a:pt x="38684" y="42225"/>
                  <a:pt x="39553" y="43332"/>
                  <a:pt x="39720" y="43654"/>
                </a:cubicBezTo>
                <a:cubicBezTo>
                  <a:pt x="45030" y="43571"/>
                  <a:pt x="49911" y="43535"/>
                  <a:pt x="54281" y="43511"/>
                </a:cubicBezTo>
                <a:cubicBezTo>
                  <a:pt x="54364" y="43178"/>
                  <a:pt x="54483" y="42713"/>
                  <a:pt x="55198" y="42713"/>
                </a:cubicBezTo>
                <a:lnTo>
                  <a:pt x="56043" y="43320"/>
                </a:lnTo>
                <a:cubicBezTo>
                  <a:pt x="56067" y="43356"/>
                  <a:pt x="56079" y="43440"/>
                  <a:pt x="56091" y="43511"/>
                </a:cubicBezTo>
                <a:lnTo>
                  <a:pt x="62115" y="43511"/>
                </a:lnTo>
                <a:cubicBezTo>
                  <a:pt x="62139" y="43309"/>
                  <a:pt x="62699" y="42308"/>
                  <a:pt x="63211" y="42308"/>
                </a:cubicBezTo>
                <a:cubicBezTo>
                  <a:pt x="63603" y="42308"/>
                  <a:pt x="64473" y="43201"/>
                  <a:pt x="64663" y="43451"/>
                </a:cubicBezTo>
                <a:cubicBezTo>
                  <a:pt x="64699" y="43487"/>
                  <a:pt x="76105" y="43785"/>
                  <a:pt x="77677" y="43975"/>
                </a:cubicBezTo>
                <a:cubicBezTo>
                  <a:pt x="77510" y="42654"/>
                  <a:pt x="77272" y="30867"/>
                  <a:pt x="77272" y="29974"/>
                </a:cubicBezTo>
                <a:cubicBezTo>
                  <a:pt x="77058" y="29974"/>
                  <a:pt x="75843" y="29795"/>
                  <a:pt x="75676" y="29509"/>
                </a:cubicBezTo>
                <a:cubicBezTo>
                  <a:pt x="75510" y="29224"/>
                  <a:pt x="76760" y="28092"/>
                  <a:pt x="77272" y="27700"/>
                </a:cubicBezTo>
                <a:cubicBezTo>
                  <a:pt x="77296" y="23128"/>
                  <a:pt x="77391" y="18901"/>
                  <a:pt x="77450" y="17246"/>
                </a:cubicBezTo>
                <a:lnTo>
                  <a:pt x="75807" y="17162"/>
                </a:lnTo>
                <a:lnTo>
                  <a:pt x="75629" y="15984"/>
                </a:lnTo>
                <a:cubicBezTo>
                  <a:pt x="76486" y="15805"/>
                  <a:pt x="77200" y="15650"/>
                  <a:pt x="77653" y="15555"/>
                </a:cubicBezTo>
                <a:cubicBezTo>
                  <a:pt x="78248" y="10043"/>
                  <a:pt x="79070" y="2232"/>
                  <a:pt x="79141" y="434"/>
                </a:cubicBezTo>
                <a:cubicBezTo>
                  <a:pt x="77462" y="256"/>
                  <a:pt x="71783" y="172"/>
                  <a:pt x="67890" y="113"/>
                </a:cubicBezTo>
                <a:cubicBezTo>
                  <a:pt x="62973" y="53"/>
                  <a:pt x="59638" y="0"/>
                  <a:pt x="57914" y="0"/>
                </a:cubicBezTo>
                <a:close/>
              </a:path>
            </a:pathLst>
          </a:custGeom>
          <a:solidFill>
            <a:srgbClr val="FEFCE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0" name="Google Shape;150;p9"/>
          <p:cNvSpPr/>
          <p:nvPr/>
        </p:nvSpPr>
        <p:spPr>
          <a:xfrm>
            <a:off x="415737" y="201665"/>
            <a:ext cx="11423472" cy="6423736"/>
          </a:xfrm>
          <a:custGeom>
            <a:avLst/>
            <a:gdLst/>
            <a:ahLst/>
            <a:cxnLst/>
            <a:rect l="l" t="t" r="r" b="b"/>
            <a:pathLst>
              <a:path w="79475" h="44691" extrusionOk="0">
                <a:moveTo>
                  <a:pt x="386" y="11445"/>
                </a:moveTo>
                <a:cubicBezTo>
                  <a:pt x="381" y="11449"/>
                  <a:pt x="375" y="11452"/>
                  <a:pt x="370" y="11456"/>
                </a:cubicBezTo>
                <a:cubicBezTo>
                  <a:pt x="375" y="11452"/>
                  <a:pt x="380" y="11449"/>
                  <a:pt x="386" y="11445"/>
                </a:cubicBezTo>
                <a:close/>
                <a:moveTo>
                  <a:pt x="57324" y="185"/>
                </a:moveTo>
                <a:cubicBezTo>
                  <a:pt x="57485" y="185"/>
                  <a:pt x="57649" y="193"/>
                  <a:pt x="57806" y="193"/>
                </a:cubicBezTo>
                <a:cubicBezTo>
                  <a:pt x="58431" y="190"/>
                  <a:pt x="59057" y="189"/>
                  <a:pt x="59683" y="189"/>
                </a:cubicBezTo>
                <a:cubicBezTo>
                  <a:pt x="65348" y="189"/>
                  <a:pt x="71029" y="286"/>
                  <a:pt x="76701" y="490"/>
                </a:cubicBezTo>
                <a:cubicBezTo>
                  <a:pt x="77368" y="514"/>
                  <a:pt x="78058" y="526"/>
                  <a:pt x="78725" y="585"/>
                </a:cubicBezTo>
                <a:cubicBezTo>
                  <a:pt x="79070" y="621"/>
                  <a:pt x="79094" y="562"/>
                  <a:pt x="79130" y="883"/>
                </a:cubicBezTo>
                <a:cubicBezTo>
                  <a:pt x="79142" y="1086"/>
                  <a:pt x="79094" y="1324"/>
                  <a:pt x="79082" y="1514"/>
                </a:cubicBezTo>
                <a:cubicBezTo>
                  <a:pt x="78963" y="2967"/>
                  <a:pt x="78832" y="4443"/>
                  <a:pt x="78677" y="5908"/>
                </a:cubicBezTo>
                <a:cubicBezTo>
                  <a:pt x="78487" y="7836"/>
                  <a:pt x="78296" y="9789"/>
                  <a:pt x="78082" y="11718"/>
                </a:cubicBezTo>
                <a:cubicBezTo>
                  <a:pt x="77987" y="12694"/>
                  <a:pt x="77880" y="13658"/>
                  <a:pt x="77772" y="14635"/>
                </a:cubicBezTo>
                <a:cubicBezTo>
                  <a:pt x="77760" y="14790"/>
                  <a:pt x="77749" y="14921"/>
                  <a:pt x="77725" y="15075"/>
                </a:cubicBezTo>
                <a:cubicBezTo>
                  <a:pt x="77701" y="15409"/>
                  <a:pt x="77749" y="15528"/>
                  <a:pt x="77463" y="15671"/>
                </a:cubicBezTo>
                <a:cubicBezTo>
                  <a:pt x="76998" y="15885"/>
                  <a:pt x="76284" y="15921"/>
                  <a:pt x="75796" y="16028"/>
                </a:cubicBezTo>
                <a:cubicBezTo>
                  <a:pt x="75748" y="16040"/>
                  <a:pt x="75641" y="16087"/>
                  <a:pt x="75665" y="16147"/>
                </a:cubicBezTo>
                <a:cubicBezTo>
                  <a:pt x="75725" y="16528"/>
                  <a:pt x="75784" y="16933"/>
                  <a:pt x="75844" y="17314"/>
                </a:cubicBezTo>
                <a:cubicBezTo>
                  <a:pt x="75844" y="17361"/>
                  <a:pt x="75915" y="17361"/>
                  <a:pt x="75939" y="17361"/>
                </a:cubicBezTo>
                <a:cubicBezTo>
                  <a:pt x="76320" y="17373"/>
                  <a:pt x="76677" y="17409"/>
                  <a:pt x="77046" y="17421"/>
                </a:cubicBezTo>
                <a:cubicBezTo>
                  <a:pt x="77078" y="17421"/>
                  <a:pt x="77175" y="17416"/>
                  <a:pt x="77278" y="17416"/>
                </a:cubicBezTo>
                <a:cubicBezTo>
                  <a:pt x="77398" y="17416"/>
                  <a:pt x="77524" y="17422"/>
                  <a:pt x="77563" y="17450"/>
                </a:cubicBezTo>
                <a:lnTo>
                  <a:pt x="77563" y="17450"/>
                </a:lnTo>
                <a:cubicBezTo>
                  <a:pt x="77562" y="17449"/>
                  <a:pt x="77560" y="17449"/>
                  <a:pt x="77559" y="17449"/>
                </a:cubicBezTo>
                <a:cubicBezTo>
                  <a:pt x="77505" y="17449"/>
                  <a:pt x="77463" y="18019"/>
                  <a:pt x="77463" y="18064"/>
                </a:cubicBezTo>
                <a:cubicBezTo>
                  <a:pt x="77415" y="19493"/>
                  <a:pt x="77391" y="20921"/>
                  <a:pt x="77368" y="22350"/>
                </a:cubicBezTo>
                <a:cubicBezTo>
                  <a:pt x="77356" y="23231"/>
                  <a:pt x="77344" y="24100"/>
                  <a:pt x="77332" y="24969"/>
                </a:cubicBezTo>
                <a:cubicBezTo>
                  <a:pt x="77332" y="25434"/>
                  <a:pt x="77308" y="25910"/>
                  <a:pt x="77308" y="26362"/>
                </a:cubicBezTo>
                <a:cubicBezTo>
                  <a:pt x="77308" y="26767"/>
                  <a:pt x="77451" y="27494"/>
                  <a:pt x="77237" y="27839"/>
                </a:cubicBezTo>
                <a:cubicBezTo>
                  <a:pt x="76998" y="28232"/>
                  <a:pt x="75344" y="29137"/>
                  <a:pt x="75760" y="29720"/>
                </a:cubicBezTo>
                <a:cubicBezTo>
                  <a:pt x="75963" y="29982"/>
                  <a:pt x="76641" y="30041"/>
                  <a:pt x="76927" y="30089"/>
                </a:cubicBezTo>
                <a:cubicBezTo>
                  <a:pt x="77308" y="30149"/>
                  <a:pt x="77249" y="30030"/>
                  <a:pt x="77284" y="30351"/>
                </a:cubicBezTo>
                <a:cubicBezTo>
                  <a:pt x="77344" y="31006"/>
                  <a:pt x="77296" y="31708"/>
                  <a:pt x="77308" y="32375"/>
                </a:cubicBezTo>
                <a:cubicBezTo>
                  <a:pt x="77356" y="34518"/>
                  <a:pt x="77403" y="36649"/>
                  <a:pt x="77463" y="38793"/>
                </a:cubicBezTo>
                <a:cubicBezTo>
                  <a:pt x="77509" y="40500"/>
                  <a:pt x="77477" y="42241"/>
                  <a:pt x="77648" y="43940"/>
                </a:cubicBezTo>
                <a:lnTo>
                  <a:pt x="77648" y="43940"/>
                </a:lnTo>
                <a:cubicBezTo>
                  <a:pt x="75419" y="43712"/>
                  <a:pt x="73139" y="43730"/>
                  <a:pt x="70902" y="43650"/>
                </a:cubicBezTo>
                <a:cubicBezTo>
                  <a:pt x="69533" y="43603"/>
                  <a:pt x="68140" y="43555"/>
                  <a:pt x="66771" y="43507"/>
                </a:cubicBezTo>
                <a:lnTo>
                  <a:pt x="65438" y="43472"/>
                </a:lnTo>
                <a:cubicBezTo>
                  <a:pt x="65104" y="43448"/>
                  <a:pt x="65045" y="43472"/>
                  <a:pt x="64854" y="43317"/>
                </a:cubicBezTo>
                <a:cubicBezTo>
                  <a:pt x="64447" y="42998"/>
                  <a:pt x="64019" y="42302"/>
                  <a:pt x="63430" y="42302"/>
                </a:cubicBezTo>
                <a:cubicBezTo>
                  <a:pt x="63382" y="42302"/>
                  <a:pt x="63333" y="42307"/>
                  <a:pt x="63282" y="42317"/>
                </a:cubicBezTo>
                <a:cubicBezTo>
                  <a:pt x="62784" y="42416"/>
                  <a:pt x="62317" y="43021"/>
                  <a:pt x="62158" y="43507"/>
                </a:cubicBezTo>
                <a:lnTo>
                  <a:pt x="57722" y="43507"/>
                </a:lnTo>
                <a:cubicBezTo>
                  <a:pt x="57524" y="43507"/>
                  <a:pt x="57220" y="43555"/>
                  <a:pt x="56958" y="43555"/>
                </a:cubicBezTo>
                <a:cubicBezTo>
                  <a:pt x="56827" y="43555"/>
                  <a:pt x="56706" y="43543"/>
                  <a:pt x="56615" y="43507"/>
                </a:cubicBezTo>
                <a:cubicBezTo>
                  <a:pt x="56436" y="43448"/>
                  <a:pt x="56329" y="43329"/>
                  <a:pt x="56163" y="43198"/>
                </a:cubicBezTo>
                <a:cubicBezTo>
                  <a:pt x="55890" y="42967"/>
                  <a:pt x="55627" y="42719"/>
                  <a:pt x="55284" y="42719"/>
                </a:cubicBezTo>
                <a:cubicBezTo>
                  <a:pt x="55237" y="42719"/>
                  <a:pt x="55189" y="42723"/>
                  <a:pt x="55139" y="42733"/>
                </a:cubicBezTo>
                <a:cubicBezTo>
                  <a:pt x="54661" y="42833"/>
                  <a:pt x="54453" y="43109"/>
                  <a:pt x="54321" y="43532"/>
                </a:cubicBezTo>
                <a:lnTo>
                  <a:pt x="54321" y="43532"/>
                </a:lnTo>
                <a:cubicBezTo>
                  <a:pt x="50311" y="43545"/>
                  <a:pt x="46290" y="43591"/>
                  <a:pt x="42292" y="43626"/>
                </a:cubicBezTo>
                <a:cubicBezTo>
                  <a:pt x="41756" y="43626"/>
                  <a:pt x="41232" y="43650"/>
                  <a:pt x="40696" y="43650"/>
                </a:cubicBezTo>
                <a:cubicBezTo>
                  <a:pt x="40665" y="43650"/>
                  <a:pt x="40635" y="43650"/>
                  <a:pt x="40607" y="43650"/>
                </a:cubicBezTo>
                <a:cubicBezTo>
                  <a:pt x="40181" y="43650"/>
                  <a:pt x="40059" y="43640"/>
                  <a:pt x="39791" y="43305"/>
                </a:cubicBezTo>
                <a:cubicBezTo>
                  <a:pt x="39530" y="42948"/>
                  <a:pt x="39113" y="42352"/>
                  <a:pt x="38613" y="42245"/>
                </a:cubicBezTo>
                <a:cubicBezTo>
                  <a:pt x="38563" y="42234"/>
                  <a:pt x="38514" y="42229"/>
                  <a:pt x="38465" y="42229"/>
                </a:cubicBezTo>
                <a:cubicBezTo>
                  <a:pt x="37817" y="42229"/>
                  <a:pt x="37271" y="43159"/>
                  <a:pt x="37072" y="43712"/>
                </a:cubicBezTo>
                <a:lnTo>
                  <a:pt x="37072" y="43712"/>
                </a:lnTo>
                <a:cubicBezTo>
                  <a:pt x="34125" y="43748"/>
                  <a:pt x="31166" y="43794"/>
                  <a:pt x="28230" y="43853"/>
                </a:cubicBezTo>
                <a:cubicBezTo>
                  <a:pt x="26683" y="43888"/>
                  <a:pt x="25147" y="43912"/>
                  <a:pt x="23599" y="43948"/>
                </a:cubicBezTo>
                <a:cubicBezTo>
                  <a:pt x="22825" y="43960"/>
                  <a:pt x="22051" y="43972"/>
                  <a:pt x="21289" y="43984"/>
                </a:cubicBezTo>
                <a:cubicBezTo>
                  <a:pt x="20991" y="43995"/>
                  <a:pt x="20647" y="44048"/>
                  <a:pt x="20316" y="44048"/>
                </a:cubicBezTo>
                <a:cubicBezTo>
                  <a:pt x="19959" y="44048"/>
                  <a:pt x="19619" y="43986"/>
                  <a:pt x="19372" y="43746"/>
                </a:cubicBezTo>
                <a:cubicBezTo>
                  <a:pt x="19058" y="43431"/>
                  <a:pt x="18604" y="42968"/>
                  <a:pt x="18127" y="42968"/>
                </a:cubicBezTo>
                <a:cubicBezTo>
                  <a:pt x="18062" y="42968"/>
                  <a:pt x="17997" y="42977"/>
                  <a:pt x="17932" y="42995"/>
                </a:cubicBezTo>
                <a:cubicBezTo>
                  <a:pt x="17646" y="43067"/>
                  <a:pt x="17396" y="43305"/>
                  <a:pt x="17181" y="43495"/>
                </a:cubicBezTo>
                <a:cubicBezTo>
                  <a:pt x="17051" y="43626"/>
                  <a:pt x="16943" y="43769"/>
                  <a:pt x="16812" y="43900"/>
                </a:cubicBezTo>
                <a:cubicBezTo>
                  <a:pt x="16625" y="44088"/>
                  <a:pt x="16538" y="44101"/>
                  <a:pt x="16335" y="44101"/>
                </a:cubicBezTo>
                <a:cubicBezTo>
                  <a:pt x="16301" y="44101"/>
                  <a:pt x="16264" y="44101"/>
                  <a:pt x="16223" y="44101"/>
                </a:cubicBezTo>
                <a:cubicBezTo>
                  <a:pt x="16182" y="44101"/>
                  <a:pt x="16137" y="44101"/>
                  <a:pt x="16086" y="44103"/>
                </a:cubicBezTo>
                <a:cubicBezTo>
                  <a:pt x="13276" y="44162"/>
                  <a:pt x="10443" y="44246"/>
                  <a:pt x="7633" y="44317"/>
                </a:cubicBezTo>
                <a:cubicBezTo>
                  <a:pt x="5629" y="44376"/>
                  <a:pt x="3614" y="44423"/>
                  <a:pt x="1611" y="44505"/>
                </a:cubicBezTo>
                <a:lnTo>
                  <a:pt x="1611" y="44505"/>
                </a:lnTo>
                <a:cubicBezTo>
                  <a:pt x="1082" y="41580"/>
                  <a:pt x="857" y="38549"/>
                  <a:pt x="691" y="35590"/>
                </a:cubicBezTo>
                <a:cubicBezTo>
                  <a:pt x="668" y="34935"/>
                  <a:pt x="620" y="34268"/>
                  <a:pt x="632" y="33613"/>
                </a:cubicBezTo>
                <a:cubicBezTo>
                  <a:pt x="644" y="33256"/>
                  <a:pt x="608" y="32970"/>
                  <a:pt x="822" y="32732"/>
                </a:cubicBezTo>
                <a:cubicBezTo>
                  <a:pt x="1227" y="32304"/>
                  <a:pt x="1882" y="31958"/>
                  <a:pt x="2358" y="31601"/>
                </a:cubicBezTo>
                <a:cubicBezTo>
                  <a:pt x="2727" y="31339"/>
                  <a:pt x="3084" y="31065"/>
                  <a:pt x="3465" y="30803"/>
                </a:cubicBezTo>
                <a:cubicBezTo>
                  <a:pt x="3537" y="30744"/>
                  <a:pt x="3465" y="30684"/>
                  <a:pt x="3406" y="30684"/>
                </a:cubicBezTo>
                <a:cubicBezTo>
                  <a:pt x="2632" y="30696"/>
                  <a:pt x="1834" y="30732"/>
                  <a:pt x="1060" y="30732"/>
                </a:cubicBezTo>
                <a:cubicBezTo>
                  <a:pt x="1011" y="30732"/>
                  <a:pt x="966" y="30732"/>
                  <a:pt x="925" y="30732"/>
                </a:cubicBezTo>
                <a:cubicBezTo>
                  <a:pt x="521" y="30732"/>
                  <a:pt x="559" y="30713"/>
                  <a:pt x="548" y="30280"/>
                </a:cubicBezTo>
                <a:lnTo>
                  <a:pt x="548" y="29327"/>
                </a:lnTo>
                <a:cubicBezTo>
                  <a:pt x="525" y="27398"/>
                  <a:pt x="513" y="25469"/>
                  <a:pt x="501" y="23541"/>
                </a:cubicBezTo>
                <a:cubicBezTo>
                  <a:pt x="465" y="19683"/>
                  <a:pt x="394" y="15814"/>
                  <a:pt x="453" y="11944"/>
                </a:cubicBezTo>
                <a:cubicBezTo>
                  <a:pt x="453" y="11777"/>
                  <a:pt x="465" y="11599"/>
                  <a:pt x="465" y="11444"/>
                </a:cubicBezTo>
                <a:cubicBezTo>
                  <a:pt x="465" y="11431"/>
                  <a:pt x="465" y="11420"/>
                  <a:pt x="465" y="11411"/>
                </a:cubicBezTo>
                <a:lnTo>
                  <a:pt x="465" y="11411"/>
                </a:lnTo>
                <a:cubicBezTo>
                  <a:pt x="585" y="11372"/>
                  <a:pt x="756" y="11352"/>
                  <a:pt x="846" y="11325"/>
                </a:cubicBezTo>
                <a:cubicBezTo>
                  <a:pt x="1763" y="11003"/>
                  <a:pt x="2644" y="10503"/>
                  <a:pt x="3477" y="10015"/>
                </a:cubicBezTo>
                <a:cubicBezTo>
                  <a:pt x="3585" y="9956"/>
                  <a:pt x="3537" y="9896"/>
                  <a:pt x="3454" y="9872"/>
                </a:cubicBezTo>
                <a:cubicBezTo>
                  <a:pt x="2858" y="9813"/>
                  <a:pt x="2275" y="9789"/>
                  <a:pt x="1680" y="9718"/>
                </a:cubicBezTo>
                <a:cubicBezTo>
                  <a:pt x="1346" y="9682"/>
                  <a:pt x="858" y="9658"/>
                  <a:pt x="596" y="9432"/>
                </a:cubicBezTo>
                <a:cubicBezTo>
                  <a:pt x="370" y="9253"/>
                  <a:pt x="441" y="9253"/>
                  <a:pt x="489" y="9015"/>
                </a:cubicBezTo>
                <a:cubicBezTo>
                  <a:pt x="572" y="8563"/>
                  <a:pt x="691" y="8170"/>
                  <a:pt x="739" y="7705"/>
                </a:cubicBezTo>
                <a:cubicBezTo>
                  <a:pt x="858" y="6527"/>
                  <a:pt x="798" y="5336"/>
                  <a:pt x="727" y="4157"/>
                </a:cubicBezTo>
                <a:cubicBezTo>
                  <a:pt x="679" y="3407"/>
                  <a:pt x="620" y="2633"/>
                  <a:pt x="548" y="1871"/>
                </a:cubicBezTo>
                <a:cubicBezTo>
                  <a:pt x="537" y="1621"/>
                  <a:pt x="382" y="1026"/>
                  <a:pt x="501" y="919"/>
                </a:cubicBezTo>
                <a:cubicBezTo>
                  <a:pt x="691" y="705"/>
                  <a:pt x="1406" y="705"/>
                  <a:pt x="1668" y="681"/>
                </a:cubicBezTo>
                <a:cubicBezTo>
                  <a:pt x="2644" y="550"/>
                  <a:pt x="3644" y="502"/>
                  <a:pt x="4644" y="466"/>
                </a:cubicBezTo>
                <a:cubicBezTo>
                  <a:pt x="5484" y="440"/>
                  <a:pt x="6324" y="429"/>
                  <a:pt x="7165" y="429"/>
                </a:cubicBezTo>
                <a:cubicBezTo>
                  <a:pt x="9401" y="429"/>
                  <a:pt x="11639" y="512"/>
                  <a:pt x="13872" y="633"/>
                </a:cubicBezTo>
                <a:cubicBezTo>
                  <a:pt x="14348" y="669"/>
                  <a:pt x="14824" y="681"/>
                  <a:pt x="15300" y="728"/>
                </a:cubicBezTo>
                <a:cubicBezTo>
                  <a:pt x="15955" y="788"/>
                  <a:pt x="15979" y="1216"/>
                  <a:pt x="16098" y="1800"/>
                </a:cubicBezTo>
                <a:cubicBezTo>
                  <a:pt x="16324" y="2883"/>
                  <a:pt x="16931" y="3312"/>
                  <a:pt x="17896" y="3717"/>
                </a:cubicBezTo>
                <a:cubicBezTo>
                  <a:pt x="17920" y="3723"/>
                  <a:pt x="17946" y="3726"/>
                  <a:pt x="17972" y="3726"/>
                </a:cubicBezTo>
                <a:cubicBezTo>
                  <a:pt x="18052" y="3726"/>
                  <a:pt x="18137" y="3699"/>
                  <a:pt x="18182" y="3645"/>
                </a:cubicBezTo>
                <a:cubicBezTo>
                  <a:pt x="18658" y="3026"/>
                  <a:pt x="19206" y="2407"/>
                  <a:pt x="19598" y="1752"/>
                </a:cubicBezTo>
                <a:cubicBezTo>
                  <a:pt x="19820" y="1359"/>
                  <a:pt x="19803" y="1094"/>
                  <a:pt x="20175" y="1094"/>
                </a:cubicBezTo>
                <a:cubicBezTo>
                  <a:pt x="20243" y="1094"/>
                  <a:pt x="20323" y="1103"/>
                  <a:pt x="20420" y="1121"/>
                </a:cubicBezTo>
                <a:cubicBezTo>
                  <a:pt x="20861" y="1216"/>
                  <a:pt x="21313" y="1383"/>
                  <a:pt x="21753" y="1502"/>
                </a:cubicBezTo>
                <a:cubicBezTo>
                  <a:pt x="22327" y="1652"/>
                  <a:pt x="22889" y="1755"/>
                  <a:pt x="23460" y="1755"/>
                </a:cubicBezTo>
                <a:cubicBezTo>
                  <a:pt x="23707" y="1755"/>
                  <a:pt x="23955" y="1736"/>
                  <a:pt x="24206" y="1693"/>
                </a:cubicBezTo>
                <a:cubicBezTo>
                  <a:pt x="25063" y="1538"/>
                  <a:pt x="25802" y="1109"/>
                  <a:pt x="26623" y="871"/>
                </a:cubicBezTo>
                <a:cubicBezTo>
                  <a:pt x="27071" y="736"/>
                  <a:pt x="27535" y="691"/>
                  <a:pt x="28003" y="691"/>
                </a:cubicBezTo>
                <a:cubicBezTo>
                  <a:pt x="28604" y="691"/>
                  <a:pt x="29213" y="765"/>
                  <a:pt x="29802" y="812"/>
                </a:cubicBezTo>
                <a:cubicBezTo>
                  <a:pt x="30350" y="859"/>
                  <a:pt x="30909" y="883"/>
                  <a:pt x="31457" y="919"/>
                </a:cubicBezTo>
                <a:cubicBezTo>
                  <a:pt x="31563" y="924"/>
                  <a:pt x="31673" y="925"/>
                  <a:pt x="31786" y="925"/>
                </a:cubicBezTo>
                <a:cubicBezTo>
                  <a:pt x="31891" y="925"/>
                  <a:pt x="31999" y="924"/>
                  <a:pt x="32107" y="924"/>
                </a:cubicBezTo>
                <a:cubicBezTo>
                  <a:pt x="32416" y="924"/>
                  <a:pt x="32729" y="933"/>
                  <a:pt x="33005" y="1002"/>
                </a:cubicBezTo>
                <a:cubicBezTo>
                  <a:pt x="33755" y="1181"/>
                  <a:pt x="33755" y="2133"/>
                  <a:pt x="34588" y="2276"/>
                </a:cubicBezTo>
                <a:cubicBezTo>
                  <a:pt x="34672" y="2290"/>
                  <a:pt x="34760" y="2297"/>
                  <a:pt x="34849" y="2297"/>
                </a:cubicBezTo>
                <a:cubicBezTo>
                  <a:pt x="35214" y="2297"/>
                  <a:pt x="35602" y="2177"/>
                  <a:pt x="35850" y="1919"/>
                </a:cubicBezTo>
                <a:cubicBezTo>
                  <a:pt x="36041" y="1717"/>
                  <a:pt x="36136" y="1228"/>
                  <a:pt x="36374" y="1121"/>
                </a:cubicBezTo>
                <a:cubicBezTo>
                  <a:pt x="36431" y="1098"/>
                  <a:pt x="36504" y="1089"/>
                  <a:pt x="36586" y="1089"/>
                </a:cubicBezTo>
                <a:cubicBezTo>
                  <a:pt x="36796" y="1089"/>
                  <a:pt x="37060" y="1145"/>
                  <a:pt x="37232" y="1145"/>
                </a:cubicBezTo>
                <a:cubicBezTo>
                  <a:pt x="38494" y="1157"/>
                  <a:pt x="39780" y="1169"/>
                  <a:pt x="41042" y="1169"/>
                </a:cubicBezTo>
                <a:cubicBezTo>
                  <a:pt x="41089" y="1169"/>
                  <a:pt x="41127" y="1169"/>
                  <a:pt x="41157" y="1169"/>
                </a:cubicBezTo>
                <a:cubicBezTo>
                  <a:pt x="41308" y="1169"/>
                  <a:pt x="41270" y="1177"/>
                  <a:pt x="41339" y="1276"/>
                </a:cubicBezTo>
                <a:cubicBezTo>
                  <a:pt x="41494" y="1455"/>
                  <a:pt x="41554" y="1800"/>
                  <a:pt x="41673" y="1990"/>
                </a:cubicBezTo>
                <a:cubicBezTo>
                  <a:pt x="41816" y="2252"/>
                  <a:pt x="41994" y="2693"/>
                  <a:pt x="42339" y="2729"/>
                </a:cubicBezTo>
                <a:cubicBezTo>
                  <a:pt x="42359" y="2731"/>
                  <a:pt x="42378" y="2733"/>
                  <a:pt x="42397" y="2733"/>
                </a:cubicBezTo>
                <a:cubicBezTo>
                  <a:pt x="42703" y="2733"/>
                  <a:pt x="43030" y="2394"/>
                  <a:pt x="43220" y="2193"/>
                </a:cubicBezTo>
                <a:cubicBezTo>
                  <a:pt x="43411" y="2002"/>
                  <a:pt x="43578" y="1800"/>
                  <a:pt x="43732" y="1574"/>
                </a:cubicBezTo>
                <a:cubicBezTo>
                  <a:pt x="43994" y="1228"/>
                  <a:pt x="43971" y="1109"/>
                  <a:pt x="44423" y="1109"/>
                </a:cubicBezTo>
                <a:cubicBezTo>
                  <a:pt x="45506" y="1086"/>
                  <a:pt x="46578" y="1038"/>
                  <a:pt x="47661" y="978"/>
                </a:cubicBezTo>
                <a:cubicBezTo>
                  <a:pt x="47940" y="970"/>
                  <a:pt x="48301" y="891"/>
                  <a:pt x="48614" y="891"/>
                </a:cubicBezTo>
                <a:cubicBezTo>
                  <a:pt x="48730" y="891"/>
                  <a:pt x="48839" y="902"/>
                  <a:pt x="48935" y="931"/>
                </a:cubicBezTo>
                <a:cubicBezTo>
                  <a:pt x="49174" y="1002"/>
                  <a:pt x="49364" y="1205"/>
                  <a:pt x="49614" y="1276"/>
                </a:cubicBezTo>
                <a:cubicBezTo>
                  <a:pt x="49708" y="1303"/>
                  <a:pt x="49798" y="1315"/>
                  <a:pt x="49886" y="1315"/>
                </a:cubicBezTo>
                <a:cubicBezTo>
                  <a:pt x="50188" y="1315"/>
                  <a:pt x="50462" y="1176"/>
                  <a:pt x="50757" y="1038"/>
                </a:cubicBezTo>
                <a:cubicBezTo>
                  <a:pt x="51031" y="919"/>
                  <a:pt x="51221" y="788"/>
                  <a:pt x="51519" y="740"/>
                </a:cubicBezTo>
                <a:cubicBezTo>
                  <a:pt x="52055" y="633"/>
                  <a:pt x="52650" y="645"/>
                  <a:pt x="53198" y="585"/>
                </a:cubicBezTo>
                <a:cubicBezTo>
                  <a:pt x="53518" y="560"/>
                  <a:pt x="53925" y="465"/>
                  <a:pt x="54280" y="465"/>
                </a:cubicBezTo>
                <a:cubicBezTo>
                  <a:pt x="54413" y="465"/>
                  <a:pt x="54539" y="478"/>
                  <a:pt x="54650" y="514"/>
                </a:cubicBezTo>
                <a:cubicBezTo>
                  <a:pt x="54865" y="585"/>
                  <a:pt x="55043" y="764"/>
                  <a:pt x="55281" y="824"/>
                </a:cubicBezTo>
                <a:cubicBezTo>
                  <a:pt x="55373" y="848"/>
                  <a:pt x="55460" y="859"/>
                  <a:pt x="55544" y="859"/>
                </a:cubicBezTo>
                <a:cubicBezTo>
                  <a:pt x="55787" y="859"/>
                  <a:pt x="56004" y="766"/>
                  <a:pt x="56234" y="633"/>
                </a:cubicBezTo>
                <a:cubicBezTo>
                  <a:pt x="56448" y="514"/>
                  <a:pt x="56651" y="288"/>
                  <a:pt x="56865" y="204"/>
                </a:cubicBezTo>
                <a:lnTo>
                  <a:pt x="56865" y="204"/>
                </a:lnTo>
                <a:cubicBezTo>
                  <a:pt x="56817" y="226"/>
                  <a:pt x="56807" y="234"/>
                  <a:pt x="56819" y="234"/>
                </a:cubicBezTo>
                <a:cubicBezTo>
                  <a:pt x="56838" y="234"/>
                  <a:pt x="56919" y="212"/>
                  <a:pt x="56972" y="204"/>
                </a:cubicBezTo>
                <a:cubicBezTo>
                  <a:pt x="57084" y="189"/>
                  <a:pt x="57203" y="185"/>
                  <a:pt x="57324" y="185"/>
                </a:cubicBezTo>
                <a:close/>
                <a:moveTo>
                  <a:pt x="58221" y="0"/>
                </a:moveTo>
                <a:cubicBezTo>
                  <a:pt x="58011" y="0"/>
                  <a:pt x="57801" y="1"/>
                  <a:pt x="57591" y="2"/>
                </a:cubicBezTo>
                <a:cubicBezTo>
                  <a:pt x="57511" y="2"/>
                  <a:pt x="57430" y="1"/>
                  <a:pt x="57349" y="1"/>
                </a:cubicBezTo>
                <a:cubicBezTo>
                  <a:pt x="57105" y="1"/>
                  <a:pt x="56862" y="14"/>
                  <a:pt x="56639" y="121"/>
                </a:cubicBezTo>
                <a:cubicBezTo>
                  <a:pt x="56436" y="228"/>
                  <a:pt x="56270" y="443"/>
                  <a:pt x="56043" y="550"/>
                </a:cubicBezTo>
                <a:cubicBezTo>
                  <a:pt x="55862" y="631"/>
                  <a:pt x="55731" y="663"/>
                  <a:pt x="55624" y="663"/>
                </a:cubicBezTo>
                <a:cubicBezTo>
                  <a:pt x="55386" y="663"/>
                  <a:pt x="55264" y="506"/>
                  <a:pt x="54960" y="383"/>
                </a:cubicBezTo>
                <a:cubicBezTo>
                  <a:pt x="54779" y="308"/>
                  <a:pt x="54592" y="282"/>
                  <a:pt x="54401" y="282"/>
                </a:cubicBezTo>
                <a:cubicBezTo>
                  <a:pt x="54075" y="282"/>
                  <a:pt x="53738" y="357"/>
                  <a:pt x="53400" y="395"/>
                </a:cubicBezTo>
                <a:cubicBezTo>
                  <a:pt x="52710" y="454"/>
                  <a:pt x="51805" y="383"/>
                  <a:pt x="51162" y="621"/>
                </a:cubicBezTo>
                <a:cubicBezTo>
                  <a:pt x="50852" y="740"/>
                  <a:pt x="50579" y="990"/>
                  <a:pt x="50245" y="1086"/>
                </a:cubicBezTo>
                <a:cubicBezTo>
                  <a:pt x="50175" y="1102"/>
                  <a:pt x="50110" y="1109"/>
                  <a:pt x="50050" y="1109"/>
                </a:cubicBezTo>
                <a:cubicBezTo>
                  <a:pt x="49762" y="1109"/>
                  <a:pt x="49564" y="946"/>
                  <a:pt x="49269" y="847"/>
                </a:cubicBezTo>
                <a:cubicBezTo>
                  <a:pt x="49041" y="766"/>
                  <a:pt x="48783" y="738"/>
                  <a:pt x="48513" y="738"/>
                </a:cubicBezTo>
                <a:cubicBezTo>
                  <a:pt x="48036" y="738"/>
                  <a:pt x="47524" y="825"/>
                  <a:pt x="47090" y="847"/>
                </a:cubicBezTo>
                <a:cubicBezTo>
                  <a:pt x="46054" y="883"/>
                  <a:pt x="45030" y="931"/>
                  <a:pt x="44006" y="966"/>
                </a:cubicBezTo>
                <a:cubicBezTo>
                  <a:pt x="43947" y="966"/>
                  <a:pt x="43828" y="978"/>
                  <a:pt x="43792" y="1050"/>
                </a:cubicBezTo>
                <a:cubicBezTo>
                  <a:pt x="43621" y="1392"/>
                  <a:pt x="42957" y="2533"/>
                  <a:pt x="42504" y="2533"/>
                </a:cubicBezTo>
                <a:cubicBezTo>
                  <a:pt x="42485" y="2533"/>
                  <a:pt x="42465" y="2531"/>
                  <a:pt x="42447" y="2526"/>
                </a:cubicBezTo>
                <a:cubicBezTo>
                  <a:pt x="42113" y="2467"/>
                  <a:pt x="41708" y="1359"/>
                  <a:pt x="41649" y="1050"/>
                </a:cubicBezTo>
                <a:cubicBezTo>
                  <a:pt x="41649" y="1002"/>
                  <a:pt x="41577" y="1002"/>
                  <a:pt x="41554" y="1002"/>
                </a:cubicBezTo>
                <a:cubicBezTo>
                  <a:pt x="41128" y="1009"/>
                  <a:pt x="40704" y="1012"/>
                  <a:pt x="40280" y="1012"/>
                </a:cubicBezTo>
                <a:cubicBezTo>
                  <a:pt x="39257" y="1012"/>
                  <a:pt x="38238" y="995"/>
                  <a:pt x="37220" y="978"/>
                </a:cubicBezTo>
                <a:cubicBezTo>
                  <a:pt x="37026" y="975"/>
                  <a:pt x="36873" y="965"/>
                  <a:pt x="36743" y="965"/>
                </a:cubicBezTo>
                <a:cubicBezTo>
                  <a:pt x="36426" y="965"/>
                  <a:pt x="36243" y="1022"/>
                  <a:pt x="35922" y="1359"/>
                </a:cubicBezTo>
                <a:cubicBezTo>
                  <a:pt x="35929" y="1352"/>
                  <a:pt x="35934" y="1349"/>
                  <a:pt x="35936" y="1349"/>
                </a:cubicBezTo>
                <a:cubicBezTo>
                  <a:pt x="35951" y="1349"/>
                  <a:pt x="35845" y="1517"/>
                  <a:pt x="35803" y="1538"/>
                </a:cubicBezTo>
                <a:cubicBezTo>
                  <a:pt x="35577" y="1621"/>
                  <a:pt x="35362" y="1693"/>
                  <a:pt x="35124" y="1764"/>
                </a:cubicBezTo>
                <a:cubicBezTo>
                  <a:pt x="34932" y="1938"/>
                  <a:pt x="34758" y="2025"/>
                  <a:pt x="34601" y="2025"/>
                </a:cubicBezTo>
                <a:cubicBezTo>
                  <a:pt x="34446" y="2025"/>
                  <a:pt x="34308" y="1941"/>
                  <a:pt x="34184" y="1776"/>
                </a:cubicBezTo>
                <a:cubicBezTo>
                  <a:pt x="34017" y="1586"/>
                  <a:pt x="33945" y="1300"/>
                  <a:pt x="33791" y="1086"/>
                </a:cubicBezTo>
                <a:cubicBezTo>
                  <a:pt x="33628" y="841"/>
                  <a:pt x="33459" y="809"/>
                  <a:pt x="33228" y="809"/>
                </a:cubicBezTo>
                <a:cubicBezTo>
                  <a:pt x="33144" y="809"/>
                  <a:pt x="33052" y="813"/>
                  <a:pt x="32949" y="813"/>
                </a:cubicBezTo>
                <a:cubicBezTo>
                  <a:pt x="32921" y="813"/>
                  <a:pt x="32892" y="812"/>
                  <a:pt x="32862" y="812"/>
                </a:cubicBezTo>
                <a:cubicBezTo>
                  <a:pt x="31588" y="752"/>
                  <a:pt x="30338" y="669"/>
                  <a:pt x="29088" y="574"/>
                </a:cubicBezTo>
                <a:cubicBezTo>
                  <a:pt x="28791" y="553"/>
                  <a:pt x="28500" y="539"/>
                  <a:pt x="28214" y="539"/>
                </a:cubicBezTo>
                <a:cubicBezTo>
                  <a:pt x="27515" y="539"/>
                  <a:pt x="26840" y="621"/>
                  <a:pt x="26147" y="883"/>
                </a:cubicBezTo>
                <a:cubicBezTo>
                  <a:pt x="25516" y="1121"/>
                  <a:pt x="24909" y="1419"/>
                  <a:pt x="24242" y="1538"/>
                </a:cubicBezTo>
                <a:cubicBezTo>
                  <a:pt x="24010" y="1582"/>
                  <a:pt x="23781" y="1601"/>
                  <a:pt x="23554" y="1601"/>
                </a:cubicBezTo>
                <a:cubicBezTo>
                  <a:pt x="22977" y="1601"/>
                  <a:pt x="22413" y="1477"/>
                  <a:pt x="21849" y="1324"/>
                </a:cubicBezTo>
                <a:cubicBezTo>
                  <a:pt x="21423" y="1201"/>
                  <a:pt x="20794" y="897"/>
                  <a:pt x="20267" y="897"/>
                </a:cubicBezTo>
                <a:cubicBezTo>
                  <a:pt x="20131" y="897"/>
                  <a:pt x="20002" y="918"/>
                  <a:pt x="19884" y="966"/>
                </a:cubicBezTo>
                <a:cubicBezTo>
                  <a:pt x="19432" y="1157"/>
                  <a:pt x="19253" y="1836"/>
                  <a:pt x="18967" y="2217"/>
                </a:cubicBezTo>
                <a:cubicBezTo>
                  <a:pt x="18647" y="2644"/>
                  <a:pt x="18317" y="3080"/>
                  <a:pt x="17995" y="3509"/>
                </a:cubicBezTo>
                <a:lnTo>
                  <a:pt x="17995" y="3509"/>
                </a:lnTo>
                <a:cubicBezTo>
                  <a:pt x="17405" y="3248"/>
                  <a:pt x="16857" y="2965"/>
                  <a:pt x="16586" y="2336"/>
                </a:cubicBezTo>
                <a:cubicBezTo>
                  <a:pt x="16396" y="1859"/>
                  <a:pt x="16491" y="1038"/>
                  <a:pt x="16038" y="705"/>
                </a:cubicBezTo>
                <a:cubicBezTo>
                  <a:pt x="15800" y="526"/>
                  <a:pt x="15384" y="562"/>
                  <a:pt x="15086" y="550"/>
                </a:cubicBezTo>
                <a:cubicBezTo>
                  <a:pt x="14300" y="490"/>
                  <a:pt x="13526" y="454"/>
                  <a:pt x="12740" y="431"/>
                </a:cubicBezTo>
                <a:cubicBezTo>
                  <a:pt x="10779" y="342"/>
                  <a:pt x="8780" y="236"/>
                  <a:pt x="6785" y="236"/>
                </a:cubicBezTo>
                <a:cubicBezTo>
                  <a:pt x="5039" y="236"/>
                  <a:pt x="3296" y="317"/>
                  <a:pt x="1584" y="562"/>
                </a:cubicBezTo>
                <a:cubicBezTo>
                  <a:pt x="1144" y="621"/>
                  <a:pt x="620" y="681"/>
                  <a:pt x="203" y="907"/>
                </a:cubicBezTo>
                <a:cubicBezTo>
                  <a:pt x="179" y="919"/>
                  <a:pt x="144" y="943"/>
                  <a:pt x="144" y="990"/>
                </a:cubicBezTo>
                <a:cubicBezTo>
                  <a:pt x="179" y="2669"/>
                  <a:pt x="429" y="4360"/>
                  <a:pt x="453" y="6038"/>
                </a:cubicBezTo>
                <a:cubicBezTo>
                  <a:pt x="477" y="7134"/>
                  <a:pt x="489" y="8384"/>
                  <a:pt x="13" y="9420"/>
                </a:cubicBezTo>
                <a:cubicBezTo>
                  <a:pt x="1" y="9444"/>
                  <a:pt x="25" y="9456"/>
                  <a:pt x="36" y="9479"/>
                </a:cubicBezTo>
                <a:cubicBezTo>
                  <a:pt x="870" y="10015"/>
                  <a:pt x="1918" y="9979"/>
                  <a:pt x="2882" y="10075"/>
                </a:cubicBezTo>
                <a:cubicBezTo>
                  <a:pt x="2937" y="10080"/>
                  <a:pt x="2996" y="10087"/>
                  <a:pt x="3055" y="10092"/>
                </a:cubicBezTo>
                <a:lnTo>
                  <a:pt x="3055" y="10092"/>
                </a:lnTo>
                <a:cubicBezTo>
                  <a:pt x="2548" y="10263"/>
                  <a:pt x="1995" y="10661"/>
                  <a:pt x="1513" y="10896"/>
                </a:cubicBezTo>
                <a:cubicBezTo>
                  <a:pt x="1287" y="11003"/>
                  <a:pt x="1072" y="11111"/>
                  <a:pt x="834" y="11194"/>
                </a:cubicBezTo>
                <a:cubicBezTo>
                  <a:pt x="679" y="11253"/>
                  <a:pt x="370" y="11253"/>
                  <a:pt x="251" y="11349"/>
                </a:cubicBezTo>
                <a:cubicBezTo>
                  <a:pt x="156" y="11420"/>
                  <a:pt x="179" y="11420"/>
                  <a:pt x="144" y="11515"/>
                </a:cubicBezTo>
                <a:cubicBezTo>
                  <a:pt x="13" y="11813"/>
                  <a:pt x="132" y="12420"/>
                  <a:pt x="132" y="12730"/>
                </a:cubicBezTo>
                <a:cubicBezTo>
                  <a:pt x="120" y="16992"/>
                  <a:pt x="156" y="21243"/>
                  <a:pt x="203" y="25505"/>
                </a:cubicBezTo>
                <a:cubicBezTo>
                  <a:pt x="215" y="27303"/>
                  <a:pt x="239" y="29089"/>
                  <a:pt x="239" y="30887"/>
                </a:cubicBezTo>
                <a:cubicBezTo>
                  <a:pt x="239" y="30934"/>
                  <a:pt x="310" y="30934"/>
                  <a:pt x="334" y="30934"/>
                </a:cubicBezTo>
                <a:cubicBezTo>
                  <a:pt x="457" y="30937"/>
                  <a:pt x="580" y="30938"/>
                  <a:pt x="702" y="30938"/>
                </a:cubicBezTo>
                <a:cubicBezTo>
                  <a:pt x="1222" y="30938"/>
                  <a:pt x="1738" y="30920"/>
                  <a:pt x="2239" y="30911"/>
                </a:cubicBezTo>
                <a:cubicBezTo>
                  <a:pt x="2388" y="30911"/>
                  <a:pt x="2563" y="30921"/>
                  <a:pt x="2731" y="30921"/>
                </a:cubicBezTo>
                <a:cubicBezTo>
                  <a:pt x="2831" y="30921"/>
                  <a:pt x="2928" y="30917"/>
                  <a:pt x="3017" y="30905"/>
                </a:cubicBezTo>
                <a:lnTo>
                  <a:pt x="3017" y="30905"/>
                </a:lnTo>
                <a:cubicBezTo>
                  <a:pt x="2542" y="31120"/>
                  <a:pt x="2048" y="31623"/>
                  <a:pt x="1644" y="31935"/>
                </a:cubicBezTo>
                <a:cubicBezTo>
                  <a:pt x="1322" y="32173"/>
                  <a:pt x="691" y="32470"/>
                  <a:pt x="453" y="32804"/>
                </a:cubicBezTo>
                <a:cubicBezTo>
                  <a:pt x="310" y="33030"/>
                  <a:pt x="334" y="33399"/>
                  <a:pt x="334" y="33673"/>
                </a:cubicBezTo>
                <a:cubicBezTo>
                  <a:pt x="322" y="34256"/>
                  <a:pt x="358" y="34816"/>
                  <a:pt x="382" y="35399"/>
                </a:cubicBezTo>
                <a:cubicBezTo>
                  <a:pt x="453" y="37007"/>
                  <a:pt x="608" y="38614"/>
                  <a:pt x="775" y="40209"/>
                </a:cubicBezTo>
                <a:cubicBezTo>
                  <a:pt x="917" y="41671"/>
                  <a:pt x="1072" y="43181"/>
                  <a:pt x="1333" y="44631"/>
                </a:cubicBezTo>
                <a:lnTo>
                  <a:pt x="1333" y="44631"/>
                </a:lnTo>
                <a:cubicBezTo>
                  <a:pt x="1316" y="44659"/>
                  <a:pt x="1323" y="44682"/>
                  <a:pt x="1372" y="44686"/>
                </a:cubicBezTo>
                <a:lnTo>
                  <a:pt x="1372" y="44686"/>
                </a:lnTo>
                <a:cubicBezTo>
                  <a:pt x="1383" y="44689"/>
                  <a:pt x="1397" y="44691"/>
                  <a:pt x="1412" y="44691"/>
                </a:cubicBezTo>
                <a:cubicBezTo>
                  <a:pt x="1432" y="44691"/>
                  <a:pt x="1453" y="44688"/>
                  <a:pt x="1475" y="44683"/>
                </a:cubicBezTo>
                <a:lnTo>
                  <a:pt x="1475" y="44683"/>
                </a:lnTo>
                <a:cubicBezTo>
                  <a:pt x="5726" y="44507"/>
                  <a:pt x="9978" y="44435"/>
                  <a:pt x="14229" y="44329"/>
                </a:cubicBezTo>
                <a:cubicBezTo>
                  <a:pt x="14955" y="44317"/>
                  <a:pt x="15669" y="44305"/>
                  <a:pt x="16396" y="44281"/>
                </a:cubicBezTo>
                <a:cubicBezTo>
                  <a:pt x="16705" y="44269"/>
                  <a:pt x="16753" y="44305"/>
                  <a:pt x="16943" y="44127"/>
                </a:cubicBezTo>
                <a:cubicBezTo>
                  <a:pt x="17270" y="43833"/>
                  <a:pt x="17566" y="43192"/>
                  <a:pt x="18050" y="43192"/>
                </a:cubicBezTo>
                <a:cubicBezTo>
                  <a:pt x="18096" y="43192"/>
                  <a:pt x="18144" y="43197"/>
                  <a:pt x="18194" y="43210"/>
                </a:cubicBezTo>
                <a:cubicBezTo>
                  <a:pt x="18634" y="43329"/>
                  <a:pt x="18908" y="43829"/>
                  <a:pt x="19253" y="44079"/>
                </a:cubicBezTo>
                <a:cubicBezTo>
                  <a:pt x="19410" y="44198"/>
                  <a:pt x="19576" y="44228"/>
                  <a:pt x="19760" y="44228"/>
                </a:cubicBezTo>
                <a:cubicBezTo>
                  <a:pt x="19925" y="44228"/>
                  <a:pt x="20103" y="44204"/>
                  <a:pt x="20301" y="44198"/>
                </a:cubicBezTo>
                <a:cubicBezTo>
                  <a:pt x="21075" y="44186"/>
                  <a:pt x="21825" y="44162"/>
                  <a:pt x="22599" y="44150"/>
                </a:cubicBezTo>
                <a:cubicBezTo>
                  <a:pt x="24087" y="44127"/>
                  <a:pt x="25599" y="44091"/>
                  <a:pt x="27087" y="44067"/>
                </a:cubicBezTo>
                <a:cubicBezTo>
                  <a:pt x="30433" y="44007"/>
                  <a:pt x="33779" y="43948"/>
                  <a:pt x="37124" y="43900"/>
                </a:cubicBezTo>
                <a:cubicBezTo>
                  <a:pt x="37208" y="43900"/>
                  <a:pt x="37327" y="43865"/>
                  <a:pt x="37351" y="43793"/>
                </a:cubicBezTo>
                <a:cubicBezTo>
                  <a:pt x="37493" y="43335"/>
                  <a:pt x="37913" y="42539"/>
                  <a:pt x="38411" y="42539"/>
                </a:cubicBezTo>
                <a:cubicBezTo>
                  <a:pt x="38496" y="42539"/>
                  <a:pt x="38584" y="42562"/>
                  <a:pt x="38672" y="42614"/>
                </a:cubicBezTo>
                <a:cubicBezTo>
                  <a:pt x="39125" y="42876"/>
                  <a:pt x="39303" y="43388"/>
                  <a:pt x="39660" y="43734"/>
                </a:cubicBezTo>
                <a:cubicBezTo>
                  <a:pt x="39820" y="43882"/>
                  <a:pt x="40062" y="43924"/>
                  <a:pt x="40324" y="43924"/>
                </a:cubicBezTo>
                <a:cubicBezTo>
                  <a:pt x="40651" y="43924"/>
                  <a:pt x="41009" y="43859"/>
                  <a:pt x="41280" y="43853"/>
                </a:cubicBezTo>
                <a:cubicBezTo>
                  <a:pt x="42232" y="43841"/>
                  <a:pt x="43185" y="43829"/>
                  <a:pt x="44137" y="43829"/>
                </a:cubicBezTo>
                <a:cubicBezTo>
                  <a:pt x="47542" y="43781"/>
                  <a:pt x="50960" y="43746"/>
                  <a:pt x="54365" y="43734"/>
                </a:cubicBezTo>
                <a:cubicBezTo>
                  <a:pt x="54436" y="43734"/>
                  <a:pt x="54567" y="43698"/>
                  <a:pt x="54591" y="43626"/>
                </a:cubicBezTo>
                <a:cubicBezTo>
                  <a:pt x="54627" y="43484"/>
                  <a:pt x="54662" y="43305"/>
                  <a:pt x="54770" y="43162"/>
                </a:cubicBezTo>
                <a:cubicBezTo>
                  <a:pt x="54947" y="42944"/>
                  <a:pt x="55044" y="42873"/>
                  <a:pt x="55120" y="42873"/>
                </a:cubicBezTo>
                <a:cubicBezTo>
                  <a:pt x="55222" y="42873"/>
                  <a:pt x="55284" y="43003"/>
                  <a:pt x="55448" y="43079"/>
                </a:cubicBezTo>
                <a:cubicBezTo>
                  <a:pt x="55686" y="43198"/>
                  <a:pt x="56020" y="43424"/>
                  <a:pt x="56079" y="43674"/>
                </a:cubicBezTo>
                <a:cubicBezTo>
                  <a:pt x="56091" y="43722"/>
                  <a:pt x="56151" y="43722"/>
                  <a:pt x="56174" y="43722"/>
                </a:cubicBezTo>
                <a:lnTo>
                  <a:pt x="62211" y="43722"/>
                </a:lnTo>
                <a:cubicBezTo>
                  <a:pt x="62270" y="43722"/>
                  <a:pt x="62413" y="43686"/>
                  <a:pt x="62425" y="43615"/>
                </a:cubicBezTo>
                <a:cubicBezTo>
                  <a:pt x="62520" y="43222"/>
                  <a:pt x="62830" y="42769"/>
                  <a:pt x="63199" y="42650"/>
                </a:cubicBezTo>
                <a:cubicBezTo>
                  <a:pt x="63256" y="42632"/>
                  <a:pt x="63311" y="42623"/>
                  <a:pt x="63365" y="42623"/>
                </a:cubicBezTo>
                <a:cubicBezTo>
                  <a:pt x="63736" y="42623"/>
                  <a:pt x="64059" y="43010"/>
                  <a:pt x="64318" y="43269"/>
                </a:cubicBezTo>
                <a:cubicBezTo>
                  <a:pt x="64533" y="43484"/>
                  <a:pt x="64592" y="43615"/>
                  <a:pt x="64854" y="43674"/>
                </a:cubicBezTo>
                <a:cubicBezTo>
                  <a:pt x="65153" y="43739"/>
                  <a:pt x="65483" y="43755"/>
                  <a:pt x="65818" y="43755"/>
                </a:cubicBezTo>
                <a:cubicBezTo>
                  <a:pt x="66127" y="43755"/>
                  <a:pt x="66440" y="43741"/>
                  <a:pt x="66734" y="43741"/>
                </a:cubicBezTo>
                <a:cubicBezTo>
                  <a:pt x="66820" y="43741"/>
                  <a:pt x="66904" y="43743"/>
                  <a:pt x="66985" y="43746"/>
                </a:cubicBezTo>
                <a:cubicBezTo>
                  <a:pt x="69593" y="43841"/>
                  <a:pt x="72188" y="43912"/>
                  <a:pt x="74796" y="44019"/>
                </a:cubicBezTo>
                <a:cubicBezTo>
                  <a:pt x="75760" y="44055"/>
                  <a:pt x="76748" y="44079"/>
                  <a:pt x="77713" y="44174"/>
                </a:cubicBezTo>
                <a:cubicBezTo>
                  <a:pt x="77727" y="44179"/>
                  <a:pt x="77745" y="44181"/>
                  <a:pt x="77766" y="44181"/>
                </a:cubicBezTo>
                <a:cubicBezTo>
                  <a:pt x="77855" y="44181"/>
                  <a:pt x="77987" y="44139"/>
                  <a:pt x="77987" y="44043"/>
                </a:cubicBezTo>
                <a:cubicBezTo>
                  <a:pt x="77725" y="41674"/>
                  <a:pt x="77784" y="39257"/>
                  <a:pt x="77725" y="36888"/>
                </a:cubicBezTo>
                <a:cubicBezTo>
                  <a:pt x="77665" y="34613"/>
                  <a:pt x="77594" y="32327"/>
                  <a:pt x="77594" y="30041"/>
                </a:cubicBezTo>
                <a:cubicBezTo>
                  <a:pt x="77594" y="29994"/>
                  <a:pt x="77522" y="29994"/>
                  <a:pt x="77487" y="29994"/>
                </a:cubicBezTo>
                <a:cubicBezTo>
                  <a:pt x="77177" y="29982"/>
                  <a:pt x="76213" y="29922"/>
                  <a:pt x="76046" y="29625"/>
                </a:cubicBezTo>
                <a:cubicBezTo>
                  <a:pt x="75844" y="29268"/>
                  <a:pt x="76760" y="28553"/>
                  <a:pt x="76987" y="28339"/>
                </a:cubicBezTo>
                <a:cubicBezTo>
                  <a:pt x="77320" y="28029"/>
                  <a:pt x="77594" y="27958"/>
                  <a:pt x="77606" y="27482"/>
                </a:cubicBezTo>
                <a:cubicBezTo>
                  <a:pt x="77606" y="26541"/>
                  <a:pt x="77630" y="25600"/>
                  <a:pt x="77641" y="24672"/>
                </a:cubicBezTo>
                <a:cubicBezTo>
                  <a:pt x="77665" y="22231"/>
                  <a:pt x="77701" y="19790"/>
                  <a:pt x="77784" y="17349"/>
                </a:cubicBezTo>
                <a:cubicBezTo>
                  <a:pt x="77784" y="17290"/>
                  <a:pt x="77749" y="17290"/>
                  <a:pt x="77689" y="17266"/>
                </a:cubicBezTo>
                <a:cubicBezTo>
                  <a:pt x="77624" y="17263"/>
                  <a:pt x="77556" y="17261"/>
                  <a:pt x="77485" y="17261"/>
                </a:cubicBezTo>
                <a:cubicBezTo>
                  <a:pt x="77307" y="17261"/>
                  <a:pt x="77112" y="17269"/>
                  <a:pt x="76920" y="17269"/>
                </a:cubicBezTo>
                <a:cubicBezTo>
                  <a:pt x="76650" y="17269"/>
                  <a:pt x="76385" y="17254"/>
                  <a:pt x="76177" y="17183"/>
                </a:cubicBezTo>
                <a:cubicBezTo>
                  <a:pt x="76155" y="17175"/>
                  <a:pt x="76137" y="17169"/>
                  <a:pt x="76124" y="17164"/>
                </a:cubicBezTo>
                <a:lnTo>
                  <a:pt x="76124" y="17164"/>
                </a:lnTo>
                <a:cubicBezTo>
                  <a:pt x="76084" y="17069"/>
                  <a:pt x="76092" y="16862"/>
                  <a:pt x="76082" y="16778"/>
                </a:cubicBezTo>
                <a:cubicBezTo>
                  <a:pt x="76040" y="16568"/>
                  <a:pt x="76007" y="16348"/>
                  <a:pt x="75975" y="16135"/>
                </a:cubicBezTo>
                <a:lnTo>
                  <a:pt x="75975" y="16135"/>
                </a:lnTo>
                <a:cubicBezTo>
                  <a:pt x="76600" y="15994"/>
                  <a:pt x="77217" y="15863"/>
                  <a:pt x="77844" y="15742"/>
                </a:cubicBezTo>
                <a:cubicBezTo>
                  <a:pt x="77891" y="15718"/>
                  <a:pt x="77987" y="15694"/>
                  <a:pt x="77987" y="15635"/>
                </a:cubicBezTo>
                <a:cubicBezTo>
                  <a:pt x="78534" y="10622"/>
                  <a:pt x="79237" y="5562"/>
                  <a:pt x="79475" y="514"/>
                </a:cubicBezTo>
                <a:cubicBezTo>
                  <a:pt x="79475" y="466"/>
                  <a:pt x="79439" y="454"/>
                  <a:pt x="79415" y="454"/>
                </a:cubicBezTo>
                <a:cubicBezTo>
                  <a:pt x="77177" y="228"/>
                  <a:pt x="74903" y="240"/>
                  <a:pt x="72665" y="204"/>
                </a:cubicBezTo>
                <a:cubicBezTo>
                  <a:pt x="69593" y="145"/>
                  <a:pt x="66509" y="109"/>
                  <a:pt x="63425" y="62"/>
                </a:cubicBezTo>
                <a:cubicBezTo>
                  <a:pt x="61684" y="40"/>
                  <a:pt x="59952" y="0"/>
                  <a:pt x="58221" y="0"/>
                </a:cubicBezTo>
                <a:close/>
              </a:path>
            </a:pathLst>
          </a:custGeom>
          <a:solidFill>
            <a:srgbClr val="BC9E6C"/>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151" name="Google Shape;151;p9"/>
          <p:cNvGrpSpPr/>
          <p:nvPr/>
        </p:nvGrpSpPr>
        <p:grpSpPr>
          <a:xfrm>
            <a:off x="885340" y="715134"/>
            <a:ext cx="9938083" cy="5530305"/>
            <a:chOff x="677150" y="1466675"/>
            <a:chExt cx="4997025" cy="2780725"/>
          </a:xfrm>
        </p:grpSpPr>
        <p:sp>
          <p:nvSpPr>
            <p:cNvPr id="152" name="Google Shape;152;p9"/>
            <p:cNvSpPr/>
            <p:nvPr/>
          </p:nvSpPr>
          <p:spPr>
            <a:xfrm>
              <a:off x="932550" y="4033075"/>
              <a:ext cx="186350" cy="152125"/>
            </a:xfrm>
            <a:custGeom>
              <a:avLst/>
              <a:gdLst/>
              <a:ahLst/>
              <a:cxnLst/>
              <a:rect l="l" t="t" r="r" b="b"/>
              <a:pathLst>
                <a:path w="7454" h="6085" extrusionOk="0">
                  <a:moveTo>
                    <a:pt x="7061" y="0"/>
                  </a:moveTo>
                  <a:lnTo>
                    <a:pt x="6692" y="191"/>
                  </a:lnTo>
                  <a:lnTo>
                    <a:pt x="6644" y="191"/>
                  </a:lnTo>
                  <a:lnTo>
                    <a:pt x="6453" y="226"/>
                  </a:lnTo>
                  <a:lnTo>
                    <a:pt x="5799" y="131"/>
                  </a:lnTo>
                  <a:lnTo>
                    <a:pt x="5418" y="274"/>
                  </a:lnTo>
                  <a:lnTo>
                    <a:pt x="5299" y="357"/>
                  </a:lnTo>
                  <a:lnTo>
                    <a:pt x="5096" y="429"/>
                  </a:lnTo>
                  <a:lnTo>
                    <a:pt x="5084" y="453"/>
                  </a:lnTo>
                  <a:lnTo>
                    <a:pt x="5072" y="453"/>
                  </a:lnTo>
                  <a:lnTo>
                    <a:pt x="4858" y="512"/>
                  </a:lnTo>
                  <a:lnTo>
                    <a:pt x="4656" y="715"/>
                  </a:lnTo>
                  <a:lnTo>
                    <a:pt x="4584" y="929"/>
                  </a:lnTo>
                  <a:lnTo>
                    <a:pt x="4346" y="1143"/>
                  </a:lnTo>
                  <a:lnTo>
                    <a:pt x="4227" y="1286"/>
                  </a:lnTo>
                  <a:lnTo>
                    <a:pt x="4191" y="1322"/>
                  </a:lnTo>
                  <a:lnTo>
                    <a:pt x="3751" y="1667"/>
                  </a:lnTo>
                  <a:lnTo>
                    <a:pt x="3703" y="1667"/>
                  </a:lnTo>
                  <a:lnTo>
                    <a:pt x="3298" y="1846"/>
                  </a:lnTo>
                  <a:lnTo>
                    <a:pt x="3179" y="1905"/>
                  </a:lnTo>
                  <a:lnTo>
                    <a:pt x="3155" y="1917"/>
                  </a:lnTo>
                  <a:lnTo>
                    <a:pt x="3036" y="1953"/>
                  </a:lnTo>
                  <a:lnTo>
                    <a:pt x="2632" y="1953"/>
                  </a:lnTo>
                  <a:lnTo>
                    <a:pt x="2084" y="2072"/>
                  </a:lnTo>
                  <a:lnTo>
                    <a:pt x="1465" y="2191"/>
                  </a:lnTo>
                  <a:lnTo>
                    <a:pt x="1393" y="2191"/>
                  </a:lnTo>
                  <a:lnTo>
                    <a:pt x="1215" y="2203"/>
                  </a:lnTo>
                  <a:lnTo>
                    <a:pt x="1203" y="2191"/>
                  </a:lnTo>
                  <a:lnTo>
                    <a:pt x="989" y="2155"/>
                  </a:lnTo>
                  <a:lnTo>
                    <a:pt x="631" y="2096"/>
                  </a:lnTo>
                  <a:lnTo>
                    <a:pt x="369" y="2239"/>
                  </a:lnTo>
                  <a:lnTo>
                    <a:pt x="191" y="2310"/>
                  </a:lnTo>
                  <a:lnTo>
                    <a:pt x="119" y="2322"/>
                  </a:lnTo>
                  <a:lnTo>
                    <a:pt x="0" y="2393"/>
                  </a:lnTo>
                  <a:lnTo>
                    <a:pt x="0" y="2429"/>
                  </a:lnTo>
                  <a:lnTo>
                    <a:pt x="0" y="2548"/>
                  </a:lnTo>
                  <a:lnTo>
                    <a:pt x="155" y="2715"/>
                  </a:lnTo>
                  <a:lnTo>
                    <a:pt x="191" y="2727"/>
                  </a:lnTo>
                  <a:lnTo>
                    <a:pt x="310" y="2834"/>
                  </a:lnTo>
                  <a:lnTo>
                    <a:pt x="322" y="2858"/>
                  </a:lnTo>
                  <a:lnTo>
                    <a:pt x="357" y="2905"/>
                  </a:lnTo>
                  <a:lnTo>
                    <a:pt x="429" y="3024"/>
                  </a:lnTo>
                  <a:lnTo>
                    <a:pt x="441" y="3048"/>
                  </a:lnTo>
                  <a:lnTo>
                    <a:pt x="631" y="3429"/>
                  </a:lnTo>
                  <a:lnTo>
                    <a:pt x="655" y="3703"/>
                  </a:lnTo>
                  <a:lnTo>
                    <a:pt x="679" y="3822"/>
                  </a:lnTo>
                  <a:lnTo>
                    <a:pt x="869" y="4108"/>
                  </a:lnTo>
                  <a:lnTo>
                    <a:pt x="917" y="4120"/>
                  </a:lnTo>
                  <a:lnTo>
                    <a:pt x="1108" y="4417"/>
                  </a:lnTo>
                  <a:lnTo>
                    <a:pt x="1108" y="4465"/>
                  </a:lnTo>
                  <a:lnTo>
                    <a:pt x="1155" y="4536"/>
                  </a:lnTo>
                  <a:lnTo>
                    <a:pt x="1548" y="5013"/>
                  </a:lnTo>
                  <a:lnTo>
                    <a:pt x="1631" y="5156"/>
                  </a:lnTo>
                  <a:lnTo>
                    <a:pt x="1739" y="5346"/>
                  </a:lnTo>
                  <a:lnTo>
                    <a:pt x="1881" y="5548"/>
                  </a:lnTo>
                  <a:lnTo>
                    <a:pt x="2024" y="5989"/>
                  </a:lnTo>
                  <a:lnTo>
                    <a:pt x="2060" y="6060"/>
                  </a:lnTo>
                  <a:lnTo>
                    <a:pt x="2155" y="6084"/>
                  </a:lnTo>
                  <a:lnTo>
                    <a:pt x="2632" y="5989"/>
                  </a:lnTo>
                  <a:lnTo>
                    <a:pt x="2894" y="5846"/>
                  </a:lnTo>
                  <a:lnTo>
                    <a:pt x="3275" y="5751"/>
                  </a:lnTo>
                  <a:lnTo>
                    <a:pt x="3656" y="5596"/>
                  </a:lnTo>
                  <a:lnTo>
                    <a:pt x="3989" y="5227"/>
                  </a:lnTo>
                  <a:lnTo>
                    <a:pt x="4144" y="4989"/>
                  </a:lnTo>
                  <a:lnTo>
                    <a:pt x="4346" y="4703"/>
                  </a:lnTo>
                  <a:lnTo>
                    <a:pt x="4358" y="4703"/>
                  </a:lnTo>
                  <a:lnTo>
                    <a:pt x="4584" y="4501"/>
                  </a:lnTo>
                  <a:lnTo>
                    <a:pt x="4620" y="4346"/>
                  </a:lnTo>
                  <a:lnTo>
                    <a:pt x="4727" y="3929"/>
                  </a:lnTo>
                  <a:lnTo>
                    <a:pt x="4739" y="3905"/>
                  </a:lnTo>
                  <a:lnTo>
                    <a:pt x="4894" y="3501"/>
                  </a:lnTo>
                  <a:lnTo>
                    <a:pt x="4906" y="3465"/>
                  </a:lnTo>
                  <a:lnTo>
                    <a:pt x="5013" y="3262"/>
                  </a:lnTo>
                  <a:lnTo>
                    <a:pt x="5084" y="3108"/>
                  </a:lnTo>
                  <a:lnTo>
                    <a:pt x="5215" y="2905"/>
                  </a:lnTo>
                  <a:lnTo>
                    <a:pt x="5215" y="2608"/>
                  </a:lnTo>
                  <a:lnTo>
                    <a:pt x="5203" y="2512"/>
                  </a:lnTo>
                  <a:lnTo>
                    <a:pt x="5453" y="2072"/>
                  </a:lnTo>
                  <a:lnTo>
                    <a:pt x="5965" y="1596"/>
                  </a:lnTo>
                  <a:lnTo>
                    <a:pt x="6049" y="1500"/>
                  </a:lnTo>
                  <a:lnTo>
                    <a:pt x="6251" y="1310"/>
                  </a:lnTo>
                  <a:lnTo>
                    <a:pt x="7227" y="786"/>
                  </a:lnTo>
                  <a:lnTo>
                    <a:pt x="7239" y="726"/>
                  </a:lnTo>
                  <a:lnTo>
                    <a:pt x="7454" y="357"/>
                  </a:lnTo>
                  <a:lnTo>
                    <a:pt x="7454" y="334"/>
                  </a:lnTo>
                  <a:lnTo>
                    <a:pt x="7323" y="12"/>
                  </a:lnTo>
                  <a:lnTo>
                    <a:pt x="7061" y="0"/>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3" name="Google Shape;153;p9"/>
            <p:cNvSpPr/>
            <p:nvPr/>
          </p:nvSpPr>
          <p:spPr>
            <a:xfrm>
              <a:off x="1552275" y="3990200"/>
              <a:ext cx="99725" cy="145275"/>
            </a:xfrm>
            <a:custGeom>
              <a:avLst/>
              <a:gdLst/>
              <a:ahLst/>
              <a:cxnLst/>
              <a:rect l="l" t="t" r="r" b="b"/>
              <a:pathLst>
                <a:path w="3989" h="5811" extrusionOk="0">
                  <a:moveTo>
                    <a:pt x="3560" y="1"/>
                  </a:moveTo>
                  <a:lnTo>
                    <a:pt x="2893" y="36"/>
                  </a:lnTo>
                  <a:lnTo>
                    <a:pt x="2417" y="274"/>
                  </a:lnTo>
                  <a:lnTo>
                    <a:pt x="2215" y="596"/>
                  </a:lnTo>
                  <a:lnTo>
                    <a:pt x="2119" y="1072"/>
                  </a:lnTo>
                  <a:lnTo>
                    <a:pt x="2072" y="1191"/>
                  </a:lnTo>
                  <a:lnTo>
                    <a:pt x="2000" y="1632"/>
                  </a:lnTo>
                  <a:lnTo>
                    <a:pt x="1917" y="1715"/>
                  </a:lnTo>
                  <a:lnTo>
                    <a:pt x="1441" y="2549"/>
                  </a:lnTo>
                  <a:lnTo>
                    <a:pt x="1357" y="2715"/>
                  </a:lnTo>
                  <a:lnTo>
                    <a:pt x="1238" y="2918"/>
                  </a:lnTo>
                  <a:lnTo>
                    <a:pt x="881" y="3680"/>
                  </a:lnTo>
                  <a:lnTo>
                    <a:pt x="810" y="3846"/>
                  </a:lnTo>
                  <a:lnTo>
                    <a:pt x="762" y="3870"/>
                  </a:lnTo>
                  <a:lnTo>
                    <a:pt x="750" y="3989"/>
                  </a:lnTo>
                  <a:lnTo>
                    <a:pt x="595" y="4215"/>
                  </a:lnTo>
                  <a:lnTo>
                    <a:pt x="405" y="4632"/>
                  </a:lnTo>
                  <a:lnTo>
                    <a:pt x="405" y="4668"/>
                  </a:lnTo>
                  <a:lnTo>
                    <a:pt x="369" y="5204"/>
                  </a:lnTo>
                  <a:lnTo>
                    <a:pt x="357" y="5263"/>
                  </a:lnTo>
                  <a:lnTo>
                    <a:pt x="238" y="5418"/>
                  </a:lnTo>
                  <a:lnTo>
                    <a:pt x="0" y="5704"/>
                  </a:lnTo>
                  <a:lnTo>
                    <a:pt x="536" y="5811"/>
                  </a:lnTo>
                  <a:lnTo>
                    <a:pt x="822" y="5775"/>
                  </a:lnTo>
                  <a:lnTo>
                    <a:pt x="965" y="5799"/>
                  </a:lnTo>
                  <a:lnTo>
                    <a:pt x="965" y="5573"/>
                  </a:lnTo>
                  <a:lnTo>
                    <a:pt x="1262" y="5418"/>
                  </a:lnTo>
                  <a:lnTo>
                    <a:pt x="2131" y="5085"/>
                  </a:lnTo>
                  <a:lnTo>
                    <a:pt x="3620" y="3573"/>
                  </a:lnTo>
                  <a:lnTo>
                    <a:pt x="3679" y="3501"/>
                  </a:lnTo>
                  <a:lnTo>
                    <a:pt x="3679" y="3239"/>
                  </a:lnTo>
                  <a:lnTo>
                    <a:pt x="3679" y="2953"/>
                  </a:lnTo>
                  <a:lnTo>
                    <a:pt x="3846" y="2430"/>
                  </a:lnTo>
                  <a:lnTo>
                    <a:pt x="3965" y="2001"/>
                  </a:lnTo>
                  <a:lnTo>
                    <a:pt x="3989" y="1810"/>
                  </a:lnTo>
                  <a:lnTo>
                    <a:pt x="3989" y="1715"/>
                  </a:lnTo>
                  <a:lnTo>
                    <a:pt x="3989" y="1525"/>
                  </a:lnTo>
                  <a:lnTo>
                    <a:pt x="3870" y="441"/>
                  </a:lnTo>
                  <a:lnTo>
                    <a:pt x="3798" y="274"/>
                  </a:lnTo>
                  <a:lnTo>
                    <a:pt x="3786" y="274"/>
                  </a:lnTo>
                  <a:lnTo>
                    <a:pt x="3632" y="120"/>
                  </a:lnTo>
                  <a:lnTo>
                    <a:pt x="3560" y="1"/>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4" name="Google Shape;154;p9"/>
            <p:cNvSpPr/>
            <p:nvPr/>
          </p:nvSpPr>
          <p:spPr>
            <a:xfrm>
              <a:off x="1185850" y="4136950"/>
              <a:ext cx="105700" cy="110450"/>
            </a:xfrm>
            <a:custGeom>
              <a:avLst/>
              <a:gdLst/>
              <a:ahLst/>
              <a:cxnLst/>
              <a:rect l="l" t="t" r="r" b="b"/>
              <a:pathLst>
                <a:path w="4228" h="4418" extrusionOk="0">
                  <a:moveTo>
                    <a:pt x="3751" y="0"/>
                  </a:moveTo>
                  <a:lnTo>
                    <a:pt x="3584" y="72"/>
                  </a:lnTo>
                  <a:lnTo>
                    <a:pt x="3584" y="143"/>
                  </a:lnTo>
                  <a:lnTo>
                    <a:pt x="3620" y="262"/>
                  </a:lnTo>
                  <a:lnTo>
                    <a:pt x="3620" y="346"/>
                  </a:lnTo>
                  <a:lnTo>
                    <a:pt x="3060" y="358"/>
                  </a:lnTo>
                  <a:lnTo>
                    <a:pt x="2798" y="262"/>
                  </a:lnTo>
                  <a:lnTo>
                    <a:pt x="2263" y="310"/>
                  </a:lnTo>
                  <a:lnTo>
                    <a:pt x="1620" y="131"/>
                  </a:lnTo>
                  <a:lnTo>
                    <a:pt x="1429" y="108"/>
                  </a:lnTo>
                  <a:lnTo>
                    <a:pt x="1310" y="108"/>
                  </a:lnTo>
                  <a:lnTo>
                    <a:pt x="1096" y="143"/>
                  </a:lnTo>
                  <a:lnTo>
                    <a:pt x="1084" y="143"/>
                  </a:lnTo>
                  <a:lnTo>
                    <a:pt x="1013" y="786"/>
                  </a:lnTo>
                  <a:lnTo>
                    <a:pt x="667" y="1322"/>
                  </a:lnTo>
                  <a:lnTo>
                    <a:pt x="489" y="1489"/>
                  </a:lnTo>
                  <a:lnTo>
                    <a:pt x="262" y="1620"/>
                  </a:lnTo>
                  <a:lnTo>
                    <a:pt x="60" y="1739"/>
                  </a:lnTo>
                  <a:lnTo>
                    <a:pt x="24" y="2084"/>
                  </a:lnTo>
                  <a:lnTo>
                    <a:pt x="1" y="2584"/>
                  </a:lnTo>
                  <a:lnTo>
                    <a:pt x="24" y="2786"/>
                  </a:lnTo>
                  <a:lnTo>
                    <a:pt x="143" y="3048"/>
                  </a:lnTo>
                  <a:lnTo>
                    <a:pt x="227" y="3215"/>
                  </a:lnTo>
                  <a:lnTo>
                    <a:pt x="239" y="3239"/>
                  </a:lnTo>
                  <a:lnTo>
                    <a:pt x="346" y="3465"/>
                  </a:lnTo>
                  <a:lnTo>
                    <a:pt x="501" y="3584"/>
                  </a:lnTo>
                  <a:lnTo>
                    <a:pt x="655" y="3703"/>
                  </a:lnTo>
                  <a:lnTo>
                    <a:pt x="739" y="3858"/>
                  </a:lnTo>
                  <a:lnTo>
                    <a:pt x="989" y="4013"/>
                  </a:lnTo>
                  <a:lnTo>
                    <a:pt x="1382" y="4334"/>
                  </a:lnTo>
                  <a:lnTo>
                    <a:pt x="1429" y="4346"/>
                  </a:lnTo>
                  <a:lnTo>
                    <a:pt x="1786" y="4370"/>
                  </a:lnTo>
                  <a:lnTo>
                    <a:pt x="1953" y="4418"/>
                  </a:lnTo>
                  <a:lnTo>
                    <a:pt x="2560" y="4287"/>
                  </a:lnTo>
                  <a:lnTo>
                    <a:pt x="3179" y="4049"/>
                  </a:lnTo>
                  <a:lnTo>
                    <a:pt x="3465" y="3977"/>
                  </a:lnTo>
                  <a:lnTo>
                    <a:pt x="3620" y="3894"/>
                  </a:lnTo>
                  <a:lnTo>
                    <a:pt x="4180" y="3227"/>
                  </a:lnTo>
                  <a:lnTo>
                    <a:pt x="4227" y="3096"/>
                  </a:lnTo>
                  <a:lnTo>
                    <a:pt x="4120" y="2941"/>
                  </a:lnTo>
                  <a:lnTo>
                    <a:pt x="4180" y="2548"/>
                  </a:lnTo>
                  <a:lnTo>
                    <a:pt x="4227" y="2346"/>
                  </a:lnTo>
                  <a:lnTo>
                    <a:pt x="4227" y="1846"/>
                  </a:lnTo>
                  <a:lnTo>
                    <a:pt x="4168" y="1596"/>
                  </a:lnTo>
                  <a:lnTo>
                    <a:pt x="3894" y="905"/>
                  </a:lnTo>
                  <a:lnTo>
                    <a:pt x="3811" y="596"/>
                  </a:lnTo>
                  <a:lnTo>
                    <a:pt x="3930" y="191"/>
                  </a:lnTo>
                  <a:lnTo>
                    <a:pt x="3751" y="0"/>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5" name="Google Shape;155;p9"/>
            <p:cNvSpPr/>
            <p:nvPr/>
          </p:nvSpPr>
          <p:spPr>
            <a:xfrm>
              <a:off x="1638875" y="3864900"/>
              <a:ext cx="105100" cy="100625"/>
            </a:xfrm>
            <a:custGeom>
              <a:avLst/>
              <a:gdLst/>
              <a:ahLst/>
              <a:cxnLst/>
              <a:rect l="l" t="t" r="r" b="b"/>
              <a:pathLst>
                <a:path w="4204" h="4025" extrusionOk="0">
                  <a:moveTo>
                    <a:pt x="3918" y="0"/>
                  </a:moveTo>
                  <a:lnTo>
                    <a:pt x="3549" y="167"/>
                  </a:lnTo>
                  <a:lnTo>
                    <a:pt x="3442" y="393"/>
                  </a:lnTo>
                  <a:lnTo>
                    <a:pt x="3442" y="417"/>
                  </a:lnTo>
                  <a:lnTo>
                    <a:pt x="3370" y="631"/>
                  </a:lnTo>
                  <a:lnTo>
                    <a:pt x="3239" y="988"/>
                  </a:lnTo>
                  <a:lnTo>
                    <a:pt x="2858" y="1107"/>
                  </a:lnTo>
                  <a:lnTo>
                    <a:pt x="2561" y="1024"/>
                  </a:lnTo>
                  <a:lnTo>
                    <a:pt x="2477" y="1060"/>
                  </a:lnTo>
                  <a:lnTo>
                    <a:pt x="2323" y="1143"/>
                  </a:lnTo>
                  <a:lnTo>
                    <a:pt x="2287" y="1143"/>
                  </a:lnTo>
                  <a:lnTo>
                    <a:pt x="1846" y="1346"/>
                  </a:lnTo>
                  <a:lnTo>
                    <a:pt x="1787" y="1417"/>
                  </a:lnTo>
                  <a:lnTo>
                    <a:pt x="1370" y="1584"/>
                  </a:lnTo>
                  <a:lnTo>
                    <a:pt x="1180" y="1596"/>
                  </a:lnTo>
                  <a:lnTo>
                    <a:pt x="989" y="1667"/>
                  </a:lnTo>
                  <a:lnTo>
                    <a:pt x="953" y="1679"/>
                  </a:lnTo>
                  <a:lnTo>
                    <a:pt x="1001" y="1703"/>
                  </a:lnTo>
                  <a:lnTo>
                    <a:pt x="656" y="2024"/>
                  </a:lnTo>
                  <a:lnTo>
                    <a:pt x="632" y="2072"/>
                  </a:lnTo>
                  <a:lnTo>
                    <a:pt x="465" y="2310"/>
                  </a:lnTo>
                  <a:lnTo>
                    <a:pt x="382" y="2536"/>
                  </a:lnTo>
                  <a:lnTo>
                    <a:pt x="382" y="2953"/>
                  </a:lnTo>
                  <a:lnTo>
                    <a:pt x="382" y="2965"/>
                  </a:lnTo>
                  <a:lnTo>
                    <a:pt x="382" y="2977"/>
                  </a:lnTo>
                  <a:lnTo>
                    <a:pt x="358" y="3143"/>
                  </a:lnTo>
                  <a:lnTo>
                    <a:pt x="96" y="3489"/>
                  </a:lnTo>
                  <a:lnTo>
                    <a:pt x="1" y="3572"/>
                  </a:lnTo>
                  <a:lnTo>
                    <a:pt x="215" y="3929"/>
                  </a:lnTo>
                  <a:lnTo>
                    <a:pt x="572" y="3941"/>
                  </a:lnTo>
                  <a:lnTo>
                    <a:pt x="775" y="3977"/>
                  </a:lnTo>
                  <a:lnTo>
                    <a:pt x="882" y="4024"/>
                  </a:lnTo>
                  <a:lnTo>
                    <a:pt x="1001" y="4001"/>
                  </a:lnTo>
                  <a:lnTo>
                    <a:pt x="1287" y="3560"/>
                  </a:lnTo>
                  <a:lnTo>
                    <a:pt x="1406" y="3405"/>
                  </a:lnTo>
                  <a:lnTo>
                    <a:pt x="1846" y="3286"/>
                  </a:lnTo>
                  <a:lnTo>
                    <a:pt x="1882" y="3310"/>
                  </a:lnTo>
                  <a:lnTo>
                    <a:pt x="2120" y="3310"/>
                  </a:lnTo>
                  <a:lnTo>
                    <a:pt x="2239" y="3262"/>
                  </a:lnTo>
                  <a:lnTo>
                    <a:pt x="2596" y="3012"/>
                  </a:lnTo>
                  <a:lnTo>
                    <a:pt x="2715" y="2929"/>
                  </a:lnTo>
                  <a:lnTo>
                    <a:pt x="3085" y="2893"/>
                  </a:lnTo>
                  <a:lnTo>
                    <a:pt x="3358" y="2679"/>
                  </a:lnTo>
                  <a:lnTo>
                    <a:pt x="3477" y="2608"/>
                  </a:lnTo>
                  <a:lnTo>
                    <a:pt x="3597" y="2536"/>
                  </a:lnTo>
                  <a:lnTo>
                    <a:pt x="3620" y="2489"/>
                  </a:lnTo>
                  <a:lnTo>
                    <a:pt x="3787" y="2215"/>
                  </a:lnTo>
                  <a:lnTo>
                    <a:pt x="3799" y="2179"/>
                  </a:lnTo>
                  <a:lnTo>
                    <a:pt x="3870" y="1703"/>
                  </a:lnTo>
                  <a:lnTo>
                    <a:pt x="3906" y="1655"/>
                  </a:lnTo>
                  <a:lnTo>
                    <a:pt x="3918" y="1429"/>
                  </a:lnTo>
                  <a:lnTo>
                    <a:pt x="3870" y="1262"/>
                  </a:lnTo>
                  <a:lnTo>
                    <a:pt x="3870" y="1107"/>
                  </a:lnTo>
                  <a:lnTo>
                    <a:pt x="3906" y="1012"/>
                  </a:lnTo>
                  <a:lnTo>
                    <a:pt x="4085" y="881"/>
                  </a:lnTo>
                  <a:lnTo>
                    <a:pt x="4108" y="869"/>
                  </a:lnTo>
                  <a:lnTo>
                    <a:pt x="4192" y="631"/>
                  </a:lnTo>
                  <a:lnTo>
                    <a:pt x="4204" y="512"/>
                  </a:lnTo>
                  <a:lnTo>
                    <a:pt x="4156" y="191"/>
                  </a:lnTo>
                  <a:lnTo>
                    <a:pt x="3918" y="0"/>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6" name="Google Shape;156;p9"/>
            <p:cNvSpPr/>
            <p:nvPr/>
          </p:nvSpPr>
          <p:spPr>
            <a:xfrm>
              <a:off x="677150" y="3964900"/>
              <a:ext cx="67600" cy="96175"/>
            </a:xfrm>
            <a:custGeom>
              <a:avLst/>
              <a:gdLst/>
              <a:ahLst/>
              <a:cxnLst/>
              <a:rect l="l" t="t" r="r" b="b"/>
              <a:pathLst>
                <a:path w="2704" h="3847" extrusionOk="0">
                  <a:moveTo>
                    <a:pt x="1001" y="1"/>
                  </a:moveTo>
                  <a:lnTo>
                    <a:pt x="894" y="24"/>
                  </a:lnTo>
                  <a:lnTo>
                    <a:pt x="846" y="60"/>
                  </a:lnTo>
                  <a:lnTo>
                    <a:pt x="763" y="96"/>
                  </a:lnTo>
                  <a:lnTo>
                    <a:pt x="751" y="96"/>
                  </a:lnTo>
                  <a:lnTo>
                    <a:pt x="656" y="120"/>
                  </a:lnTo>
                  <a:lnTo>
                    <a:pt x="596" y="215"/>
                  </a:lnTo>
                  <a:lnTo>
                    <a:pt x="715" y="382"/>
                  </a:lnTo>
                  <a:lnTo>
                    <a:pt x="251" y="739"/>
                  </a:lnTo>
                  <a:lnTo>
                    <a:pt x="120" y="739"/>
                  </a:lnTo>
                  <a:lnTo>
                    <a:pt x="120" y="703"/>
                  </a:lnTo>
                  <a:lnTo>
                    <a:pt x="108" y="703"/>
                  </a:lnTo>
                  <a:lnTo>
                    <a:pt x="1" y="822"/>
                  </a:lnTo>
                  <a:lnTo>
                    <a:pt x="48" y="1001"/>
                  </a:lnTo>
                  <a:lnTo>
                    <a:pt x="48" y="1013"/>
                  </a:lnTo>
                  <a:lnTo>
                    <a:pt x="286" y="1215"/>
                  </a:lnTo>
                  <a:lnTo>
                    <a:pt x="596" y="1894"/>
                  </a:lnTo>
                  <a:lnTo>
                    <a:pt x="644" y="1989"/>
                  </a:lnTo>
                  <a:lnTo>
                    <a:pt x="894" y="2489"/>
                  </a:lnTo>
                  <a:lnTo>
                    <a:pt x="1048" y="2787"/>
                  </a:lnTo>
                  <a:lnTo>
                    <a:pt x="1263" y="3275"/>
                  </a:lnTo>
                  <a:lnTo>
                    <a:pt x="1346" y="3608"/>
                  </a:lnTo>
                  <a:lnTo>
                    <a:pt x="1596" y="3834"/>
                  </a:lnTo>
                  <a:lnTo>
                    <a:pt x="1715" y="3846"/>
                  </a:lnTo>
                  <a:lnTo>
                    <a:pt x="1739" y="3846"/>
                  </a:lnTo>
                  <a:lnTo>
                    <a:pt x="1953" y="3608"/>
                  </a:lnTo>
                  <a:lnTo>
                    <a:pt x="2108" y="3275"/>
                  </a:lnTo>
                  <a:lnTo>
                    <a:pt x="2180" y="3132"/>
                  </a:lnTo>
                  <a:lnTo>
                    <a:pt x="2477" y="2560"/>
                  </a:lnTo>
                  <a:lnTo>
                    <a:pt x="2477" y="2525"/>
                  </a:lnTo>
                  <a:lnTo>
                    <a:pt x="2489" y="2287"/>
                  </a:lnTo>
                  <a:lnTo>
                    <a:pt x="2430" y="2084"/>
                  </a:lnTo>
                  <a:lnTo>
                    <a:pt x="2382" y="1965"/>
                  </a:lnTo>
                  <a:lnTo>
                    <a:pt x="2442" y="1537"/>
                  </a:lnTo>
                  <a:lnTo>
                    <a:pt x="2549" y="1358"/>
                  </a:lnTo>
                  <a:lnTo>
                    <a:pt x="2656" y="1239"/>
                  </a:lnTo>
                  <a:lnTo>
                    <a:pt x="2703" y="1048"/>
                  </a:lnTo>
                  <a:lnTo>
                    <a:pt x="2501" y="810"/>
                  </a:lnTo>
                  <a:lnTo>
                    <a:pt x="2430" y="620"/>
                  </a:lnTo>
                  <a:lnTo>
                    <a:pt x="2239" y="167"/>
                  </a:lnTo>
                  <a:lnTo>
                    <a:pt x="2156" y="96"/>
                  </a:lnTo>
                  <a:lnTo>
                    <a:pt x="1894" y="24"/>
                  </a:lnTo>
                  <a:lnTo>
                    <a:pt x="1763" y="48"/>
                  </a:lnTo>
                  <a:lnTo>
                    <a:pt x="1072" y="24"/>
                  </a:lnTo>
                  <a:lnTo>
                    <a:pt x="1001" y="1"/>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7" name="Google Shape;157;p9"/>
            <p:cNvSpPr/>
            <p:nvPr/>
          </p:nvSpPr>
          <p:spPr>
            <a:xfrm>
              <a:off x="840275" y="4134575"/>
              <a:ext cx="50625" cy="44075"/>
            </a:xfrm>
            <a:custGeom>
              <a:avLst/>
              <a:gdLst/>
              <a:ahLst/>
              <a:cxnLst/>
              <a:rect l="l" t="t" r="r" b="b"/>
              <a:pathLst>
                <a:path w="2025" h="1763" extrusionOk="0">
                  <a:moveTo>
                    <a:pt x="1096" y="0"/>
                  </a:moveTo>
                  <a:lnTo>
                    <a:pt x="512" y="322"/>
                  </a:lnTo>
                  <a:lnTo>
                    <a:pt x="12" y="834"/>
                  </a:lnTo>
                  <a:lnTo>
                    <a:pt x="0" y="1119"/>
                  </a:lnTo>
                  <a:lnTo>
                    <a:pt x="12" y="1286"/>
                  </a:lnTo>
                  <a:lnTo>
                    <a:pt x="536" y="1762"/>
                  </a:lnTo>
                  <a:lnTo>
                    <a:pt x="858" y="1727"/>
                  </a:lnTo>
                  <a:lnTo>
                    <a:pt x="929" y="1715"/>
                  </a:lnTo>
                  <a:lnTo>
                    <a:pt x="1334" y="1667"/>
                  </a:lnTo>
                  <a:lnTo>
                    <a:pt x="1393" y="1643"/>
                  </a:lnTo>
                  <a:lnTo>
                    <a:pt x="1691" y="1405"/>
                  </a:lnTo>
                  <a:lnTo>
                    <a:pt x="1846" y="1227"/>
                  </a:lnTo>
                  <a:lnTo>
                    <a:pt x="1858" y="1215"/>
                  </a:lnTo>
                  <a:lnTo>
                    <a:pt x="2001" y="1000"/>
                  </a:lnTo>
                  <a:lnTo>
                    <a:pt x="2024" y="953"/>
                  </a:lnTo>
                  <a:lnTo>
                    <a:pt x="2024" y="691"/>
                  </a:lnTo>
                  <a:lnTo>
                    <a:pt x="2001" y="643"/>
                  </a:lnTo>
                  <a:lnTo>
                    <a:pt x="1751" y="381"/>
                  </a:lnTo>
                  <a:lnTo>
                    <a:pt x="1643" y="322"/>
                  </a:lnTo>
                  <a:lnTo>
                    <a:pt x="1608" y="298"/>
                  </a:lnTo>
                  <a:lnTo>
                    <a:pt x="1489" y="226"/>
                  </a:lnTo>
                  <a:lnTo>
                    <a:pt x="1286" y="95"/>
                  </a:lnTo>
                  <a:lnTo>
                    <a:pt x="1096" y="0"/>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8" name="Google Shape;158;p9"/>
            <p:cNvSpPr/>
            <p:nvPr/>
          </p:nvSpPr>
          <p:spPr>
            <a:xfrm>
              <a:off x="4813975" y="3285125"/>
              <a:ext cx="59575" cy="40050"/>
            </a:xfrm>
            <a:custGeom>
              <a:avLst/>
              <a:gdLst/>
              <a:ahLst/>
              <a:cxnLst/>
              <a:rect l="l" t="t" r="r" b="b"/>
              <a:pathLst>
                <a:path w="2383" h="1602" extrusionOk="0">
                  <a:moveTo>
                    <a:pt x="695" y="168"/>
                  </a:moveTo>
                  <a:lnTo>
                    <a:pt x="695" y="168"/>
                  </a:lnTo>
                  <a:cubicBezTo>
                    <a:pt x="705" y="183"/>
                    <a:pt x="720" y="198"/>
                    <a:pt x="739" y="212"/>
                  </a:cubicBezTo>
                  <a:cubicBezTo>
                    <a:pt x="718" y="202"/>
                    <a:pt x="704" y="186"/>
                    <a:pt x="695" y="168"/>
                  </a:cubicBezTo>
                  <a:close/>
                  <a:moveTo>
                    <a:pt x="1037" y="807"/>
                  </a:moveTo>
                  <a:cubicBezTo>
                    <a:pt x="1049" y="807"/>
                    <a:pt x="1049" y="819"/>
                    <a:pt x="1072" y="843"/>
                  </a:cubicBezTo>
                  <a:lnTo>
                    <a:pt x="1037" y="807"/>
                  </a:lnTo>
                  <a:close/>
                  <a:moveTo>
                    <a:pt x="636" y="1"/>
                  </a:moveTo>
                  <a:cubicBezTo>
                    <a:pt x="620" y="1"/>
                    <a:pt x="599" y="10"/>
                    <a:pt x="572" y="34"/>
                  </a:cubicBezTo>
                  <a:cubicBezTo>
                    <a:pt x="596" y="45"/>
                    <a:pt x="596" y="81"/>
                    <a:pt x="596" y="105"/>
                  </a:cubicBezTo>
                  <a:cubicBezTo>
                    <a:pt x="572" y="105"/>
                    <a:pt x="596" y="81"/>
                    <a:pt x="572" y="69"/>
                  </a:cubicBezTo>
                  <a:cubicBezTo>
                    <a:pt x="572" y="45"/>
                    <a:pt x="560" y="45"/>
                    <a:pt x="548" y="45"/>
                  </a:cubicBezTo>
                  <a:cubicBezTo>
                    <a:pt x="489" y="81"/>
                    <a:pt x="477" y="129"/>
                    <a:pt x="441" y="164"/>
                  </a:cubicBezTo>
                  <a:cubicBezTo>
                    <a:pt x="429" y="188"/>
                    <a:pt x="418" y="212"/>
                    <a:pt x="394" y="224"/>
                  </a:cubicBezTo>
                  <a:cubicBezTo>
                    <a:pt x="382" y="260"/>
                    <a:pt x="358" y="284"/>
                    <a:pt x="322" y="307"/>
                  </a:cubicBezTo>
                  <a:cubicBezTo>
                    <a:pt x="239" y="379"/>
                    <a:pt x="120" y="307"/>
                    <a:pt x="37" y="391"/>
                  </a:cubicBezTo>
                  <a:cubicBezTo>
                    <a:pt x="1" y="438"/>
                    <a:pt x="1" y="498"/>
                    <a:pt x="13" y="557"/>
                  </a:cubicBezTo>
                  <a:cubicBezTo>
                    <a:pt x="144" y="629"/>
                    <a:pt x="144" y="736"/>
                    <a:pt x="84" y="855"/>
                  </a:cubicBezTo>
                  <a:cubicBezTo>
                    <a:pt x="37" y="962"/>
                    <a:pt x="37" y="1057"/>
                    <a:pt x="25" y="1165"/>
                  </a:cubicBezTo>
                  <a:cubicBezTo>
                    <a:pt x="120" y="1260"/>
                    <a:pt x="203" y="1343"/>
                    <a:pt x="334" y="1355"/>
                  </a:cubicBezTo>
                  <a:cubicBezTo>
                    <a:pt x="429" y="1319"/>
                    <a:pt x="548" y="1319"/>
                    <a:pt x="608" y="1212"/>
                  </a:cubicBezTo>
                  <a:cubicBezTo>
                    <a:pt x="620" y="1177"/>
                    <a:pt x="596" y="1153"/>
                    <a:pt x="608" y="1117"/>
                  </a:cubicBezTo>
                  <a:lnTo>
                    <a:pt x="608" y="1117"/>
                  </a:lnTo>
                  <a:cubicBezTo>
                    <a:pt x="656" y="1153"/>
                    <a:pt x="679" y="1165"/>
                    <a:pt x="715" y="1165"/>
                  </a:cubicBezTo>
                  <a:cubicBezTo>
                    <a:pt x="752" y="1152"/>
                    <a:pt x="789" y="1147"/>
                    <a:pt x="824" y="1147"/>
                  </a:cubicBezTo>
                  <a:cubicBezTo>
                    <a:pt x="927" y="1147"/>
                    <a:pt x="1026" y="1189"/>
                    <a:pt x="1132" y="1224"/>
                  </a:cubicBezTo>
                  <a:cubicBezTo>
                    <a:pt x="1229" y="1232"/>
                    <a:pt x="1321" y="1252"/>
                    <a:pt x="1416" y="1252"/>
                  </a:cubicBezTo>
                  <a:cubicBezTo>
                    <a:pt x="1459" y="1252"/>
                    <a:pt x="1503" y="1247"/>
                    <a:pt x="1549" y="1236"/>
                  </a:cubicBezTo>
                  <a:lnTo>
                    <a:pt x="1549" y="1236"/>
                  </a:lnTo>
                  <a:cubicBezTo>
                    <a:pt x="1549" y="1296"/>
                    <a:pt x="1489" y="1319"/>
                    <a:pt x="1465" y="1355"/>
                  </a:cubicBezTo>
                  <a:cubicBezTo>
                    <a:pt x="1465" y="1367"/>
                    <a:pt x="1465" y="1391"/>
                    <a:pt x="1489" y="1391"/>
                  </a:cubicBezTo>
                  <a:cubicBezTo>
                    <a:pt x="1505" y="1389"/>
                    <a:pt x="1522" y="1387"/>
                    <a:pt x="1538" y="1387"/>
                  </a:cubicBezTo>
                  <a:cubicBezTo>
                    <a:pt x="1607" y="1387"/>
                    <a:pt x="1675" y="1412"/>
                    <a:pt x="1703" y="1498"/>
                  </a:cubicBezTo>
                  <a:cubicBezTo>
                    <a:pt x="1703" y="1510"/>
                    <a:pt x="1727" y="1510"/>
                    <a:pt x="1739" y="1510"/>
                  </a:cubicBezTo>
                  <a:cubicBezTo>
                    <a:pt x="1787" y="1510"/>
                    <a:pt x="1846" y="1510"/>
                    <a:pt x="1870" y="1558"/>
                  </a:cubicBezTo>
                  <a:cubicBezTo>
                    <a:pt x="1928" y="1579"/>
                    <a:pt x="1982" y="1601"/>
                    <a:pt x="2037" y="1601"/>
                  </a:cubicBezTo>
                  <a:cubicBezTo>
                    <a:pt x="2072" y="1601"/>
                    <a:pt x="2107" y="1592"/>
                    <a:pt x="2144" y="1569"/>
                  </a:cubicBezTo>
                  <a:cubicBezTo>
                    <a:pt x="2215" y="1534"/>
                    <a:pt x="2287" y="1510"/>
                    <a:pt x="2334" y="1438"/>
                  </a:cubicBezTo>
                  <a:cubicBezTo>
                    <a:pt x="2334" y="1403"/>
                    <a:pt x="2346" y="1391"/>
                    <a:pt x="2346" y="1379"/>
                  </a:cubicBezTo>
                  <a:cubicBezTo>
                    <a:pt x="2382" y="1331"/>
                    <a:pt x="2358" y="1284"/>
                    <a:pt x="2358" y="1236"/>
                  </a:cubicBezTo>
                  <a:cubicBezTo>
                    <a:pt x="2382" y="1105"/>
                    <a:pt x="2323" y="1034"/>
                    <a:pt x="2180" y="1022"/>
                  </a:cubicBezTo>
                  <a:cubicBezTo>
                    <a:pt x="2156" y="1022"/>
                    <a:pt x="2120" y="998"/>
                    <a:pt x="2096" y="986"/>
                  </a:cubicBezTo>
                  <a:cubicBezTo>
                    <a:pt x="2084" y="974"/>
                    <a:pt x="2061" y="962"/>
                    <a:pt x="2049" y="962"/>
                  </a:cubicBezTo>
                  <a:cubicBezTo>
                    <a:pt x="1970" y="941"/>
                    <a:pt x="1896" y="936"/>
                    <a:pt x="1821" y="936"/>
                  </a:cubicBezTo>
                  <a:cubicBezTo>
                    <a:pt x="1771" y="936"/>
                    <a:pt x="1720" y="938"/>
                    <a:pt x="1668" y="938"/>
                  </a:cubicBezTo>
                  <a:cubicBezTo>
                    <a:pt x="1549" y="938"/>
                    <a:pt x="1430" y="926"/>
                    <a:pt x="1334" y="855"/>
                  </a:cubicBezTo>
                  <a:cubicBezTo>
                    <a:pt x="1315" y="852"/>
                    <a:pt x="1296" y="851"/>
                    <a:pt x="1276" y="851"/>
                  </a:cubicBezTo>
                  <a:cubicBezTo>
                    <a:pt x="1241" y="851"/>
                    <a:pt x="1204" y="854"/>
                    <a:pt x="1168" y="854"/>
                  </a:cubicBezTo>
                  <a:cubicBezTo>
                    <a:pt x="1146" y="854"/>
                    <a:pt x="1123" y="853"/>
                    <a:pt x="1102" y="850"/>
                  </a:cubicBezTo>
                  <a:lnTo>
                    <a:pt x="1102" y="850"/>
                  </a:lnTo>
                  <a:cubicBezTo>
                    <a:pt x="1209" y="811"/>
                    <a:pt x="1144" y="733"/>
                    <a:pt x="1144" y="676"/>
                  </a:cubicBezTo>
                  <a:cubicBezTo>
                    <a:pt x="1072" y="676"/>
                    <a:pt x="1096" y="629"/>
                    <a:pt x="1096" y="581"/>
                  </a:cubicBezTo>
                  <a:lnTo>
                    <a:pt x="1096" y="557"/>
                  </a:lnTo>
                  <a:cubicBezTo>
                    <a:pt x="1025" y="367"/>
                    <a:pt x="906" y="224"/>
                    <a:pt x="775" y="81"/>
                  </a:cubicBezTo>
                  <a:cubicBezTo>
                    <a:pt x="752" y="74"/>
                    <a:pt x="735" y="57"/>
                    <a:pt x="719" y="57"/>
                  </a:cubicBezTo>
                  <a:cubicBezTo>
                    <a:pt x="709" y="57"/>
                    <a:pt x="700" y="63"/>
                    <a:pt x="691" y="81"/>
                  </a:cubicBezTo>
                  <a:cubicBezTo>
                    <a:pt x="685" y="97"/>
                    <a:pt x="682" y="110"/>
                    <a:pt x="682" y="123"/>
                  </a:cubicBezTo>
                  <a:lnTo>
                    <a:pt x="682" y="123"/>
                  </a:lnTo>
                  <a:cubicBezTo>
                    <a:pt x="680" y="110"/>
                    <a:pt x="679" y="96"/>
                    <a:pt x="679" y="81"/>
                  </a:cubicBezTo>
                  <a:cubicBezTo>
                    <a:pt x="679" y="41"/>
                    <a:pt x="669" y="1"/>
                    <a:pt x="636" y="1"/>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59" name="Google Shape;159;p9"/>
            <p:cNvSpPr/>
            <p:nvPr/>
          </p:nvSpPr>
          <p:spPr>
            <a:xfrm>
              <a:off x="5526875" y="2776075"/>
              <a:ext cx="147300" cy="98700"/>
            </a:xfrm>
            <a:custGeom>
              <a:avLst/>
              <a:gdLst/>
              <a:ahLst/>
              <a:cxnLst/>
              <a:rect l="l" t="t" r="r" b="b"/>
              <a:pathLst>
                <a:path w="5892" h="3948" extrusionOk="0">
                  <a:moveTo>
                    <a:pt x="3155" y="0"/>
                  </a:moveTo>
                  <a:cubicBezTo>
                    <a:pt x="3069" y="33"/>
                    <a:pt x="2972" y="85"/>
                    <a:pt x="2883" y="85"/>
                  </a:cubicBezTo>
                  <a:cubicBezTo>
                    <a:pt x="2875" y="85"/>
                    <a:pt x="2866" y="85"/>
                    <a:pt x="2858" y="83"/>
                  </a:cubicBezTo>
                  <a:cubicBezTo>
                    <a:pt x="2753" y="73"/>
                    <a:pt x="2649" y="69"/>
                    <a:pt x="2544" y="69"/>
                  </a:cubicBezTo>
                  <a:cubicBezTo>
                    <a:pt x="2292" y="69"/>
                    <a:pt x="2042" y="94"/>
                    <a:pt x="1798" y="119"/>
                  </a:cubicBezTo>
                  <a:cubicBezTo>
                    <a:pt x="1679" y="119"/>
                    <a:pt x="1572" y="155"/>
                    <a:pt x="1453" y="155"/>
                  </a:cubicBezTo>
                  <a:cubicBezTo>
                    <a:pt x="1414" y="170"/>
                    <a:pt x="1376" y="177"/>
                    <a:pt x="1337" y="177"/>
                  </a:cubicBezTo>
                  <a:cubicBezTo>
                    <a:pt x="1257" y="177"/>
                    <a:pt x="1176" y="148"/>
                    <a:pt x="1096" y="107"/>
                  </a:cubicBezTo>
                  <a:cubicBezTo>
                    <a:pt x="1050" y="98"/>
                    <a:pt x="1005" y="75"/>
                    <a:pt x="960" y="75"/>
                  </a:cubicBezTo>
                  <a:cubicBezTo>
                    <a:pt x="946" y="75"/>
                    <a:pt x="931" y="78"/>
                    <a:pt x="917" y="83"/>
                  </a:cubicBezTo>
                  <a:cubicBezTo>
                    <a:pt x="750" y="143"/>
                    <a:pt x="572" y="119"/>
                    <a:pt x="429" y="226"/>
                  </a:cubicBezTo>
                  <a:cubicBezTo>
                    <a:pt x="357" y="238"/>
                    <a:pt x="298" y="274"/>
                    <a:pt x="215" y="286"/>
                  </a:cubicBezTo>
                  <a:cubicBezTo>
                    <a:pt x="203" y="334"/>
                    <a:pt x="238" y="357"/>
                    <a:pt x="250" y="393"/>
                  </a:cubicBezTo>
                  <a:cubicBezTo>
                    <a:pt x="274" y="417"/>
                    <a:pt x="334" y="464"/>
                    <a:pt x="298" y="512"/>
                  </a:cubicBezTo>
                  <a:cubicBezTo>
                    <a:pt x="282" y="529"/>
                    <a:pt x="267" y="535"/>
                    <a:pt x="254" y="535"/>
                  </a:cubicBezTo>
                  <a:cubicBezTo>
                    <a:pt x="220" y="535"/>
                    <a:pt x="196" y="490"/>
                    <a:pt x="179" y="464"/>
                  </a:cubicBezTo>
                  <a:cubicBezTo>
                    <a:pt x="153" y="456"/>
                    <a:pt x="133" y="422"/>
                    <a:pt x="102" y="422"/>
                  </a:cubicBezTo>
                  <a:cubicBezTo>
                    <a:pt x="90" y="422"/>
                    <a:pt x="76" y="427"/>
                    <a:pt x="60" y="441"/>
                  </a:cubicBezTo>
                  <a:lnTo>
                    <a:pt x="24" y="464"/>
                  </a:lnTo>
                  <a:cubicBezTo>
                    <a:pt x="24" y="512"/>
                    <a:pt x="12" y="536"/>
                    <a:pt x="0" y="584"/>
                  </a:cubicBezTo>
                  <a:lnTo>
                    <a:pt x="0" y="679"/>
                  </a:lnTo>
                  <a:cubicBezTo>
                    <a:pt x="18" y="661"/>
                    <a:pt x="42" y="652"/>
                    <a:pt x="66" y="652"/>
                  </a:cubicBezTo>
                  <a:cubicBezTo>
                    <a:pt x="90" y="652"/>
                    <a:pt x="113" y="661"/>
                    <a:pt x="131" y="679"/>
                  </a:cubicBezTo>
                  <a:cubicBezTo>
                    <a:pt x="131" y="691"/>
                    <a:pt x="119" y="750"/>
                    <a:pt x="96" y="774"/>
                  </a:cubicBezTo>
                  <a:cubicBezTo>
                    <a:pt x="84" y="810"/>
                    <a:pt x="36" y="857"/>
                    <a:pt x="119" y="881"/>
                  </a:cubicBezTo>
                  <a:cubicBezTo>
                    <a:pt x="24" y="929"/>
                    <a:pt x="250" y="1036"/>
                    <a:pt x="84" y="1048"/>
                  </a:cubicBezTo>
                  <a:cubicBezTo>
                    <a:pt x="72" y="1167"/>
                    <a:pt x="179" y="1155"/>
                    <a:pt x="238" y="1191"/>
                  </a:cubicBezTo>
                  <a:cubicBezTo>
                    <a:pt x="453" y="1250"/>
                    <a:pt x="453" y="1250"/>
                    <a:pt x="334" y="1417"/>
                  </a:cubicBezTo>
                  <a:cubicBezTo>
                    <a:pt x="262" y="1572"/>
                    <a:pt x="274" y="1727"/>
                    <a:pt x="298" y="1893"/>
                  </a:cubicBezTo>
                  <a:cubicBezTo>
                    <a:pt x="274" y="1941"/>
                    <a:pt x="274" y="1988"/>
                    <a:pt x="262" y="2024"/>
                  </a:cubicBezTo>
                  <a:cubicBezTo>
                    <a:pt x="310" y="2131"/>
                    <a:pt x="417" y="2119"/>
                    <a:pt x="488" y="2167"/>
                  </a:cubicBezTo>
                  <a:cubicBezTo>
                    <a:pt x="572" y="2191"/>
                    <a:pt x="655" y="2239"/>
                    <a:pt x="750" y="2239"/>
                  </a:cubicBezTo>
                  <a:cubicBezTo>
                    <a:pt x="798" y="2239"/>
                    <a:pt x="858" y="2239"/>
                    <a:pt x="905" y="2227"/>
                  </a:cubicBezTo>
                  <a:cubicBezTo>
                    <a:pt x="965" y="2203"/>
                    <a:pt x="1012" y="2203"/>
                    <a:pt x="1048" y="2191"/>
                  </a:cubicBezTo>
                  <a:cubicBezTo>
                    <a:pt x="1155" y="2191"/>
                    <a:pt x="1250" y="2167"/>
                    <a:pt x="1334" y="2131"/>
                  </a:cubicBezTo>
                  <a:cubicBezTo>
                    <a:pt x="1381" y="2119"/>
                    <a:pt x="1441" y="2119"/>
                    <a:pt x="1489" y="2108"/>
                  </a:cubicBezTo>
                  <a:cubicBezTo>
                    <a:pt x="1525" y="2094"/>
                    <a:pt x="1566" y="2091"/>
                    <a:pt x="1608" y="2091"/>
                  </a:cubicBezTo>
                  <a:cubicBezTo>
                    <a:pt x="1642" y="2091"/>
                    <a:pt x="1677" y="2093"/>
                    <a:pt x="1712" y="2093"/>
                  </a:cubicBezTo>
                  <a:cubicBezTo>
                    <a:pt x="1745" y="2093"/>
                    <a:pt x="1778" y="2091"/>
                    <a:pt x="1810" y="2084"/>
                  </a:cubicBezTo>
                  <a:cubicBezTo>
                    <a:pt x="1965" y="2084"/>
                    <a:pt x="2096" y="2108"/>
                    <a:pt x="2215" y="2167"/>
                  </a:cubicBezTo>
                  <a:cubicBezTo>
                    <a:pt x="2298" y="2191"/>
                    <a:pt x="2382" y="2227"/>
                    <a:pt x="2453" y="2262"/>
                  </a:cubicBezTo>
                  <a:cubicBezTo>
                    <a:pt x="2798" y="2489"/>
                    <a:pt x="3132" y="2727"/>
                    <a:pt x="3465" y="2953"/>
                  </a:cubicBezTo>
                  <a:cubicBezTo>
                    <a:pt x="3548" y="3001"/>
                    <a:pt x="3655" y="3060"/>
                    <a:pt x="3727" y="3131"/>
                  </a:cubicBezTo>
                  <a:cubicBezTo>
                    <a:pt x="3834" y="3191"/>
                    <a:pt x="3929" y="3251"/>
                    <a:pt x="4025" y="3322"/>
                  </a:cubicBezTo>
                  <a:cubicBezTo>
                    <a:pt x="4144" y="3382"/>
                    <a:pt x="4227" y="3489"/>
                    <a:pt x="4358" y="3501"/>
                  </a:cubicBezTo>
                  <a:cubicBezTo>
                    <a:pt x="4368" y="3499"/>
                    <a:pt x="4377" y="3498"/>
                    <a:pt x="4387" y="3498"/>
                  </a:cubicBezTo>
                  <a:cubicBezTo>
                    <a:pt x="4471" y="3498"/>
                    <a:pt x="4554" y="3558"/>
                    <a:pt x="4631" y="3558"/>
                  </a:cubicBezTo>
                  <a:cubicBezTo>
                    <a:pt x="4648" y="3558"/>
                    <a:pt x="4666" y="3555"/>
                    <a:pt x="4683" y="3547"/>
                  </a:cubicBezTo>
                  <a:lnTo>
                    <a:pt x="4683" y="3547"/>
                  </a:lnTo>
                  <a:cubicBezTo>
                    <a:pt x="4661" y="3562"/>
                    <a:pt x="4634" y="3581"/>
                    <a:pt x="4608" y="3608"/>
                  </a:cubicBezTo>
                  <a:cubicBezTo>
                    <a:pt x="4608" y="3620"/>
                    <a:pt x="4608" y="3620"/>
                    <a:pt x="4620" y="3643"/>
                  </a:cubicBezTo>
                  <a:cubicBezTo>
                    <a:pt x="4656" y="3655"/>
                    <a:pt x="4703" y="3655"/>
                    <a:pt x="4727" y="3667"/>
                  </a:cubicBezTo>
                  <a:cubicBezTo>
                    <a:pt x="4822" y="3715"/>
                    <a:pt x="4965" y="3679"/>
                    <a:pt x="5001" y="3834"/>
                  </a:cubicBezTo>
                  <a:lnTo>
                    <a:pt x="5037" y="3882"/>
                  </a:lnTo>
                  <a:cubicBezTo>
                    <a:pt x="5096" y="3932"/>
                    <a:pt x="5161" y="3947"/>
                    <a:pt x="5228" y="3947"/>
                  </a:cubicBezTo>
                  <a:cubicBezTo>
                    <a:pt x="5255" y="3947"/>
                    <a:pt x="5283" y="3945"/>
                    <a:pt x="5310" y="3941"/>
                  </a:cubicBezTo>
                  <a:cubicBezTo>
                    <a:pt x="5430" y="3905"/>
                    <a:pt x="5560" y="3893"/>
                    <a:pt x="5680" y="3882"/>
                  </a:cubicBezTo>
                  <a:cubicBezTo>
                    <a:pt x="5799" y="3846"/>
                    <a:pt x="5834" y="3739"/>
                    <a:pt x="5834" y="3643"/>
                  </a:cubicBezTo>
                  <a:lnTo>
                    <a:pt x="5834" y="3524"/>
                  </a:lnTo>
                  <a:cubicBezTo>
                    <a:pt x="5811" y="3310"/>
                    <a:pt x="5834" y="3120"/>
                    <a:pt x="5834" y="2905"/>
                  </a:cubicBezTo>
                  <a:cubicBezTo>
                    <a:pt x="5799" y="2846"/>
                    <a:pt x="5811" y="2786"/>
                    <a:pt x="5799" y="2727"/>
                  </a:cubicBezTo>
                  <a:cubicBezTo>
                    <a:pt x="5775" y="2597"/>
                    <a:pt x="5891" y="2468"/>
                    <a:pt x="5790" y="2327"/>
                  </a:cubicBezTo>
                  <a:lnTo>
                    <a:pt x="5790" y="2327"/>
                  </a:lnTo>
                  <a:cubicBezTo>
                    <a:pt x="5793" y="2329"/>
                    <a:pt x="5796" y="2330"/>
                    <a:pt x="5800" y="2330"/>
                  </a:cubicBezTo>
                  <a:cubicBezTo>
                    <a:pt x="5803" y="2330"/>
                    <a:pt x="5807" y="2328"/>
                    <a:pt x="5811" y="2322"/>
                  </a:cubicBezTo>
                  <a:cubicBezTo>
                    <a:pt x="5834" y="2310"/>
                    <a:pt x="5846" y="2298"/>
                    <a:pt x="5846" y="2286"/>
                  </a:cubicBezTo>
                  <a:cubicBezTo>
                    <a:pt x="5846" y="2167"/>
                    <a:pt x="5811" y="2060"/>
                    <a:pt x="5775" y="1953"/>
                  </a:cubicBezTo>
                  <a:cubicBezTo>
                    <a:pt x="5727" y="1917"/>
                    <a:pt x="5668" y="1881"/>
                    <a:pt x="5596" y="1881"/>
                  </a:cubicBezTo>
                  <a:cubicBezTo>
                    <a:pt x="5553" y="1886"/>
                    <a:pt x="5511" y="1893"/>
                    <a:pt x="5472" y="1893"/>
                  </a:cubicBezTo>
                  <a:cubicBezTo>
                    <a:pt x="5416" y="1893"/>
                    <a:pt x="5365" y="1878"/>
                    <a:pt x="5322" y="1822"/>
                  </a:cubicBezTo>
                  <a:cubicBezTo>
                    <a:pt x="5382" y="1810"/>
                    <a:pt x="5441" y="1786"/>
                    <a:pt x="5418" y="1715"/>
                  </a:cubicBezTo>
                  <a:cubicBezTo>
                    <a:pt x="4977" y="1298"/>
                    <a:pt x="4489" y="976"/>
                    <a:pt x="4013" y="595"/>
                  </a:cubicBezTo>
                  <a:cubicBezTo>
                    <a:pt x="3941" y="595"/>
                    <a:pt x="3870" y="584"/>
                    <a:pt x="3834" y="512"/>
                  </a:cubicBezTo>
                  <a:cubicBezTo>
                    <a:pt x="3763" y="393"/>
                    <a:pt x="3655" y="286"/>
                    <a:pt x="3536" y="214"/>
                  </a:cubicBezTo>
                  <a:cubicBezTo>
                    <a:pt x="3417" y="143"/>
                    <a:pt x="3310" y="24"/>
                    <a:pt x="3155" y="0"/>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0" name="Google Shape;160;p9"/>
            <p:cNvSpPr/>
            <p:nvPr/>
          </p:nvSpPr>
          <p:spPr>
            <a:xfrm>
              <a:off x="4764500" y="3140575"/>
              <a:ext cx="117375" cy="110700"/>
            </a:xfrm>
            <a:custGeom>
              <a:avLst/>
              <a:gdLst/>
              <a:ahLst/>
              <a:cxnLst/>
              <a:rect l="l" t="t" r="r" b="b"/>
              <a:pathLst>
                <a:path w="4695" h="4428" extrusionOk="0">
                  <a:moveTo>
                    <a:pt x="3688" y="1"/>
                  </a:moveTo>
                  <a:cubicBezTo>
                    <a:pt x="3645" y="1"/>
                    <a:pt x="3599" y="10"/>
                    <a:pt x="3551" y="29"/>
                  </a:cubicBezTo>
                  <a:cubicBezTo>
                    <a:pt x="3448" y="113"/>
                    <a:pt x="3345" y="190"/>
                    <a:pt x="3208" y="190"/>
                  </a:cubicBezTo>
                  <a:cubicBezTo>
                    <a:pt x="3170" y="190"/>
                    <a:pt x="3130" y="185"/>
                    <a:pt x="3087" y="172"/>
                  </a:cubicBezTo>
                  <a:cubicBezTo>
                    <a:pt x="3063" y="172"/>
                    <a:pt x="3016" y="184"/>
                    <a:pt x="2992" y="208"/>
                  </a:cubicBezTo>
                  <a:cubicBezTo>
                    <a:pt x="2813" y="255"/>
                    <a:pt x="2647" y="315"/>
                    <a:pt x="2492" y="446"/>
                  </a:cubicBezTo>
                  <a:cubicBezTo>
                    <a:pt x="2468" y="482"/>
                    <a:pt x="2408" y="529"/>
                    <a:pt x="2468" y="589"/>
                  </a:cubicBezTo>
                  <a:cubicBezTo>
                    <a:pt x="2492" y="636"/>
                    <a:pt x="2468" y="648"/>
                    <a:pt x="2432" y="648"/>
                  </a:cubicBezTo>
                  <a:cubicBezTo>
                    <a:pt x="2397" y="648"/>
                    <a:pt x="2349" y="624"/>
                    <a:pt x="2301" y="624"/>
                  </a:cubicBezTo>
                  <a:cubicBezTo>
                    <a:pt x="2285" y="624"/>
                    <a:pt x="2264" y="630"/>
                    <a:pt x="2248" y="630"/>
                  </a:cubicBezTo>
                  <a:cubicBezTo>
                    <a:pt x="2240" y="630"/>
                    <a:pt x="2234" y="628"/>
                    <a:pt x="2230" y="624"/>
                  </a:cubicBezTo>
                  <a:cubicBezTo>
                    <a:pt x="2186" y="603"/>
                    <a:pt x="2146" y="592"/>
                    <a:pt x="2108" y="592"/>
                  </a:cubicBezTo>
                  <a:cubicBezTo>
                    <a:pt x="2044" y="592"/>
                    <a:pt x="1989" y="624"/>
                    <a:pt x="1944" y="684"/>
                  </a:cubicBezTo>
                  <a:cubicBezTo>
                    <a:pt x="1916" y="712"/>
                    <a:pt x="1892" y="723"/>
                    <a:pt x="1868" y="723"/>
                  </a:cubicBezTo>
                  <a:cubicBezTo>
                    <a:pt x="1851" y="723"/>
                    <a:pt x="1833" y="718"/>
                    <a:pt x="1813" y="708"/>
                  </a:cubicBezTo>
                  <a:cubicBezTo>
                    <a:pt x="1779" y="691"/>
                    <a:pt x="1746" y="674"/>
                    <a:pt x="1716" y="674"/>
                  </a:cubicBezTo>
                  <a:cubicBezTo>
                    <a:pt x="1704" y="674"/>
                    <a:pt x="1693" y="677"/>
                    <a:pt x="1682" y="684"/>
                  </a:cubicBezTo>
                  <a:cubicBezTo>
                    <a:pt x="1646" y="696"/>
                    <a:pt x="1623" y="708"/>
                    <a:pt x="1623" y="755"/>
                  </a:cubicBezTo>
                  <a:cubicBezTo>
                    <a:pt x="1640" y="806"/>
                    <a:pt x="1632" y="821"/>
                    <a:pt x="1606" y="821"/>
                  </a:cubicBezTo>
                  <a:cubicBezTo>
                    <a:pt x="1595" y="821"/>
                    <a:pt x="1580" y="818"/>
                    <a:pt x="1563" y="815"/>
                  </a:cubicBezTo>
                  <a:cubicBezTo>
                    <a:pt x="1539" y="827"/>
                    <a:pt x="1527" y="827"/>
                    <a:pt x="1515" y="839"/>
                  </a:cubicBezTo>
                  <a:cubicBezTo>
                    <a:pt x="1361" y="993"/>
                    <a:pt x="1230" y="1113"/>
                    <a:pt x="1051" y="1220"/>
                  </a:cubicBezTo>
                  <a:cubicBezTo>
                    <a:pt x="980" y="1255"/>
                    <a:pt x="920" y="1315"/>
                    <a:pt x="908" y="1410"/>
                  </a:cubicBezTo>
                  <a:cubicBezTo>
                    <a:pt x="884" y="1458"/>
                    <a:pt x="884" y="1482"/>
                    <a:pt x="884" y="1529"/>
                  </a:cubicBezTo>
                  <a:cubicBezTo>
                    <a:pt x="908" y="1636"/>
                    <a:pt x="884" y="1732"/>
                    <a:pt x="908" y="1827"/>
                  </a:cubicBezTo>
                  <a:cubicBezTo>
                    <a:pt x="932" y="1898"/>
                    <a:pt x="920" y="1958"/>
                    <a:pt x="932" y="2029"/>
                  </a:cubicBezTo>
                  <a:cubicBezTo>
                    <a:pt x="968" y="2089"/>
                    <a:pt x="968" y="2172"/>
                    <a:pt x="980" y="2244"/>
                  </a:cubicBezTo>
                  <a:cubicBezTo>
                    <a:pt x="990" y="2317"/>
                    <a:pt x="973" y="2353"/>
                    <a:pt x="905" y="2353"/>
                  </a:cubicBezTo>
                  <a:cubicBezTo>
                    <a:pt x="895" y="2353"/>
                    <a:pt x="884" y="2352"/>
                    <a:pt x="873" y="2351"/>
                  </a:cubicBezTo>
                  <a:lnTo>
                    <a:pt x="742" y="2351"/>
                  </a:lnTo>
                  <a:cubicBezTo>
                    <a:pt x="730" y="2351"/>
                    <a:pt x="706" y="2363"/>
                    <a:pt x="694" y="2363"/>
                  </a:cubicBezTo>
                  <a:cubicBezTo>
                    <a:pt x="646" y="2375"/>
                    <a:pt x="622" y="2410"/>
                    <a:pt x="587" y="2434"/>
                  </a:cubicBezTo>
                  <a:cubicBezTo>
                    <a:pt x="570" y="2485"/>
                    <a:pt x="529" y="2500"/>
                    <a:pt x="490" y="2500"/>
                  </a:cubicBezTo>
                  <a:cubicBezTo>
                    <a:pt x="473" y="2500"/>
                    <a:pt x="458" y="2497"/>
                    <a:pt x="444" y="2494"/>
                  </a:cubicBezTo>
                  <a:cubicBezTo>
                    <a:pt x="414" y="2488"/>
                    <a:pt x="386" y="2485"/>
                    <a:pt x="359" y="2485"/>
                  </a:cubicBezTo>
                  <a:cubicBezTo>
                    <a:pt x="277" y="2485"/>
                    <a:pt x="206" y="2506"/>
                    <a:pt x="134" y="2506"/>
                  </a:cubicBezTo>
                  <a:cubicBezTo>
                    <a:pt x="111" y="2506"/>
                    <a:pt x="111" y="2506"/>
                    <a:pt x="99" y="2529"/>
                  </a:cubicBezTo>
                  <a:cubicBezTo>
                    <a:pt x="15" y="2613"/>
                    <a:pt x="111" y="2672"/>
                    <a:pt x="134" y="2744"/>
                  </a:cubicBezTo>
                  <a:cubicBezTo>
                    <a:pt x="134" y="2827"/>
                    <a:pt x="87" y="2898"/>
                    <a:pt x="99" y="2970"/>
                  </a:cubicBezTo>
                  <a:cubicBezTo>
                    <a:pt x="111" y="3065"/>
                    <a:pt x="158" y="3137"/>
                    <a:pt x="170" y="3208"/>
                  </a:cubicBezTo>
                  <a:cubicBezTo>
                    <a:pt x="156" y="3194"/>
                    <a:pt x="144" y="3190"/>
                    <a:pt x="132" y="3190"/>
                  </a:cubicBezTo>
                  <a:cubicBezTo>
                    <a:pt x="101" y="3190"/>
                    <a:pt x="73" y="3220"/>
                    <a:pt x="39" y="3220"/>
                  </a:cubicBezTo>
                  <a:cubicBezTo>
                    <a:pt x="27" y="3244"/>
                    <a:pt x="27" y="3268"/>
                    <a:pt x="39" y="3279"/>
                  </a:cubicBezTo>
                  <a:cubicBezTo>
                    <a:pt x="49" y="3297"/>
                    <a:pt x="50" y="3302"/>
                    <a:pt x="45" y="3302"/>
                  </a:cubicBezTo>
                  <a:cubicBezTo>
                    <a:pt x="38" y="3302"/>
                    <a:pt x="19" y="3288"/>
                    <a:pt x="9" y="3288"/>
                  </a:cubicBezTo>
                  <a:cubicBezTo>
                    <a:pt x="3" y="3288"/>
                    <a:pt x="0" y="3292"/>
                    <a:pt x="3" y="3303"/>
                  </a:cubicBezTo>
                  <a:cubicBezTo>
                    <a:pt x="3" y="3375"/>
                    <a:pt x="87" y="3601"/>
                    <a:pt x="99" y="3625"/>
                  </a:cubicBezTo>
                  <a:cubicBezTo>
                    <a:pt x="99" y="3625"/>
                    <a:pt x="93" y="3619"/>
                    <a:pt x="83" y="3619"/>
                  </a:cubicBezTo>
                  <a:cubicBezTo>
                    <a:pt x="77" y="3619"/>
                    <a:pt x="71" y="3621"/>
                    <a:pt x="63" y="3625"/>
                  </a:cubicBezTo>
                  <a:cubicBezTo>
                    <a:pt x="51" y="3649"/>
                    <a:pt x="51" y="3672"/>
                    <a:pt x="51" y="3684"/>
                  </a:cubicBezTo>
                  <a:cubicBezTo>
                    <a:pt x="75" y="3744"/>
                    <a:pt x="87" y="3803"/>
                    <a:pt x="158" y="3815"/>
                  </a:cubicBezTo>
                  <a:cubicBezTo>
                    <a:pt x="194" y="3815"/>
                    <a:pt x="206" y="3839"/>
                    <a:pt x="218" y="3839"/>
                  </a:cubicBezTo>
                  <a:cubicBezTo>
                    <a:pt x="235" y="3836"/>
                    <a:pt x="248" y="3834"/>
                    <a:pt x="260" y="3834"/>
                  </a:cubicBezTo>
                  <a:cubicBezTo>
                    <a:pt x="286" y="3834"/>
                    <a:pt x="300" y="3843"/>
                    <a:pt x="325" y="3851"/>
                  </a:cubicBezTo>
                  <a:cubicBezTo>
                    <a:pt x="337" y="3863"/>
                    <a:pt x="337" y="3887"/>
                    <a:pt x="349" y="3887"/>
                  </a:cubicBezTo>
                  <a:cubicBezTo>
                    <a:pt x="396" y="3899"/>
                    <a:pt x="444" y="3899"/>
                    <a:pt x="444" y="3946"/>
                  </a:cubicBezTo>
                  <a:cubicBezTo>
                    <a:pt x="483" y="3985"/>
                    <a:pt x="511" y="4034"/>
                    <a:pt x="556" y="4034"/>
                  </a:cubicBezTo>
                  <a:cubicBezTo>
                    <a:pt x="580" y="4034"/>
                    <a:pt x="609" y="4019"/>
                    <a:pt x="646" y="3982"/>
                  </a:cubicBezTo>
                  <a:cubicBezTo>
                    <a:pt x="670" y="3946"/>
                    <a:pt x="682" y="3899"/>
                    <a:pt x="706" y="3863"/>
                  </a:cubicBezTo>
                  <a:cubicBezTo>
                    <a:pt x="765" y="3827"/>
                    <a:pt x="825" y="3827"/>
                    <a:pt x="896" y="3803"/>
                  </a:cubicBezTo>
                  <a:cubicBezTo>
                    <a:pt x="896" y="3803"/>
                    <a:pt x="920" y="3791"/>
                    <a:pt x="932" y="3791"/>
                  </a:cubicBezTo>
                  <a:cubicBezTo>
                    <a:pt x="961" y="3769"/>
                    <a:pt x="987" y="3751"/>
                    <a:pt x="1008" y="3751"/>
                  </a:cubicBezTo>
                  <a:cubicBezTo>
                    <a:pt x="1032" y="3751"/>
                    <a:pt x="1051" y="3772"/>
                    <a:pt x="1063" y="3827"/>
                  </a:cubicBezTo>
                  <a:lnTo>
                    <a:pt x="1063" y="3863"/>
                  </a:lnTo>
                  <a:cubicBezTo>
                    <a:pt x="1099" y="3911"/>
                    <a:pt x="1111" y="3958"/>
                    <a:pt x="1111" y="4006"/>
                  </a:cubicBezTo>
                  <a:cubicBezTo>
                    <a:pt x="1123" y="4030"/>
                    <a:pt x="1146" y="4030"/>
                    <a:pt x="1158" y="4041"/>
                  </a:cubicBezTo>
                  <a:lnTo>
                    <a:pt x="1218" y="4041"/>
                  </a:lnTo>
                  <a:cubicBezTo>
                    <a:pt x="1226" y="4038"/>
                    <a:pt x="1235" y="4036"/>
                    <a:pt x="1245" y="4036"/>
                  </a:cubicBezTo>
                  <a:cubicBezTo>
                    <a:pt x="1264" y="4036"/>
                    <a:pt x="1285" y="4041"/>
                    <a:pt x="1301" y="4041"/>
                  </a:cubicBezTo>
                  <a:cubicBezTo>
                    <a:pt x="1325" y="4047"/>
                    <a:pt x="1349" y="4050"/>
                    <a:pt x="1373" y="4050"/>
                  </a:cubicBezTo>
                  <a:cubicBezTo>
                    <a:pt x="1396" y="4050"/>
                    <a:pt x="1420" y="4047"/>
                    <a:pt x="1444" y="4041"/>
                  </a:cubicBezTo>
                  <a:cubicBezTo>
                    <a:pt x="1471" y="4028"/>
                    <a:pt x="1497" y="4022"/>
                    <a:pt x="1523" y="4022"/>
                  </a:cubicBezTo>
                  <a:cubicBezTo>
                    <a:pt x="1586" y="4022"/>
                    <a:pt x="1643" y="4058"/>
                    <a:pt x="1694" y="4101"/>
                  </a:cubicBezTo>
                  <a:cubicBezTo>
                    <a:pt x="1754" y="4149"/>
                    <a:pt x="1813" y="4232"/>
                    <a:pt x="1896" y="4268"/>
                  </a:cubicBezTo>
                  <a:cubicBezTo>
                    <a:pt x="1901" y="4269"/>
                    <a:pt x="1906" y="4270"/>
                    <a:pt x="1912" y="4270"/>
                  </a:cubicBezTo>
                  <a:cubicBezTo>
                    <a:pt x="1926" y="4270"/>
                    <a:pt x="1941" y="4266"/>
                    <a:pt x="1953" y="4266"/>
                  </a:cubicBezTo>
                  <a:cubicBezTo>
                    <a:pt x="1973" y="4266"/>
                    <a:pt x="1982" y="4276"/>
                    <a:pt x="1956" y="4327"/>
                  </a:cubicBezTo>
                  <a:lnTo>
                    <a:pt x="1992" y="4351"/>
                  </a:lnTo>
                  <a:cubicBezTo>
                    <a:pt x="2071" y="4400"/>
                    <a:pt x="2123" y="4427"/>
                    <a:pt x="2160" y="4427"/>
                  </a:cubicBezTo>
                  <a:cubicBezTo>
                    <a:pt x="2212" y="4427"/>
                    <a:pt x="2233" y="4374"/>
                    <a:pt x="2254" y="4256"/>
                  </a:cubicBezTo>
                  <a:cubicBezTo>
                    <a:pt x="2254" y="4232"/>
                    <a:pt x="2277" y="4208"/>
                    <a:pt x="2277" y="4196"/>
                  </a:cubicBezTo>
                  <a:cubicBezTo>
                    <a:pt x="2289" y="4113"/>
                    <a:pt x="2301" y="4041"/>
                    <a:pt x="2337" y="3970"/>
                  </a:cubicBezTo>
                  <a:cubicBezTo>
                    <a:pt x="2349" y="3958"/>
                    <a:pt x="2349" y="3922"/>
                    <a:pt x="2361" y="3899"/>
                  </a:cubicBezTo>
                  <a:cubicBezTo>
                    <a:pt x="2373" y="3815"/>
                    <a:pt x="2432" y="3756"/>
                    <a:pt x="2408" y="3684"/>
                  </a:cubicBezTo>
                  <a:cubicBezTo>
                    <a:pt x="2343" y="3477"/>
                    <a:pt x="2397" y="3360"/>
                    <a:pt x="2562" y="3360"/>
                  </a:cubicBezTo>
                  <a:cubicBezTo>
                    <a:pt x="2578" y="3360"/>
                    <a:pt x="2594" y="3361"/>
                    <a:pt x="2611" y="3363"/>
                  </a:cubicBezTo>
                  <a:cubicBezTo>
                    <a:pt x="2671" y="3325"/>
                    <a:pt x="2721" y="3279"/>
                    <a:pt x="2774" y="3279"/>
                  </a:cubicBezTo>
                  <a:cubicBezTo>
                    <a:pt x="2805" y="3279"/>
                    <a:pt x="2837" y="3295"/>
                    <a:pt x="2873" y="3339"/>
                  </a:cubicBezTo>
                  <a:cubicBezTo>
                    <a:pt x="2883" y="3354"/>
                    <a:pt x="2897" y="3361"/>
                    <a:pt x="2913" y="3361"/>
                  </a:cubicBezTo>
                  <a:cubicBezTo>
                    <a:pt x="2936" y="3361"/>
                    <a:pt x="2964" y="3348"/>
                    <a:pt x="2992" y="3327"/>
                  </a:cubicBezTo>
                  <a:cubicBezTo>
                    <a:pt x="3051" y="3256"/>
                    <a:pt x="3147" y="3208"/>
                    <a:pt x="3230" y="3125"/>
                  </a:cubicBezTo>
                  <a:cubicBezTo>
                    <a:pt x="3240" y="3083"/>
                    <a:pt x="3233" y="3062"/>
                    <a:pt x="3217" y="3053"/>
                  </a:cubicBezTo>
                  <a:lnTo>
                    <a:pt x="3217" y="3053"/>
                  </a:lnTo>
                  <a:cubicBezTo>
                    <a:pt x="3268" y="3033"/>
                    <a:pt x="3291" y="2984"/>
                    <a:pt x="3266" y="2898"/>
                  </a:cubicBezTo>
                  <a:lnTo>
                    <a:pt x="3266" y="2898"/>
                  </a:lnTo>
                  <a:cubicBezTo>
                    <a:pt x="3275" y="2921"/>
                    <a:pt x="3289" y="2928"/>
                    <a:pt x="3305" y="2928"/>
                  </a:cubicBezTo>
                  <a:cubicBezTo>
                    <a:pt x="3330" y="2928"/>
                    <a:pt x="3358" y="2910"/>
                    <a:pt x="3373" y="2910"/>
                  </a:cubicBezTo>
                  <a:cubicBezTo>
                    <a:pt x="3468" y="2898"/>
                    <a:pt x="3504" y="2851"/>
                    <a:pt x="3540" y="2768"/>
                  </a:cubicBezTo>
                  <a:cubicBezTo>
                    <a:pt x="3550" y="2714"/>
                    <a:pt x="3580" y="2670"/>
                    <a:pt x="3637" y="2670"/>
                  </a:cubicBezTo>
                  <a:cubicBezTo>
                    <a:pt x="3644" y="2670"/>
                    <a:pt x="3651" y="2671"/>
                    <a:pt x="3659" y="2672"/>
                  </a:cubicBezTo>
                  <a:cubicBezTo>
                    <a:pt x="3742" y="2648"/>
                    <a:pt x="3766" y="2565"/>
                    <a:pt x="3790" y="2494"/>
                  </a:cubicBezTo>
                  <a:cubicBezTo>
                    <a:pt x="3801" y="2387"/>
                    <a:pt x="3849" y="2315"/>
                    <a:pt x="3956" y="2291"/>
                  </a:cubicBezTo>
                  <a:cubicBezTo>
                    <a:pt x="3980" y="2291"/>
                    <a:pt x="4004" y="2267"/>
                    <a:pt x="4016" y="2244"/>
                  </a:cubicBezTo>
                  <a:cubicBezTo>
                    <a:pt x="4028" y="2184"/>
                    <a:pt x="4087" y="2184"/>
                    <a:pt x="4135" y="2184"/>
                  </a:cubicBezTo>
                  <a:cubicBezTo>
                    <a:pt x="4159" y="2184"/>
                    <a:pt x="4194" y="2172"/>
                    <a:pt x="4218" y="2148"/>
                  </a:cubicBezTo>
                  <a:cubicBezTo>
                    <a:pt x="4361" y="2077"/>
                    <a:pt x="4385" y="1946"/>
                    <a:pt x="4397" y="1815"/>
                  </a:cubicBezTo>
                  <a:cubicBezTo>
                    <a:pt x="4421" y="1732"/>
                    <a:pt x="4444" y="1648"/>
                    <a:pt x="4504" y="1589"/>
                  </a:cubicBezTo>
                  <a:cubicBezTo>
                    <a:pt x="4516" y="1553"/>
                    <a:pt x="4552" y="1541"/>
                    <a:pt x="4563" y="1494"/>
                  </a:cubicBezTo>
                  <a:cubicBezTo>
                    <a:pt x="4563" y="1470"/>
                    <a:pt x="4599" y="1458"/>
                    <a:pt x="4623" y="1458"/>
                  </a:cubicBezTo>
                  <a:cubicBezTo>
                    <a:pt x="4659" y="1458"/>
                    <a:pt x="4683" y="1434"/>
                    <a:pt x="4694" y="1422"/>
                  </a:cubicBezTo>
                  <a:cubicBezTo>
                    <a:pt x="4683" y="1291"/>
                    <a:pt x="4671" y="1160"/>
                    <a:pt x="4683" y="1017"/>
                  </a:cubicBezTo>
                  <a:cubicBezTo>
                    <a:pt x="4683" y="958"/>
                    <a:pt x="4671" y="922"/>
                    <a:pt x="4659" y="863"/>
                  </a:cubicBezTo>
                  <a:cubicBezTo>
                    <a:pt x="4635" y="743"/>
                    <a:pt x="4575" y="636"/>
                    <a:pt x="4623" y="517"/>
                  </a:cubicBezTo>
                  <a:cubicBezTo>
                    <a:pt x="4623" y="482"/>
                    <a:pt x="4623" y="458"/>
                    <a:pt x="4611" y="422"/>
                  </a:cubicBezTo>
                  <a:cubicBezTo>
                    <a:pt x="4516" y="303"/>
                    <a:pt x="4397" y="231"/>
                    <a:pt x="4254" y="220"/>
                  </a:cubicBezTo>
                  <a:cubicBezTo>
                    <a:pt x="4099" y="208"/>
                    <a:pt x="3980" y="160"/>
                    <a:pt x="3861" y="65"/>
                  </a:cubicBezTo>
                  <a:cubicBezTo>
                    <a:pt x="3811" y="22"/>
                    <a:pt x="3752" y="1"/>
                    <a:pt x="3688" y="1"/>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1" name="Google Shape;161;p9"/>
            <p:cNvSpPr/>
            <p:nvPr/>
          </p:nvSpPr>
          <p:spPr>
            <a:xfrm>
              <a:off x="1906475" y="1466675"/>
              <a:ext cx="3163525" cy="2660175"/>
            </a:xfrm>
            <a:custGeom>
              <a:avLst/>
              <a:gdLst/>
              <a:ahLst/>
              <a:cxnLst/>
              <a:rect l="l" t="t" r="r" b="b"/>
              <a:pathLst>
                <a:path w="126541" h="106407" extrusionOk="0">
                  <a:moveTo>
                    <a:pt x="17169" y="1"/>
                  </a:moveTo>
                  <a:lnTo>
                    <a:pt x="16836" y="60"/>
                  </a:lnTo>
                  <a:lnTo>
                    <a:pt x="16526" y="370"/>
                  </a:lnTo>
                  <a:lnTo>
                    <a:pt x="16169" y="572"/>
                  </a:lnTo>
                  <a:lnTo>
                    <a:pt x="15812" y="786"/>
                  </a:lnTo>
                  <a:lnTo>
                    <a:pt x="15610" y="834"/>
                  </a:lnTo>
                  <a:lnTo>
                    <a:pt x="15514" y="667"/>
                  </a:lnTo>
                  <a:lnTo>
                    <a:pt x="15121" y="72"/>
                  </a:lnTo>
                  <a:lnTo>
                    <a:pt x="14455" y="334"/>
                  </a:lnTo>
                  <a:lnTo>
                    <a:pt x="13752" y="906"/>
                  </a:lnTo>
                  <a:lnTo>
                    <a:pt x="13038" y="1394"/>
                  </a:lnTo>
                  <a:lnTo>
                    <a:pt x="12324" y="1739"/>
                  </a:lnTo>
                  <a:lnTo>
                    <a:pt x="11657" y="2156"/>
                  </a:lnTo>
                  <a:lnTo>
                    <a:pt x="11383" y="2334"/>
                  </a:lnTo>
                  <a:lnTo>
                    <a:pt x="11050" y="2358"/>
                  </a:lnTo>
                  <a:lnTo>
                    <a:pt x="10728" y="2596"/>
                  </a:lnTo>
                  <a:lnTo>
                    <a:pt x="10609" y="3049"/>
                  </a:lnTo>
                  <a:lnTo>
                    <a:pt x="10466" y="3251"/>
                  </a:lnTo>
                  <a:lnTo>
                    <a:pt x="10514" y="3549"/>
                  </a:lnTo>
                  <a:lnTo>
                    <a:pt x="10633" y="3608"/>
                  </a:lnTo>
                  <a:lnTo>
                    <a:pt x="10764" y="3584"/>
                  </a:lnTo>
                  <a:lnTo>
                    <a:pt x="10990" y="3525"/>
                  </a:lnTo>
                  <a:lnTo>
                    <a:pt x="11192" y="3608"/>
                  </a:lnTo>
                  <a:lnTo>
                    <a:pt x="10966" y="3834"/>
                  </a:lnTo>
                  <a:lnTo>
                    <a:pt x="10847" y="4073"/>
                  </a:lnTo>
                  <a:lnTo>
                    <a:pt x="11121" y="4263"/>
                  </a:lnTo>
                  <a:lnTo>
                    <a:pt x="11478" y="4346"/>
                  </a:lnTo>
                  <a:lnTo>
                    <a:pt x="11669" y="4323"/>
                  </a:lnTo>
                  <a:lnTo>
                    <a:pt x="11871" y="4299"/>
                  </a:lnTo>
                  <a:lnTo>
                    <a:pt x="11990" y="4358"/>
                  </a:lnTo>
                  <a:lnTo>
                    <a:pt x="12073" y="4466"/>
                  </a:lnTo>
                  <a:lnTo>
                    <a:pt x="11621" y="4835"/>
                  </a:lnTo>
                  <a:lnTo>
                    <a:pt x="11073" y="5001"/>
                  </a:lnTo>
                  <a:lnTo>
                    <a:pt x="10383" y="4727"/>
                  </a:lnTo>
                  <a:lnTo>
                    <a:pt x="9871" y="5454"/>
                  </a:lnTo>
                  <a:lnTo>
                    <a:pt x="9597" y="4739"/>
                  </a:lnTo>
                  <a:lnTo>
                    <a:pt x="9061" y="4942"/>
                  </a:lnTo>
                  <a:lnTo>
                    <a:pt x="8228" y="5335"/>
                  </a:lnTo>
                  <a:lnTo>
                    <a:pt x="7323" y="5454"/>
                  </a:lnTo>
                  <a:lnTo>
                    <a:pt x="6656" y="5537"/>
                  </a:lnTo>
                  <a:lnTo>
                    <a:pt x="6001" y="5478"/>
                  </a:lnTo>
                  <a:lnTo>
                    <a:pt x="5537" y="5073"/>
                  </a:lnTo>
                  <a:lnTo>
                    <a:pt x="5263" y="4442"/>
                  </a:lnTo>
                  <a:lnTo>
                    <a:pt x="4954" y="5085"/>
                  </a:lnTo>
                  <a:lnTo>
                    <a:pt x="4334" y="5335"/>
                  </a:lnTo>
                  <a:lnTo>
                    <a:pt x="3822" y="5561"/>
                  </a:lnTo>
                  <a:lnTo>
                    <a:pt x="3953" y="6085"/>
                  </a:lnTo>
                  <a:lnTo>
                    <a:pt x="2858" y="6573"/>
                  </a:lnTo>
                  <a:lnTo>
                    <a:pt x="1679" y="6644"/>
                  </a:lnTo>
                  <a:lnTo>
                    <a:pt x="1536" y="6692"/>
                  </a:lnTo>
                  <a:lnTo>
                    <a:pt x="1382" y="6799"/>
                  </a:lnTo>
                  <a:lnTo>
                    <a:pt x="1215" y="6978"/>
                  </a:lnTo>
                  <a:lnTo>
                    <a:pt x="1203" y="7216"/>
                  </a:lnTo>
                  <a:lnTo>
                    <a:pt x="1358" y="7394"/>
                  </a:lnTo>
                  <a:lnTo>
                    <a:pt x="1596" y="7383"/>
                  </a:lnTo>
                  <a:lnTo>
                    <a:pt x="1751" y="7347"/>
                  </a:lnTo>
                  <a:lnTo>
                    <a:pt x="1929" y="7442"/>
                  </a:lnTo>
                  <a:lnTo>
                    <a:pt x="1203" y="7883"/>
                  </a:lnTo>
                  <a:lnTo>
                    <a:pt x="429" y="8359"/>
                  </a:lnTo>
                  <a:lnTo>
                    <a:pt x="298" y="8537"/>
                  </a:lnTo>
                  <a:lnTo>
                    <a:pt x="310" y="8776"/>
                  </a:lnTo>
                  <a:lnTo>
                    <a:pt x="524" y="9228"/>
                  </a:lnTo>
                  <a:lnTo>
                    <a:pt x="239" y="9657"/>
                  </a:lnTo>
                  <a:lnTo>
                    <a:pt x="120" y="9847"/>
                  </a:lnTo>
                  <a:lnTo>
                    <a:pt x="60" y="10097"/>
                  </a:lnTo>
                  <a:lnTo>
                    <a:pt x="1" y="10454"/>
                  </a:lnTo>
                  <a:lnTo>
                    <a:pt x="155" y="10740"/>
                  </a:lnTo>
                  <a:lnTo>
                    <a:pt x="393" y="10692"/>
                  </a:lnTo>
                  <a:lnTo>
                    <a:pt x="584" y="10478"/>
                  </a:lnTo>
                  <a:lnTo>
                    <a:pt x="965" y="10264"/>
                  </a:lnTo>
                  <a:lnTo>
                    <a:pt x="1370" y="10300"/>
                  </a:lnTo>
                  <a:lnTo>
                    <a:pt x="1489" y="10538"/>
                  </a:lnTo>
                  <a:lnTo>
                    <a:pt x="1370" y="10800"/>
                  </a:lnTo>
                  <a:lnTo>
                    <a:pt x="1465" y="11097"/>
                  </a:lnTo>
                  <a:lnTo>
                    <a:pt x="1656" y="11347"/>
                  </a:lnTo>
                  <a:lnTo>
                    <a:pt x="1798" y="11526"/>
                  </a:lnTo>
                  <a:lnTo>
                    <a:pt x="1703" y="11740"/>
                  </a:lnTo>
                  <a:lnTo>
                    <a:pt x="1441" y="12097"/>
                  </a:lnTo>
                  <a:lnTo>
                    <a:pt x="1620" y="12502"/>
                  </a:lnTo>
                  <a:lnTo>
                    <a:pt x="2001" y="12586"/>
                  </a:lnTo>
                  <a:lnTo>
                    <a:pt x="2263" y="12300"/>
                  </a:lnTo>
                  <a:lnTo>
                    <a:pt x="2727" y="12181"/>
                  </a:lnTo>
                  <a:lnTo>
                    <a:pt x="3096" y="12466"/>
                  </a:lnTo>
                  <a:lnTo>
                    <a:pt x="3132" y="12752"/>
                  </a:lnTo>
                  <a:lnTo>
                    <a:pt x="2858" y="12895"/>
                  </a:lnTo>
                  <a:lnTo>
                    <a:pt x="2120" y="13812"/>
                  </a:lnTo>
                  <a:cubicBezTo>
                    <a:pt x="2009" y="14651"/>
                    <a:pt x="2082" y="15537"/>
                    <a:pt x="2508" y="15537"/>
                  </a:cubicBezTo>
                  <a:cubicBezTo>
                    <a:pt x="2722" y="15537"/>
                    <a:pt x="3026" y="15311"/>
                    <a:pt x="3441" y="14741"/>
                  </a:cubicBezTo>
                  <a:lnTo>
                    <a:pt x="4180" y="14669"/>
                  </a:lnTo>
                  <a:lnTo>
                    <a:pt x="4227" y="14645"/>
                  </a:lnTo>
                  <a:lnTo>
                    <a:pt x="4287" y="14586"/>
                  </a:lnTo>
                  <a:lnTo>
                    <a:pt x="4501" y="14360"/>
                  </a:lnTo>
                  <a:lnTo>
                    <a:pt x="4763" y="14467"/>
                  </a:lnTo>
                  <a:lnTo>
                    <a:pt x="4918" y="14800"/>
                  </a:lnTo>
                  <a:lnTo>
                    <a:pt x="4704" y="15122"/>
                  </a:lnTo>
                  <a:lnTo>
                    <a:pt x="4453" y="15312"/>
                  </a:lnTo>
                  <a:lnTo>
                    <a:pt x="4358" y="15610"/>
                  </a:lnTo>
                  <a:lnTo>
                    <a:pt x="4299" y="16086"/>
                  </a:lnTo>
                  <a:lnTo>
                    <a:pt x="3918" y="16431"/>
                  </a:lnTo>
                  <a:lnTo>
                    <a:pt x="3572" y="16800"/>
                  </a:lnTo>
                  <a:lnTo>
                    <a:pt x="3572" y="17336"/>
                  </a:lnTo>
                  <a:lnTo>
                    <a:pt x="3918" y="17646"/>
                  </a:lnTo>
                  <a:lnTo>
                    <a:pt x="4406" y="17705"/>
                  </a:lnTo>
                  <a:lnTo>
                    <a:pt x="4823" y="17598"/>
                  </a:lnTo>
                  <a:lnTo>
                    <a:pt x="5275" y="17646"/>
                  </a:lnTo>
                  <a:lnTo>
                    <a:pt x="4930" y="18170"/>
                  </a:lnTo>
                  <a:lnTo>
                    <a:pt x="4358" y="18432"/>
                  </a:lnTo>
                  <a:lnTo>
                    <a:pt x="3870" y="18634"/>
                  </a:lnTo>
                  <a:lnTo>
                    <a:pt x="3703" y="19110"/>
                  </a:lnTo>
                  <a:lnTo>
                    <a:pt x="4025" y="19467"/>
                  </a:lnTo>
                  <a:lnTo>
                    <a:pt x="4561" y="19408"/>
                  </a:lnTo>
                  <a:lnTo>
                    <a:pt x="4870" y="19348"/>
                  </a:lnTo>
                  <a:lnTo>
                    <a:pt x="5108" y="19491"/>
                  </a:lnTo>
                  <a:lnTo>
                    <a:pt x="5013" y="19789"/>
                  </a:lnTo>
                  <a:lnTo>
                    <a:pt x="4704" y="19967"/>
                  </a:lnTo>
                  <a:lnTo>
                    <a:pt x="4537" y="20027"/>
                  </a:lnTo>
                  <a:lnTo>
                    <a:pt x="4382" y="20086"/>
                  </a:lnTo>
                  <a:lnTo>
                    <a:pt x="3608" y="20896"/>
                  </a:lnTo>
                  <a:lnTo>
                    <a:pt x="2906" y="21765"/>
                  </a:lnTo>
                  <a:lnTo>
                    <a:pt x="2846" y="21980"/>
                  </a:lnTo>
                  <a:lnTo>
                    <a:pt x="2906" y="22230"/>
                  </a:lnTo>
                  <a:lnTo>
                    <a:pt x="2965" y="22813"/>
                  </a:lnTo>
                  <a:lnTo>
                    <a:pt x="2858" y="23396"/>
                  </a:lnTo>
                  <a:lnTo>
                    <a:pt x="2858" y="24051"/>
                  </a:lnTo>
                  <a:lnTo>
                    <a:pt x="3525" y="24111"/>
                  </a:lnTo>
                  <a:lnTo>
                    <a:pt x="4418" y="23623"/>
                  </a:lnTo>
                  <a:lnTo>
                    <a:pt x="5073" y="22873"/>
                  </a:lnTo>
                  <a:lnTo>
                    <a:pt x="5406" y="22587"/>
                  </a:lnTo>
                  <a:lnTo>
                    <a:pt x="5823" y="22420"/>
                  </a:lnTo>
                  <a:lnTo>
                    <a:pt x="7740" y="22277"/>
                  </a:lnTo>
                  <a:lnTo>
                    <a:pt x="9597" y="21777"/>
                  </a:lnTo>
                  <a:lnTo>
                    <a:pt x="9978" y="21753"/>
                  </a:lnTo>
                  <a:lnTo>
                    <a:pt x="10157" y="22158"/>
                  </a:lnTo>
                  <a:lnTo>
                    <a:pt x="10252" y="22575"/>
                  </a:lnTo>
                  <a:lnTo>
                    <a:pt x="10669" y="22730"/>
                  </a:lnTo>
                  <a:lnTo>
                    <a:pt x="11109" y="22992"/>
                  </a:lnTo>
                  <a:lnTo>
                    <a:pt x="10990" y="23480"/>
                  </a:lnTo>
                  <a:lnTo>
                    <a:pt x="10764" y="23646"/>
                  </a:lnTo>
                  <a:lnTo>
                    <a:pt x="10514" y="23754"/>
                  </a:lnTo>
                  <a:lnTo>
                    <a:pt x="10026" y="24146"/>
                  </a:lnTo>
                  <a:lnTo>
                    <a:pt x="9716" y="24682"/>
                  </a:lnTo>
                  <a:lnTo>
                    <a:pt x="9787" y="25028"/>
                  </a:lnTo>
                  <a:lnTo>
                    <a:pt x="10145" y="25159"/>
                  </a:lnTo>
                  <a:lnTo>
                    <a:pt x="10228" y="25266"/>
                  </a:lnTo>
                  <a:lnTo>
                    <a:pt x="10180" y="25397"/>
                  </a:lnTo>
                  <a:lnTo>
                    <a:pt x="10061" y="25849"/>
                  </a:lnTo>
                  <a:lnTo>
                    <a:pt x="10311" y="26171"/>
                  </a:lnTo>
                  <a:lnTo>
                    <a:pt x="10847" y="26194"/>
                  </a:lnTo>
                  <a:lnTo>
                    <a:pt x="11359" y="25932"/>
                  </a:lnTo>
                  <a:lnTo>
                    <a:pt x="12300" y="25325"/>
                  </a:lnTo>
                  <a:lnTo>
                    <a:pt x="13407" y="25492"/>
                  </a:lnTo>
                  <a:lnTo>
                    <a:pt x="13705" y="25540"/>
                  </a:lnTo>
                  <a:lnTo>
                    <a:pt x="14002" y="25432"/>
                  </a:lnTo>
                  <a:lnTo>
                    <a:pt x="14479" y="25301"/>
                  </a:lnTo>
                  <a:lnTo>
                    <a:pt x="14895" y="25575"/>
                  </a:lnTo>
                  <a:lnTo>
                    <a:pt x="15705" y="26171"/>
                  </a:lnTo>
                  <a:lnTo>
                    <a:pt x="16717" y="26218"/>
                  </a:lnTo>
                  <a:lnTo>
                    <a:pt x="17026" y="26194"/>
                  </a:lnTo>
                  <a:lnTo>
                    <a:pt x="17312" y="26349"/>
                  </a:lnTo>
                  <a:lnTo>
                    <a:pt x="17967" y="26635"/>
                  </a:lnTo>
                  <a:lnTo>
                    <a:pt x="18598" y="26337"/>
                  </a:lnTo>
                  <a:lnTo>
                    <a:pt x="18931" y="26147"/>
                  </a:lnTo>
                  <a:lnTo>
                    <a:pt x="19301" y="26075"/>
                  </a:lnTo>
                  <a:lnTo>
                    <a:pt x="19932" y="25897"/>
                  </a:lnTo>
                  <a:lnTo>
                    <a:pt x="20098" y="25266"/>
                  </a:lnTo>
                  <a:lnTo>
                    <a:pt x="20229" y="24849"/>
                  </a:lnTo>
                  <a:lnTo>
                    <a:pt x="20479" y="24766"/>
                  </a:lnTo>
                  <a:lnTo>
                    <a:pt x="21503" y="25063"/>
                  </a:lnTo>
                  <a:lnTo>
                    <a:pt x="22527" y="25004"/>
                  </a:lnTo>
                  <a:lnTo>
                    <a:pt x="23468" y="25218"/>
                  </a:lnTo>
                  <a:lnTo>
                    <a:pt x="24230" y="24658"/>
                  </a:lnTo>
                  <a:lnTo>
                    <a:pt x="24337" y="24599"/>
                  </a:lnTo>
                  <a:lnTo>
                    <a:pt x="24480" y="24551"/>
                  </a:lnTo>
                  <a:lnTo>
                    <a:pt x="24611" y="25397"/>
                  </a:lnTo>
                  <a:lnTo>
                    <a:pt x="25468" y="25504"/>
                  </a:lnTo>
                  <a:lnTo>
                    <a:pt x="25778" y="25480"/>
                  </a:lnTo>
                  <a:lnTo>
                    <a:pt x="26087" y="25420"/>
                  </a:lnTo>
                  <a:lnTo>
                    <a:pt x="26373" y="25420"/>
                  </a:lnTo>
                  <a:lnTo>
                    <a:pt x="26480" y="25659"/>
                  </a:lnTo>
                  <a:lnTo>
                    <a:pt x="26563" y="26802"/>
                  </a:lnTo>
                  <a:lnTo>
                    <a:pt x="26361" y="27980"/>
                  </a:lnTo>
                  <a:lnTo>
                    <a:pt x="26337" y="29016"/>
                  </a:lnTo>
                  <a:lnTo>
                    <a:pt x="27135" y="29373"/>
                  </a:lnTo>
                  <a:lnTo>
                    <a:pt x="28468" y="29409"/>
                  </a:lnTo>
                  <a:lnTo>
                    <a:pt x="29492" y="30254"/>
                  </a:lnTo>
                  <a:lnTo>
                    <a:pt x="29719" y="30802"/>
                  </a:lnTo>
                  <a:lnTo>
                    <a:pt x="29457" y="31290"/>
                  </a:lnTo>
                  <a:lnTo>
                    <a:pt x="28897" y="31921"/>
                  </a:lnTo>
                  <a:lnTo>
                    <a:pt x="28564" y="32683"/>
                  </a:lnTo>
                  <a:lnTo>
                    <a:pt x="28445" y="32993"/>
                  </a:lnTo>
                  <a:lnTo>
                    <a:pt x="28230" y="33195"/>
                  </a:lnTo>
                  <a:lnTo>
                    <a:pt x="27564" y="33707"/>
                  </a:lnTo>
                  <a:lnTo>
                    <a:pt x="26992" y="34314"/>
                  </a:lnTo>
                  <a:lnTo>
                    <a:pt x="26694" y="34553"/>
                  </a:lnTo>
                  <a:lnTo>
                    <a:pt x="26361" y="34731"/>
                  </a:lnTo>
                  <a:lnTo>
                    <a:pt x="25111" y="35160"/>
                  </a:lnTo>
                  <a:lnTo>
                    <a:pt x="24111" y="36041"/>
                  </a:lnTo>
                  <a:lnTo>
                    <a:pt x="23801" y="36267"/>
                  </a:lnTo>
                  <a:lnTo>
                    <a:pt x="23515" y="36577"/>
                  </a:lnTo>
                  <a:lnTo>
                    <a:pt x="23099" y="37529"/>
                  </a:lnTo>
                  <a:lnTo>
                    <a:pt x="22099" y="37624"/>
                  </a:lnTo>
                  <a:lnTo>
                    <a:pt x="21789" y="37708"/>
                  </a:lnTo>
                  <a:lnTo>
                    <a:pt x="21849" y="37982"/>
                  </a:lnTo>
                  <a:lnTo>
                    <a:pt x="22265" y="38970"/>
                  </a:lnTo>
                  <a:lnTo>
                    <a:pt x="22682" y="39958"/>
                  </a:lnTo>
                  <a:lnTo>
                    <a:pt x="22789" y="40137"/>
                  </a:lnTo>
                  <a:lnTo>
                    <a:pt x="22741" y="40339"/>
                  </a:lnTo>
                  <a:lnTo>
                    <a:pt x="22503" y="40970"/>
                  </a:lnTo>
                  <a:lnTo>
                    <a:pt x="22563" y="41625"/>
                  </a:lnTo>
                  <a:lnTo>
                    <a:pt x="22741" y="42589"/>
                  </a:lnTo>
                  <a:lnTo>
                    <a:pt x="22551" y="43554"/>
                  </a:lnTo>
                  <a:lnTo>
                    <a:pt x="22515" y="43816"/>
                  </a:lnTo>
                  <a:lnTo>
                    <a:pt x="22646" y="44078"/>
                  </a:lnTo>
                  <a:lnTo>
                    <a:pt x="22801" y="44542"/>
                  </a:lnTo>
                  <a:lnTo>
                    <a:pt x="22527" y="44923"/>
                  </a:lnTo>
                  <a:lnTo>
                    <a:pt x="22230" y="45399"/>
                  </a:lnTo>
                  <a:lnTo>
                    <a:pt x="22265" y="45959"/>
                  </a:lnTo>
                  <a:lnTo>
                    <a:pt x="22349" y="46673"/>
                  </a:lnTo>
                  <a:lnTo>
                    <a:pt x="22075" y="47387"/>
                  </a:lnTo>
                  <a:lnTo>
                    <a:pt x="21563" y="47923"/>
                  </a:lnTo>
                  <a:lnTo>
                    <a:pt x="20896" y="48173"/>
                  </a:lnTo>
                  <a:lnTo>
                    <a:pt x="20658" y="48233"/>
                  </a:lnTo>
                  <a:lnTo>
                    <a:pt x="20432" y="48340"/>
                  </a:lnTo>
                  <a:lnTo>
                    <a:pt x="20063" y="48578"/>
                  </a:lnTo>
                  <a:lnTo>
                    <a:pt x="19944" y="48935"/>
                  </a:lnTo>
                  <a:lnTo>
                    <a:pt x="20039" y="49542"/>
                  </a:lnTo>
                  <a:lnTo>
                    <a:pt x="20372" y="50019"/>
                  </a:lnTo>
                  <a:lnTo>
                    <a:pt x="20729" y="50304"/>
                  </a:lnTo>
                  <a:lnTo>
                    <a:pt x="20920" y="50685"/>
                  </a:lnTo>
                  <a:lnTo>
                    <a:pt x="21027" y="52400"/>
                  </a:lnTo>
                  <a:lnTo>
                    <a:pt x="20301" y="53948"/>
                  </a:lnTo>
                  <a:lnTo>
                    <a:pt x="20015" y="54424"/>
                  </a:lnTo>
                  <a:lnTo>
                    <a:pt x="19836" y="54948"/>
                  </a:lnTo>
                  <a:lnTo>
                    <a:pt x="19372" y="55924"/>
                  </a:lnTo>
                  <a:lnTo>
                    <a:pt x="18277" y="55996"/>
                  </a:lnTo>
                  <a:lnTo>
                    <a:pt x="17515" y="55865"/>
                  </a:lnTo>
                  <a:lnTo>
                    <a:pt x="16776" y="55877"/>
                  </a:lnTo>
                  <a:lnTo>
                    <a:pt x="15622" y="55996"/>
                  </a:lnTo>
                  <a:lnTo>
                    <a:pt x="14526" y="55746"/>
                  </a:lnTo>
                  <a:lnTo>
                    <a:pt x="14312" y="55698"/>
                  </a:lnTo>
                  <a:lnTo>
                    <a:pt x="14157" y="55805"/>
                  </a:lnTo>
                  <a:lnTo>
                    <a:pt x="14109" y="55972"/>
                  </a:lnTo>
                  <a:lnTo>
                    <a:pt x="14181" y="56139"/>
                  </a:lnTo>
                  <a:lnTo>
                    <a:pt x="14526" y="56770"/>
                  </a:lnTo>
                  <a:lnTo>
                    <a:pt x="14955" y="57365"/>
                  </a:lnTo>
                  <a:lnTo>
                    <a:pt x="15205" y="57651"/>
                  </a:lnTo>
                  <a:lnTo>
                    <a:pt x="15241" y="58020"/>
                  </a:lnTo>
                  <a:lnTo>
                    <a:pt x="15252" y="58436"/>
                  </a:lnTo>
                  <a:lnTo>
                    <a:pt x="15586" y="58675"/>
                  </a:lnTo>
                  <a:lnTo>
                    <a:pt x="16003" y="58996"/>
                  </a:lnTo>
                  <a:lnTo>
                    <a:pt x="15943" y="59544"/>
                  </a:lnTo>
                  <a:lnTo>
                    <a:pt x="15836" y="59960"/>
                  </a:lnTo>
                  <a:lnTo>
                    <a:pt x="16003" y="60341"/>
                  </a:lnTo>
                  <a:lnTo>
                    <a:pt x="16491" y="61020"/>
                  </a:lnTo>
                  <a:lnTo>
                    <a:pt x="16634" y="61818"/>
                  </a:lnTo>
                  <a:lnTo>
                    <a:pt x="16788" y="62306"/>
                  </a:lnTo>
                  <a:lnTo>
                    <a:pt x="17169" y="62651"/>
                  </a:lnTo>
                  <a:lnTo>
                    <a:pt x="17431" y="62818"/>
                  </a:lnTo>
                  <a:lnTo>
                    <a:pt x="17550" y="63104"/>
                  </a:lnTo>
                  <a:lnTo>
                    <a:pt x="17765" y="63592"/>
                  </a:lnTo>
                  <a:lnTo>
                    <a:pt x="18312" y="63568"/>
                  </a:lnTo>
                  <a:lnTo>
                    <a:pt x="18848" y="63604"/>
                  </a:lnTo>
                  <a:lnTo>
                    <a:pt x="19348" y="64128"/>
                  </a:lnTo>
                  <a:lnTo>
                    <a:pt x="19467" y="64794"/>
                  </a:lnTo>
                  <a:lnTo>
                    <a:pt x="19146" y="65378"/>
                  </a:lnTo>
                  <a:lnTo>
                    <a:pt x="18562" y="66009"/>
                  </a:lnTo>
                  <a:lnTo>
                    <a:pt x="18622" y="66878"/>
                  </a:lnTo>
                  <a:lnTo>
                    <a:pt x="18622" y="67021"/>
                  </a:lnTo>
                  <a:lnTo>
                    <a:pt x="18467" y="67140"/>
                  </a:lnTo>
                  <a:lnTo>
                    <a:pt x="17503" y="67759"/>
                  </a:lnTo>
                  <a:lnTo>
                    <a:pt x="16610" y="68485"/>
                  </a:lnTo>
                  <a:lnTo>
                    <a:pt x="16086" y="68950"/>
                  </a:lnTo>
                  <a:lnTo>
                    <a:pt x="15907" y="69545"/>
                  </a:lnTo>
                  <a:lnTo>
                    <a:pt x="15848" y="70378"/>
                  </a:lnTo>
                  <a:lnTo>
                    <a:pt x="15514" y="71105"/>
                  </a:lnTo>
                  <a:lnTo>
                    <a:pt x="15229" y="71724"/>
                  </a:lnTo>
                  <a:lnTo>
                    <a:pt x="15300" y="72414"/>
                  </a:lnTo>
                  <a:lnTo>
                    <a:pt x="16288" y="74010"/>
                  </a:lnTo>
                  <a:lnTo>
                    <a:pt x="17038" y="75736"/>
                  </a:lnTo>
                  <a:lnTo>
                    <a:pt x="17431" y="76153"/>
                  </a:lnTo>
                  <a:lnTo>
                    <a:pt x="18027" y="76093"/>
                  </a:lnTo>
                  <a:lnTo>
                    <a:pt x="18789" y="75927"/>
                  </a:lnTo>
                  <a:lnTo>
                    <a:pt x="19039" y="76677"/>
                  </a:lnTo>
                  <a:lnTo>
                    <a:pt x="19039" y="77034"/>
                  </a:lnTo>
                  <a:lnTo>
                    <a:pt x="18801" y="77248"/>
                  </a:lnTo>
                  <a:lnTo>
                    <a:pt x="18586" y="77415"/>
                  </a:lnTo>
                  <a:lnTo>
                    <a:pt x="18503" y="77665"/>
                  </a:lnTo>
                  <a:lnTo>
                    <a:pt x="18134" y="78177"/>
                  </a:lnTo>
                  <a:lnTo>
                    <a:pt x="17479" y="78082"/>
                  </a:lnTo>
                  <a:lnTo>
                    <a:pt x="17086" y="77927"/>
                  </a:lnTo>
                  <a:lnTo>
                    <a:pt x="16741" y="78106"/>
                  </a:lnTo>
                  <a:lnTo>
                    <a:pt x="16467" y="78379"/>
                  </a:lnTo>
                  <a:lnTo>
                    <a:pt x="16086" y="78320"/>
                  </a:lnTo>
                  <a:lnTo>
                    <a:pt x="15657" y="78296"/>
                  </a:lnTo>
                  <a:lnTo>
                    <a:pt x="15407" y="78713"/>
                  </a:lnTo>
                  <a:lnTo>
                    <a:pt x="14943" y="80058"/>
                  </a:lnTo>
                  <a:lnTo>
                    <a:pt x="14026" y="81177"/>
                  </a:lnTo>
                  <a:lnTo>
                    <a:pt x="13288" y="81749"/>
                  </a:lnTo>
                  <a:lnTo>
                    <a:pt x="12835" y="82547"/>
                  </a:lnTo>
                  <a:lnTo>
                    <a:pt x="12550" y="83392"/>
                  </a:lnTo>
                  <a:lnTo>
                    <a:pt x="12085" y="84154"/>
                  </a:lnTo>
                  <a:lnTo>
                    <a:pt x="11978" y="84368"/>
                  </a:lnTo>
                  <a:lnTo>
                    <a:pt x="12038" y="84606"/>
                  </a:lnTo>
                  <a:lnTo>
                    <a:pt x="12574" y="85987"/>
                  </a:lnTo>
                  <a:lnTo>
                    <a:pt x="12514" y="87464"/>
                  </a:lnTo>
                  <a:lnTo>
                    <a:pt x="12562" y="88369"/>
                  </a:lnTo>
                  <a:lnTo>
                    <a:pt x="12895" y="89202"/>
                  </a:lnTo>
                  <a:lnTo>
                    <a:pt x="13228" y="89274"/>
                  </a:lnTo>
                  <a:lnTo>
                    <a:pt x="13609" y="89035"/>
                  </a:lnTo>
                  <a:lnTo>
                    <a:pt x="14871" y="89190"/>
                  </a:lnTo>
                  <a:lnTo>
                    <a:pt x="16134" y="89202"/>
                  </a:lnTo>
                  <a:lnTo>
                    <a:pt x="17146" y="89345"/>
                  </a:lnTo>
                  <a:lnTo>
                    <a:pt x="18027" y="89809"/>
                  </a:lnTo>
                  <a:lnTo>
                    <a:pt x="18848" y="90286"/>
                  </a:lnTo>
                  <a:lnTo>
                    <a:pt x="19682" y="90738"/>
                  </a:lnTo>
                  <a:lnTo>
                    <a:pt x="20634" y="91298"/>
                  </a:lnTo>
                  <a:lnTo>
                    <a:pt x="21503" y="91988"/>
                  </a:lnTo>
                  <a:lnTo>
                    <a:pt x="22980" y="93607"/>
                  </a:lnTo>
                  <a:lnTo>
                    <a:pt x="24277" y="95358"/>
                  </a:lnTo>
                  <a:lnTo>
                    <a:pt x="24087" y="95417"/>
                  </a:lnTo>
                  <a:lnTo>
                    <a:pt x="23884" y="95501"/>
                  </a:lnTo>
                  <a:lnTo>
                    <a:pt x="23325" y="95703"/>
                  </a:lnTo>
                  <a:lnTo>
                    <a:pt x="23099" y="96251"/>
                  </a:lnTo>
                  <a:lnTo>
                    <a:pt x="23456" y="97346"/>
                  </a:lnTo>
                  <a:lnTo>
                    <a:pt x="24218" y="97620"/>
                  </a:lnTo>
                  <a:lnTo>
                    <a:pt x="24861" y="97798"/>
                  </a:lnTo>
                  <a:lnTo>
                    <a:pt x="25373" y="98191"/>
                  </a:lnTo>
                  <a:lnTo>
                    <a:pt x="25528" y="98477"/>
                  </a:lnTo>
                  <a:lnTo>
                    <a:pt x="25254" y="98596"/>
                  </a:lnTo>
                  <a:lnTo>
                    <a:pt x="24682" y="98858"/>
                  </a:lnTo>
                  <a:lnTo>
                    <a:pt x="24801" y="99465"/>
                  </a:lnTo>
                  <a:lnTo>
                    <a:pt x="25004" y="99989"/>
                  </a:lnTo>
                  <a:lnTo>
                    <a:pt x="25230" y="100513"/>
                  </a:lnTo>
                  <a:lnTo>
                    <a:pt x="26182" y="102025"/>
                  </a:lnTo>
                  <a:lnTo>
                    <a:pt x="27087" y="103573"/>
                  </a:lnTo>
                  <a:lnTo>
                    <a:pt x="27278" y="103752"/>
                  </a:lnTo>
                  <a:lnTo>
                    <a:pt x="27575" y="103811"/>
                  </a:lnTo>
                  <a:lnTo>
                    <a:pt x="28468" y="104073"/>
                  </a:lnTo>
                  <a:lnTo>
                    <a:pt x="29147" y="104704"/>
                  </a:lnTo>
                  <a:lnTo>
                    <a:pt x="29445" y="104990"/>
                  </a:lnTo>
                  <a:lnTo>
                    <a:pt x="29778" y="105228"/>
                  </a:lnTo>
                  <a:lnTo>
                    <a:pt x="30671" y="105704"/>
                  </a:lnTo>
                  <a:lnTo>
                    <a:pt x="31588" y="106133"/>
                  </a:lnTo>
                  <a:lnTo>
                    <a:pt x="32517" y="106407"/>
                  </a:lnTo>
                  <a:lnTo>
                    <a:pt x="33469" y="106180"/>
                  </a:lnTo>
                  <a:lnTo>
                    <a:pt x="33814" y="105597"/>
                  </a:lnTo>
                  <a:lnTo>
                    <a:pt x="33695" y="104871"/>
                  </a:lnTo>
                  <a:lnTo>
                    <a:pt x="33826" y="104383"/>
                  </a:lnTo>
                  <a:lnTo>
                    <a:pt x="34338" y="104311"/>
                  </a:lnTo>
                  <a:lnTo>
                    <a:pt x="34779" y="104275"/>
                  </a:lnTo>
                  <a:lnTo>
                    <a:pt x="35005" y="103918"/>
                  </a:lnTo>
                  <a:lnTo>
                    <a:pt x="35898" y="102716"/>
                  </a:lnTo>
                  <a:lnTo>
                    <a:pt x="36767" y="101477"/>
                  </a:lnTo>
                  <a:lnTo>
                    <a:pt x="36827" y="101406"/>
                  </a:lnTo>
                  <a:lnTo>
                    <a:pt x="36910" y="101346"/>
                  </a:lnTo>
                  <a:lnTo>
                    <a:pt x="38684" y="100692"/>
                  </a:lnTo>
                  <a:lnTo>
                    <a:pt x="40470" y="100037"/>
                  </a:lnTo>
                  <a:lnTo>
                    <a:pt x="40910" y="99989"/>
                  </a:lnTo>
                  <a:lnTo>
                    <a:pt x="41410" y="100156"/>
                  </a:lnTo>
                  <a:lnTo>
                    <a:pt x="42315" y="100346"/>
                  </a:lnTo>
                  <a:lnTo>
                    <a:pt x="43149" y="100072"/>
                  </a:lnTo>
                  <a:lnTo>
                    <a:pt x="44387" y="99037"/>
                  </a:lnTo>
                  <a:lnTo>
                    <a:pt x="45482" y="97870"/>
                  </a:lnTo>
                  <a:lnTo>
                    <a:pt x="45852" y="97548"/>
                  </a:lnTo>
                  <a:lnTo>
                    <a:pt x="46304" y="97477"/>
                  </a:lnTo>
                  <a:lnTo>
                    <a:pt x="47447" y="97596"/>
                  </a:lnTo>
                  <a:lnTo>
                    <a:pt x="48578" y="97477"/>
                  </a:lnTo>
                  <a:lnTo>
                    <a:pt x="50162" y="97239"/>
                  </a:lnTo>
                  <a:lnTo>
                    <a:pt x="51745" y="97239"/>
                  </a:lnTo>
                  <a:lnTo>
                    <a:pt x="53031" y="97358"/>
                  </a:lnTo>
                  <a:lnTo>
                    <a:pt x="54353" y="97346"/>
                  </a:lnTo>
                  <a:lnTo>
                    <a:pt x="54603" y="97405"/>
                  </a:lnTo>
                  <a:lnTo>
                    <a:pt x="54841" y="97548"/>
                  </a:lnTo>
                  <a:lnTo>
                    <a:pt x="55972" y="97965"/>
                  </a:lnTo>
                  <a:lnTo>
                    <a:pt x="57162" y="97846"/>
                  </a:lnTo>
                  <a:lnTo>
                    <a:pt x="58294" y="97525"/>
                  </a:lnTo>
                  <a:lnTo>
                    <a:pt x="59472" y="97477"/>
                  </a:lnTo>
                  <a:lnTo>
                    <a:pt x="60639" y="97489"/>
                  </a:lnTo>
                  <a:lnTo>
                    <a:pt x="61794" y="97477"/>
                  </a:lnTo>
                  <a:lnTo>
                    <a:pt x="62306" y="97525"/>
                  </a:lnTo>
                  <a:lnTo>
                    <a:pt x="62782" y="97727"/>
                  </a:lnTo>
                  <a:lnTo>
                    <a:pt x="63413" y="98060"/>
                  </a:lnTo>
                  <a:lnTo>
                    <a:pt x="64104" y="98275"/>
                  </a:lnTo>
                  <a:lnTo>
                    <a:pt x="64997" y="98096"/>
                  </a:lnTo>
                  <a:lnTo>
                    <a:pt x="65735" y="97227"/>
                  </a:lnTo>
                  <a:lnTo>
                    <a:pt x="66485" y="96358"/>
                  </a:lnTo>
                  <a:lnTo>
                    <a:pt x="67580" y="96358"/>
                  </a:lnTo>
                  <a:lnTo>
                    <a:pt x="67854" y="96417"/>
                  </a:lnTo>
                  <a:lnTo>
                    <a:pt x="68116" y="96346"/>
                  </a:lnTo>
                  <a:lnTo>
                    <a:pt x="68688" y="96191"/>
                  </a:lnTo>
                  <a:lnTo>
                    <a:pt x="69247" y="96382"/>
                  </a:lnTo>
                  <a:lnTo>
                    <a:pt x="69771" y="96774"/>
                  </a:lnTo>
                  <a:lnTo>
                    <a:pt x="70188" y="97286"/>
                  </a:lnTo>
                  <a:lnTo>
                    <a:pt x="70914" y="97775"/>
                  </a:lnTo>
                  <a:lnTo>
                    <a:pt x="71605" y="97298"/>
                  </a:lnTo>
                  <a:lnTo>
                    <a:pt x="72391" y="96489"/>
                  </a:lnTo>
                  <a:lnTo>
                    <a:pt x="72903" y="95489"/>
                  </a:lnTo>
                  <a:lnTo>
                    <a:pt x="72962" y="95346"/>
                  </a:lnTo>
                  <a:lnTo>
                    <a:pt x="73057" y="95262"/>
                  </a:lnTo>
                  <a:lnTo>
                    <a:pt x="73795" y="94667"/>
                  </a:lnTo>
                  <a:lnTo>
                    <a:pt x="73986" y="93738"/>
                  </a:lnTo>
                  <a:lnTo>
                    <a:pt x="74117" y="93250"/>
                  </a:lnTo>
                  <a:lnTo>
                    <a:pt x="74427" y="92822"/>
                  </a:lnTo>
                  <a:lnTo>
                    <a:pt x="74700" y="92464"/>
                  </a:lnTo>
                  <a:lnTo>
                    <a:pt x="74748" y="92060"/>
                  </a:lnTo>
                  <a:lnTo>
                    <a:pt x="75200" y="90583"/>
                  </a:lnTo>
                  <a:lnTo>
                    <a:pt x="76308" y="89547"/>
                  </a:lnTo>
                  <a:lnTo>
                    <a:pt x="77582" y="88619"/>
                  </a:lnTo>
                  <a:lnTo>
                    <a:pt x="78796" y="87488"/>
                  </a:lnTo>
                  <a:lnTo>
                    <a:pt x="78868" y="87428"/>
                  </a:lnTo>
                  <a:lnTo>
                    <a:pt x="78975" y="87369"/>
                  </a:lnTo>
                  <a:lnTo>
                    <a:pt x="81201" y="86476"/>
                  </a:lnTo>
                  <a:lnTo>
                    <a:pt x="83582" y="86237"/>
                  </a:lnTo>
                  <a:lnTo>
                    <a:pt x="83856" y="86297"/>
                  </a:lnTo>
                  <a:lnTo>
                    <a:pt x="84071" y="86464"/>
                  </a:lnTo>
                  <a:lnTo>
                    <a:pt x="84428" y="86654"/>
                  </a:lnTo>
                  <a:lnTo>
                    <a:pt x="84785" y="86595"/>
                  </a:lnTo>
                  <a:lnTo>
                    <a:pt x="85499" y="86333"/>
                  </a:lnTo>
                  <a:lnTo>
                    <a:pt x="86249" y="86166"/>
                  </a:lnTo>
                  <a:lnTo>
                    <a:pt x="86690" y="86095"/>
                  </a:lnTo>
                  <a:lnTo>
                    <a:pt x="86976" y="85749"/>
                  </a:lnTo>
                  <a:lnTo>
                    <a:pt x="86773" y="85404"/>
                  </a:lnTo>
                  <a:lnTo>
                    <a:pt x="86368" y="85273"/>
                  </a:lnTo>
                  <a:lnTo>
                    <a:pt x="85821" y="84904"/>
                  </a:lnTo>
                  <a:lnTo>
                    <a:pt x="85523" y="84416"/>
                  </a:lnTo>
                  <a:lnTo>
                    <a:pt x="85678" y="83713"/>
                  </a:lnTo>
                  <a:lnTo>
                    <a:pt x="86011" y="83249"/>
                  </a:lnTo>
                  <a:lnTo>
                    <a:pt x="86535" y="82713"/>
                  </a:lnTo>
                  <a:lnTo>
                    <a:pt x="86571" y="82046"/>
                  </a:lnTo>
                  <a:lnTo>
                    <a:pt x="86690" y="81558"/>
                  </a:lnTo>
                  <a:lnTo>
                    <a:pt x="86976" y="81177"/>
                  </a:lnTo>
                  <a:lnTo>
                    <a:pt x="87333" y="80606"/>
                  </a:lnTo>
                  <a:lnTo>
                    <a:pt x="87452" y="79927"/>
                  </a:lnTo>
                  <a:lnTo>
                    <a:pt x="87619" y="78725"/>
                  </a:lnTo>
                  <a:lnTo>
                    <a:pt x="88559" y="77927"/>
                  </a:lnTo>
                  <a:lnTo>
                    <a:pt x="88857" y="77701"/>
                  </a:lnTo>
                  <a:lnTo>
                    <a:pt x="88869" y="77248"/>
                  </a:lnTo>
                  <a:lnTo>
                    <a:pt x="88821" y="76451"/>
                  </a:lnTo>
                  <a:lnTo>
                    <a:pt x="89416" y="75879"/>
                  </a:lnTo>
                  <a:lnTo>
                    <a:pt x="90059" y="75498"/>
                  </a:lnTo>
                  <a:lnTo>
                    <a:pt x="90369" y="74796"/>
                  </a:lnTo>
                  <a:lnTo>
                    <a:pt x="90679" y="74296"/>
                  </a:lnTo>
                  <a:lnTo>
                    <a:pt x="91262" y="73974"/>
                  </a:lnTo>
                  <a:lnTo>
                    <a:pt x="92286" y="73653"/>
                  </a:lnTo>
                  <a:lnTo>
                    <a:pt x="93322" y="73295"/>
                  </a:lnTo>
                  <a:lnTo>
                    <a:pt x="93715" y="73117"/>
                  </a:lnTo>
                  <a:lnTo>
                    <a:pt x="93893" y="72700"/>
                  </a:lnTo>
                  <a:lnTo>
                    <a:pt x="94167" y="72010"/>
                  </a:lnTo>
                  <a:lnTo>
                    <a:pt x="94905" y="71998"/>
                  </a:lnTo>
                  <a:lnTo>
                    <a:pt x="95203" y="72045"/>
                  </a:lnTo>
                  <a:lnTo>
                    <a:pt x="95370" y="71879"/>
                  </a:lnTo>
                  <a:lnTo>
                    <a:pt x="95763" y="71105"/>
                  </a:lnTo>
                  <a:lnTo>
                    <a:pt x="96441" y="70616"/>
                  </a:lnTo>
                  <a:lnTo>
                    <a:pt x="96632" y="70402"/>
                  </a:lnTo>
                  <a:lnTo>
                    <a:pt x="96620" y="70152"/>
                  </a:lnTo>
                  <a:lnTo>
                    <a:pt x="95763" y="69200"/>
                  </a:lnTo>
                  <a:lnTo>
                    <a:pt x="94643" y="68545"/>
                  </a:lnTo>
                  <a:lnTo>
                    <a:pt x="92929" y="67461"/>
                  </a:lnTo>
                  <a:lnTo>
                    <a:pt x="91905" y="65699"/>
                  </a:lnTo>
                  <a:lnTo>
                    <a:pt x="91738" y="64782"/>
                  </a:lnTo>
                  <a:lnTo>
                    <a:pt x="91500" y="63866"/>
                  </a:lnTo>
                  <a:lnTo>
                    <a:pt x="91024" y="62711"/>
                  </a:lnTo>
                  <a:lnTo>
                    <a:pt x="90607" y="61532"/>
                  </a:lnTo>
                  <a:lnTo>
                    <a:pt x="90500" y="60901"/>
                  </a:lnTo>
                  <a:lnTo>
                    <a:pt x="90643" y="60246"/>
                  </a:lnTo>
                  <a:lnTo>
                    <a:pt x="91500" y="58615"/>
                  </a:lnTo>
                  <a:lnTo>
                    <a:pt x="92191" y="56912"/>
                  </a:lnTo>
                  <a:lnTo>
                    <a:pt x="92203" y="56877"/>
                  </a:lnTo>
                  <a:lnTo>
                    <a:pt x="92214" y="56853"/>
                  </a:lnTo>
                  <a:lnTo>
                    <a:pt x="93262" y="55126"/>
                  </a:lnTo>
                  <a:lnTo>
                    <a:pt x="94310" y="53412"/>
                  </a:lnTo>
                  <a:lnTo>
                    <a:pt x="94429" y="53257"/>
                  </a:lnTo>
                  <a:lnTo>
                    <a:pt x="94608" y="53138"/>
                  </a:lnTo>
                  <a:lnTo>
                    <a:pt x="95298" y="52579"/>
                  </a:lnTo>
                  <a:lnTo>
                    <a:pt x="95655" y="51745"/>
                  </a:lnTo>
                  <a:lnTo>
                    <a:pt x="95834" y="51257"/>
                  </a:lnTo>
                  <a:lnTo>
                    <a:pt x="96203" y="50876"/>
                  </a:lnTo>
                  <a:lnTo>
                    <a:pt x="97251" y="49733"/>
                  </a:lnTo>
                  <a:lnTo>
                    <a:pt x="98025" y="48399"/>
                  </a:lnTo>
                  <a:lnTo>
                    <a:pt x="98953" y="46768"/>
                  </a:lnTo>
                  <a:lnTo>
                    <a:pt x="99775" y="45078"/>
                  </a:lnTo>
                  <a:lnTo>
                    <a:pt x="100073" y="44709"/>
                  </a:lnTo>
                  <a:lnTo>
                    <a:pt x="100477" y="44589"/>
                  </a:lnTo>
                  <a:lnTo>
                    <a:pt x="101478" y="44328"/>
                  </a:lnTo>
                  <a:lnTo>
                    <a:pt x="102430" y="43958"/>
                  </a:lnTo>
                  <a:lnTo>
                    <a:pt x="102787" y="43732"/>
                  </a:lnTo>
                  <a:lnTo>
                    <a:pt x="102930" y="43351"/>
                  </a:lnTo>
                  <a:lnTo>
                    <a:pt x="102740" y="43196"/>
                  </a:lnTo>
                  <a:lnTo>
                    <a:pt x="102442" y="43232"/>
                  </a:lnTo>
                  <a:lnTo>
                    <a:pt x="102275" y="43113"/>
                  </a:lnTo>
                  <a:lnTo>
                    <a:pt x="102156" y="42946"/>
                  </a:lnTo>
                  <a:lnTo>
                    <a:pt x="101966" y="42684"/>
                  </a:lnTo>
                  <a:lnTo>
                    <a:pt x="101632" y="42589"/>
                  </a:lnTo>
                  <a:lnTo>
                    <a:pt x="101156" y="42327"/>
                  </a:lnTo>
                  <a:lnTo>
                    <a:pt x="101358" y="41827"/>
                  </a:lnTo>
                  <a:lnTo>
                    <a:pt x="101954" y="41053"/>
                  </a:lnTo>
                  <a:lnTo>
                    <a:pt x="102513" y="40268"/>
                  </a:lnTo>
                  <a:lnTo>
                    <a:pt x="103394" y="39315"/>
                  </a:lnTo>
                  <a:lnTo>
                    <a:pt x="104526" y="38708"/>
                  </a:lnTo>
                  <a:lnTo>
                    <a:pt x="105561" y="38398"/>
                  </a:lnTo>
                  <a:lnTo>
                    <a:pt x="106550" y="37874"/>
                  </a:lnTo>
                  <a:lnTo>
                    <a:pt x="107752" y="37279"/>
                  </a:lnTo>
                  <a:lnTo>
                    <a:pt x="109074" y="36886"/>
                  </a:lnTo>
                  <a:lnTo>
                    <a:pt x="111562" y="36088"/>
                  </a:lnTo>
                  <a:lnTo>
                    <a:pt x="114074" y="35386"/>
                  </a:lnTo>
                  <a:lnTo>
                    <a:pt x="114991" y="35076"/>
                  </a:lnTo>
                  <a:lnTo>
                    <a:pt x="115598" y="34374"/>
                  </a:lnTo>
                  <a:lnTo>
                    <a:pt x="116360" y="33076"/>
                  </a:lnTo>
                  <a:lnTo>
                    <a:pt x="117503" y="32147"/>
                  </a:lnTo>
                  <a:lnTo>
                    <a:pt x="119230" y="30981"/>
                  </a:lnTo>
                  <a:lnTo>
                    <a:pt x="121147" y="30159"/>
                  </a:lnTo>
                  <a:lnTo>
                    <a:pt x="121540" y="29981"/>
                  </a:lnTo>
                  <a:lnTo>
                    <a:pt x="121790" y="29671"/>
                  </a:lnTo>
                  <a:lnTo>
                    <a:pt x="122254" y="29147"/>
                  </a:lnTo>
                  <a:lnTo>
                    <a:pt x="122849" y="28826"/>
                  </a:lnTo>
                  <a:lnTo>
                    <a:pt x="123266" y="28576"/>
                  </a:lnTo>
                  <a:lnTo>
                    <a:pt x="123647" y="28290"/>
                  </a:lnTo>
                  <a:lnTo>
                    <a:pt x="124647" y="27302"/>
                  </a:lnTo>
                  <a:lnTo>
                    <a:pt x="125611" y="26278"/>
                  </a:lnTo>
                  <a:lnTo>
                    <a:pt x="126123" y="24908"/>
                  </a:lnTo>
                  <a:lnTo>
                    <a:pt x="125671" y="23492"/>
                  </a:lnTo>
                  <a:lnTo>
                    <a:pt x="125171" y="22956"/>
                  </a:lnTo>
                  <a:lnTo>
                    <a:pt x="124766" y="22361"/>
                  </a:lnTo>
                  <a:lnTo>
                    <a:pt x="124516" y="21860"/>
                  </a:lnTo>
                  <a:lnTo>
                    <a:pt x="124647" y="21337"/>
                  </a:lnTo>
                  <a:lnTo>
                    <a:pt x="125076" y="21194"/>
                  </a:lnTo>
                  <a:lnTo>
                    <a:pt x="125528" y="21384"/>
                  </a:lnTo>
                  <a:lnTo>
                    <a:pt x="126159" y="21384"/>
                  </a:lnTo>
                  <a:lnTo>
                    <a:pt x="126540" y="20848"/>
                  </a:lnTo>
                  <a:lnTo>
                    <a:pt x="126504" y="20313"/>
                  </a:lnTo>
                  <a:lnTo>
                    <a:pt x="126028" y="20075"/>
                  </a:lnTo>
                  <a:lnTo>
                    <a:pt x="125135" y="19670"/>
                  </a:lnTo>
                  <a:lnTo>
                    <a:pt x="125016" y="18801"/>
                  </a:lnTo>
                  <a:lnTo>
                    <a:pt x="124576" y="18824"/>
                  </a:lnTo>
                  <a:lnTo>
                    <a:pt x="124195" y="18741"/>
                  </a:lnTo>
                  <a:lnTo>
                    <a:pt x="123064" y="18312"/>
                  </a:lnTo>
                  <a:lnTo>
                    <a:pt x="121992" y="18693"/>
                  </a:lnTo>
                  <a:lnTo>
                    <a:pt x="120849" y="19194"/>
                  </a:lnTo>
                  <a:lnTo>
                    <a:pt x="120063" y="20182"/>
                  </a:lnTo>
                  <a:lnTo>
                    <a:pt x="119932" y="20337"/>
                  </a:lnTo>
                  <a:lnTo>
                    <a:pt x="119754" y="20420"/>
                  </a:lnTo>
                  <a:lnTo>
                    <a:pt x="118658" y="20420"/>
                  </a:lnTo>
                  <a:lnTo>
                    <a:pt x="117575" y="20039"/>
                  </a:lnTo>
                  <a:lnTo>
                    <a:pt x="116313" y="19384"/>
                  </a:lnTo>
                  <a:lnTo>
                    <a:pt x="114836" y="19551"/>
                  </a:lnTo>
                  <a:lnTo>
                    <a:pt x="114420" y="19860"/>
                  </a:lnTo>
                  <a:lnTo>
                    <a:pt x="114098" y="20241"/>
                  </a:lnTo>
                  <a:lnTo>
                    <a:pt x="113586" y="20456"/>
                  </a:lnTo>
                  <a:lnTo>
                    <a:pt x="113146" y="20158"/>
                  </a:lnTo>
                  <a:lnTo>
                    <a:pt x="112860" y="19789"/>
                  </a:lnTo>
                  <a:lnTo>
                    <a:pt x="112967" y="19324"/>
                  </a:lnTo>
                  <a:lnTo>
                    <a:pt x="113265" y="19146"/>
                  </a:lnTo>
                  <a:lnTo>
                    <a:pt x="113277" y="18848"/>
                  </a:lnTo>
                  <a:lnTo>
                    <a:pt x="112979" y="18813"/>
                  </a:lnTo>
                  <a:lnTo>
                    <a:pt x="112646" y="18991"/>
                  </a:lnTo>
                  <a:lnTo>
                    <a:pt x="112229" y="19229"/>
                  </a:lnTo>
                  <a:lnTo>
                    <a:pt x="111717" y="19194"/>
                  </a:lnTo>
                  <a:lnTo>
                    <a:pt x="110455" y="18872"/>
                  </a:lnTo>
                  <a:lnTo>
                    <a:pt x="109193" y="19229"/>
                  </a:lnTo>
                  <a:lnTo>
                    <a:pt x="108693" y="19539"/>
                  </a:lnTo>
                  <a:lnTo>
                    <a:pt x="108121" y="19491"/>
                  </a:lnTo>
                  <a:lnTo>
                    <a:pt x="107621" y="18932"/>
                  </a:lnTo>
                  <a:lnTo>
                    <a:pt x="107502" y="18241"/>
                  </a:lnTo>
                  <a:lnTo>
                    <a:pt x="107454" y="17336"/>
                  </a:lnTo>
                  <a:lnTo>
                    <a:pt x="107121" y="16515"/>
                  </a:lnTo>
                  <a:lnTo>
                    <a:pt x="106573" y="15895"/>
                  </a:lnTo>
                  <a:lnTo>
                    <a:pt x="105716" y="15788"/>
                  </a:lnTo>
                  <a:lnTo>
                    <a:pt x="104847" y="15907"/>
                  </a:lnTo>
                  <a:lnTo>
                    <a:pt x="104121" y="15395"/>
                  </a:lnTo>
                  <a:lnTo>
                    <a:pt x="103787" y="15181"/>
                  </a:lnTo>
                  <a:lnTo>
                    <a:pt x="103347" y="15122"/>
                  </a:lnTo>
                  <a:lnTo>
                    <a:pt x="102216" y="14979"/>
                  </a:lnTo>
                  <a:lnTo>
                    <a:pt x="101144" y="14586"/>
                  </a:lnTo>
                  <a:lnTo>
                    <a:pt x="100311" y="14360"/>
                  </a:lnTo>
                  <a:lnTo>
                    <a:pt x="99537" y="14550"/>
                  </a:lnTo>
                  <a:lnTo>
                    <a:pt x="99287" y="15181"/>
                  </a:lnTo>
                  <a:lnTo>
                    <a:pt x="99501" y="15907"/>
                  </a:lnTo>
                  <a:lnTo>
                    <a:pt x="99501" y="16312"/>
                  </a:lnTo>
                  <a:lnTo>
                    <a:pt x="99120" y="16396"/>
                  </a:lnTo>
                  <a:lnTo>
                    <a:pt x="98632" y="16396"/>
                  </a:lnTo>
                  <a:lnTo>
                    <a:pt x="98144" y="16431"/>
                  </a:lnTo>
                  <a:lnTo>
                    <a:pt x="97441" y="16527"/>
                  </a:lnTo>
                  <a:lnTo>
                    <a:pt x="96798" y="16217"/>
                  </a:lnTo>
                  <a:lnTo>
                    <a:pt x="96632" y="16146"/>
                  </a:lnTo>
                  <a:lnTo>
                    <a:pt x="96489" y="16229"/>
                  </a:lnTo>
                  <a:lnTo>
                    <a:pt x="96013" y="16669"/>
                  </a:lnTo>
                  <a:lnTo>
                    <a:pt x="95465" y="16312"/>
                  </a:lnTo>
                  <a:lnTo>
                    <a:pt x="95179" y="16157"/>
                  </a:lnTo>
                  <a:lnTo>
                    <a:pt x="94798" y="16193"/>
                  </a:lnTo>
                  <a:lnTo>
                    <a:pt x="94119" y="16455"/>
                  </a:lnTo>
                  <a:lnTo>
                    <a:pt x="93453" y="16753"/>
                  </a:lnTo>
                  <a:lnTo>
                    <a:pt x="92595" y="17003"/>
                  </a:lnTo>
                  <a:lnTo>
                    <a:pt x="91929" y="16396"/>
                  </a:lnTo>
                  <a:lnTo>
                    <a:pt x="91321" y="15693"/>
                  </a:lnTo>
                  <a:lnTo>
                    <a:pt x="90429" y="15300"/>
                  </a:lnTo>
                  <a:lnTo>
                    <a:pt x="89690" y="15276"/>
                  </a:lnTo>
                  <a:lnTo>
                    <a:pt x="88988" y="15384"/>
                  </a:lnTo>
                  <a:lnTo>
                    <a:pt x="87571" y="15217"/>
                  </a:lnTo>
                  <a:lnTo>
                    <a:pt x="86261" y="14550"/>
                  </a:lnTo>
                  <a:lnTo>
                    <a:pt x="85940" y="14193"/>
                  </a:lnTo>
                  <a:lnTo>
                    <a:pt x="85726" y="13764"/>
                  </a:lnTo>
                  <a:lnTo>
                    <a:pt x="85309" y="13074"/>
                  </a:lnTo>
                  <a:lnTo>
                    <a:pt x="84487" y="13133"/>
                  </a:lnTo>
                  <a:lnTo>
                    <a:pt x="83928" y="13300"/>
                  </a:lnTo>
                  <a:lnTo>
                    <a:pt x="83344" y="13240"/>
                  </a:lnTo>
                  <a:lnTo>
                    <a:pt x="82106" y="12764"/>
                  </a:lnTo>
                  <a:lnTo>
                    <a:pt x="80808" y="12455"/>
                  </a:lnTo>
                  <a:lnTo>
                    <a:pt x="80213" y="12205"/>
                  </a:lnTo>
                  <a:lnTo>
                    <a:pt x="80189" y="11562"/>
                  </a:lnTo>
                  <a:lnTo>
                    <a:pt x="80201" y="11276"/>
                  </a:lnTo>
                  <a:lnTo>
                    <a:pt x="80011" y="11085"/>
                  </a:lnTo>
                  <a:lnTo>
                    <a:pt x="79772" y="11097"/>
                  </a:lnTo>
                  <a:lnTo>
                    <a:pt x="79606" y="11276"/>
                  </a:lnTo>
                  <a:lnTo>
                    <a:pt x="79475" y="11443"/>
                  </a:lnTo>
                  <a:lnTo>
                    <a:pt x="79344" y="11609"/>
                  </a:lnTo>
                  <a:lnTo>
                    <a:pt x="79177" y="11931"/>
                  </a:lnTo>
                  <a:lnTo>
                    <a:pt x="78820" y="11919"/>
                  </a:lnTo>
                  <a:lnTo>
                    <a:pt x="78558" y="11562"/>
                  </a:lnTo>
                  <a:lnTo>
                    <a:pt x="78665" y="11133"/>
                  </a:lnTo>
                  <a:lnTo>
                    <a:pt x="79010" y="10395"/>
                  </a:lnTo>
                  <a:lnTo>
                    <a:pt x="79106" y="9609"/>
                  </a:lnTo>
                  <a:lnTo>
                    <a:pt x="79129" y="9073"/>
                  </a:lnTo>
                  <a:lnTo>
                    <a:pt x="78796" y="8645"/>
                  </a:lnTo>
                  <a:lnTo>
                    <a:pt x="78165" y="8585"/>
                  </a:lnTo>
                  <a:lnTo>
                    <a:pt x="77665" y="8930"/>
                  </a:lnTo>
                  <a:lnTo>
                    <a:pt x="77332" y="9133"/>
                  </a:lnTo>
                  <a:lnTo>
                    <a:pt x="76915" y="9133"/>
                  </a:lnTo>
                  <a:lnTo>
                    <a:pt x="76177" y="8954"/>
                  </a:lnTo>
                  <a:lnTo>
                    <a:pt x="75665" y="8371"/>
                  </a:lnTo>
                  <a:lnTo>
                    <a:pt x="75403" y="7990"/>
                  </a:lnTo>
                  <a:lnTo>
                    <a:pt x="75069" y="7597"/>
                  </a:lnTo>
                  <a:lnTo>
                    <a:pt x="74629" y="7323"/>
                  </a:lnTo>
                  <a:lnTo>
                    <a:pt x="74165" y="7597"/>
                  </a:lnTo>
                  <a:lnTo>
                    <a:pt x="74034" y="7871"/>
                  </a:lnTo>
                  <a:lnTo>
                    <a:pt x="73819" y="8109"/>
                  </a:lnTo>
                  <a:cubicBezTo>
                    <a:pt x="72842" y="8406"/>
                    <a:pt x="72030" y="8540"/>
                    <a:pt x="71274" y="8540"/>
                  </a:cubicBezTo>
                  <a:cubicBezTo>
                    <a:pt x="69794" y="8540"/>
                    <a:pt x="68528" y="8028"/>
                    <a:pt x="66652" y="7240"/>
                  </a:cubicBezTo>
                  <a:cubicBezTo>
                    <a:pt x="66127" y="7019"/>
                    <a:pt x="65513" y="6892"/>
                    <a:pt x="64921" y="6892"/>
                  </a:cubicBezTo>
                  <a:cubicBezTo>
                    <a:pt x="63913" y="6892"/>
                    <a:pt x="62969" y="7261"/>
                    <a:pt x="62639" y="8168"/>
                  </a:cubicBezTo>
                  <a:cubicBezTo>
                    <a:pt x="61234" y="7513"/>
                    <a:pt x="59722" y="7037"/>
                    <a:pt x="58174" y="6787"/>
                  </a:cubicBezTo>
                  <a:lnTo>
                    <a:pt x="58174" y="6787"/>
                  </a:lnTo>
                  <a:cubicBezTo>
                    <a:pt x="58178" y="6787"/>
                    <a:pt x="58181" y="6787"/>
                    <a:pt x="58185" y="6787"/>
                  </a:cubicBezTo>
                  <a:cubicBezTo>
                    <a:pt x="58657" y="6787"/>
                    <a:pt x="58278" y="5977"/>
                    <a:pt x="57805" y="5894"/>
                  </a:cubicBezTo>
                  <a:cubicBezTo>
                    <a:pt x="57647" y="5867"/>
                    <a:pt x="57487" y="5853"/>
                    <a:pt x="57327" y="5853"/>
                  </a:cubicBezTo>
                  <a:cubicBezTo>
                    <a:pt x="56451" y="5853"/>
                    <a:pt x="55573" y="6255"/>
                    <a:pt x="55019" y="6930"/>
                  </a:cubicBezTo>
                  <a:lnTo>
                    <a:pt x="55019" y="6882"/>
                  </a:lnTo>
                  <a:cubicBezTo>
                    <a:pt x="54968" y="6455"/>
                    <a:pt x="54621" y="6140"/>
                    <a:pt x="54216" y="6140"/>
                  </a:cubicBezTo>
                  <a:cubicBezTo>
                    <a:pt x="54148" y="6140"/>
                    <a:pt x="54078" y="6149"/>
                    <a:pt x="54007" y="6168"/>
                  </a:cubicBezTo>
                  <a:cubicBezTo>
                    <a:pt x="52368" y="6613"/>
                    <a:pt x="50665" y="6835"/>
                    <a:pt x="48963" y="6835"/>
                  </a:cubicBezTo>
                  <a:cubicBezTo>
                    <a:pt x="46609" y="6835"/>
                    <a:pt x="44255" y="6411"/>
                    <a:pt x="42065" y="5561"/>
                  </a:cubicBezTo>
                  <a:cubicBezTo>
                    <a:pt x="40172" y="4835"/>
                    <a:pt x="37267" y="4942"/>
                    <a:pt x="35886" y="3715"/>
                  </a:cubicBezTo>
                  <a:cubicBezTo>
                    <a:pt x="35874" y="3704"/>
                    <a:pt x="35136" y="3061"/>
                    <a:pt x="35136" y="3061"/>
                  </a:cubicBezTo>
                  <a:lnTo>
                    <a:pt x="34291" y="3573"/>
                  </a:lnTo>
                  <a:lnTo>
                    <a:pt x="33874" y="3823"/>
                  </a:lnTo>
                  <a:lnTo>
                    <a:pt x="33398" y="3870"/>
                  </a:lnTo>
                  <a:lnTo>
                    <a:pt x="31266" y="3775"/>
                  </a:lnTo>
                  <a:lnTo>
                    <a:pt x="29147" y="3834"/>
                  </a:lnTo>
                  <a:lnTo>
                    <a:pt x="27480" y="3727"/>
                  </a:lnTo>
                  <a:lnTo>
                    <a:pt x="25825" y="3477"/>
                  </a:lnTo>
                  <a:lnTo>
                    <a:pt x="23932" y="3394"/>
                  </a:lnTo>
                  <a:lnTo>
                    <a:pt x="22027" y="3453"/>
                  </a:lnTo>
                  <a:lnTo>
                    <a:pt x="21206" y="3311"/>
                  </a:lnTo>
                  <a:lnTo>
                    <a:pt x="20825" y="2584"/>
                  </a:lnTo>
                  <a:lnTo>
                    <a:pt x="20491" y="1989"/>
                  </a:lnTo>
                  <a:lnTo>
                    <a:pt x="19908" y="1572"/>
                  </a:lnTo>
                  <a:lnTo>
                    <a:pt x="19658" y="1441"/>
                  </a:lnTo>
                  <a:lnTo>
                    <a:pt x="19432" y="1275"/>
                  </a:lnTo>
                  <a:lnTo>
                    <a:pt x="19074" y="929"/>
                  </a:lnTo>
                  <a:lnTo>
                    <a:pt x="18586" y="751"/>
                  </a:lnTo>
                  <a:lnTo>
                    <a:pt x="18098" y="977"/>
                  </a:lnTo>
                  <a:lnTo>
                    <a:pt x="17788" y="1429"/>
                  </a:lnTo>
                  <a:lnTo>
                    <a:pt x="17693" y="1132"/>
                  </a:lnTo>
                  <a:lnTo>
                    <a:pt x="17681" y="906"/>
                  </a:lnTo>
                  <a:lnTo>
                    <a:pt x="17586" y="322"/>
                  </a:lnTo>
                  <a:lnTo>
                    <a:pt x="17169" y="1"/>
                  </a:ln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2" name="Google Shape;162;p9"/>
            <p:cNvSpPr/>
            <p:nvPr/>
          </p:nvSpPr>
          <p:spPr>
            <a:xfrm>
              <a:off x="2972075" y="2727850"/>
              <a:ext cx="25" cy="325"/>
            </a:xfrm>
            <a:custGeom>
              <a:avLst/>
              <a:gdLst/>
              <a:ahLst/>
              <a:cxnLst/>
              <a:rect l="l" t="t" r="r" b="b"/>
              <a:pathLst>
                <a:path w="1" h="13" extrusionOk="0">
                  <a:moveTo>
                    <a:pt x="1" y="0"/>
                  </a:moveTo>
                  <a:cubicBezTo>
                    <a:pt x="1" y="0"/>
                    <a:pt x="1" y="12"/>
                    <a:pt x="1" y="0"/>
                  </a:cubicBezTo>
                  <a:cubicBezTo>
                    <a:pt x="1" y="12"/>
                    <a:pt x="1" y="12"/>
                    <a:pt x="1" y="0"/>
                  </a:cubicBezTo>
                  <a:cubicBezTo>
                    <a:pt x="1" y="12"/>
                    <a:pt x="1" y="12"/>
                    <a:pt x="1" y="0"/>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3" name="Google Shape;163;p9"/>
            <p:cNvSpPr/>
            <p:nvPr/>
          </p:nvSpPr>
          <p:spPr>
            <a:xfrm>
              <a:off x="2972075" y="2889775"/>
              <a:ext cx="325" cy="625"/>
            </a:xfrm>
            <a:custGeom>
              <a:avLst/>
              <a:gdLst/>
              <a:ahLst/>
              <a:cxnLst/>
              <a:rect l="l" t="t" r="r" b="b"/>
              <a:pathLst>
                <a:path w="13" h="25" extrusionOk="0">
                  <a:moveTo>
                    <a:pt x="1" y="0"/>
                  </a:moveTo>
                  <a:lnTo>
                    <a:pt x="1" y="24"/>
                  </a:lnTo>
                  <a:lnTo>
                    <a:pt x="13" y="12"/>
                  </a:lnTo>
                  <a:cubicBezTo>
                    <a:pt x="13" y="0"/>
                    <a:pt x="13" y="0"/>
                    <a:pt x="1" y="0"/>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4" name="Google Shape;164;p9"/>
            <p:cNvSpPr/>
            <p:nvPr/>
          </p:nvSpPr>
          <p:spPr>
            <a:xfrm>
              <a:off x="3736475" y="2092650"/>
              <a:ext cx="25" cy="25"/>
            </a:xfrm>
            <a:custGeom>
              <a:avLst/>
              <a:gdLst/>
              <a:ahLst/>
              <a:cxnLst/>
              <a:rect l="l" t="t" r="r" b="b"/>
              <a:pathLst>
                <a:path w="1" h="1" extrusionOk="0">
                  <a:moveTo>
                    <a:pt x="0" y="0"/>
                  </a:move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sp>
          <p:nvSpPr>
            <p:cNvPr id="165" name="Google Shape;165;p9"/>
            <p:cNvSpPr/>
            <p:nvPr/>
          </p:nvSpPr>
          <p:spPr>
            <a:xfrm>
              <a:off x="5097050" y="2815725"/>
              <a:ext cx="330425" cy="270825"/>
            </a:xfrm>
            <a:custGeom>
              <a:avLst/>
              <a:gdLst/>
              <a:ahLst/>
              <a:cxnLst/>
              <a:rect l="l" t="t" r="r" b="b"/>
              <a:pathLst>
                <a:path w="13217" h="10833" extrusionOk="0">
                  <a:moveTo>
                    <a:pt x="2979" y="3824"/>
                  </a:moveTo>
                  <a:cubicBezTo>
                    <a:pt x="2984" y="3830"/>
                    <a:pt x="2987" y="3836"/>
                    <a:pt x="2989" y="3843"/>
                  </a:cubicBezTo>
                  <a:lnTo>
                    <a:pt x="2979" y="3824"/>
                  </a:lnTo>
                  <a:close/>
                  <a:moveTo>
                    <a:pt x="9646" y="1"/>
                  </a:moveTo>
                  <a:cubicBezTo>
                    <a:pt x="9631" y="1"/>
                    <a:pt x="9615" y="4"/>
                    <a:pt x="9597" y="10"/>
                  </a:cubicBezTo>
                  <a:cubicBezTo>
                    <a:pt x="9573" y="10"/>
                    <a:pt x="9549" y="10"/>
                    <a:pt x="9549" y="45"/>
                  </a:cubicBezTo>
                  <a:cubicBezTo>
                    <a:pt x="9573" y="69"/>
                    <a:pt x="9597" y="69"/>
                    <a:pt x="9597" y="81"/>
                  </a:cubicBezTo>
                  <a:cubicBezTo>
                    <a:pt x="9593" y="80"/>
                    <a:pt x="9588" y="80"/>
                    <a:pt x="9584" y="80"/>
                  </a:cubicBezTo>
                  <a:cubicBezTo>
                    <a:pt x="9523" y="80"/>
                    <a:pt x="9462" y="135"/>
                    <a:pt x="9396" y="135"/>
                  </a:cubicBezTo>
                  <a:cubicBezTo>
                    <a:pt x="9376" y="135"/>
                    <a:pt x="9356" y="130"/>
                    <a:pt x="9335" y="117"/>
                  </a:cubicBezTo>
                  <a:cubicBezTo>
                    <a:pt x="9299" y="117"/>
                    <a:pt x="9276" y="117"/>
                    <a:pt x="9240" y="129"/>
                  </a:cubicBezTo>
                  <a:cubicBezTo>
                    <a:pt x="9192" y="141"/>
                    <a:pt x="9157" y="164"/>
                    <a:pt x="9133" y="200"/>
                  </a:cubicBezTo>
                  <a:cubicBezTo>
                    <a:pt x="9133" y="236"/>
                    <a:pt x="9157" y="248"/>
                    <a:pt x="9168" y="260"/>
                  </a:cubicBezTo>
                  <a:cubicBezTo>
                    <a:pt x="9133" y="260"/>
                    <a:pt x="9121" y="248"/>
                    <a:pt x="9109" y="236"/>
                  </a:cubicBezTo>
                  <a:cubicBezTo>
                    <a:pt x="9101" y="236"/>
                    <a:pt x="9104" y="241"/>
                    <a:pt x="9103" y="241"/>
                  </a:cubicBezTo>
                  <a:cubicBezTo>
                    <a:pt x="9102" y="241"/>
                    <a:pt x="9101" y="240"/>
                    <a:pt x="9097" y="236"/>
                  </a:cubicBezTo>
                  <a:cubicBezTo>
                    <a:pt x="9088" y="235"/>
                    <a:pt x="9080" y="234"/>
                    <a:pt x="9072" y="234"/>
                  </a:cubicBezTo>
                  <a:cubicBezTo>
                    <a:pt x="8991" y="234"/>
                    <a:pt x="8936" y="285"/>
                    <a:pt x="8871" y="295"/>
                  </a:cubicBezTo>
                  <a:cubicBezTo>
                    <a:pt x="8799" y="319"/>
                    <a:pt x="8740" y="367"/>
                    <a:pt x="8656" y="379"/>
                  </a:cubicBezTo>
                  <a:cubicBezTo>
                    <a:pt x="8561" y="426"/>
                    <a:pt x="8466" y="474"/>
                    <a:pt x="8359" y="498"/>
                  </a:cubicBezTo>
                  <a:cubicBezTo>
                    <a:pt x="8264" y="533"/>
                    <a:pt x="8145" y="557"/>
                    <a:pt x="8025" y="593"/>
                  </a:cubicBezTo>
                  <a:cubicBezTo>
                    <a:pt x="7811" y="664"/>
                    <a:pt x="7609" y="676"/>
                    <a:pt x="7394" y="700"/>
                  </a:cubicBezTo>
                  <a:cubicBezTo>
                    <a:pt x="7347" y="700"/>
                    <a:pt x="7311" y="700"/>
                    <a:pt x="7263" y="712"/>
                  </a:cubicBezTo>
                  <a:cubicBezTo>
                    <a:pt x="7168" y="736"/>
                    <a:pt x="7049" y="724"/>
                    <a:pt x="6966" y="783"/>
                  </a:cubicBezTo>
                  <a:cubicBezTo>
                    <a:pt x="6918" y="831"/>
                    <a:pt x="6859" y="855"/>
                    <a:pt x="6835" y="914"/>
                  </a:cubicBezTo>
                  <a:cubicBezTo>
                    <a:pt x="6765" y="1044"/>
                    <a:pt x="6661" y="1099"/>
                    <a:pt x="6531" y="1099"/>
                  </a:cubicBezTo>
                  <a:cubicBezTo>
                    <a:pt x="6506" y="1099"/>
                    <a:pt x="6481" y="1097"/>
                    <a:pt x="6454" y="1093"/>
                  </a:cubicBezTo>
                  <a:cubicBezTo>
                    <a:pt x="6442" y="1093"/>
                    <a:pt x="6430" y="1117"/>
                    <a:pt x="6418" y="1117"/>
                  </a:cubicBezTo>
                  <a:cubicBezTo>
                    <a:pt x="6377" y="1240"/>
                    <a:pt x="6364" y="1278"/>
                    <a:pt x="6301" y="1278"/>
                  </a:cubicBezTo>
                  <a:cubicBezTo>
                    <a:pt x="6273" y="1278"/>
                    <a:pt x="6235" y="1271"/>
                    <a:pt x="6180" y="1260"/>
                  </a:cubicBezTo>
                  <a:lnTo>
                    <a:pt x="6144" y="1260"/>
                  </a:lnTo>
                  <a:cubicBezTo>
                    <a:pt x="5906" y="1385"/>
                    <a:pt x="5678" y="1499"/>
                    <a:pt x="5400" y="1499"/>
                  </a:cubicBezTo>
                  <a:cubicBezTo>
                    <a:pt x="5386" y="1499"/>
                    <a:pt x="5372" y="1498"/>
                    <a:pt x="5358" y="1498"/>
                  </a:cubicBezTo>
                  <a:lnTo>
                    <a:pt x="5347" y="1498"/>
                  </a:lnTo>
                  <a:cubicBezTo>
                    <a:pt x="5239" y="1593"/>
                    <a:pt x="5180" y="1724"/>
                    <a:pt x="5025" y="1736"/>
                  </a:cubicBezTo>
                  <a:cubicBezTo>
                    <a:pt x="4954" y="1784"/>
                    <a:pt x="4882" y="1807"/>
                    <a:pt x="4870" y="1903"/>
                  </a:cubicBezTo>
                  <a:cubicBezTo>
                    <a:pt x="4882" y="1962"/>
                    <a:pt x="4930" y="1974"/>
                    <a:pt x="4954" y="2010"/>
                  </a:cubicBezTo>
                  <a:cubicBezTo>
                    <a:pt x="4846" y="2022"/>
                    <a:pt x="4763" y="2069"/>
                    <a:pt x="4692" y="2141"/>
                  </a:cubicBezTo>
                  <a:cubicBezTo>
                    <a:pt x="4624" y="2199"/>
                    <a:pt x="4564" y="2257"/>
                    <a:pt x="4479" y="2257"/>
                  </a:cubicBezTo>
                  <a:cubicBezTo>
                    <a:pt x="4460" y="2257"/>
                    <a:pt x="4440" y="2255"/>
                    <a:pt x="4418" y="2248"/>
                  </a:cubicBezTo>
                  <a:cubicBezTo>
                    <a:pt x="4346" y="2248"/>
                    <a:pt x="4287" y="2307"/>
                    <a:pt x="4215" y="2319"/>
                  </a:cubicBezTo>
                  <a:cubicBezTo>
                    <a:pt x="4156" y="2331"/>
                    <a:pt x="4108" y="2379"/>
                    <a:pt x="4061" y="2427"/>
                  </a:cubicBezTo>
                  <a:cubicBezTo>
                    <a:pt x="3930" y="2558"/>
                    <a:pt x="3811" y="2700"/>
                    <a:pt x="3692" y="2855"/>
                  </a:cubicBezTo>
                  <a:cubicBezTo>
                    <a:pt x="3620" y="2939"/>
                    <a:pt x="3513" y="2986"/>
                    <a:pt x="3477" y="3105"/>
                  </a:cubicBezTo>
                  <a:cubicBezTo>
                    <a:pt x="3501" y="3141"/>
                    <a:pt x="3501" y="3165"/>
                    <a:pt x="3501" y="3212"/>
                  </a:cubicBezTo>
                  <a:cubicBezTo>
                    <a:pt x="3457" y="3200"/>
                    <a:pt x="3415" y="3187"/>
                    <a:pt x="3379" y="3187"/>
                  </a:cubicBezTo>
                  <a:cubicBezTo>
                    <a:pt x="3348" y="3187"/>
                    <a:pt x="3321" y="3197"/>
                    <a:pt x="3299" y="3224"/>
                  </a:cubicBezTo>
                  <a:cubicBezTo>
                    <a:pt x="3239" y="3272"/>
                    <a:pt x="3215" y="3331"/>
                    <a:pt x="3192" y="3391"/>
                  </a:cubicBezTo>
                  <a:cubicBezTo>
                    <a:pt x="3156" y="3439"/>
                    <a:pt x="3287" y="3498"/>
                    <a:pt x="3180" y="3546"/>
                  </a:cubicBezTo>
                  <a:cubicBezTo>
                    <a:pt x="3128" y="3566"/>
                    <a:pt x="3086" y="3622"/>
                    <a:pt x="3030" y="3622"/>
                  </a:cubicBezTo>
                  <a:cubicBezTo>
                    <a:pt x="3020" y="3622"/>
                    <a:pt x="3011" y="3620"/>
                    <a:pt x="3001" y="3617"/>
                  </a:cubicBezTo>
                  <a:cubicBezTo>
                    <a:pt x="2953" y="3629"/>
                    <a:pt x="2930" y="3677"/>
                    <a:pt x="2918" y="3724"/>
                  </a:cubicBezTo>
                  <a:cubicBezTo>
                    <a:pt x="2898" y="3773"/>
                    <a:pt x="2950" y="3790"/>
                    <a:pt x="2976" y="3820"/>
                  </a:cubicBezTo>
                  <a:lnTo>
                    <a:pt x="2976" y="3820"/>
                  </a:lnTo>
                  <a:cubicBezTo>
                    <a:pt x="2962" y="3832"/>
                    <a:pt x="2948" y="3836"/>
                    <a:pt x="2935" y="3836"/>
                  </a:cubicBezTo>
                  <a:cubicBezTo>
                    <a:pt x="2894" y="3836"/>
                    <a:pt x="2858" y="3796"/>
                    <a:pt x="2822" y="3796"/>
                  </a:cubicBezTo>
                  <a:cubicBezTo>
                    <a:pt x="2656" y="3891"/>
                    <a:pt x="2501" y="3986"/>
                    <a:pt x="2299" y="3998"/>
                  </a:cubicBezTo>
                  <a:cubicBezTo>
                    <a:pt x="2215" y="3998"/>
                    <a:pt x="2144" y="4046"/>
                    <a:pt x="2060" y="4093"/>
                  </a:cubicBezTo>
                  <a:cubicBezTo>
                    <a:pt x="1977" y="4153"/>
                    <a:pt x="1906" y="4212"/>
                    <a:pt x="1870" y="4308"/>
                  </a:cubicBezTo>
                  <a:lnTo>
                    <a:pt x="1870" y="4427"/>
                  </a:lnTo>
                  <a:cubicBezTo>
                    <a:pt x="1879" y="4507"/>
                    <a:pt x="1861" y="4547"/>
                    <a:pt x="1811" y="4547"/>
                  </a:cubicBezTo>
                  <a:cubicBezTo>
                    <a:pt x="1795" y="4547"/>
                    <a:pt x="1775" y="4543"/>
                    <a:pt x="1751" y="4534"/>
                  </a:cubicBezTo>
                  <a:cubicBezTo>
                    <a:pt x="1727" y="4522"/>
                    <a:pt x="1703" y="4522"/>
                    <a:pt x="1679" y="4522"/>
                  </a:cubicBezTo>
                  <a:cubicBezTo>
                    <a:pt x="1632" y="4534"/>
                    <a:pt x="1608" y="4570"/>
                    <a:pt x="1608" y="4605"/>
                  </a:cubicBezTo>
                  <a:cubicBezTo>
                    <a:pt x="1632" y="4760"/>
                    <a:pt x="1632" y="4760"/>
                    <a:pt x="1489" y="4772"/>
                  </a:cubicBezTo>
                  <a:cubicBezTo>
                    <a:pt x="1465" y="4772"/>
                    <a:pt x="1453" y="4796"/>
                    <a:pt x="1441" y="4796"/>
                  </a:cubicBezTo>
                  <a:cubicBezTo>
                    <a:pt x="1395" y="4852"/>
                    <a:pt x="1356" y="4922"/>
                    <a:pt x="1279" y="4922"/>
                  </a:cubicBezTo>
                  <a:cubicBezTo>
                    <a:pt x="1257" y="4922"/>
                    <a:pt x="1232" y="4916"/>
                    <a:pt x="1203" y="4903"/>
                  </a:cubicBezTo>
                  <a:lnTo>
                    <a:pt x="1120" y="4903"/>
                  </a:lnTo>
                  <a:cubicBezTo>
                    <a:pt x="1036" y="4927"/>
                    <a:pt x="953" y="4939"/>
                    <a:pt x="906" y="5010"/>
                  </a:cubicBezTo>
                  <a:cubicBezTo>
                    <a:pt x="882" y="5046"/>
                    <a:pt x="953" y="5070"/>
                    <a:pt x="894" y="5105"/>
                  </a:cubicBezTo>
                  <a:cubicBezTo>
                    <a:pt x="799" y="5147"/>
                    <a:pt x="733" y="5217"/>
                    <a:pt x="637" y="5217"/>
                  </a:cubicBezTo>
                  <a:cubicBezTo>
                    <a:pt x="624" y="5217"/>
                    <a:pt x="610" y="5215"/>
                    <a:pt x="596" y="5213"/>
                  </a:cubicBezTo>
                  <a:cubicBezTo>
                    <a:pt x="548" y="5213"/>
                    <a:pt x="513" y="5225"/>
                    <a:pt x="489" y="5272"/>
                  </a:cubicBezTo>
                  <a:cubicBezTo>
                    <a:pt x="477" y="5391"/>
                    <a:pt x="417" y="5451"/>
                    <a:pt x="274" y="5451"/>
                  </a:cubicBezTo>
                  <a:cubicBezTo>
                    <a:pt x="251" y="5451"/>
                    <a:pt x="203" y="5451"/>
                    <a:pt x="179" y="5463"/>
                  </a:cubicBezTo>
                  <a:cubicBezTo>
                    <a:pt x="155" y="5475"/>
                    <a:pt x="132" y="5486"/>
                    <a:pt x="120" y="5522"/>
                  </a:cubicBezTo>
                  <a:cubicBezTo>
                    <a:pt x="84" y="5594"/>
                    <a:pt x="60" y="5665"/>
                    <a:pt x="36" y="5748"/>
                  </a:cubicBezTo>
                  <a:cubicBezTo>
                    <a:pt x="36" y="5963"/>
                    <a:pt x="1" y="6177"/>
                    <a:pt x="120" y="6379"/>
                  </a:cubicBezTo>
                  <a:cubicBezTo>
                    <a:pt x="191" y="6475"/>
                    <a:pt x="310" y="6522"/>
                    <a:pt x="334" y="6653"/>
                  </a:cubicBezTo>
                  <a:cubicBezTo>
                    <a:pt x="358" y="6689"/>
                    <a:pt x="382" y="6760"/>
                    <a:pt x="394" y="6796"/>
                  </a:cubicBezTo>
                  <a:lnTo>
                    <a:pt x="429" y="6832"/>
                  </a:lnTo>
                  <a:cubicBezTo>
                    <a:pt x="441" y="6844"/>
                    <a:pt x="477" y="6844"/>
                    <a:pt x="489" y="6844"/>
                  </a:cubicBezTo>
                  <a:cubicBezTo>
                    <a:pt x="567" y="6791"/>
                    <a:pt x="633" y="6758"/>
                    <a:pt x="709" y="6758"/>
                  </a:cubicBezTo>
                  <a:cubicBezTo>
                    <a:pt x="737" y="6758"/>
                    <a:pt x="766" y="6763"/>
                    <a:pt x="798" y="6772"/>
                  </a:cubicBezTo>
                  <a:lnTo>
                    <a:pt x="858" y="6772"/>
                  </a:lnTo>
                  <a:cubicBezTo>
                    <a:pt x="891" y="6764"/>
                    <a:pt x="912" y="6750"/>
                    <a:pt x="938" y="6750"/>
                  </a:cubicBezTo>
                  <a:cubicBezTo>
                    <a:pt x="950" y="6750"/>
                    <a:pt x="962" y="6753"/>
                    <a:pt x="977" y="6760"/>
                  </a:cubicBezTo>
                  <a:cubicBezTo>
                    <a:pt x="1048" y="6772"/>
                    <a:pt x="1108" y="6796"/>
                    <a:pt x="1167" y="6832"/>
                  </a:cubicBezTo>
                  <a:cubicBezTo>
                    <a:pt x="1167" y="6832"/>
                    <a:pt x="1191" y="6820"/>
                    <a:pt x="1203" y="6820"/>
                  </a:cubicBezTo>
                  <a:cubicBezTo>
                    <a:pt x="1227" y="6772"/>
                    <a:pt x="1263" y="6737"/>
                    <a:pt x="1322" y="6737"/>
                  </a:cubicBezTo>
                  <a:cubicBezTo>
                    <a:pt x="1329" y="6735"/>
                    <a:pt x="1334" y="6734"/>
                    <a:pt x="1340" y="6734"/>
                  </a:cubicBezTo>
                  <a:cubicBezTo>
                    <a:pt x="1373" y="6734"/>
                    <a:pt x="1382" y="6765"/>
                    <a:pt x="1382" y="6796"/>
                  </a:cubicBezTo>
                  <a:cubicBezTo>
                    <a:pt x="1382" y="6808"/>
                    <a:pt x="1394" y="6832"/>
                    <a:pt x="1417" y="6844"/>
                  </a:cubicBezTo>
                  <a:cubicBezTo>
                    <a:pt x="1453" y="6856"/>
                    <a:pt x="1489" y="6891"/>
                    <a:pt x="1513" y="6915"/>
                  </a:cubicBezTo>
                  <a:cubicBezTo>
                    <a:pt x="1537" y="6915"/>
                    <a:pt x="1537" y="6915"/>
                    <a:pt x="1548" y="6903"/>
                  </a:cubicBezTo>
                  <a:cubicBezTo>
                    <a:pt x="1559" y="6893"/>
                    <a:pt x="1551" y="6865"/>
                    <a:pt x="1557" y="6865"/>
                  </a:cubicBezTo>
                  <a:lnTo>
                    <a:pt x="1557" y="6865"/>
                  </a:lnTo>
                  <a:cubicBezTo>
                    <a:pt x="1557" y="6865"/>
                    <a:pt x="1559" y="6866"/>
                    <a:pt x="1560" y="6868"/>
                  </a:cubicBezTo>
                  <a:cubicBezTo>
                    <a:pt x="1608" y="6951"/>
                    <a:pt x="1608" y="7022"/>
                    <a:pt x="1596" y="7094"/>
                  </a:cubicBezTo>
                  <a:cubicBezTo>
                    <a:pt x="1572" y="7153"/>
                    <a:pt x="1548" y="7225"/>
                    <a:pt x="1572" y="7272"/>
                  </a:cubicBezTo>
                  <a:cubicBezTo>
                    <a:pt x="1620" y="7368"/>
                    <a:pt x="1596" y="7439"/>
                    <a:pt x="1596" y="7522"/>
                  </a:cubicBezTo>
                  <a:cubicBezTo>
                    <a:pt x="1596" y="7606"/>
                    <a:pt x="1620" y="7665"/>
                    <a:pt x="1679" y="7713"/>
                  </a:cubicBezTo>
                  <a:cubicBezTo>
                    <a:pt x="1707" y="7721"/>
                    <a:pt x="1736" y="7725"/>
                    <a:pt x="1766" y="7725"/>
                  </a:cubicBezTo>
                  <a:cubicBezTo>
                    <a:pt x="1825" y="7725"/>
                    <a:pt x="1886" y="7709"/>
                    <a:pt x="1941" y="7677"/>
                  </a:cubicBezTo>
                  <a:cubicBezTo>
                    <a:pt x="1977" y="7665"/>
                    <a:pt x="1977" y="7630"/>
                    <a:pt x="1965" y="7618"/>
                  </a:cubicBezTo>
                  <a:cubicBezTo>
                    <a:pt x="1882" y="7511"/>
                    <a:pt x="1929" y="7451"/>
                    <a:pt x="2049" y="7439"/>
                  </a:cubicBezTo>
                  <a:cubicBezTo>
                    <a:pt x="2084" y="7439"/>
                    <a:pt x="2120" y="7427"/>
                    <a:pt x="2144" y="7391"/>
                  </a:cubicBezTo>
                  <a:cubicBezTo>
                    <a:pt x="2147" y="7382"/>
                    <a:pt x="2150" y="7374"/>
                    <a:pt x="2152" y="7369"/>
                  </a:cubicBezTo>
                  <a:lnTo>
                    <a:pt x="2152" y="7369"/>
                  </a:lnTo>
                  <a:cubicBezTo>
                    <a:pt x="2148" y="7386"/>
                    <a:pt x="2143" y="7416"/>
                    <a:pt x="2162" y="7416"/>
                  </a:cubicBezTo>
                  <a:cubicBezTo>
                    <a:pt x="2164" y="7416"/>
                    <a:pt x="2165" y="7416"/>
                    <a:pt x="2168" y="7415"/>
                  </a:cubicBezTo>
                  <a:cubicBezTo>
                    <a:pt x="2203" y="7391"/>
                    <a:pt x="2239" y="7391"/>
                    <a:pt x="2287" y="7391"/>
                  </a:cubicBezTo>
                  <a:cubicBezTo>
                    <a:pt x="2334" y="7380"/>
                    <a:pt x="2346" y="7344"/>
                    <a:pt x="2358" y="7308"/>
                  </a:cubicBezTo>
                  <a:cubicBezTo>
                    <a:pt x="2382" y="7260"/>
                    <a:pt x="2382" y="7225"/>
                    <a:pt x="2394" y="7201"/>
                  </a:cubicBezTo>
                  <a:cubicBezTo>
                    <a:pt x="2406" y="7141"/>
                    <a:pt x="2441" y="7082"/>
                    <a:pt x="2453" y="7022"/>
                  </a:cubicBezTo>
                  <a:cubicBezTo>
                    <a:pt x="2465" y="6951"/>
                    <a:pt x="2513" y="6891"/>
                    <a:pt x="2560" y="6844"/>
                  </a:cubicBezTo>
                  <a:lnTo>
                    <a:pt x="2644" y="6749"/>
                  </a:lnTo>
                  <a:cubicBezTo>
                    <a:pt x="2715" y="6713"/>
                    <a:pt x="2799" y="6665"/>
                    <a:pt x="2870" y="6629"/>
                  </a:cubicBezTo>
                  <a:cubicBezTo>
                    <a:pt x="2918" y="6606"/>
                    <a:pt x="2977" y="6570"/>
                    <a:pt x="3013" y="6546"/>
                  </a:cubicBezTo>
                  <a:cubicBezTo>
                    <a:pt x="3037" y="6546"/>
                    <a:pt x="3049" y="6534"/>
                    <a:pt x="3061" y="6510"/>
                  </a:cubicBezTo>
                  <a:cubicBezTo>
                    <a:pt x="3180" y="6451"/>
                    <a:pt x="3287" y="6391"/>
                    <a:pt x="3406" y="6356"/>
                  </a:cubicBezTo>
                  <a:cubicBezTo>
                    <a:pt x="3485" y="6324"/>
                    <a:pt x="3559" y="6297"/>
                    <a:pt x="3635" y="6297"/>
                  </a:cubicBezTo>
                  <a:cubicBezTo>
                    <a:pt x="3673" y="6297"/>
                    <a:pt x="3711" y="6304"/>
                    <a:pt x="3751" y="6320"/>
                  </a:cubicBezTo>
                  <a:cubicBezTo>
                    <a:pt x="4013" y="6415"/>
                    <a:pt x="4251" y="6546"/>
                    <a:pt x="4442" y="6749"/>
                  </a:cubicBezTo>
                  <a:lnTo>
                    <a:pt x="4561" y="6868"/>
                  </a:lnTo>
                  <a:cubicBezTo>
                    <a:pt x="4656" y="6975"/>
                    <a:pt x="4716" y="7094"/>
                    <a:pt x="4704" y="7249"/>
                  </a:cubicBezTo>
                  <a:cubicBezTo>
                    <a:pt x="4704" y="7272"/>
                    <a:pt x="4680" y="7284"/>
                    <a:pt x="4668" y="7320"/>
                  </a:cubicBezTo>
                  <a:cubicBezTo>
                    <a:pt x="4656" y="7344"/>
                    <a:pt x="4620" y="7391"/>
                    <a:pt x="4608" y="7439"/>
                  </a:cubicBezTo>
                  <a:cubicBezTo>
                    <a:pt x="4596" y="7487"/>
                    <a:pt x="4561" y="7546"/>
                    <a:pt x="4549" y="7582"/>
                  </a:cubicBezTo>
                  <a:cubicBezTo>
                    <a:pt x="4537" y="7641"/>
                    <a:pt x="4537" y="7725"/>
                    <a:pt x="4525" y="7784"/>
                  </a:cubicBezTo>
                  <a:cubicBezTo>
                    <a:pt x="4525" y="7820"/>
                    <a:pt x="4549" y="7856"/>
                    <a:pt x="4596" y="7880"/>
                  </a:cubicBezTo>
                  <a:cubicBezTo>
                    <a:pt x="4644" y="7915"/>
                    <a:pt x="4680" y="7963"/>
                    <a:pt x="4680" y="8022"/>
                  </a:cubicBezTo>
                  <a:cubicBezTo>
                    <a:pt x="4716" y="8106"/>
                    <a:pt x="4716" y="8201"/>
                    <a:pt x="4763" y="8284"/>
                  </a:cubicBezTo>
                  <a:cubicBezTo>
                    <a:pt x="4882" y="8320"/>
                    <a:pt x="4954" y="8380"/>
                    <a:pt x="5013" y="8463"/>
                  </a:cubicBezTo>
                  <a:cubicBezTo>
                    <a:pt x="5037" y="8523"/>
                    <a:pt x="5085" y="8570"/>
                    <a:pt x="5132" y="8618"/>
                  </a:cubicBezTo>
                  <a:cubicBezTo>
                    <a:pt x="5153" y="8639"/>
                    <a:pt x="5184" y="8679"/>
                    <a:pt x="5224" y="8679"/>
                  </a:cubicBezTo>
                  <a:cubicBezTo>
                    <a:pt x="5229" y="8679"/>
                    <a:pt x="5234" y="8679"/>
                    <a:pt x="5239" y="8677"/>
                  </a:cubicBezTo>
                  <a:lnTo>
                    <a:pt x="5335" y="8868"/>
                  </a:lnTo>
                  <a:cubicBezTo>
                    <a:pt x="5335" y="8999"/>
                    <a:pt x="5275" y="9106"/>
                    <a:pt x="5299" y="9237"/>
                  </a:cubicBezTo>
                  <a:cubicBezTo>
                    <a:pt x="5358" y="9296"/>
                    <a:pt x="5442" y="9308"/>
                    <a:pt x="5513" y="9356"/>
                  </a:cubicBezTo>
                  <a:cubicBezTo>
                    <a:pt x="5668" y="9404"/>
                    <a:pt x="5835" y="9404"/>
                    <a:pt x="5978" y="9416"/>
                  </a:cubicBezTo>
                  <a:cubicBezTo>
                    <a:pt x="5992" y="9414"/>
                    <a:pt x="6007" y="9414"/>
                    <a:pt x="6022" y="9414"/>
                  </a:cubicBezTo>
                  <a:cubicBezTo>
                    <a:pt x="6140" y="9414"/>
                    <a:pt x="6266" y="9451"/>
                    <a:pt x="6382" y="9451"/>
                  </a:cubicBezTo>
                  <a:lnTo>
                    <a:pt x="6466" y="9451"/>
                  </a:lnTo>
                  <a:cubicBezTo>
                    <a:pt x="6505" y="9451"/>
                    <a:pt x="6545" y="9453"/>
                    <a:pt x="6585" y="9453"/>
                  </a:cubicBezTo>
                  <a:cubicBezTo>
                    <a:pt x="6664" y="9453"/>
                    <a:pt x="6744" y="9447"/>
                    <a:pt x="6823" y="9416"/>
                  </a:cubicBezTo>
                  <a:cubicBezTo>
                    <a:pt x="6891" y="9381"/>
                    <a:pt x="6953" y="9353"/>
                    <a:pt x="7018" y="9353"/>
                  </a:cubicBezTo>
                  <a:cubicBezTo>
                    <a:pt x="7044" y="9353"/>
                    <a:pt x="7070" y="9358"/>
                    <a:pt x="7097" y="9368"/>
                  </a:cubicBezTo>
                  <a:cubicBezTo>
                    <a:pt x="7228" y="9427"/>
                    <a:pt x="7347" y="9546"/>
                    <a:pt x="7478" y="9606"/>
                  </a:cubicBezTo>
                  <a:cubicBezTo>
                    <a:pt x="7525" y="9642"/>
                    <a:pt x="7537" y="9701"/>
                    <a:pt x="7537" y="9749"/>
                  </a:cubicBezTo>
                  <a:cubicBezTo>
                    <a:pt x="7561" y="9820"/>
                    <a:pt x="7573" y="9880"/>
                    <a:pt x="7585" y="9939"/>
                  </a:cubicBezTo>
                  <a:cubicBezTo>
                    <a:pt x="7621" y="10070"/>
                    <a:pt x="7692" y="10142"/>
                    <a:pt x="7811" y="10201"/>
                  </a:cubicBezTo>
                  <a:cubicBezTo>
                    <a:pt x="7883" y="10249"/>
                    <a:pt x="7954" y="10285"/>
                    <a:pt x="8002" y="10344"/>
                  </a:cubicBezTo>
                  <a:cubicBezTo>
                    <a:pt x="8061" y="10404"/>
                    <a:pt x="8109" y="10475"/>
                    <a:pt x="8156" y="10547"/>
                  </a:cubicBezTo>
                  <a:cubicBezTo>
                    <a:pt x="8216" y="10642"/>
                    <a:pt x="8275" y="10725"/>
                    <a:pt x="8347" y="10797"/>
                  </a:cubicBezTo>
                  <a:cubicBezTo>
                    <a:pt x="8359" y="10820"/>
                    <a:pt x="8395" y="10832"/>
                    <a:pt x="8418" y="10832"/>
                  </a:cubicBezTo>
                  <a:cubicBezTo>
                    <a:pt x="8514" y="10820"/>
                    <a:pt x="8573" y="10761"/>
                    <a:pt x="8633" y="10713"/>
                  </a:cubicBezTo>
                  <a:cubicBezTo>
                    <a:pt x="8656" y="10701"/>
                    <a:pt x="8692" y="10654"/>
                    <a:pt x="8704" y="10618"/>
                  </a:cubicBezTo>
                  <a:cubicBezTo>
                    <a:pt x="8776" y="10487"/>
                    <a:pt x="8883" y="10404"/>
                    <a:pt x="9002" y="10308"/>
                  </a:cubicBezTo>
                  <a:cubicBezTo>
                    <a:pt x="9073" y="10249"/>
                    <a:pt x="9145" y="10178"/>
                    <a:pt x="9240" y="10118"/>
                  </a:cubicBezTo>
                  <a:cubicBezTo>
                    <a:pt x="9311" y="10058"/>
                    <a:pt x="9407" y="10011"/>
                    <a:pt x="9490" y="9987"/>
                  </a:cubicBezTo>
                  <a:cubicBezTo>
                    <a:pt x="9645" y="9927"/>
                    <a:pt x="9764" y="9820"/>
                    <a:pt x="9883" y="9713"/>
                  </a:cubicBezTo>
                  <a:cubicBezTo>
                    <a:pt x="9954" y="9642"/>
                    <a:pt x="10073" y="9630"/>
                    <a:pt x="10121" y="9523"/>
                  </a:cubicBezTo>
                  <a:cubicBezTo>
                    <a:pt x="10093" y="9477"/>
                    <a:pt x="10116" y="9459"/>
                    <a:pt x="10149" y="9459"/>
                  </a:cubicBezTo>
                  <a:cubicBezTo>
                    <a:pt x="10159" y="9459"/>
                    <a:pt x="10170" y="9460"/>
                    <a:pt x="10180" y="9463"/>
                  </a:cubicBezTo>
                  <a:cubicBezTo>
                    <a:pt x="10192" y="9463"/>
                    <a:pt x="10192" y="9463"/>
                    <a:pt x="10204" y="9451"/>
                  </a:cubicBezTo>
                  <a:cubicBezTo>
                    <a:pt x="10240" y="9404"/>
                    <a:pt x="10192" y="9368"/>
                    <a:pt x="10192" y="9344"/>
                  </a:cubicBezTo>
                  <a:cubicBezTo>
                    <a:pt x="10240" y="9344"/>
                    <a:pt x="10264" y="9392"/>
                    <a:pt x="10311" y="9392"/>
                  </a:cubicBezTo>
                  <a:cubicBezTo>
                    <a:pt x="10335" y="9368"/>
                    <a:pt x="10371" y="9344"/>
                    <a:pt x="10383" y="9308"/>
                  </a:cubicBezTo>
                  <a:lnTo>
                    <a:pt x="10538" y="9118"/>
                  </a:lnTo>
                  <a:cubicBezTo>
                    <a:pt x="10573" y="9118"/>
                    <a:pt x="10609" y="9094"/>
                    <a:pt x="10633" y="9058"/>
                  </a:cubicBezTo>
                  <a:cubicBezTo>
                    <a:pt x="10669" y="8999"/>
                    <a:pt x="10681" y="8939"/>
                    <a:pt x="10692" y="8880"/>
                  </a:cubicBezTo>
                  <a:cubicBezTo>
                    <a:pt x="10716" y="8808"/>
                    <a:pt x="10740" y="8737"/>
                    <a:pt x="10752" y="8654"/>
                  </a:cubicBezTo>
                  <a:cubicBezTo>
                    <a:pt x="10783" y="8552"/>
                    <a:pt x="10822" y="8467"/>
                    <a:pt x="10929" y="8467"/>
                  </a:cubicBezTo>
                  <a:cubicBezTo>
                    <a:pt x="10947" y="8467"/>
                    <a:pt x="10968" y="8470"/>
                    <a:pt x="10990" y="8475"/>
                  </a:cubicBezTo>
                  <a:cubicBezTo>
                    <a:pt x="10990" y="8463"/>
                    <a:pt x="11014" y="8451"/>
                    <a:pt x="11014" y="8439"/>
                  </a:cubicBezTo>
                  <a:cubicBezTo>
                    <a:pt x="11026" y="8284"/>
                    <a:pt x="11038" y="8153"/>
                    <a:pt x="11073" y="7999"/>
                  </a:cubicBezTo>
                  <a:cubicBezTo>
                    <a:pt x="11073" y="7880"/>
                    <a:pt x="11097" y="7761"/>
                    <a:pt x="11109" y="7641"/>
                  </a:cubicBezTo>
                  <a:cubicBezTo>
                    <a:pt x="11264" y="7320"/>
                    <a:pt x="11395" y="6987"/>
                    <a:pt x="11609" y="6713"/>
                  </a:cubicBezTo>
                  <a:cubicBezTo>
                    <a:pt x="11609" y="6594"/>
                    <a:pt x="11669" y="6487"/>
                    <a:pt x="11728" y="6391"/>
                  </a:cubicBezTo>
                  <a:cubicBezTo>
                    <a:pt x="11728" y="6435"/>
                    <a:pt x="11741" y="6460"/>
                    <a:pt x="11768" y="6460"/>
                  </a:cubicBezTo>
                  <a:cubicBezTo>
                    <a:pt x="11777" y="6460"/>
                    <a:pt x="11787" y="6457"/>
                    <a:pt x="11800" y="6451"/>
                  </a:cubicBezTo>
                  <a:cubicBezTo>
                    <a:pt x="11800" y="6451"/>
                    <a:pt x="11812" y="6439"/>
                    <a:pt x="11824" y="6439"/>
                  </a:cubicBezTo>
                  <a:cubicBezTo>
                    <a:pt x="11907" y="6379"/>
                    <a:pt x="11943" y="6296"/>
                    <a:pt x="12026" y="6248"/>
                  </a:cubicBezTo>
                  <a:cubicBezTo>
                    <a:pt x="12121" y="6153"/>
                    <a:pt x="12228" y="6058"/>
                    <a:pt x="12336" y="5951"/>
                  </a:cubicBezTo>
                  <a:lnTo>
                    <a:pt x="12383" y="5903"/>
                  </a:lnTo>
                  <a:cubicBezTo>
                    <a:pt x="12455" y="5832"/>
                    <a:pt x="12419" y="5772"/>
                    <a:pt x="12407" y="5701"/>
                  </a:cubicBezTo>
                  <a:cubicBezTo>
                    <a:pt x="12347" y="5522"/>
                    <a:pt x="12383" y="5355"/>
                    <a:pt x="12514" y="5201"/>
                  </a:cubicBezTo>
                  <a:cubicBezTo>
                    <a:pt x="12562" y="5165"/>
                    <a:pt x="12621" y="5165"/>
                    <a:pt x="12681" y="5129"/>
                  </a:cubicBezTo>
                  <a:cubicBezTo>
                    <a:pt x="12764" y="5105"/>
                    <a:pt x="12836" y="5058"/>
                    <a:pt x="12895" y="4986"/>
                  </a:cubicBezTo>
                  <a:cubicBezTo>
                    <a:pt x="13002" y="4844"/>
                    <a:pt x="13050" y="4689"/>
                    <a:pt x="13109" y="4534"/>
                  </a:cubicBezTo>
                  <a:cubicBezTo>
                    <a:pt x="13217" y="4391"/>
                    <a:pt x="13133" y="4236"/>
                    <a:pt x="13109" y="4093"/>
                  </a:cubicBezTo>
                  <a:cubicBezTo>
                    <a:pt x="13074" y="3974"/>
                    <a:pt x="13109" y="3855"/>
                    <a:pt x="13181" y="3748"/>
                  </a:cubicBezTo>
                  <a:cubicBezTo>
                    <a:pt x="13169" y="3736"/>
                    <a:pt x="13169" y="3712"/>
                    <a:pt x="13169" y="3701"/>
                  </a:cubicBezTo>
                  <a:cubicBezTo>
                    <a:pt x="13121" y="3593"/>
                    <a:pt x="13121" y="3510"/>
                    <a:pt x="13193" y="3415"/>
                  </a:cubicBezTo>
                  <a:cubicBezTo>
                    <a:pt x="13217" y="3391"/>
                    <a:pt x="13193" y="3379"/>
                    <a:pt x="13181" y="3355"/>
                  </a:cubicBezTo>
                  <a:cubicBezTo>
                    <a:pt x="13157" y="3343"/>
                    <a:pt x="13121" y="3331"/>
                    <a:pt x="13098" y="3331"/>
                  </a:cubicBezTo>
                  <a:cubicBezTo>
                    <a:pt x="13038" y="3331"/>
                    <a:pt x="12955" y="3331"/>
                    <a:pt x="12895" y="3320"/>
                  </a:cubicBezTo>
                  <a:cubicBezTo>
                    <a:pt x="12883" y="3296"/>
                    <a:pt x="12871" y="3296"/>
                    <a:pt x="12859" y="3296"/>
                  </a:cubicBezTo>
                  <a:cubicBezTo>
                    <a:pt x="12645" y="3260"/>
                    <a:pt x="12502" y="3117"/>
                    <a:pt x="12324" y="3022"/>
                  </a:cubicBezTo>
                  <a:cubicBezTo>
                    <a:pt x="12228" y="2962"/>
                    <a:pt x="12145" y="2903"/>
                    <a:pt x="12038" y="2903"/>
                  </a:cubicBezTo>
                  <a:lnTo>
                    <a:pt x="11943" y="2879"/>
                  </a:lnTo>
                  <a:cubicBezTo>
                    <a:pt x="11900" y="2837"/>
                    <a:pt x="11853" y="2820"/>
                    <a:pt x="11804" y="2820"/>
                  </a:cubicBezTo>
                  <a:cubicBezTo>
                    <a:pt x="11742" y="2820"/>
                    <a:pt x="11675" y="2846"/>
                    <a:pt x="11609" y="2879"/>
                  </a:cubicBezTo>
                  <a:cubicBezTo>
                    <a:pt x="11574" y="2903"/>
                    <a:pt x="11562" y="2915"/>
                    <a:pt x="11550" y="2939"/>
                  </a:cubicBezTo>
                  <a:cubicBezTo>
                    <a:pt x="11502" y="3034"/>
                    <a:pt x="11407" y="3093"/>
                    <a:pt x="11347" y="3165"/>
                  </a:cubicBezTo>
                  <a:cubicBezTo>
                    <a:pt x="11288" y="3236"/>
                    <a:pt x="11228" y="3284"/>
                    <a:pt x="11157" y="3320"/>
                  </a:cubicBezTo>
                  <a:cubicBezTo>
                    <a:pt x="11099" y="3344"/>
                    <a:pt x="11037" y="3350"/>
                    <a:pt x="10973" y="3350"/>
                  </a:cubicBezTo>
                  <a:cubicBezTo>
                    <a:pt x="10899" y="3350"/>
                    <a:pt x="10823" y="3341"/>
                    <a:pt x="10749" y="3341"/>
                  </a:cubicBezTo>
                  <a:cubicBezTo>
                    <a:pt x="10730" y="3341"/>
                    <a:pt x="10711" y="3342"/>
                    <a:pt x="10692" y="3343"/>
                  </a:cubicBezTo>
                  <a:lnTo>
                    <a:pt x="10264" y="3343"/>
                  </a:lnTo>
                  <a:cubicBezTo>
                    <a:pt x="10121" y="3331"/>
                    <a:pt x="9966" y="3296"/>
                    <a:pt x="9835" y="3224"/>
                  </a:cubicBezTo>
                  <a:cubicBezTo>
                    <a:pt x="9799" y="3224"/>
                    <a:pt x="9788" y="3212"/>
                    <a:pt x="9764" y="3200"/>
                  </a:cubicBezTo>
                  <a:cubicBezTo>
                    <a:pt x="9716" y="3177"/>
                    <a:pt x="9680" y="3153"/>
                    <a:pt x="9657" y="3141"/>
                  </a:cubicBezTo>
                  <a:cubicBezTo>
                    <a:pt x="9609" y="3105"/>
                    <a:pt x="9561" y="3093"/>
                    <a:pt x="9538" y="3058"/>
                  </a:cubicBezTo>
                  <a:cubicBezTo>
                    <a:pt x="9442" y="2986"/>
                    <a:pt x="9371" y="2915"/>
                    <a:pt x="9299" y="2819"/>
                  </a:cubicBezTo>
                  <a:cubicBezTo>
                    <a:pt x="9168" y="2617"/>
                    <a:pt x="9073" y="2403"/>
                    <a:pt x="9133" y="2153"/>
                  </a:cubicBezTo>
                  <a:cubicBezTo>
                    <a:pt x="9145" y="2093"/>
                    <a:pt x="9192" y="2046"/>
                    <a:pt x="9252" y="2022"/>
                  </a:cubicBezTo>
                  <a:cubicBezTo>
                    <a:pt x="9252" y="2022"/>
                    <a:pt x="9264" y="2010"/>
                    <a:pt x="9288" y="2010"/>
                  </a:cubicBezTo>
                  <a:cubicBezTo>
                    <a:pt x="9311" y="1986"/>
                    <a:pt x="9347" y="1986"/>
                    <a:pt x="9371" y="1974"/>
                  </a:cubicBezTo>
                  <a:cubicBezTo>
                    <a:pt x="9407" y="1962"/>
                    <a:pt x="9418" y="1950"/>
                    <a:pt x="9430" y="1915"/>
                  </a:cubicBezTo>
                  <a:lnTo>
                    <a:pt x="9478" y="1867"/>
                  </a:lnTo>
                  <a:cubicBezTo>
                    <a:pt x="9478" y="1903"/>
                    <a:pt x="9502" y="1915"/>
                    <a:pt x="9538" y="1915"/>
                  </a:cubicBezTo>
                  <a:cubicBezTo>
                    <a:pt x="9585" y="1915"/>
                    <a:pt x="9621" y="1903"/>
                    <a:pt x="9657" y="1891"/>
                  </a:cubicBezTo>
                  <a:cubicBezTo>
                    <a:pt x="9704" y="1855"/>
                    <a:pt x="9764" y="1843"/>
                    <a:pt x="9799" y="1796"/>
                  </a:cubicBezTo>
                  <a:cubicBezTo>
                    <a:pt x="9823" y="1784"/>
                    <a:pt x="9847" y="1748"/>
                    <a:pt x="9859" y="1724"/>
                  </a:cubicBezTo>
                  <a:cubicBezTo>
                    <a:pt x="9883" y="1676"/>
                    <a:pt x="9907" y="1629"/>
                    <a:pt x="9930" y="1593"/>
                  </a:cubicBezTo>
                  <a:lnTo>
                    <a:pt x="9930" y="1534"/>
                  </a:lnTo>
                  <a:cubicBezTo>
                    <a:pt x="9895" y="1450"/>
                    <a:pt x="9942" y="1379"/>
                    <a:pt x="9907" y="1319"/>
                  </a:cubicBezTo>
                  <a:cubicBezTo>
                    <a:pt x="9887" y="1300"/>
                    <a:pt x="9872" y="1292"/>
                    <a:pt x="9859" y="1292"/>
                  </a:cubicBezTo>
                  <a:cubicBezTo>
                    <a:pt x="9833" y="1292"/>
                    <a:pt x="9819" y="1327"/>
                    <a:pt x="9811" y="1367"/>
                  </a:cubicBezTo>
                  <a:lnTo>
                    <a:pt x="9538" y="1260"/>
                  </a:lnTo>
                  <a:cubicBezTo>
                    <a:pt x="9466" y="1260"/>
                    <a:pt x="9407" y="1295"/>
                    <a:pt x="9347" y="1307"/>
                  </a:cubicBezTo>
                  <a:cubicBezTo>
                    <a:pt x="9260" y="1327"/>
                    <a:pt x="9174" y="1361"/>
                    <a:pt x="9081" y="1361"/>
                  </a:cubicBezTo>
                  <a:cubicBezTo>
                    <a:pt x="9059" y="1361"/>
                    <a:pt x="9036" y="1360"/>
                    <a:pt x="9014" y="1355"/>
                  </a:cubicBezTo>
                  <a:cubicBezTo>
                    <a:pt x="8740" y="1307"/>
                    <a:pt x="8740" y="1307"/>
                    <a:pt x="8752" y="1022"/>
                  </a:cubicBezTo>
                  <a:cubicBezTo>
                    <a:pt x="8752" y="998"/>
                    <a:pt x="8752" y="974"/>
                    <a:pt x="8764" y="950"/>
                  </a:cubicBezTo>
                  <a:cubicBezTo>
                    <a:pt x="8764" y="909"/>
                    <a:pt x="8786" y="896"/>
                    <a:pt x="8816" y="896"/>
                  </a:cubicBezTo>
                  <a:cubicBezTo>
                    <a:pt x="8829" y="896"/>
                    <a:pt x="8844" y="899"/>
                    <a:pt x="8859" y="903"/>
                  </a:cubicBezTo>
                  <a:cubicBezTo>
                    <a:pt x="8877" y="920"/>
                    <a:pt x="8901" y="929"/>
                    <a:pt x="8926" y="929"/>
                  </a:cubicBezTo>
                  <a:cubicBezTo>
                    <a:pt x="8951" y="929"/>
                    <a:pt x="8978" y="920"/>
                    <a:pt x="9002" y="903"/>
                  </a:cubicBezTo>
                  <a:cubicBezTo>
                    <a:pt x="9026" y="891"/>
                    <a:pt x="9061" y="855"/>
                    <a:pt x="9085" y="831"/>
                  </a:cubicBezTo>
                  <a:cubicBezTo>
                    <a:pt x="9109" y="795"/>
                    <a:pt x="9133" y="783"/>
                    <a:pt x="9157" y="760"/>
                  </a:cubicBezTo>
                  <a:cubicBezTo>
                    <a:pt x="9192" y="664"/>
                    <a:pt x="9288" y="605"/>
                    <a:pt x="9371" y="581"/>
                  </a:cubicBezTo>
                  <a:cubicBezTo>
                    <a:pt x="9466" y="545"/>
                    <a:pt x="9549" y="533"/>
                    <a:pt x="9633" y="486"/>
                  </a:cubicBezTo>
                  <a:cubicBezTo>
                    <a:pt x="9704" y="438"/>
                    <a:pt x="9788" y="426"/>
                    <a:pt x="9835" y="355"/>
                  </a:cubicBezTo>
                  <a:cubicBezTo>
                    <a:pt x="9764" y="283"/>
                    <a:pt x="9704" y="188"/>
                    <a:pt x="9752" y="81"/>
                  </a:cubicBezTo>
                  <a:cubicBezTo>
                    <a:pt x="9725" y="27"/>
                    <a:pt x="9692" y="1"/>
                    <a:pt x="9646" y="1"/>
                  </a:cubicBezTo>
                  <a:close/>
                </a:path>
              </a:pathLst>
            </a:custGeom>
            <a:solidFill>
              <a:srgbClr val="EFDAA3">
                <a:alpha val="29409"/>
              </a:srgbClr>
            </a:solidFill>
            <a:ln>
              <a:noFill/>
            </a:ln>
          </p:spPr>
          <p:txBody>
            <a:bodyPr spcFirstLastPara="1" wrap="square" lIns="91425" tIns="91425" rIns="91425" bIns="91425" anchor="ctr" anchorCtr="0">
              <a:noAutofit/>
            </a:bodyPr>
            <a:lstStyle/>
            <a:p>
              <a:pPr>
                <a:buClr>
                  <a:srgbClr val="000000"/>
                </a:buClr>
                <a:buFont typeface="Arial"/>
                <a:buNone/>
              </a:pPr>
              <a:endParaRPr sz="1867" kern="0">
                <a:solidFill>
                  <a:srgbClr val="000000"/>
                </a:solidFill>
                <a:cs typeface="Arial"/>
                <a:sym typeface="Arial"/>
              </a:endParaRPr>
            </a:p>
          </p:txBody>
        </p:sp>
      </p:grpSp>
      <p:sp>
        <p:nvSpPr>
          <p:cNvPr id="166" name="Google Shape;166;p9"/>
          <p:cNvSpPr txBox="1">
            <a:spLocks noGrp="1"/>
          </p:cNvSpPr>
          <p:nvPr>
            <p:ph type="title"/>
          </p:nvPr>
        </p:nvSpPr>
        <p:spPr>
          <a:xfrm>
            <a:off x="3399200" y="1993800"/>
            <a:ext cx="5393600" cy="9860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167" name="Google Shape;167;p9"/>
          <p:cNvSpPr txBox="1">
            <a:spLocks noGrp="1"/>
          </p:cNvSpPr>
          <p:nvPr>
            <p:ph type="subTitle" idx="1"/>
          </p:nvPr>
        </p:nvSpPr>
        <p:spPr>
          <a:xfrm>
            <a:off x="3399200" y="2979800"/>
            <a:ext cx="5393600" cy="1884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867"/>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68" name="Google Shape;168;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A01127"/>
                </a:solidFill>
              </a:rPr>
              <a:pPr/>
              <a:t>‹#›</a:t>
            </a:fld>
            <a:endParaRPr>
              <a:solidFill>
                <a:srgbClr val="A01127"/>
              </a:solidFill>
            </a:endParaRPr>
          </a:p>
        </p:txBody>
      </p:sp>
    </p:spTree>
    <p:extLst>
      <p:ext uri="{BB962C8B-B14F-4D97-AF65-F5344CB8AC3E}">
        <p14:creationId xmlns:p14="http://schemas.microsoft.com/office/powerpoint/2010/main" val="2517898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302"/>
        <p:cNvGrpSpPr/>
        <p:nvPr/>
      </p:nvGrpSpPr>
      <p:grpSpPr>
        <a:xfrm>
          <a:off x="0" y="0"/>
          <a:ext cx="0" cy="0"/>
          <a:chOff x="0" y="0"/>
          <a:chExt cx="0" cy="0"/>
        </a:xfrm>
      </p:grpSpPr>
      <p:sp>
        <p:nvSpPr>
          <p:cNvPr id="303" name="Google Shape;303;p25"/>
          <p:cNvSpPr/>
          <p:nvPr/>
        </p:nvSpPr>
        <p:spPr>
          <a:xfrm>
            <a:off x="-100" y="1"/>
            <a:ext cx="12191888" cy="6848908"/>
          </a:xfrm>
          <a:custGeom>
            <a:avLst/>
            <a:gdLst/>
            <a:ahLst/>
            <a:cxnLst/>
            <a:rect l="l" t="t" r="r" b="b"/>
            <a:pathLst>
              <a:path w="84821" h="47649" extrusionOk="0">
                <a:moveTo>
                  <a:pt x="1" y="0"/>
                </a:moveTo>
                <a:lnTo>
                  <a:pt x="1" y="47649"/>
                </a:lnTo>
                <a:lnTo>
                  <a:pt x="84821" y="47649"/>
                </a:lnTo>
                <a:lnTo>
                  <a:pt x="84821" y="0"/>
                </a:lnTo>
                <a:close/>
              </a:path>
            </a:pathLst>
          </a:custGeom>
          <a:solidFill>
            <a:srgbClr val="EFDAA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4" name="Google Shape;304;p25"/>
          <p:cNvSpPr/>
          <p:nvPr/>
        </p:nvSpPr>
        <p:spPr>
          <a:xfrm>
            <a:off x="443193" y="226821"/>
            <a:ext cx="11375607" cy="6385932"/>
          </a:xfrm>
          <a:custGeom>
            <a:avLst/>
            <a:gdLst/>
            <a:ahLst/>
            <a:cxnLst/>
            <a:rect l="l" t="t" r="r" b="b"/>
            <a:pathLst>
              <a:path w="79142" h="44428" extrusionOk="0">
                <a:moveTo>
                  <a:pt x="57914" y="0"/>
                </a:moveTo>
                <a:cubicBezTo>
                  <a:pt x="57216" y="0"/>
                  <a:pt x="56783" y="9"/>
                  <a:pt x="56614" y="29"/>
                </a:cubicBezTo>
                <a:cubicBezTo>
                  <a:pt x="56507" y="137"/>
                  <a:pt x="55781" y="684"/>
                  <a:pt x="55436" y="684"/>
                </a:cubicBezTo>
                <a:cubicBezTo>
                  <a:pt x="55150" y="684"/>
                  <a:pt x="54543" y="315"/>
                  <a:pt x="54495" y="256"/>
                </a:cubicBezTo>
                <a:cubicBezTo>
                  <a:pt x="53328" y="351"/>
                  <a:pt x="52197" y="458"/>
                  <a:pt x="51090" y="553"/>
                </a:cubicBezTo>
                <a:cubicBezTo>
                  <a:pt x="50888" y="696"/>
                  <a:pt x="49995" y="1113"/>
                  <a:pt x="49792" y="1113"/>
                </a:cubicBezTo>
                <a:cubicBezTo>
                  <a:pt x="49495" y="1113"/>
                  <a:pt x="48899" y="756"/>
                  <a:pt x="48828" y="696"/>
                </a:cubicBezTo>
                <a:cubicBezTo>
                  <a:pt x="47113" y="803"/>
                  <a:pt x="45423" y="875"/>
                  <a:pt x="43756" y="922"/>
                </a:cubicBezTo>
                <a:cubicBezTo>
                  <a:pt x="43589" y="1291"/>
                  <a:pt x="42672" y="2530"/>
                  <a:pt x="42232" y="2530"/>
                </a:cubicBezTo>
                <a:cubicBezTo>
                  <a:pt x="41934" y="2530"/>
                  <a:pt x="41315" y="1184"/>
                  <a:pt x="41303" y="970"/>
                </a:cubicBezTo>
                <a:cubicBezTo>
                  <a:pt x="40839" y="970"/>
                  <a:pt x="37398" y="946"/>
                  <a:pt x="36148" y="922"/>
                </a:cubicBezTo>
                <a:cubicBezTo>
                  <a:pt x="35921" y="1125"/>
                  <a:pt x="35779" y="1339"/>
                  <a:pt x="35683" y="1565"/>
                </a:cubicBezTo>
                <a:cubicBezTo>
                  <a:pt x="35564" y="1875"/>
                  <a:pt x="35171" y="2077"/>
                  <a:pt x="34719" y="2077"/>
                </a:cubicBezTo>
                <a:cubicBezTo>
                  <a:pt x="34290" y="2077"/>
                  <a:pt x="33885" y="1875"/>
                  <a:pt x="33754" y="1577"/>
                </a:cubicBezTo>
                <a:cubicBezTo>
                  <a:pt x="33635" y="1327"/>
                  <a:pt x="33481" y="1065"/>
                  <a:pt x="33326" y="815"/>
                </a:cubicBezTo>
                <a:cubicBezTo>
                  <a:pt x="31873" y="744"/>
                  <a:pt x="30480" y="672"/>
                  <a:pt x="29159" y="565"/>
                </a:cubicBezTo>
                <a:lnTo>
                  <a:pt x="29111" y="565"/>
                </a:lnTo>
                <a:cubicBezTo>
                  <a:pt x="28647" y="518"/>
                  <a:pt x="28218" y="494"/>
                  <a:pt x="27789" y="494"/>
                </a:cubicBezTo>
                <a:cubicBezTo>
                  <a:pt x="27337" y="494"/>
                  <a:pt x="26980" y="530"/>
                  <a:pt x="26670" y="613"/>
                </a:cubicBezTo>
                <a:cubicBezTo>
                  <a:pt x="26337" y="684"/>
                  <a:pt x="26004" y="827"/>
                  <a:pt x="25623" y="982"/>
                </a:cubicBezTo>
                <a:cubicBezTo>
                  <a:pt x="24956" y="1244"/>
                  <a:pt x="24194" y="1565"/>
                  <a:pt x="23301" y="1565"/>
                </a:cubicBezTo>
                <a:cubicBezTo>
                  <a:pt x="23206" y="1565"/>
                  <a:pt x="23098" y="1542"/>
                  <a:pt x="23003" y="1542"/>
                </a:cubicBezTo>
                <a:cubicBezTo>
                  <a:pt x="22336" y="1482"/>
                  <a:pt x="21717" y="1291"/>
                  <a:pt x="21146" y="1125"/>
                </a:cubicBezTo>
                <a:cubicBezTo>
                  <a:pt x="20681" y="982"/>
                  <a:pt x="20229" y="851"/>
                  <a:pt x="19931" y="851"/>
                </a:cubicBezTo>
                <a:cubicBezTo>
                  <a:pt x="19824" y="851"/>
                  <a:pt x="19538" y="851"/>
                  <a:pt x="19288" y="1589"/>
                </a:cubicBezTo>
                <a:cubicBezTo>
                  <a:pt x="19253" y="1661"/>
                  <a:pt x="17860" y="3506"/>
                  <a:pt x="17860" y="3506"/>
                </a:cubicBezTo>
                <a:lnTo>
                  <a:pt x="17312" y="3268"/>
                </a:lnTo>
                <a:cubicBezTo>
                  <a:pt x="16312" y="2839"/>
                  <a:pt x="16181" y="2077"/>
                  <a:pt x="16062" y="1470"/>
                </a:cubicBezTo>
                <a:cubicBezTo>
                  <a:pt x="15943" y="815"/>
                  <a:pt x="15847" y="613"/>
                  <a:pt x="15502" y="518"/>
                </a:cubicBezTo>
                <a:cubicBezTo>
                  <a:pt x="15002" y="458"/>
                  <a:pt x="10894" y="208"/>
                  <a:pt x="6811" y="208"/>
                </a:cubicBezTo>
                <a:cubicBezTo>
                  <a:pt x="1477" y="208"/>
                  <a:pt x="322" y="672"/>
                  <a:pt x="131" y="768"/>
                </a:cubicBezTo>
                <a:cubicBezTo>
                  <a:pt x="131" y="970"/>
                  <a:pt x="179" y="1518"/>
                  <a:pt x="226" y="2053"/>
                </a:cubicBezTo>
                <a:cubicBezTo>
                  <a:pt x="524" y="5625"/>
                  <a:pt x="584" y="8030"/>
                  <a:pt x="0" y="9209"/>
                </a:cubicBezTo>
                <a:cubicBezTo>
                  <a:pt x="357" y="9459"/>
                  <a:pt x="679" y="9614"/>
                  <a:pt x="1417" y="9673"/>
                </a:cubicBezTo>
                <a:lnTo>
                  <a:pt x="3203" y="9840"/>
                </a:lnTo>
                <a:cubicBezTo>
                  <a:pt x="3203" y="9840"/>
                  <a:pt x="774" y="11233"/>
                  <a:pt x="131" y="11233"/>
                </a:cubicBezTo>
                <a:cubicBezTo>
                  <a:pt x="24" y="11233"/>
                  <a:pt x="203" y="27842"/>
                  <a:pt x="203" y="30676"/>
                </a:cubicBezTo>
                <a:lnTo>
                  <a:pt x="1084" y="30676"/>
                </a:lnTo>
                <a:lnTo>
                  <a:pt x="3155" y="30628"/>
                </a:lnTo>
                <a:lnTo>
                  <a:pt x="369" y="32664"/>
                </a:lnTo>
                <a:cubicBezTo>
                  <a:pt x="48" y="33915"/>
                  <a:pt x="893" y="42320"/>
                  <a:pt x="1274" y="44428"/>
                </a:cubicBezTo>
                <a:cubicBezTo>
                  <a:pt x="3513" y="44333"/>
                  <a:pt x="9585" y="44166"/>
                  <a:pt x="16598" y="44059"/>
                </a:cubicBezTo>
                <a:cubicBezTo>
                  <a:pt x="16729" y="43844"/>
                  <a:pt x="17491" y="42928"/>
                  <a:pt x="17919" y="42928"/>
                </a:cubicBezTo>
                <a:cubicBezTo>
                  <a:pt x="18264" y="42928"/>
                  <a:pt x="19169" y="43737"/>
                  <a:pt x="19336" y="44011"/>
                </a:cubicBezTo>
                <a:cubicBezTo>
                  <a:pt x="25265" y="43880"/>
                  <a:pt x="31361" y="43761"/>
                  <a:pt x="37029" y="43690"/>
                </a:cubicBezTo>
                <a:cubicBezTo>
                  <a:pt x="37100" y="43356"/>
                  <a:pt x="37767" y="42225"/>
                  <a:pt x="38243" y="42225"/>
                </a:cubicBezTo>
                <a:cubicBezTo>
                  <a:pt x="38684" y="42225"/>
                  <a:pt x="39553" y="43332"/>
                  <a:pt x="39720" y="43654"/>
                </a:cubicBezTo>
                <a:cubicBezTo>
                  <a:pt x="45030" y="43571"/>
                  <a:pt x="49911" y="43535"/>
                  <a:pt x="54281" y="43511"/>
                </a:cubicBezTo>
                <a:cubicBezTo>
                  <a:pt x="54364" y="43178"/>
                  <a:pt x="54483" y="42713"/>
                  <a:pt x="55198" y="42713"/>
                </a:cubicBezTo>
                <a:lnTo>
                  <a:pt x="56043" y="43320"/>
                </a:lnTo>
                <a:cubicBezTo>
                  <a:pt x="56067" y="43356"/>
                  <a:pt x="56079" y="43440"/>
                  <a:pt x="56091" y="43511"/>
                </a:cubicBezTo>
                <a:lnTo>
                  <a:pt x="62115" y="43511"/>
                </a:lnTo>
                <a:cubicBezTo>
                  <a:pt x="62139" y="43309"/>
                  <a:pt x="62699" y="42308"/>
                  <a:pt x="63211" y="42308"/>
                </a:cubicBezTo>
                <a:cubicBezTo>
                  <a:pt x="63603" y="42308"/>
                  <a:pt x="64473" y="43201"/>
                  <a:pt x="64663" y="43451"/>
                </a:cubicBezTo>
                <a:cubicBezTo>
                  <a:pt x="64699" y="43487"/>
                  <a:pt x="76105" y="43785"/>
                  <a:pt x="77677" y="43975"/>
                </a:cubicBezTo>
                <a:cubicBezTo>
                  <a:pt x="77510" y="42654"/>
                  <a:pt x="77272" y="30867"/>
                  <a:pt x="77272" y="29974"/>
                </a:cubicBezTo>
                <a:cubicBezTo>
                  <a:pt x="77058" y="29974"/>
                  <a:pt x="75843" y="29795"/>
                  <a:pt x="75676" y="29509"/>
                </a:cubicBezTo>
                <a:cubicBezTo>
                  <a:pt x="75510" y="29224"/>
                  <a:pt x="76760" y="28092"/>
                  <a:pt x="77272" y="27700"/>
                </a:cubicBezTo>
                <a:cubicBezTo>
                  <a:pt x="77296" y="23128"/>
                  <a:pt x="77391" y="18901"/>
                  <a:pt x="77450" y="17246"/>
                </a:cubicBezTo>
                <a:lnTo>
                  <a:pt x="75807" y="17162"/>
                </a:lnTo>
                <a:lnTo>
                  <a:pt x="75629" y="15984"/>
                </a:lnTo>
                <a:cubicBezTo>
                  <a:pt x="76486" y="15805"/>
                  <a:pt x="77200" y="15650"/>
                  <a:pt x="77653" y="15555"/>
                </a:cubicBezTo>
                <a:cubicBezTo>
                  <a:pt x="78248" y="10043"/>
                  <a:pt x="79070" y="2232"/>
                  <a:pt x="79141" y="434"/>
                </a:cubicBezTo>
                <a:cubicBezTo>
                  <a:pt x="77462" y="256"/>
                  <a:pt x="71783" y="172"/>
                  <a:pt x="67890" y="113"/>
                </a:cubicBezTo>
                <a:cubicBezTo>
                  <a:pt x="62973" y="53"/>
                  <a:pt x="59638" y="0"/>
                  <a:pt x="57914" y="0"/>
                </a:cubicBezTo>
                <a:close/>
              </a:path>
            </a:pathLst>
          </a:custGeom>
          <a:solidFill>
            <a:srgbClr val="FEFCE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05" name="Google Shape;305;p25"/>
          <p:cNvSpPr/>
          <p:nvPr/>
        </p:nvSpPr>
        <p:spPr>
          <a:xfrm>
            <a:off x="415737" y="201665"/>
            <a:ext cx="11423472" cy="6423736"/>
          </a:xfrm>
          <a:custGeom>
            <a:avLst/>
            <a:gdLst/>
            <a:ahLst/>
            <a:cxnLst/>
            <a:rect l="l" t="t" r="r" b="b"/>
            <a:pathLst>
              <a:path w="79475" h="44691" extrusionOk="0">
                <a:moveTo>
                  <a:pt x="386" y="11445"/>
                </a:moveTo>
                <a:cubicBezTo>
                  <a:pt x="381" y="11449"/>
                  <a:pt x="375" y="11452"/>
                  <a:pt x="370" y="11456"/>
                </a:cubicBezTo>
                <a:cubicBezTo>
                  <a:pt x="375" y="11452"/>
                  <a:pt x="380" y="11449"/>
                  <a:pt x="386" y="11445"/>
                </a:cubicBezTo>
                <a:close/>
                <a:moveTo>
                  <a:pt x="57324" y="185"/>
                </a:moveTo>
                <a:cubicBezTo>
                  <a:pt x="57485" y="185"/>
                  <a:pt x="57649" y="193"/>
                  <a:pt x="57806" y="193"/>
                </a:cubicBezTo>
                <a:cubicBezTo>
                  <a:pt x="58431" y="190"/>
                  <a:pt x="59057" y="189"/>
                  <a:pt x="59683" y="189"/>
                </a:cubicBezTo>
                <a:cubicBezTo>
                  <a:pt x="65348" y="189"/>
                  <a:pt x="71029" y="286"/>
                  <a:pt x="76701" y="490"/>
                </a:cubicBezTo>
                <a:cubicBezTo>
                  <a:pt x="77368" y="514"/>
                  <a:pt x="78058" y="526"/>
                  <a:pt x="78725" y="585"/>
                </a:cubicBezTo>
                <a:cubicBezTo>
                  <a:pt x="79070" y="621"/>
                  <a:pt x="79094" y="562"/>
                  <a:pt x="79130" y="883"/>
                </a:cubicBezTo>
                <a:cubicBezTo>
                  <a:pt x="79142" y="1086"/>
                  <a:pt x="79094" y="1324"/>
                  <a:pt x="79082" y="1514"/>
                </a:cubicBezTo>
                <a:cubicBezTo>
                  <a:pt x="78963" y="2967"/>
                  <a:pt x="78832" y="4443"/>
                  <a:pt x="78677" y="5908"/>
                </a:cubicBezTo>
                <a:cubicBezTo>
                  <a:pt x="78487" y="7836"/>
                  <a:pt x="78296" y="9789"/>
                  <a:pt x="78082" y="11718"/>
                </a:cubicBezTo>
                <a:cubicBezTo>
                  <a:pt x="77987" y="12694"/>
                  <a:pt x="77880" y="13658"/>
                  <a:pt x="77772" y="14635"/>
                </a:cubicBezTo>
                <a:cubicBezTo>
                  <a:pt x="77760" y="14790"/>
                  <a:pt x="77749" y="14921"/>
                  <a:pt x="77725" y="15075"/>
                </a:cubicBezTo>
                <a:cubicBezTo>
                  <a:pt x="77701" y="15409"/>
                  <a:pt x="77749" y="15528"/>
                  <a:pt x="77463" y="15671"/>
                </a:cubicBezTo>
                <a:cubicBezTo>
                  <a:pt x="76998" y="15885"/>
                  <a:pt x="76284" y="15921"/>
                  <a:pt x="75796" y="16028"/>
                </a:cubicBezTo>
                <a:cubicBezTo>
                  <a:pt x="75748" y="16040"/>
                  <a:pt x="75641" y="16087"/>
                  <a:pt x="75665" y="16147"/>
                </a:cubicBezTo>
                <a:cubicBezTo>
                  <a:pt x="75725" y="16528"/>
                  <a:pt x="75784" y="16933"/>
                  <a:pt x="75844" y="17314"/>
                </a:cubicBezTo>
                <a:cubicBezTo>
                  <a:pt x="75844" y="17361"/>
                  <a:pt x="75915" y="17361"/>
                  <a:pt x="75939" y="17361"/>
                </a:cubicBezTo>
                <a:cubicBezTo>
                  <a:pt x="76320" y="17373"/>
                  <a:pt x="76677" y="17409"/>
                  <a:pt x="77046" y="17421"/>
                </a:cubicBezTo>
                <a:cubicBezTo>
                  <a:pt x="77078" y="17421"/>
                  <a:pt x="77175" y="17416"/>
                  <a:pt x="77278" y="17416"/>
                </a:cubicBezTo>
                <a:cubicBezTo>
                  <a:pt x="77398" y="17416"/>
                  <a:pt x="77524" y="17422"/>
                  <a:pt x="77563" y="17450"/>
                </a:cubicBezTo>
                <a:lnTo>
                  <a:pt x="77563" y="17450"/>
                </a:lnTo>
                <a:cubicBezTo>
                  <a:pt x="77562" y="17449"/>
                  <a:pt x="77560" y="17449"/>
                  <a:pt x="77559" y="17449"/>
                </a:cubicBezTo>
                <a:cubicBezTo>
                  <a:pt x="77505" y="17449"/>
                  <a:pt x="77463" y="18019"/>
                  <a:pt x="77463" y="18064"/>
                </a:cubicBezTo>
                <a:cubicBezTo>
                  <a:pt x="77415" y="19493"/>
                  <a:pt x="77391" y="20921"/>
                  <a:pt x="77368" y="22350"/>
                </a:cubicBezTo>
                <a:cubicBezTo>
                  <a:pt x="77356" y="23231"/>
                  <a:pt x="77344" y="24100"/>
                  <a:pt x="77332" y="24969"/>
                </a:cubicBezTo>
                <a:cubicBezTo>
                  <a:pt x="77332" y="25434"/>
                  <a:pt x="77308" y="25910"/>
                  <a:pt x="77308" y="26362"/>
                </a:cubicBezTo>
                <a:cubicBezTo>
                  <a:pt x="77308" y="26767"/>
                  <a:pt x="77451" y="27494"/>
                  <a:pt x="77237" y="27839"/>
                </a:cubicBezTo>
                <a:cubicBezTo>
                  <a:pt x="76998" y="28232"/>
                  <a:pt x="75344" y="29137"/>
                  <a:pt x="75760" y="29720"/>
                </a:cubicBezTo>
                <a:cubicBezTo>
                  <a:pt x="75963" y="29982"/>
                  <a:pt x="76641" y="30041"/>
                  <a:pt x="76927" y="30089"/>
                </a:cubicBezTo>
                <a:cubicBezTo>
                  <a:pt x="77308" y="30149"/>
                  <a:pt x="77249" y="30030"/>
                  <a:pt x="77284" y="30351"/>
                </a:cubicBezTo>
                <a:cubicBezTo>
                  <a:pt x="77344" y="31006"/>
                  <a:pt x="77296" y="31708"/>
                  <a:pt x="77308" y="32375"/>
                </a:cubicBezTo>
                <a:cubicBezTo>
                  <a:pt x="77356" y="34518"/>
                  <a:pt x="77403" y="36649"/>
                  <a:pt x="77463" y="38793"/>
                </a:cubicBezTo>
                <a:cubicBezTo>
                  <a:pt x="77509" y="40500"/>
                  <a:pt x="77477" y="42241"/>
                  <a:pt x="77648" y="43940"/>
                </a:cubicBezTo>
                <a:lnTo>
                  <a:pt x="77648" y="43940"/>
                </a:lnTo>
                <a:cubicBezTo>
                  <a:pt x="75419" y="43712"/>
                  <a:pt x="73139" y="43730"/>
                  <a:pt x="70902" y="43650"/>
                </a:cubicBezTo>
                <a:cubicBezTo>
                  <a:pt x="69533" y="43603"/>
                  <a:pt x="68140" y="43555"/>
                  <a:pt x="66771" y="43507"/>
                </a:cubicBezTo>
                <a:lnTo>
                  <a:pt x="65438" y="43472"/>
                </a:lnTo>
                <a:cubicBezTo>
                  <a:pt x="65104" y="43448"/>
                  <a:pt x="65045" y="43472"/>
                  <a:pt x="64854" y="43317"/>
                </a:cubicBezTo>
                <a:cubicBezTo>
                  <a:pt x="64447" y="42998"/>
                  <a:pt x="64019" y="42302"/>
                  <a:pt x="63430" y="42302"/>
                </a:cubicBezTo>
                <a:cubicBezTo>
                  <a:pt x="63382" y="42302"/>
                  <a:pt x="63333" y="42307"/>
                  <a:pt x="63282" y="42317"/>
                </a:cubicBezTo>
                <a:cubicBezTo>
                  <a:pt x="62784" y="42416"/>
                  <a:pt x="62317" y="43021"/>
                  <a:pt x="62158" y="43507"/>
                </a:cubicBezTo>
                <a:lnTo>
                  <a:pt x="57722" y="43507"/>
                </a:lnTo>
                <a:cubicBezTo>
                  <a:pt x="57524" y="43507"/>
                  <a:pt x="57220" y="43555"/>
                  <a:pt x="56958" y="43555"/>
                </a:cubicBezTo>
                <a:cubicBezTo>
                  <a:pt x="56827" y="43555"/>
                  <a:pt x="56706" y="43543"/>
                  <a:pt x="56615" y="43507"/>
                </a:cubicBezTo>
                <a:cubicBezTo>
                  <a:pt x="56436" y="43448"/>
                  <a:pt x="56329" y="43329"/>
                  <a:pt x="56163" y="43198"/>
                </a:cubicBezTo>
                <a:cubicBezTo>
                  <a:pt x="55890" y="42967"/>
                  <a:pt x="55627" y="42719"/>
                  <a:pt x="55284" y="42719"/>
                </a:cubicBezTo>
                <a:cubicBezTo>
                  <a:pt x="55237" y="42719"/>
                  <a:pt x="55189" y="42723"/>
                  <a:pt x="55139" y="42733"/>
                </a:cubicBezTo>
                <a:cubicBezTo>
                  <a:pt x="54661" y="42833"/>
                  <a:pt x="54453" y="43109"/>
                  <a:pt x="54321" y="43532"/>
                </a:cubicBezTo>
                <a:lnTo>
                  <a:pt x="54321" y="43532"/>
                </a:lnTo>
                <a:cubicBezTo>
                  <a:pt x="50311" y="43545"/>
                  <a:pt x="46290" y="43591"/>
                  <a:pt x="42292" y="43626"/>
                </a:cubicBezTo>
                <a:cubicBezTo>
                  <a:pt x="41756" y="43626"/>
                  <a:pt x="41232" y="43650"/>
                  <a:pt x="40696" y="43650"/>
                </a:cubicBezTo>
                <a:cubicBezTo>
                  <a:pt x="40665" y="43650"/>
                  <a:pt x="40635" y="43650"/>
                  <a:pt x="40607" y="43650"/>
                </a:cubicBezTo>
                <a:cubicBezTo>
                  <a:pt x="40181" y="43650"/>
                  <a:pt x="40059" y="43640"/>
                  <a:pt x="39791" y="43305"/>
                </a:cubicBezTo>
                <a:cubicBezTo>
                  <a:pt x="39530" y="42948"/>
                  <a:pt x="39113" y="42352"/>
                  <a:pt x="38613" y="42245"/>
                </a:cubicBezTo>
                <a:cubicBezTo>
                  <a:pt x="38563" y="42234"/>
                  <a:pt x="38514" y="42229"/>
                  <a:pt x="38465" y="42229"/>
                </a:cubicBezTo>
                <a:cubicBezTo>
                  <a:pt x="37817" y="42229"/>
                  <a:pt x="37271" y="43159"/>
                  <a:pt x="37072" y="43712"/>
                </a:cubicBezTo>
                <a:lnTo>
                  <a:pt x="37072" y="43712"/>
                </a:lnTo>
                <a:cubicBezTo>
                  <a:pt x="34125" y="43748"/>
                  <a:pt x="31166" y="43794"/>
                  <a:pt x="28230" y="43853"/>
                </a:cubicBezTo>
                <a:cubicBezTo>
                  <a:pt x="26683" y="43888"/>
                  <a:pt x="25147" y="43912"/>
                  <a:pt x="23599" y="43948"/>
                </a:cubicBezTo>
                <a:cubicBezTo>
                  <a:pt x="22825" y="43960"/>
                  <a:pt x="22051" y="43972"/>
                  <a:pt x="21289" y="43984"/>
                </a:cubicBezTo>
                <a:cubicBezTo>
                  <a:pt x="20991" y="43995"/>
                  <a:pt x="20647" y="44048"/>
                  <a:pt x="20316" y="44048"/>
                </a:cubicBezTo>
                <a:cubicBezTo>
                  <a:pt x="19959" y="44048"/>
                  <a:pt x="19619" y="43986"/>
                  <a:pt x="19372" y="43746"/>
                </a:cubicBezTo>
                <a:cubicBezTo>
                  <a:pt x="19058" y="43431"/>
                  <a:pt x="18604" y="42968"/>
                  <a:pt x="18127" y="42968"/>
                </a:cubicBezTo>
                <a:cubicBezTo>
                  <a:pt x="18062" y="42968"/>
                  <a:pt x="17997" y="42977"/>
                  <a:pt x="17932" y="42995"/>
                </a:cubicBezTo>
                <a:cubicBezTo>
                  <a:pt x="17646" y="43067"/>
                  <a:pt x="17396" y="43305"/>
                  <a:pt x="17181" y="43495"/>
                </a:cubicBezTo>
                <a:cubicBezTo>
                  <a:pt x="17051" y="43626"/>
                  <a:pt x="16943" y="43769"/>
                  <a:pt x="16812" y="43900"/>
                </a:cubicBezTo>
                <a:cubicBezTo>
                  <a:pt x="16625" y="44088"/>
                  <a:pt x="16538" y="44101"/>
                  <a:pt x="16335" y="44101"/>
                </a:cubicBezTo>
                <a:cubicBezTo>
                  <a:pt x="16301" y="44101"/>
                  <a:pt x="16264" y="44101"/>
                  <a:pt x="16223" y="44101"/>
                </a:cubicBezTo>
                <a:cubicBezTo>
                  <a:pt x="16182" y="44101"/>
                  <a:pt x="16137" y="44101"/>
                  <a:pt x="16086" y="44103"/>
                </a:cubicBezTo>
                <a:cubicBezTo>
                  <a:pt x="13276" y="44162"/>
                  <a:pt x="10443" y="44246"/>
                  <a:pt x="7633" y="44317"/>
                </a:cubicBezTo>
                <a:cubicBezTo>
                  <a:pt x="5629" y="44376"/>
                  <a:pt x="3614" y="44423"/>
                  <a:pt x="1611" y="44505"/>
                </a:cubicBezTo>
                <a:lnTo>
                  <a:pt x="1611" y="44505"/>
                </a:lnTo>
                <a:cubicBezTo>
                  <a:pt x="1082" y="41580"/>
                  <a:pt x="857" y="38549"/>
                  <a:pt x="691" y="35590"/>
                </a:cubicBezTo>
                <a:cubicBezTo>
                  <a:pt x="668" y="34935"/>
                  <a:pt x="620" y="34268"/>
                  <a:pt x="632" y="33613"/>
                </a:cubicBezTo>
                <a:cubicBezTo>
                  <a:pt x="644" y="33256"/>
                  <a:pt x="608" y="32970"/>
                  <a:pt x="822" y="32732"/>
                </a:cubicBezTo>
                <a:cubicBezTo>
                  <a:pt x="1227" y="32304"/>
                  <a:pt x="1882" y="31958"/>
                  <a:pt x="2358" y="31601"/>
                </a:cubicBezTo>
                <a:cubicBezTo>
                  <a:pt x="2727" y="31339"/>
                  <a:pt x="3084" y="31065"/>
                  <a:pt x="3465" y="30803"/>
                </a:cubicBezTo>
                <a:cubicBezTo>
                  <a:pt x="3537" y="30744"/>
                  <a:pt x="3465" y="30684"/>
                  <a:pt x="3406" y="30684"/>
                </a:cubicBezTo>
                <a:cubicBezTo>
                  <a:pt x="2632" y="30696"/>
                  <a:pt x="1834" y="30732"/>
                  <a:pt x="1060" y="30732"/>
                </a:cubicBezTo>
                <a:cubicBezTo>
                  <a:pt x="1011" y="30732"/>
                  <a:pt x="966" y="30732"/>
                  <a:pt x="925" y="30732"/>
                </a:cubicBezTo>
                <a:cubicBezTo>
                  <a:pt x="521" y="30732"/>
                  <a:pt x="559" y="30713"/>
                  <a:pt x="548" y="30280"/>
                </a:cubicBezTo>
                <a:lnTo>
                  <a:pt x="548" y="29327"/>
                </a:lnTo>
                <a:cubicBezTo>
                  <a:pt x="525" y="27398"/>
                  <a:pt x="513" y="25469"/>
                  <a:pt x="501" y="23541"/>
                </a:cubicBezTo>
                <a:cubicBezTo>
                  <a:pt x="465" y="19683"/>
                  <a:pt x="394" y="15814"/>
                  <a:pt x="453" y="11944"/>
                </a:cubicBezTo>
                <a:cubicBezTo>
                  <a:pt x="453" y="11777"/>
                  <a:pt x="465" y="11599"/>
                  <a:pt x="465" y="11444"/>
                </a:cubicBezTo>
                <a:cubicBezTo>
                  <a:pt x="465" y="11431"/>
                  <a:pt x="465" y="11420"/>
                  <a:pt x="465" y="11411"/>
                </a:cubicBezTo>
                <a:lnTo>
                  <a:pt x="465" y="11411"/>
                </a:lnTo>
                <a:cubicBezTo>
                  <a:pt x="585" y="11372"/>
                  <a:pt x="756" y="11352"/>
                  <a:pt x="846" y="11325"/>
                </a:cubicBezTo>
                <a:cubicBezTo>
                  <a:pt x="1763" y="11003"/>
                  <a:pt x="2644" y="10503"/>
                  <a:pt x="3477" y="10015"/>
                </a:cubicBezTo>
                <a:cubicBezTo>
                  <a:pt x="3585" y="9956"/>
                  <a:pt x="3537" y="9896"/>
                  <a:pt x="3454" y="9872"/>
                </a:cubicBezTo>
                <a:cubicBezTo>
                  <a:pt x="2858" y="9813"/>
                  <a:pt x="2275" y="9789"/>
                  <a:pt x="1680" y="9718"/>
                </a:cubicBezTo>
                <a:cubicBezTo>
                  <a:pt x="1346" y="9682"/>
                  <a:pt x="858" y="9658"/>
                  <a:pt x="596" y="9432"/>
                </a:cubicBezTo>
                <a:cubicBezTo>
                  <a:pt x="370" y="9253"/>
                  <a:pt x="441" y="9253"/>
                  <a:pt x="489" y="9015"/>
                </a:cubicBezTo>
                <a:cubicBezTo>
                  <a:pt x="572" y="8563"/>
                  <a:pt x="691" y="8170"/>
                  <a:pt x="739" y="7705"/>
                </a:cubicBezTo>
                <a:cubicBezTo>
                  <a:pt x="858" y="6527"/>
                  <a:pt x="798" y="5336"/>
                  <a:pt x="727" y="4157"/>
                </a:cubicBezTo>
                <a:cubicBezTo>
                  <a:pt x="679" y="3407"/>
                  <a:pt x="620" y="2633"/>
                  <a:pt x="548" y="1871"/>
                </a:cubicBezTo>
                <a:cubicBezTo>
                  <a:pt x="537" y="1621"/>
                  <a:pt x="382" y="1026"/>
                  <a:pt x="501" y="919"/>
                </a:cubicBezTo>
                <a:cubicBezTo>
                  <a:pt x="691" y="705"/>
                  <a:pt x="1406" y="705"/>
                  <a:pt x="1668" y="681"/>
                </a:cubicBezTo>
                <a:cubicBezTo>
                  <a:pt x="2644" y="550"/>
                  <a:pt x="3644" y="502"/>
                  <a:pt x="4644" y="466"/>
                </a:cubicBezTo>
                <a:cubicBezTo>
                  <a:pt x="5484" y="440"/>
                  <a:pt x="6324" y="429"/>
                  <a:pt x="7165" y="429"/>
                </a:cubicBezTo>
                <a:cubicBezTo>
                  <a:pt x="9401" y="429"/>
                  <a:pt x="11639" y="512"/>
                  <a:pt x="13872" y="633"/>
                </a:cubicBezTo>
                <a:cubicBezTo>
                  <a:pt x="14348" y="669"/>
                  <a:pt x="14824" y="681"/>
                  <a:pt x="15300" y="728"/>
                </a:cubicBezTo>
                <a:cubicBezTo>
                  <a:pt x="15955" y="788"/>
                  <a:pt x="15979" y="1216"/>
                  <a:pt x="16098" y="1800"/>
                </a:cubicBezTo>
                <a:cubicBezTo>
                  <a:pt x="16324" y="2883"/>
                  <a:pt x="16931" y="3312"/>
                  <a:pt x="17896" y="3717"/>
                </a:cubicBezTo>
                <a:cubicBezTo>
                  <a:pt x="17920" y="3723"/>
                  <a:pt x="17946" y="3726"/>
                  <a:pt x="17972" y="3726"/>
                </a:cubicBezTo>
                <a:cubicBezTo>
                  <a:pt x="18052" y="3726"/>
                  <a:pt x="18137" y="3699"/>
                  <a:pt x="18182" y="3645"/>
                </a:cubicBezTo>
                <a:cubicBezTo>
                  <a:pt x="18658" y="3026"/>
                  <a:pt x="19206" y="2407"/>
                  <a:pt x="19598" y="1752"/>
                </a:cubicBezTo>
                <a:cubicBezTo>
                  <a:pt x="19820" y="1359"/>
                  <a:pt x="19803" y="1094"/>
                  <a:pt x="20175" y="1094"/>
                </a:cubicBezTo>
                <a:cubicBezTo>
                  <a:pt x="20243" y="1094"/>
                  <a:pt x="20323" y="1103"/>
                  <a:pt x="20420" y="1121"/>
                </a:cubicBezTo>
                <a:cubicBezTo>
                  <a:pt x="20861" y="1216"/>
                  <a:pt x="21313" y="1383"/>
                  <a:pt x="21753" y="1502"/>
                </a:cubicBezTo>
                <a:cubicBezTo>
                  <a:pt x="22327" y="1652"/>
                  <a:pt x="22889" y="1755"/>
                  <a:pt x="23460" y="1755"/>
                </a:cubicBezTo>
                <a:cubicBezTo>
                  <a:pt x="23707" y="1755"/>
                  <a:pt x="23955" y="1736"/>
                  <a:pt x="24206" y="1693"/>
                </a:cubicBezTo>
                <a:cubicBezTo>
                  <a:pt x="25063" y="1538"/>
                  <a:pt x="25802" y="1109"/>
                  <a:pt x="26623" y="871"/>
                </a:cubicBezTo>
                <a:cubicBezTo>
                  <a:pt x="27071" y="736"/>
                  <a:pt x="27535" y="691"/>
                  <a:pt x="28003" y="691"/>
                </a:cubicBezTo>
                <a:cubicBezTo>
                  <a:pt x="28604" y="691"/>
                  <a:pt x="29213" y="765"/>
                  <a:pt x="29802" y="812"/>
                </a:cubicBezTo>
                <a:cubicBezTo>
                  <a:pt x="30350" y="859"/>
                  <a:pt x="30909" y="883"/>
                  <a:pt x="31457" y="919"/>
                </a:cubicBezTo>
                <a:cubicBezTo>
                  <a:pt x="31563" y="924"/>
                  <a:pt x="31673" y="925"/>
                  <a:pt x="31786" y="925"/>
                </a:cubicBezTo>
                <a:cubicBezTo>
                  <a:pt x="31891" y="925"/>
                  <a:pt x="31999" y="924"/>
                  <a:pt x="32107" y="924"/>
                </a:cubicBezTo>
                <a:cubicBezTo>
                  <a:pt x="32416" y="924"/>
                  <a:pt x="32729" y="933"/>
                  <a:pt x="33005" y="1002"/>
                </a:cubicBezTo>
                <a:cubicBezTo>
                  <a:pt x="33755" y="1181"/>
                  <a:pt x="33755" y="2133"/>
                  <a:pt x="34588" y="2276"/>
                </a:cubicBezTo>
                <a:cubicBezTo>
                  <a:pt x="34672" y="2290"/>
                  <a:pt x="34760" y="2297"/>
                  <a:pt x="34849" y="2297"/>
                </a:cubicBezTo>
                <a:cubicBezTo>
                  <a:pt x="35214" y="2297"/>
                  <a:pt x="35602" y="2177"/>
                  <a:pt x="35850" y="1919"/>
                </a:cubicBezTo>
                <a:cubicBezTo>
                  <a:pt x="36041" y="1717"/>
                  <a:pt x="36136" y="1228"/>
                  <a:pt x="36374" y="1121"/>
                </a:cubicBezTo>
                <a:cubicBezTo>
                  <a:pt x="36431" y="1098"/>
                  <a:pt x="36504" y="1089"/>
                  <a:pt x="36586" y="1089"/>
                </a:cubicBezTo>
                <a:cubicBezTo>
                  <a:pt x="36796" y="1089"/>
                  <a:pt x="37060" y="1145"/>
                  <a:pt x="37232" y="1145"/>
                </a:cubicBezTo>
                <a:cubicBezTo>
                  <a:pt x="38494" y="1157"/>
                  <a:pt x="39780" y="1169"/>
                  <a:pt x="41042" y="1169"/>
                </a:cubicBezTo>
                <a:cubicBezTo>
                  <a:pt x="41089" y="1169"/>
                  <a:pt x="41127" y="1169"/>
                  <a:pt x="41157" y="1169"/>
                </a:cubicBezTo>
                <a:cubicBezTo>
                  <a:pt x="41308" y="1169"/>
                  <a:pt x="41270" y="1177"/>
                  <a:pt x="41339" y="1276"/>
                </a:cubicBezTo>
                <a:cubicBezTo>
                  <a:pt x="41494" y="1455"/>
                  <a:pt x="41554" y="1800"/>
                  <a:pt x="41673" y="1990"/>
                </a:cubicBezTo>
                <a:cubicBezTo>
                  <a:pt x="41816" y="2252"/>
                  <a:pt x="41994" y="2693"/>
                  <a:pt x="42339" y="2729"/>
                </a:cubicBezTo>
                <a:cubicBezTo>
                  <a:pt x="42359" y="2731"/>
                  <a:pt x="42378" y="2733"/>
                  <a:pt x="42397" y="2733"/>
                </a:cubicBezTo>
                <a:cubicBezTo>
                  <a:pt x="42703" y="2733"/>
                  <a:pt x="43030" y="2394"/>
                  <a:pt x="43220" y="2193"/>
                </a:cubicBezTo>
                <a:cubicBezTo>
                  <a:pt x="43411" y="2002"/>
                  <a:pt x="43578" y="1800"/>
                  <a:pt x="43732" y="1574"/>
                </a:cubicBezTo>
                <a:cubicBezTo>
                  <a:pt x="43994" y="1228"/>
                  <a:pt x="43971" y="1109"/>
                  <a:pt x="44423" y="1109"/>
                </a:cubicBezTo>
                <a:cubicBezTo>
                  <a:pt x="45506" y="1086"/>
                  <a:pt x="46578" y="1038"/>
                  <a:pt x="47661" y="978"/>
                </a:cubicBezTo>
                <a:cubicBezTo>
                  <a:pt x="47940" y="970"/>
                  <a:pt x="48301" y="891"/>
                  <a:pt x="48614" y="891"/>
                </a:cubicBezTo>
                <a:cubicBezTo>
                  <a:pt x="48730" y="891"/>
                  <a:pt x="48839" y="902"/>
                  <a:pt x="48935" y="931"/>
                </a:cubicBezTo>
                <a:cubicBezTo>
                  <a:pt x="49174" y="1002"/>
                  <a:pt x="49364" y="1205"/>
                  <a:pt x="49614" y="1276"/>
                </a:cubicBezTo>
                <a:cubicBezTo>
                  <a:pt x="49708" y="1303"/>
                  <a:pt x="49798" y="1315"/>
                  <a:pt x="49886" y="1315"/>
                </a:cubicBezTo>
                <a:cubicBezTo>
                  <a:pt x="50188" y="1315"/>
                  <a:pt x="50462" y="1176"/>
                  <a:pt x="50757" y="1038"/>
                </a:cubicBezTo>
                <a:cubicBezTo>
                  <a:pt x="51031" y="919"/>
                  <a:pt x="51221" y="788"/>
                  <a:pt x="51519" y="740"/>
                </a:cubicBezTo>
                <a:cubicBezTo>
                  <a:pt x="52055" y="633"/>
                  <a:pt x="52650" y="645"/>
                  <a:pt x="53198" y="585"/>
                </a:cubicBezTo>
                <a:cubicBezTo>
                  <a:pt x="53518" y="560"/>
                  <a:pt x="53925" y="465"/>
                  <a:pt x="54280" y="465"/>
                </a:cubicBezTo>
                <a:cubicBezTo>
                  <a:pt x="54413" y="465"/>
                  <a:pt x="54539" y="478"/>
                  <a:pt x="54650" y="514"/>
                </a:cubicBezTo>
                <a:cubicBezTo>
                  <a:pt x="54865" y="585"/>
                  <a:pt x="55043" y="764"/>
                  <a:pt x="55281" y="824"/>
                </a:cubicBezTo>
                <a:cubicBezTo>
                  <a:pt x="55373" y="848"/>
                  <a:pt x="55460" y="859"/>
                  <a:pt x="55544" y="859"/>
                </a:cubicBezTo>
                <a:cubicBezTo>
                  <a:pt x="55787" y="859"/>
                  <a:pt x="56004" y="766"/>
                  <a:pt x="56234" y="633"/>
                </a:cubicBezTo>
                <a:cubicBezTo>
                  <a:pt x="56448" y="514"/>
                  <a:pt x="56651" y="288"/>
                  <a:pt x="56865" y="204"/>
                </a:cubicBezTo>
                <a:lnTo>
                  <a:pt x="56865" y="204"/>
                </a:lnTo>
                <a:cubicBezTo>
                  <a:pt x="56817" y="226"/>
                  <a:pt x="56807" y="234"/>
                  <a:pt x="56819" y="234"/>
                </a:cubicBezTo>
                <a:cubicBezTo>
                  <a:pt x="56838" y="234"/>
                  <a:pt x="56919" y="212"/>
                  <a:pt x="56972" y="204"/>
                </a:cubicBezTo>
                <a:cubicBezTo>
                  <a:pt x="57084" y="189"/>
                  <a:pt x="57203" y="185"/>
                  <a:pt x="57324" y="185"/>
                </a:cubicBezTo>
                <a:close/>
                <a:moveTo>
                  <a:pt x="58221" y="0"/>
                </a:moveTo>
                <a:cubicBezTo>
                  <a:pt x="58011" y="0"/>
                  <a:pt x="57801" y="1"/>
                  <a:pt x="57591" y="2"/>
                </a:cubicBezTo>
                <a:cubicBezTo>
                  <a:pt x="57511" y="2"/>
                  <a:pt x="57430" y="1"/>
                  <a:pt x="57349" y="1"/>
                </a:cubicBezTo>
                <a:cubicBezTo>
                  <a:pt x="57105" y="1"/>
                  <a:pt x="56862" y="14"/>
                  <a:pt x="56639" y="121"/>
                </a:cubicBezTo>
                <a:cubicBezTo>
                  <a:pt x="56436" y="228"/>
                  <a:pt x="56270" y="443"/>
                  <a:pt x="56043" y="550"/>
                </a:cubicBezTo>
                <a:cubicBezTo>
                  <a:pt x="55862" y="631"/>
                  <a:pt x="55731" y="663"/>
                  <a:pt x="55624" y="663"/>
                </a:cubicBezTo>
                <a:cubicBezTo>
                  <a:pt x="55386" y="663"/>
                  <a:pt x="55264" y="506"/>
                  <a:pt x="54960" y="383"/>
                </a:cubicBezTo>
                <a:cubicBezTo>
                  <a:pt x="54779" y="308"/>
                  <a:pt x="54592" y="282"/>
                  <a:pt x="54401" y="282"/>
                </a:cubicBezTo>
                <a:cubicBezTo>
                  <a:pt x="54075" y="282"/>
                  <a:pt x="53738" y="357"/>
                  <a:pt x="53400" y="395"/>
                </a:cubicBezTo>
                <a:cubicBezTo>
                  <a:pt x="52710" y="454"/>
                  <a:pt x="51805" y="383"/>
                  <a:pt x="51162" y="621"/>
                </a:cubicBezTo>
                <a:cubicBezTo>
                  <a:pt x="50852" y="740"/>
                  <a:pt x="50579" y="990"/>
                  <a:pt x="50245" y="1086"/>
                </a:cubicBezTo>
                <a:cubicBezTo>
                  <a:pt x="50175" y="1102"/>
                  <a:pt x="50110" y="1109"/>
                  <a:pt x="50050" y="1109"/>
                </a:cubicBezTo>
                <a:cubicBezTo>
                  <a:pt x="49762" y="1109"/>
                  <a:pt x="49564" y="946"/>
                  <a:pt x="49269" y="847"/>
                </a:cubicBezTo>
                <a:cubicBezTo>
                  <a:pt x="49041" y="766"/>
                  <a:pt x="48783" y="738"/>
                  <a:pt x="48513" y="738"/>
                </a:cubicBezTo>
                <a:cubicBezTo>
                  <a:pt x="48036" y="738"/>
                  <a:pt x="47524" y="825"/>
                  <a:pt x="47090" y="847"/>
                </a:cubicBezTo>
                <a:cubicBezTo>
                  <a:pt x="46054" y="883"/>
                  <a:pt x="45030" y="931"/>
                  <a:pt x="44006" y="966"/>
                </a:cubicBezTo>
                <a:cubicBezTo>
                  <a:pt x="43947" y="966"/>
                  <a:pt x="43828" y="978"/>
                  <a:pt x="43792" y="1050"/>
                </a:cubicBezTo>
                <a:cubicBezTo>
                  <a:pt x="43621" y="1392"/>
                  <a:pt x="42957" y="2533"/>
                  <a:pt x="42504" y="2533"/>
                </a:cubicBezTo>
                <a:cubicBezTo>
                  <a:pt x="42485" y="2533"/>
                  <a:pt x="42465" y="2531"/>
                  <a:pt x="42447" y="2526"/>
                </a:cubicBezTo>
                <a:cubicBezTo>
                  <a:pt x="42113" y="2467"/>
                  <a:pt x="41708" y="1359"/>
                  <a:pt x="41649" y="1050"/>
                </a:cubicBezTo>
                <a:cubicBezTo>
                  <a:pt x="41649" y="1002"/>
                  <a:pt x="41577" y="1002"/>
                  <a:pt x="41554" y="1002"/>
                </a:cubicBezTo>
                <a:cubicBezTo>
                  <a:pt x="41128" y="1009"/>
                  <a:pt x="40704" y="1012"/>
                  <a:pt x="40280" y="1012"/>
                </a:cubicBezTo>
                <a:cubicBezTo>
                  <a:pt x="39257" y="1012"/>
                  <a:pt x="38238" y="995"/>
                  <a:pt x="37220" y="978"/>
                </a:cubicBezTo>
                <a:cubicBezTo>
                  <a:pt x="37026" y="975"/>
                  <a:pt x="36873" y="965"/>
                  <a:pt x="36743" y="965"/>
                </a:cubicBezTo>
                <a:cubicBezTo>
                  <a:pt x="36426" y="965"/>
                  <a:pt x="36243" y="1022"/>
                  <a:pt x="35922" y="1359"/>
                </a:cubicBezTo>
                <a:cubicBezTo>
                  <a:pt x="35929" y="1352"/>
                  <a:pt x="35934" y="1349"/>
                  <a:pt x="35936" y="1349"/>
                </a:cubicBezTo>
                <a:cubicBezTo>
                  <a:pt x="35951" y="1349"/>
                  <a:pt x="35845" y="1517"/>
                  <a:pt x="35803" y="1538"/>
                </a:cubicBezTo>
                <a:cubicBezTo>
                  <a:pt x="35577" y="1621"/>
                  <a:pt x="35362" y="1693"/>
                  <a:pt x="35124" y="1764"/>
                </a:cubicBezTo>
                <a:cubicBezTo>
                  <a:pt x="34932" y="1938"/>
                  <a:pt x="34758" y="2025"/>
                  <a:pt x="34601" y="2025"/>
                </a:cubicBezTo>
                <a:cubicBezTo>
                  <a:pt x="34446" y="2025"/>
                  <a:pt x="34308" y="1941"/>
                  <a:pt x="34184" y="1776"/>
                </a:cubicBezTo>
                <a:cubicBezTo>
                  <a:pt x="34017" y="1586"/>
                  <a:pt x="33945" y="1300"/>
                  <a:pt x="33791" y="1086"/>
                </a:cubicBezTo>
                <a:cubicBezTo>
                  <a:pt x="33628" y="841"/>
                  <a:pt x="33459" y="809"/>
                  <a:pt x="33228" y="809"/>
                </a:cubicBezTo>
                <a:cubicBezTo>
                  <a:pt x="33144" y="809"/>
                  <a:pt x="33052" y="813"/>
                  <a:pt x="32949" y="813"/>
                </a:cubicBezTo>
                <a:cubicBezTo>
                  <a:pt x="32921" y="813"/>
                  <a:pt x="32892" y="812"/>
                  <a:pt x="32862" y="812"/>
                </a:cubicBezTo>
                <a:cubicBezTo>
                  <a:pt x="31588" y="752"/>
                  <a:pt x="30338" y="669"/>
                  <a:pt x="29088" y="574"/>
                </a:cubicBezTo>
                <a:cubicBezTo>
                  <a:pt x="28791" y="553"/>
                  <a:pt x="28500" y="539"/>
                  <a:pt x="28214" y="539"/>
                </a:cubicBezTo>
                <a:cubicBezTo>
                  <a:pt x="27515" y="539"/>
                  <a:pt x="26840" y="621"/>
                  <a:pt x="26147" y="883"/>
                </a:cubicBezTo>
                <a:cubicBezTo>
                  <a:pt x="25516" y="1121"/>
                  <a:pt x="24909" y="1419"/>
                  <a:pt x="24242" y="1538"/>
                </a:cubicBezTo>
                <a:cubicBezTo>
                  <a:pt x="24010" y="1582"/>
                  <a:pt x="23781" y="1601"/>
                  <a:pt x="23554" y="1601"/>
                </a:cubicBezTo>
                <a:cubicBezTo>
                  <a:pt x="22977" y="1601"/>
                  <a:pt x="22413" y="1477"/>
                  <a:pt x="21849" y="1324"/>
                </a:cubicBezTo>
                <a:cubicBezTo>
                  <a:pt x="21423" y="1201"/>
                  <a:pt x="20794" y="897"/>
                  <a:pt x="20267" y="897"/>
                </a:cubicBezTo>
                <a:cubicBezTo>
                  <a:pt x="20131" y="897"/>
                  <a:pt x="20002" y="918"/>
                  <a:pt x="19884" y="966"/>
                </a:cubicBezTo>
                <a:cubicBezTo>
                  <a:pt x="19432" y="1157"/>
                  <a:pt x="19253" y="1836"/>
                  <a:pt x="18967" y="2217"/>
                </a:cubicBezTo>
                <a:cubicBezTo>
                  <a:pt x="18647" y="2644"/>
                  <a:pt x="18317" y="3080"/>
                  <a:pt x="17995" y="3509"/>
                </a:cubicBezTo>
                <a:lnTo>
                  <a:pt x="17995" y="3509"/>
                </a:lnTo>
                <a:cubicBezTo>
                  <a:pt x="17405" y="3248"/>
                  <a:pt x="16857" y="2965"/>
                  <a:pt x="16586" y="2336"/>
                </a:cubicBezTo>
                <a:cubicBezTo>
                  <a:pt x="16396" y="1859"/>
                  <a:pt x="16491" y="1038"/>
                  <a:pt x="16038" y="705"/>
                </a:cubicBezTo>
                <a:cubicBezTo>
                  <a:pt x="15800" y="526"/>
                  <a:pt x="15384" y="562"/>
                  <a:pt x="15086" y="550"/>
                </a:cubicBezTo>
                <a:cubicBezTo>
                  <a:pt x="14300" y="490"/>
                  <a:pt x="13526" y="454"/>
                  <a:pt x="12740" y="431"/>
                </a:cubicBezTo>
                <a:cubicBezTo>
                  <a:pt x="10779" y="342"/>
                  <a:pt x="8780" y="236"/>
                  <a:pt x="6785" y="236"/>
                </a:cubicBezTo>
                <a:cubicBezTo>
                  <a:pt x="5039" y="236"/>
                  <a:pt x="3296" y="317"/>
                  <a:pt x="1584" y="562"/>
                </a:cubicBezTo>
                <a:cubicBezTo>
                  <a:pt x="1144" y="621"/>
                  <a:pt x="620" y="681"/>
                  <a:pt x="203" y="907"/>
                </a:cubicBezTo>
                <a:cubicBezTo>
                  <a:pt x="179" y="919"/>
                  <a:pt x="144" y="943"/>
                  <a:pt x="144" y="990"/>
                </a:cubicBezTo>
                <a:cubicBezTo>
                  <a:pt x="179" y="2669"/>
                  <a:pt x="429" y="4360"/>
                  <a:pt x="453" y="6038"/>
                </a:cubicBezTo>
                <a:cubicBezTo>
                  <a:pt x="477" y="7134"/>
                  <a:pt x="489" y="8384"/>
                  <a:pt x="13" y="9420"/>
                </a:cubicBezTo>
                <a:cubicBezTo>
                  <a:pt x="1" y="9444"/>
                  <a:pt x="25" y="9456"/>
                  <a:pt x="36" y="9479"/>
                </a:cubicBezTo>
                <a:cubicBezTo>
                  <a:pt x="870" y="10015"/>
                  <a:pt x="1918" y="9979"/>
                  <a:pt x="2882" y="10075"/>
                </a:cubicBezTo>
                <a:cubicBezTo>
                  <a:pt x="2937" y="10080"/>
                  <a:pt x="2996" y="10087"/>
                  <a:pt x="3055" y="10092"/>
                </a:cubicBezTo>
                <a:lnTo>
                  <a:pt x="3055" y="10092"/>
                </a:lnTo>
                <a:cubicBezTo>
                  <a:pt x="2548" y="10263"/>
                  <a:pt x="1995" y="10661"/>
                  <a:pt x="1513" y="10896"/>
                </a:cubicBezTo>
                <a:cubicBezTo>
                  <a:pt x="1287" y="11003"/>
                  <a:pt x="1072" y="11111"/>
                  <a:pt x="834" y="11194"/>
                </a:cubicBezTo>
                <a:cubicBezTo>
                  <a:pt x="679" y="11253"/>
                  <a:pt x="370" y="11253"/>
                  <a:pt x="251" y="11349"/>
                </a:cubicBezTo>
                <a:cubicBezTo>
                  <a:pt x="156" y="11420"/>
                  <a:pt x="179" y="11420"/>
                  <a:pt x="144" y="11515"/>
                </a:cubicBezTo>
                <a:cubicBezTo>
                  <a:pt x="13" y="11813"/>
                  <a:pt x="132" y="12420"/>
                  <a:pt x="132" y="12730"/>
                </a:cubicBezTo>
                <a:cubicBezTo>
                  <a:pt x="120" y="16992"/>
                  <a:pt x="156" y="21243"/>
                  <a:pt x="203" y="25505"/>
                </a:cubicBezTo>
                <a:cubicBezTo>
                  <a:pt x="215" y="27303"/>
                  <a:pt x="239" y="29089"/>
                  <a:pt x="239" y="30887"/>
                </a:cubicBezTo>
                <a:cubicBezTo>
                  <a:pt x="239" y="30934"/>
                  <a:pt x="310" y="30934"/>
                  <a:pt x="334" y="30934"/>
                </a:cubicBezTo>
                <a:cubicBezTo>
                  <a:pt x="457" y="30937"/>
                  <a:pt x="580" y="30938"/>
                  <a:pt x="702" y="30938"/>
                </a:cubicBezTo>
                <a:cubicBezTo>
                  <a:pt x="1222" y="30938"/>
                  <a:pt x="1738" y="30920"/>
                  <a:pt x="2239" y="30911"/>
                </a:cubicBezTo>
                <a:cubicBezTo>
                  <a:pt x="2388" y="30911"/>
                  <a:pt x="2563" y="30921"/>
                  <a:pt x="2731" y="30921"/>
                </a:cubicBezTo>
                <a:cubicBezTo>
                  <a:pt x="2831" y="30921"/>
                  <a:pt x="2928" y="30917"/>
                  <a:pt x="3017" y="30905"/>
                </a:cubicBezTo>
                <a:lnTo>
                  <a:pt x="3017" y="30905"/>
                </a:lnTo>
                <a:cubicBezTo>
                  <a:pt x="2542" y="31120"/>
                  <a:pt x="2048" y="31623"/>
                  <a:pt x="1644" y="31935"/>
                </a:cubicBezTo>
                <a:cubicBezTo>
                  <a:pt x="1322" y="32173"/>
                  <a:pt x="691" y="32470"/>
                  <a:pt x="453" y="32804"/>
                </a:cubicBezTo>
                <a:cubicBezTo>
                  <a:pt x="310" y="33030"/>
                  <a:pt x="334" y="33399"/>
                  <a:pt x="334" y="33673"/>
                </a:cubicBezTo>
                <a:cubicBezTo>
                  <a:pt x="322" y="34256"/>
                  <a:pt x="358" y="34816"/>
                  <a:pt x="382" y="35399"/>
                </a:cubicBezTo>
                <a:cubicBezTo>
                  <a:pt x="453" y="37007"/>
                  <a:pt x="608" y="38614"/>
                  <a:pt x="775" y="40209"/>
                </a:cubicBezTo>
                <a:cubicBezTo>
                  <a:pt x="917" y="41671"/>
                  <a:pt x="1072" y="43181"/>
                  <a:pt x="1333" y="44631"/>
                </a:cubicBezTo>
                <a:lnTo>
                  <a:pt x="1333" y="44631"/>
                </a:lnTo>
                <a:cubicBezTo>
                  <a:pt x="1316" y="44659"/>
                  <a:pt x="1323" y="44682"/>
                  <a:pt x="1372" y="44686"/>
                </a:cubicBezTo>
                <a:lnTo>
                  <a:pt x="1372" y="44686"/>
                </a:lnTo>
                <a:cubicBezTo>
                  <a:pt x="1383" y="44689"/>
                  <a:pt x="1397" y="44691"/>
                  <a:pt x="1412" y="44691"/>
                </a:cubicBezTo>
                <a:cubicBezTo>
                  <a:pt x="1432" y="44691"/>
                  <a:pt x="1453" y="44688"/>
                  <a:pt x="1475" y="44683"/>
                </a:cubicBezTo>
                <a:lnTo>
                  <a:pt x="1475" y="44683"/>
                </a:lnTo>
                <a:cubicBezTo>
                  <a:pt x="5726" y="44507"/>
                  <a:pt x="9978" y="44435"/>
                  <a:pt x="14229" y="44329"/>
                </a:cubicBezTo>
                <a:cubicBezTo>
                  <a:pt x="14955" y="44317"/>
                  <a:pt x="15669" y="44305"/>
                  <a:pt x="16396" y="44281"/>
                </a:cubicBezTo>
                <a:cubicBezTo>
                  <a:pt x="16705" y="44269"/>
                  <a:pt x="16753" y="44305"/>
                  <a:pt x="16943" y="44127"/>
                </a:cubicBezTo>
                <a:cubicBezTo>
                  <a:pt x="17270" y="43833"/>
                  <a:pt x="17566" y="43192"/>
                  <a:pt x="18050" y="43192"/>
                </a:cubicBezTo>
                <a:cubicBezTo>
                  <a:pt x="18096" y="43192"/>
                  <a:pt x="18144" y="43197"/>
                  <a:pt x="18194" y="43210"/>
                </a:cubicBezTo>
                <a:cubicBezTo>
                  <a:pt x="18634" y="43329"/>
                  <a:pt x="18908" y="43829"/>
                  <a:pt x="19253" y="44079"/>
                </a:cubicBezTo>
                <a:cubicBezTo>
                  <a:pt x="19410" y="44198"/>
                  <a:pt x="19576" y="44228"/>
                  <a:pt x="19760" y="44228"/>
                </a:cubicBezTo>
                <a:cubicBezTo>
                  <a:pt x="19925" y="44228"/>
                  <a:pt x="20103" y="44204"/>
                  <a:pt x="20301" y="44198"/>
                </a:cubicBezTo>
                <a:cubicBezTo>
                  <a:pt x="21075" y="44186"/>
                  <a:pt x="21825" y="44162"/>
                  <a:pt x="22599" y="44150"/>
                </a:cubicBezTo>
                <a:cubicBezTo>
                  <a:pt x="24087" y="44127"/>
                  <a:pt x="25599" y="44091"/>
                  <a:pt x="27087" y="44067"/>
                </a:cubicBezTo>
                <a:cubicBezTo>
                  <a:pt x="30433" y="44007"/>
                  <a:pt x="33779" y="43948"/>
                  <a:pt x="37124" y="43900"/>
                </a:cubicBezTo>
                <a:cubicBezTo>
                  <a:pt x="37208" y="43900"/>
                  <a:pt x="37327" y="43865"/>
                  <a:pt x="37351" y="43793"/>
                </a:cubicBezTo>
                <a:cubicBezTo>
                  <a:pt x="37493" y="43335"/>
                  <a:pt x="37913" y="42539"/>
                  <a:pt x="38411" y="42539"/>
                </a:cubicBezTo>
                <a:cubicBezTo>
                  <a:pt x="38496" y="42539"/>
                  <a:pt x="38584" y="42562"/>
                  <a:pt x="38672" y="42614"/>
                </a:cubicBezTo>
                <a:cubicBezTo>
                  <a:pt x="39125" y="42876"/>
                  <a:pt x="39303" y="43388"/>
                  <a:pt x="39660" y="43734"/>
                </a:cubicBezTo>
                <a:cubicBezTo>
                  <a:pt x="39820" y="43882"/>
                  <a:pt x="40062" y="43924"/>
                  <a:pt x="40324" y="43924"/>
                </a:cubicBezTo>
                <a:cubicBezTo>
                  <a:pt x="40651" y="43924"/>
                  <a:pt x="41009" y="43859"/>
                  <a:pt x="41280" y="43853"/>
                </a:cubicBezTo>
                <a:cubicBezTo>
                  <a:pt x="42232" y="43841"/>
                  <a:pt x="43185" y="43829"/>
                  <a:pt x="44137" y="43829"/>
                </a:cubicBezTo>
                <a:cubicBezTo>
                  <a:pt x="47542" y="43781"/>
                  <a:pt x="50960" y="43746"/>
                  <a:pt x="54365" y="43734"/>
                </a:cubicBezTo>
                <a:cubicBezTo>
                  <a:pt x="54436" y="43734"/>
                  <a:pt x="54567" y="43698"/>
                  <a:pt x="54591" y="43626"/>
                </a:cubicBezTo>
                <a:cubicBezTo>
                  <a:pt x="54627" y="43484"/>
                  <a:pt x="54662" y="43305"/>
                  <a:pt x="54770" y="43162"/>
                </a:cubicBezTo>
                <a:cubicBezTo>
                  <a:pt x="54947" y="42944"/>
                  <a:pt x="55044" y="42873"/>
                  <a:pt x="55120" y="42873"/>
                </a:cubicBezTo>
                <a:cubicBezTo>
                  <a:pt x="55222" y="42873"/>
                  <a:pt x="55284" y="43003"/>
                  <a:pt x="55448" y="43079"/>
                </a:cubicBezTo>
                <a:cubicBezTo>
                  <a:pt x="55686" y="43198"/>
                  <a:pt x="56020" y="43424"/>
                  <a:pt x="56079" y="43674"/>
                </a:cubicBezTo>
                <a:cubicBezTo>
                  <a:pt x="56091" y="43722"/>
                  <a:pt x="56151" y="43722"/>
                  <a:pt x="56174" y="43722"/>
                </a:cubicBezTo>
                <a:lnTo>
                  <a:pt x="62211" y="43722"/>
                </a:lnTo>
                <a:cubicBezTo>
                  <a:pt x="62270" y="43722"/>
                  <a:pt x="62413" y="43686"/>
                  <a:pt x="62425" y="43615"/>
                </a:cubicBezTo>
                <a:cubicBezTo>
                  <a:pt x="62520" y="43222"/>
                  <a:pt x="62830" y="42769"/>
                  <a:pt x="63199" y="42650"/>
                </a:cubicBezTo>
                <a:cubicBezTo>
                  <a:pt x="63256" y="42632"/>
                  <a:pt x="63311" y="42623"/>
                  <a:pt x="63365" y="42623"/>
                </a:cubicBezTo>
                <a:cubicBezTo>
                  <a:pt x="63736" y="42623"/>
                  <a:pt x="64059" y="43010"/>
                  <a:pt x="64318" y="43269"/>
                </a:cubicBezTo>
                <a:cubicBezTo>
                  <a:pt x="64533" y="43484"/>
                  <a:pt x="64592" y="43615"/>
                  <a:pt x="64854" y="43674"/>
                </a:cubicBezTo>
                <a:cubicBezTo>
                  <a:pt x="65153" y="43739"/>
                  <a:pt x="65483" y="43755"/>
                  <a:pt x="65818" y="43755"/>
                </a:cubicBezTo>
                <a:cubicBezTo>
                  <a:pt x="66127" y="43755"/>
                  <a:pt x="66440" y="43741"/>
                  <a:pt x="66734" y="43741"/>
                </a:cubicBezTo>
                <a:cubicBezTo>
                  <a:pt x="66820" y="43741"/>
                  <a:pt x="66904" y="43743"/>
                  <a:pt x="66985" y="43746"/>
                </a:cubicBezTo>
                <a:cubicBezTo>
                  <a:pt x="69593" y="43841"/>
                  <a:pt x="72188" y="43912"/>
                  <a:pt x="74796" y="44019"/>
                </a:cubicBezTo>
                <a:cubicBezTo>
                  <a:pt x="75760" y="44055"/>
                  <a:pt x="76748" y="44079"/>
                  <a:pt x="77713" y="44174"/>
                </a:cubicBezTo>
                <a:cubicBezTo>
                  <a:pt x="77727" y="44179"/>
                  <a:pt x="77745" y="44181"/>
                  <a:pt x="77766" y="44181"/>
                </a:cubicBezTo>
                <a:cubicBezTo>
                  <a:pt x="77855" y="44181"/>
                  <a:pt x="77987" y="44139"/>
                  <a:pt x="77987" y="44043"/>
                </a:cubicBezTo>
                <a:cubicBezTo>
                  <a:pt x="77725" y="41674"/>
                  <a:pt x="77784" y="39257"/>
                  <a:pt x="77725" y="36888"/>
                </a:cubicBezTo>
                <a:cubicBezTo>
                  <a:pt x="77665" y="34613"/>
                  <a:pt x="77594" y="32327"/>
                  <a:pt x="77594" y="30041"/>
                </a:cubicBezTo>
                <a:cubicBezTo>
                  <a:pt x="77594" y="29994"/>
                  <a:pt x="77522" y="29994"/>
                  <a:pt x="77487" y="29994"/>
                </a:cubicBezTo>
                <a:cubicBezTo>
                  <a:pt x="77177" y="29982"/>
                  <a:pt x="76213" y="29922"/>
                  <a:pt x="76046" y="29625"/>
                </a:cubicBezTo>
                <a:cubicBezTo>
                  <a:pt x="75844" y="29268"/>
                  <a:pt x="76760" y="28553"/>
                  <a:pt x="76987" y="28339"/>
                </a:cubicBezTo>
                <a:cubicBezTo>
                  <a:pt x="77320" y="28029"/>
                  <a:pt x="77594" y="27958"/>
                  <a:pt x="77606" y="27482"/>
                </a:cubicBezTo>
                <a:cubicBezTo>
                  <a:pt x="77606" y="26541"/>
                  <a:pt x="77630" y="25600"/>
                  <a:pt x="77641" y="24672"/>
                </a:cubicBezTo>
                <a:cubicBezTo>
                  <a:pt x="77665" y="22231"/>
                  <a:pt x="77701" y="19790"/>
                  <a:pt x="77784" y="17349"/>
                </a:cubicBezTo>
                <a:cubicBezTo>
                  <a:pt x="77784" y="17290"/>
                  <a:pt x="77749" y="17290"/>
                  <a:pt x="77689" y="17266"/>
                </a:cubicBezTo>
                <a:cubicBezTo>
                  <a:pt x="77624" y="17263"/>
                  <a:pt x="77556" y="17261"/>
                  <a:pt x="77485" y="17261"/>
                </a:cubicBezTo>
                <a:cubicBezTo>
                  <a:pt x="77307" y="17261"/>
                  <a:pt x="77112" y="17269"/>
                  <a:pt x="76920" y="17269"/>
                </a:cubicBezTo>
                <a:cubicBezTo>
                  <a:pt x="76650" y="17269"/>
                  <a:pt x="76385" y="17254"/>
                  <a:pt x="76177" y="17183"/>
                </a:cubicBezTo>
                <a:cubicBezTo>
                  <a:pt x="76155" y="17175"/>
                  <a:pt x="76137" y="17169"/>
                  <a:pt x="76124" y="17164"/>
                </a:cubicBezTo>
                <a:lnTo>
                  <a:pt x="76124" y="17164"/>
                </a:lnTo>
                <a:cubicBezTo>
                  <a:pt x="76084" y="17069"/>
                  <a:pt x="76092" y="16862"/>
                  <a:pt x="76082" y="16778"/>
                </a:cubicBezTo>
                <a:cubicBezTo>
                  <a:pt x="76040" y="16568"/>
                  <a:pt x="76007" y="16348"/>
                  <a:pt x="75975" y="16135"/>
                </a:cubicBezTo>
                <a:lnTo>
                  <a:pt x="75975" y="16135"/>
                </a:lnTo>
                <a:cubicBezTo>
                  <a:pt x="76600" y="15994"/>
                  <a:pt x="77217" y="15863"/>
                  <a:pt x="77844" y="15742"/>
                </a:cubicBezTo>
                <a:cubicBezTo>
                  <a:pt x="77891" y="15718"/>
                  <a:pt x="77987" y="15694"/>
                  <a:pt x="77987" y="15635"/>
                </a:cubicBezTo>
                <a:cubicBezTo>
                  <a:pt x="78534" y="10622"/>
                  <a:pt x="79237" y="5562"/>
                  <a:pt x="79475" y="514"/>
                </a:cubicBezTo>
                <a:cubicBezTo>
                  <a:pt x="79475" y="466"/>
                  <a:pt x="79439" y="454"/>
                  <a:pt x="79415" y="454"/>
                </a:cubicBezTo>
                <a:cubicBezTo>
                  <a:pt x="77177" y="228"/>
                  <a:pt x="74903" y="240"/>
                  <a:pt x="72665" y="204"/>
                </a:cubicBezTo>
                <a:cubicBezTo>
                  <a:pt x="69593" y="145"/>
                  <a:pt x="66509" y="109"/>
                  <a:pt x="63425" y="62"/>
                </a:cubicBezTo>
                <a:cubicBezTo>
                  <a:pt x="61684" y="40"/>
                  <a:pt x="59952" y="0"/>
                  <a:pt x="58221" y="0"/>
                </a:cubicBezTo>
                <a:close/>
              </a:path>
            </a:pathLst>
          </a:custGeom>
          <a:solidFill>
            <a:srgbClr val="BC9E6C"/>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Tree>
    <p:extLst>
      <p:ext uri="{BB962C8B-B14F-4D97-AF65-F5344CB8AC3E}">
        <p14:creationId xmlns:p14="http://schemas.microsoft.com/office/powerpoint/2010/main" val="898861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0"/>
        <p:cNvGrpSpPr/>
        <p:nvPr/>
      </p:nvGrpSpPr>
      <p:grpSpPr>
        <a:xfrm>
          <a:off x="0" y="0"/>
          <a:ext cx="0" cy="0"/>
          <a:chOff x="0" y="0"/>
          <a:chExt cx="0" cy="0"/>
        </a:xfrm>
      </p:grpSpPr>
      <p:sp>
        <p:nvSpPr>
          <p:cNvPr id="111" name="Google Shape;111;p4"/>
          <p:cNvSpPr/>
          <p:nvPr/>
        </p:nvSpPr>
        <p:spPr>
          <a:xfrm>
            <a:off x="-100" y="1"/>
            <a:ext cx="12191888" cy="6848908"/>
          </a:xfrm>
          <a:custGeom>
            <a:avLst/>
            <a:gdLst/>
            <a:ahLst/>
            <a:cxnLst/>
            <a:rect l="l" t="t" r="r" b="b"/>
            <a:pathLst>
              <a:path w="84821" h="47649" extrusionOk="0">
                <a:moveTo>
                  <a:pt x="1" y="0"/>
                </a:moveTo>
                <a:lnTo>
                  <a:pt x="1" y="47649"/>
                </a:lnTo>
                <a:lnTo>
                  <a:pt x="84821" y="47649"/>
                </a:lnTo>
                <a:lnTo>
                  <a:pt x="84821" y="0"/>
                </a:lnTo>
                <a:close/>
              </a:path>
            </a:pathLst>
          </a:custGeom>
          <a:solidFill>
            <a:srgbClr val="EFDAA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12" name="Google Shape;112;p4"/>
          <p:cNvSpPr/>
          <p:nvPr/>
        </p:nvSpPr>
        <p:spPr>
          <a:xfrm>
            <a:off x="443193" y="226821"/>
            <a:ext cx="11375607" cy="6385932"/>
          </a:xfrm>
          <a:custGeom>
            <a:avLst/>
            <a:gdLst/>
            <a:ahLst/>
            <a:cxnLst/>
            <a:rect l="l" t="t" r="r" b="b"/>
            <a:pathLst>
              <a:path w="79142" h="44428" extrusionOk="0">
                <a:moveTo>
                  <a:pt x="57914" y="0"/>
                </a:moveTo>
                <a:cubicBezTo>
                  <a:pt x="57216" y="0"/>
                  <a:pt x="56783" y="9"/>
                  <a:pt x="56614" y="29"/>
                </a:cubicBezTo>
                <a:cubicBezTo>
                  <a:pt x="56507" y="137"/>
                  <a:pt x="55781" y="684"/>
                  <a:pt x="55436" y="684"/>
                </a:cubicBezTo>
                <a:cubicBezTo>
                  <a:pt x="55150" y="684"/>
                  <a:pt x="54543" y="315"/>
                  <a:pt x="54495" y="256"/>
                </a:cubicBezTo>
                <a:cubicBezTo>
                  <a:pt x="53328" y="351"/>
                  <a:pt x="52197" y="458"/>
                  <a:pt x="51090" y="553"/>
                </a:cubicBezTo>
                <a:cubicBezTo>
                  <a:pt x="50888" y="696"/>
                  <a:pt x="49995" y="1113"/>
                  <a:pt x="49792" y="1113"/>
                </a:cubicBezTo>
                <a:cubicBezTo>
                  <a:pt x="49495" y="1113"/>
                  <a:pt x="48899" y="756"/>
                  <a:pt x="48828" y="696"/>
                </a:cubicBezTo>
                <a:cubicBezTo>
                  <a:pt x="47113" y="803"/>
                  <a:pt x="45423" y="875"/>
                  <a:pt x="43756" y="922"/>
                </a:cubicBezTo>
                <a:cubicBezTo>
                  <a:pt x="43589" y="1291"/>
                  <a:pt x="42672" y="2530"/>
                  <a:pt x="42232" y="2530"/>
                </a:cubicBezTo>
                <a:cubicBezTo>
                  <a:pt x="41934" y="2530"/>
                  <a:pt x="41315" y="1184"/>
                  <a:pt x="41303" y="970"/>
                </a:cubicBezTo>
                <a:cubicBezTo>
                  <a:pt x="40839" y="970"/>
                  <a:pt x="37398" y="946"/>
                  <a:pt x="36148" y="922"/>
                </a:cubicBezTo>
                <a:cubicBezTo>
                  <a:pt x="35921" y="1125"/>
                  <a:pt x="35779" y="1339"/>
                  <a:pt x="35683" y="1565"/>
                </a:cubicBezTo>
                <a:cubicBezTo>
                  <a:pt x="35564" y="1875"/>
                  <a:pt x="35171" y="2077"/>
                  <a:pt x="34719" y="2077"/>
                </a:cubicBezTo>
                <a:cubicBezTo>
                  <a:pt x="34290" y="2077"/>
                  <a:pt x="33885" y="1875"/>
                  <a:pt x="33754" y="1577"/>
                </a:cubicBezTo>
                <a:cubicBezTo>
                  <a:pt x="33635" y="1327"/>
                  <a:pt x="33481" y="1065"/>
                  <a:pt x="33326" y="815"/>
                </a:cubicBezTo>
                <a:cubicBezTo>
                  <a:pt x="31873" y="744"/>
                  <a:pt x="30480" y="672"/>
                  <a:pt x="29159" y="565"/>
                </a:cubicBezTo>
                <a:lnTo>
                  <a:pt x="29111" y="565"/>
                </a:lnTo>
                <a:cubicBezTo>
                  <a:pt x="28647" y="518"/>
                  <a:pt x="28218" y="494"/>
                  <a:pt x="27789" y="494"/>
                </a:cubicBezTo>
                <a:cubicBezTo>
                  <a:pt x="27337" y="494"/>
                  <a:pt x="26980" y="530"/>
                  <a:pt x="26670" y="613"/>
                </a:cubicBezTo>
                <a:cubicBezTo>
                  <a:pt x="26337" y="684"/>
                  <a:pt x="26004" y="827"/>
                  <a:pt x="25623" y="982"/>
                </a:cubicBezTo>
                <a:cubicBezTo>
                  <a:pt x="24956" y="1244"/>
                  <a:pt x="24194" y="1565"/>
                  <a:pt x="23301" y="1565"/>
                </a:cubicBezTo>
                <a:cubicBezTo>
                  <a:pt x="23206" y="1565"/>
                  <a:pt x="23098" y="1542"/>
                  <a:pt x="23003" y="1542"/>
                </a:cubicBezTo>
                <a:cubicBezTo>
                  <a:pt x="22336" y="1482"/>
                  <a:pt x="21717" y="1291"/>
                  <a:pt x="21146" y="1125"/>
                </a:cubicBezTo>
                <a:cubicBezTo>
                  <a:pt x="20681" y="982"/>
                  <a:pt x="20229" y="851"/>
                  <a:pt x="19931" y="851"/>
                </a:cubicBezTo>
                <a:cubicBezTo>
                  <a:pt x="19824" y="851"/>
                  <a:pt x="19538" y="851"/>
                  <a:pt x="19288" y="1589"/>
                </a:cubicBezTo>
                <a:cubicBezTo>
                  <a:pt x="19253" y="1661"/>
                  <a:pt x="17860" y="3506"/>
                  <a:pt x="17860" y="3506"/>
                </a:cubicBezTo>
                <a:lnTo>
                  <a:pt x="17312" y="3268"/>
                </a:lnTo>
                <a:cubicBezTo>
                  <a:pt x="16312" y="2839"/>
                  <a:pt x="16181" y="2077"/>
                  <a:pt x="16062" y="1470"/>
                </a:cubicBezTo>
                <a:cubicBezTo>
                  <a:pt x="15943" y="815"/>
                  <a:pt x="15847" y="613"/>
                  <a:pt x="15502" y="518"/>
                </a:cubicBezTo>
                <a:cubicBezTo>
                  <a:pt x="15002" y="458"/>
                  <a:pt x="10894" y="208"/>
                  <a:pt x="6811" y="208"/>
                </a:cubicBezTo>
                <a:cubicBezTo>
                  <a:pt x="1477" y="208"/>
                  <a:pt x="322" y="672"/>
                  <a:pt x="131" y="768"/>
                </a:cubicBezTo>
                <a:cubicBezTo>
                  <a:pt x="131" y="970"/>
                  <a:pt x="179" y="1518"/>
                  <a:pt x="226" y="2053"/>
                </a:cubicBezTo>
                <a:cubicBezTo>
                  <a:pt x="524" y="5625"/>
                  <a:pt x="584" y="8030"/>
                  <a:pt x="0" y="9209"/>
                </a:cubicBezTo>
                <a:cubicBezTo>
                  <a:pt x="357" y="9459"/>
                  <a:pt x="679" y="9614"/>
                  <a:pt x="1417" y="9673"/>
                </a:cubicBezTo>
                <a:lnTo>
                  <a:pt x="3203" y="9840"/>
                </a:lnTo>
                <a:cubicBezTo>
                  <a:pt x="3203" y="9840"/>
                  <a:pt x="774" y="11233"/>
                  <a:pt x="131" y="11233"/>
                </a:cubicBezTo>
                <a:cubicBezTo>
                  <a:pt x="24" y="11233"/>
                  <a:pt x="203" y="27842"/>
                  <a:pt x="203" y="30676"/>
                </a:cubicBezTo>
                <a:lnTo>
                  <a:pt x="1084" y="30676"/>
                </a:lnTo>
                <a:lnTo>
                  <a:pt x="3155" y="30628"/>
                </a:lnTo>
                <a:lnTo>
                  <a:pt x="369" y="32664"/>
                </a:lnTo>
                <a:cubicBezTo>
                  <a:pt x="48" y="33915"/>
                  <a:pt x="893" y="42320"/>
                  <a:pt x="1274" y="44428"/>
                </a:cubicBezTo>
                <a:cubicBezTo>
                  <a:pt x="3513" y="44333"/>
                  <a:pt x="9585" y="44166"/>
                  <a:pt x="16598" y="44059"/>
                </a:cubicBezTo>
                <a:cubicBezTo>
                  <a:pt x="16729" y="43844"/>
                  <a:pt x="17491" y="42928"/>
                  <a:pt x="17919" y="42928"/>
                </a:cubicBezTo>
                <a:cubicBezTo>
                  <a:pt x="18264" y="42928"/>
                  <a:pt x="19169" y="43737"/>
                  <a:pt x="19336" y="44011"/>
                </a:cubicBezTo>
                <a:cubicBezTo>
                  <a:pt x="25265" y="43880"/>
                  <a:pt x="31361" y="43761"/>
                  <a:pt x="37029" y="43690"/>
                </a:cubicBezTo>
                <a:cubicBezTo>
                  <a:pt x="37100" y="43356"/>
                  <a:pt x="37767" y="42225"/>
                  <a:pt x="38243" y="42225"/>
                </a:cubicBezTo>
                <a:cubicBezTo>
                  <a:pt x="38684" y="42225"/>
                  <a:pt x="39553" y="43332"/>
                  <a:pt x="39720" y="43654"/>
                </a:cubicBezTo>
                <a:cubicBezTo>
                  <a:pt x="45030" y="43571"/>
                  <a:pt x="49911" y="43535"/>
                  <a:pt x="54281" y="43511"/>
                </a:cubicBezTo>
                <a:cubicBezTo>
                  <a:pt x="54364" y="43178"/>
                  <a:pt x="54483" y="42713"/>
                  <a:pt x="55198" y="42713"/>
                </a:cubicBezTo>
                <a:lnTo>
                  <a:pt x="56043" y="43320"/>
                </a:lnTo>
                <a:cubicBezTo>
                  <a:pt x="56067" y="43356"/>
                  <a:pt x="56079" y="43440"/>
                  <a:pt x="56091" y="43511"/>
                </a:cubicBezTo>
                <a:lnTo>
                  <a:pt x="62115" y="43511"/>
                </a:lnTo>
                <a:cubicBezTo>
                  <a:pt x="62139" y="43309"/>
                  <a:pt x="62699" y="42308"/>
                  <a:pt x="63211" y="42308"/>
                </a:cubicBezTo>
                <a:cubicBezTo>
                  <a:pt x="63603" y="42308"/>
                  <a:pt x="64473" y="43201"/>
                  <a:pt x="64663" y="43451"/>
                </a:cubicBezTo>
                <a:cubicBezTo>
                  <a:pt x="64699" y="43487"/>
                  <a:pt x="76105" y="43785"/>
                  <a:pt x="77677" y="43975"/>
                </a:cubicBezTo>
                <a:cubicBezTo>
                  <a:pt x="77510" y="42654"/>
                  <a:pt x="77272" y="30867"/>
                  <a:pt x="77272" y="29974"/>
                </a:cubicBezTo>
                <a:cubicBezTo>
                  <a:pt x="77058" y="29974"/>
                  <a:pt x="75843" y="29795"/>
                  <a:pt x="75676" y="29509"/>
                </a:cubicBezTo>
                <a:cubicBezTo>
                  <a:pt x="75510" y="29224"/>
                  <a:pt x="76760" y="28092"/>
                  <a:pt x="77272" y="27700"/>
                </a:cubicBezTo>
                <a:cubicBezTo>
                  <a:pt x="77296" y="23128"/>
                  <a:pt x="77391" y="18901"/>
                  <a:pt x="77450" y="17246"/>
                </a:cubicBezTo>
                <a:lnTo>
                  <a:pt x="75807" y="17162"/>
                </a:lnTo>
                <a:lnTo>
                  <a:pt x="75629" y="15984"/>
                </a:lnTo>
                <a:cubicBezTo>
                  <a:pt x="76486" y="15805"/>
                  <a:pt x="77200" y="15650"/>
                  <a:pt x="77653" y="15555"/>
                </a:cubicBezTo>
                <a:cubicBezTo>
                  <a:pt x="78248" y="10043"/>
                  <a:pt x="79070" y="2232"/>
                  <a:pt x="79141" y="434"/>
                </a:cubicBezTo>
                <a:cubicBezTo>
                  <a:pt x="77462" y="256"/>
                  <a:pt x="71783" y="172"/>
                  <a:pt x="67890" y="113"/>
                </a:cubicBezTo>
                <a:cubicBezTo>
                  <a:pt x="62973" y="53"/>
                  <a:pt x="59638" y="0"/>
                  <a:pt x="57914" y="0"/>
                </a:cubicBezTo>
                <a:close/>
              </a:path>
            </a:pathLst>
          </a:custGeom>
          <a:solidFill>
            <a:srgbClr val="FEFCE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13" name="Google Shape;113;p4"/>
          <p:cNvSpPr/>
          <p:nvPr/>
        </p:nvSpPr>
        <p:spPr>
          <a:xfrm>
            <a:off x="415737" y="201665"/>
            <a:ext cx="11423472" cy="6423736"/>
          </a:xfrm>
          <a:custGeom>
            <a:avLst/>
            <a:gdLst/>
            <a:ahLst/>
            <a:cxnLst/>
            <a:rect l="l" t="t" r="r" b="b"/>
            <a:pathLst>
              <a:path w="79475" h="44691" extrusionOk="0">
                <a:moveTo>
                  <a:pt x="386" y="11445"/>
                </a:moveTo>
                <a:cubicBezTo>
                  <a:pt x="381" y="11449"/>
                  <a:pt x="375" y="11452"/>
                  <a:pt x="370" y="11456"/>
                </a:cubicBezTo>
                <a:cubicBezTo>
                  <a:pt x="375" y="11452"/>
                  <a:pt x="380" y="11449"/>
                  <a:pt x="386" y="11445"/>
                </a:cubicBezTo>
                <a:close/>
                <a:moveTo>
                  <a:pt x="57324" y="185"/>
                </a:moveTo>
                <a:cubicBezTo>
                  <a:pt x="57485" y="185"/>
                  <a:pt x="57649" y="193"/>
                  <a:pt x="57806" y="193"/>
                </a:cubicBezTo>
                <a:cubicBezTo>
                  <a:pt x="58431" y="190"/>
                  <a:pt x="59057" y="189"/>
                  <a:pt x="59683" y="189"/>
                </a:cubicBezTo>
                <a:cubicBezTo>
                  <a:pt x="65348" y="189"/>
                  <a:pt x="71029" y="286"/>
                  <a:pt x="76701" y="490"/>
                </a:cubicBezTo>
                <a:cubicBezTo>
                  <a:pt x="77368" y="514"/>
                  <a:pt x="78058" y="526"/>
                  <a:pt x="78725" y="585"/>
                </a:cubicBezTo>
                <a:cubicBezTo>
                  <a:pt x="79070" y="621"/>
                  <a:pt x="79094" y="562"/>
                  <a:pt x="79130" y="883"/>
                </a:cubicBezTo>
                <a:cubicBezTo>
                  <a:pt x="79142" y="1086"/>
                  <a:pt x="79094" y="1324"/>
                  <a:pt x="79082" y="1514"/>
                </a:cubicBezTo>
                <a:cubicBezTo>
                  <a:pt x="78963" y="2967"/>
                  <a:pt x="78832" y="4443"/>
                  <a:pt x="78677" y="5908"/>
                </a:cubicBezTo>
                <a:cubicBezTo>
                  <a:pt x="78487" y="7836"/>
                  <a:pt x="78296" y="9789"/>
                  <a:pt x="78082" y="11718"/>
                </a:cubicBezTo>
                <a:cubicBezTo>
                  <a:pt x="77987" y="12694"/>
                  <a:pt x="77880" y="13658"/>
                  <a:pt x="77772" y="14635"/>
                </a:cubicBezTo>
                <a:cubicBezTo>
                  <a:pt x="77760" y="14790"/>
                  <a:pt x="77749" y="14921"/>
                  <a:pt x="77725" y="15075"/>
                </a:cubicBezTo>
                <a:cubicBezTo>
                  <a:pt x="77701" y="15409"/>
                  <a:pt x="77749" y="15528"/>
                  <a:pt x="77463" y="15671"/>
                </a:cubicBezTo>
                <a:cubicBezTo>
                  <a:pt x="76998" y="15885"/>
                  <a:pt x="76284" y="15921"/>
                  <a:pt x="75796" y="16028"/>
                </a:cubicBezTo>
                <a:cubicBezTo>
                  <a:pt x="75748" y="16040"/>
                  <a:pt x="75641" y="16087"/>
                  <a:pt x="75665" y="16147"/>
                </a:cubicBezTo>
                <a:cubicBezTo>
                  <a:pt x="75725" y="16528"/>
                  <a:pt x="75784" y="16933"/>
                  <a:pt x="75844" y="17314"/>
                </a:cubicBezTo>
                <a:cubicBezTo>
                  <a:pt x="75844" y="17361"/>
                  <a:pt x="75915" y="17361"/>
                  <a:pt x="75939" y="17361"/>
                </a:cubicBezTo>
                <a:cubicBezTo>
                  <a:pt x="76320" y="17373"/>
                  <a:pt x="76677" y="17409"/>
                  <a:pt x="77046" y="17421"/>
                </a:cubicBezTo>
                <a:cubicBezTo>
                  <a:pt x="77078" y="17421"/>
                  <a:pt x="77175" y="17416"/>
                  <a:pt x="77278" y="17416"/>
                </a:cubicBezTo>
                <a:cubicBezTo>
                  <a:pt x="77398" y="17416"/>
                  <a:pt x="77524" y="17422"/>
                  <a:pt x="77563" y="17450"/>
                </a:cubicBezTo>
                <a:lnTo>
                  <a:pt x="77563" y="17450"/>
                </a:lnTo>
                <a:cubicBezTo>
                  <a:pt x="77562" y="17449"/>
                  <a:pt x="77560" y="17449"/>
                  <a:pt x="77559" y="17449"/>
                </a:cubicBezTo>
                <a:cubicBezTo>
                  <a:pt x="77505" y="17449"/>
                  <a:pt x="77463" y="18019"/>
                  <a:pt x="77463" y="18064"/>
                </a:cubicBezTo>
                <a:cubicBezTo>
                  <a:pt x="77415" y="19493"/>
                  <a:pt x="77391" y="20921"/>
                  <a:pt x="77368" y="22350"/>
                </a:cubicBezTo>
                <a:cubicBezTo>
                  <a:pt x="77356" y="23231"/>
                  <a:pt x="77344" y="24100"/>
                  <a:pt x="77332" y="24969"/>
                </a:cubicBezTo>
                <a:cubicBezTo>
                  <a:pt x="77332" y="25434"/>
                  <a:pt x="77308" y="25910"/>
                  <a:pt x="77308" y="26362"/>
                </a:cubicBezTo>
                <a:cubicBezTo>
                  <a:pt x="77308" y="26767"/>
                  <a:pt x="77451" y="27494"/>
                  <a:pt x="77237" y="27839"/>
                </a:cubicBezTo>
                <a:cubicBezTo>
                  <a:pt x="76998" y="28232"/>
                  <a:pt x="75344" y="29137"/>
                  <a:pt x="75760" y="29720"/>
                </a:cubicBezTo>
                <a:cubicBezTo>
                  <a:pt x="75963" y="29982"/>
                  <a:pt x="76641" y="30041"/>
                  <a:pt x="76927" y="30089"/>
                </a:cubicBezTo>
                <a:cubicBezTo>
                  <a:pt x="77308" y="30149"/>
                  <a:pt x="77249" y="30030"/>
                  <a:pt x="77284" y="30351"/>
                </a:cubicBezTo>
                <a:cubicBezTo>
                  <a:pt x="77344" y="31006"/>
                  <a:pt x="77296" y="31708"/>
                  <a:pt x="77308" y="32375"/>
                </a:cubicBezTo>
                <a:cubicBezTo>
                  <a:pt x="77356" y="34518"/>
                  <a:pt x="77403" y="36649"/>
                  <a:pt x="77463" y="38793"/>
                </a:cubicBezTo>
                <a:cubicBezTo>
                  <a:pt x="77509" y="40500"/>
                  <a:pt x="77477" y="42241"/>
                  <a:pt x="77648" y="43940"/>
                </a:cubicBezTo>
                <a:lnTo>
                  <a:pt x="77648" y="43940"/>
                </a:lnTo>
                <a:cubicBezTo>
                  <a:pt x="75419" y="43712"/>
                  <a:pt x="73139" y="43730"/>
                  <a:pt x="70902" y="43650"/>
                </a:cubicBezTo>
                <a:cubicBezTo>
                  <a:pt x="69533" y="43603"/>
                  <a:pt x="68140" y="43555"/>
                  <a:pt x="66771" y="43507"/>
                </a:cubicBezTo>
                <a:lnTo>
                  <a:pt x="65438" y="43472"/>
                </a:lnTo>
                <a:cubicBezTo>
                  <a:pt x="65104" y="43448"/>
                  <a:pt x="65045" y="43472"/>
                  <a:pt x="64854" y="43317"/>
                </a:cubicBezTo>
                <a:cubicBezTo>
                  <a:pt x="64447" y="42998"/>
                  <a:pt x="64019" y="42302"/>
                  <a:pt x="63430" y="42302"/>
                </a:cubicBezTo>
                <a:cubicBezTo>
                  <a:pt x="63382" y="42302"/>
                  <a:pt x="63333" y="42307"/>
                  <a:pt x="63282" y="42317"/>
                </a:cubicBezTo>
                <a:cubicBezTo>
                  <a:pt x="62784" y="42416"/>
                  <a:pt x="62317" y="43021"/>
                  <a:pt x="62158" y="43507"/>
                </a:cubicBezTo>
                <a:lnTo>
                  <a:pt x="57722" y="43507"/>
                </a:lnTo>
                <a:cubicBezTo>
                  <a:pt x="57524" y="43507"/>
                  <a:pt x="57220" y="43555"/>
                  <a:pt x="56958" y="43555"/>
                </a:cubicBezTo>
                <a:cubicBezTo>
                  <a:pt x="56827" y="43555"/>
                  <a:pt x="56706" y="43543"/>
                  <a:pt x="56615" y="43507"/>
                </a:cubicBezTo>
                <a:cubicBezTo>
                  <a:pt x="56436" y="43448"/>
                  <a:pt x="56329" y="43329"/>
                  <a:pt x="56163" y="43198"/>
                </a:cubicBezTo>
                <a:cubicBezTo>
                  <a:pt x="55890" y="42967"/>
                  <a:pt x="55627" y="42719"/>
                  <a:pt x="55284" y="42719"/>
                </a:cubicBezTo>
                <a:cubicBezTo>
                  <a:pt x="55237" y="42719"/>
                  <a:pt x="55189" y="42723"/>
                  <a:pt x="55139" y="42733"/>
                </a:cubicBezTo>
                <a:cubicBezTo>
                  <a:pt x="54661" y="42833"/>
                  <a:pt x="54453" y="43109"/>
                  <a:pt x="54321" y="43532"/>
                </a:cubicBezTo>
                <a:lnTo>
                  <a:pt x="54321" y="43532"/>
                </a:lnTo>
                <a:cubicBezTo>
                  <a:pt x="50311" y="43545"/>
                  <a:pt x="46290" y="43591"/>
                  <a:pt x="42292" y="43626"/>
                </a:cubicBezTo>
                <a:cubicBezTo>
                  <a:pt x="41756" y="43626"/>
                  <a:pt x="41232" y="43650"/>
                  <a:pt x="40696" y="43650"/>
                </a:cubicBezTo>
                <a:cubicBezTo>
                  <a:pt x="40665" y="43650"/>
                  <a:pt x="40635" y="43650"/>
                  <a:pt x="40607" y="43650"/>
                </a:cubicBezTo>
                <a:cubicBezTo>
                  <a:pt x="40181" y="43650"/>
                  <a:pt x="40059" y="43640"/>
                  <a:pt x="39791" y="43305"/>
                </a:cubicBezTo>
                <a:cubicBezTo>
                  <a:pt x="39530" y="42948"/>
                  <a:pt x="39113" y="42352"/>
                  <a:pt x="38613" y="42245"/>
                </a:cubicBezTo>
                <a:cubicBezTo>
                  <a:pt x="38563" y="42234"/>
                  <a:pt x="38514" y="42229"/>
                  <a:pt x="38465" y="42229"/>
                </a:cubicBezTo>
                <a:cubicBezTo>
                  <a:pt x="37817" y="42229"/>
                  <a:pt x="37271" y="43159"/>
                  <a:pt x="37072" y="43712"/>
                </a:cubicBezTo>
                <a:lnTo>
                  <a:pt x="37072" y="43712"/>
                </a:lnTo>
                <a:cubicBezTo>
                  <a:pt x="34125" y="43748"/>
                  <a:pt x="31166" y="43794"/>
                  <a:pt x="28230" y="43853"/>
                </a:cubicBezTo>
                <a:cubicBezTo>
                  <a:pt x="26683" y="43888"/>
                  <a:pt x="25147" y="43912"/>
                  <a:pt x="23599" y="43948"/>
                </a:cubicBezTo>
                <a:cubicBezTo>
                  <a:pt x="22825" y="43960"/>
                  <a:pt x="22051" y="43972"/>
                  <a:pt x="21289" y="43984"/>
                </a:cubicBezTo>
                <a:cubicBezTo>
                  <a:pt x="20991" y="43995"/>
                  <a:pt x="20647" y="44048"/>
                  <a:pt x="20316" y="44048"/>
                </a:cubicBezTo>
                <a:cubicBezTo>
                  <a:pt x="19959" y="44048"/>
                  <a:pt x="19619" y="43986"/>
                  <a:pt x="19372" y="43746"/>
                </a:cubicBezTo>
                <a:cubicBezTo>
                  <a:pt x="19058" y="43431"/>
                  <a:pt x="18604" y="42968"/>
                  <a:pt x="18127" y="42968"/>
                </a:cubicBezTo>
                <a:cubicBezTo>
                  <a:pt x="18062" y="42968"/>
                  <a:pt x="17997" y="42977"/>
                  <a:pt x="17932" y="42995"/>
                </a:cubicBezTo>
                <a:cubicBezTo>
                  <a:pt x="17646" y="43067"/>
                  <a:pt x="17396" y="43305"/>
                  <a:pt x="17181" y="43495"/>
                </a:cubicBezTo>
                <a:cubicBezTo>
                  <a:pt x="17051" y="43626"/>
                  <a:pt x="16943" y="43769"/>
                  <a:pt x="16812" y="43900"/>
                </a:cubicBezTo>
                <a:cubicBezTo>
                  <a:pt x="16625" y="44088"/>
                  <a:pt x="16538" y="44101"/>
                  <a:pt x="16335" y="44101"/>
                </a:cubicBezTo>
                <a:cubicBezTo>
                  <a:pt x="16301" y="44101"/>
                  <a:pt x="16264" y="44101"/>
                  <a:pt x="16223" y="44101"/>
                </a:cubicBezTo>
                <a:cubicBezTo>
                  <a:pt x="16182" y="44101"/>
                  <a:pt x="16137" y="44101"/>
                  <a:pt x="16086" y="44103"/>
                </a:cubicBezTo>
                <a:cubicBezTo>
                  <a:pt x="13276" y="44162"/>
                  <a:pt x="10443" y="44246"/>
                  <a:pt x="7633" y="44317"/>
                </a:cubicBezTo>
                <a:cubicBezTo>
                  <a:pt x="5629" y="44376"/>
                  <a:pt x="3614" y="44423"/>
                  <a:pt x="1611" y="44505"/>
                </a:cubicBezTo>
                <a:lnTo>
                  <a:pt x="1611" y="44505"/>
                </a:lnTo>
                <a:cubicBezTo>
                  <a:pt x="1082" y="41580"/>
                  <a:pt x="857" y="38549"/>
                  <a:pt x="691" y="35590"/>
                </a:cubicBezTo>
                <a:cubicBezTo>
                  <a:pt x="668" y="34935"/>
                  <a:pt x="620" y="34268"/>
                  <a:pt x="632" y="33613"/>
                </a:cubicBezTo>
                <a:cubicBezTo>
                  <a:pt x="644" y="33256"/>
                  <a:pt x="608" y="32970"/>
                  <a:pt x="822" y="32732"/>
                </a:cubicBezTo>
                <a:cubicBezTo>
                  <a:pt x="1227" y="32304"/>
                  <a:pt x="1882" y="31958"/>
                  <a:pt x="2358" y="31601"/>
                </a:cubicBezTo>
                <a:cubicBezTo>
                  <a:pt x="2727" y="31339"/>
                  <a:pt x="3084" y="31065"/>
                  <a:pt x="3465" y="30803"/>
                </a:cubicBezTo>
                <a:cubicBezTo>
                  <a:pt x="3537" y="30744"/>
                  <a:pt x="3465" y="30684"/>
                  <a:pt x="3406" y="30684"/>
                </a:cubicBezTo>
                <a:cubicBezTo>
                  <a:pt x="2632" y="30696"/>
                  <a:pt x="1834" y="30732"/>
                  <a:pt x="1060" y="30732"/>
                </a:cubicBezTo>
                <a:cubicBezTo>
                  <a:pt x="1011" y="30732"/>
                  <a:pt x="966" y="30732"/>
                  <a:pt x="925" y="30732"/>
                </a:cubicBezTo>
                <a:cubicBezTo>
                  <a:pt x="521" y="30732"/>
                  <a:pt x="559" y="30713"/>
                  <a:pt x="548" y="30280"/>
                </a:cubicBezTo>
                <a:lnTo>
                  <a:pt x="548" y="29327"/>
                </a:lnTo>
                <a:cubicBezTo>
                  <a:pt x="525" y="27398"/>
                  <a:pt x="513" y="25469"/>
                  <a:pt x="501" y="23541"/>
                </a:cubicBezTo>
                <a:cubicBezTo>
                  <a:pt x="465" y="19683"/>
                  <a:pt x="394" y="15814"/>
                  <a:pt x="453" y="11944"/>
                </a:cubicBezTo>
                <a:cubicBezTo>
                  <a:pt x="453" y="11777"/>
                  <a:pt x="465" y="11599"/>
                  <a:pt x="465" y="11444"/>
                </a:cubicBezTo>
                <a:cubicBezTo>
                  <a:pt x="465" y="11431"/>
                  <a:pt x="465" y="11420"/>
                  <a:pt x="465" y="11411"/>
                </a:cubicBezTo>
                <a:lnTo>
                  <a:pt x="465" y="11411"/>
                </a:lnTo>
                <a:cubicBezTo>
                  <a:pt x="585" y="11372"/>
                  <a:pt x="756" y="11352"/>
                  <a:pt x="846" y="11325"/>
                </a:cubicBezTo>
                <a:cubicBezTo>
                  <a:pt x="1763" y="11003"/>
                  <a:pt x="2644" y="10503"/>
                  <a:pt x="3477" y="10015"/>
                </a:cubicBezTo>
                <a:cubicBezTo>
                  <a:pt x="3585" y="9956"/>
                  <a:pt x="3537" y="9896"/>
                  <a:pt x="3454" y="9872"/>
                </a:cubicBezTo>
                <a:cubicBezTo>
                  <a:pt x="2858" y="9813"/>
                  <a:pt x="2275" y="9789"/>
                  <a:pt x="1680" y="9718"/>
                </a:cubicBezTo>
                <a:cubicBezTo>
                  <a:pt x="1346" y="9682"/>
                  <a:pt x="858" y="9658"/>
                  <a:pt x="596" y="9432"/>
                </a:cubicBezTo>
                <a:cubicBezTo>
                  <a:pt x="370" y="9253"/>
                  <a:pt x="441" y="9253"/>
                  <a:pt x="489" y="9015"/>
                </a:cubicBezTo>
                <a:cubicBezTo>
                  <a:pt x="572" y="8563"/>
                  <a:pt x="691" y="8170"/>
                  <a:pt x="739" y="7705"/>
                </a:cubicBezTo>
                <a:cubicBezTo>
                  <a:pt x="858" y="6527"/>
                  <a:pt x="798" y="5336"/>
                  <a:pt x="727" y="4157"/>
                </a:cubicBezTo>
                <a:cubicBezTo>
                  <a:pt x="679" y="3407"/>
                  <a:pt x="620" y="2633"/>
                  <a:pt x="548" y="1871"/>
                </a:cubicBezTo>
                <a:cubicBezTo>
                  <a:pt x="537" y="1621"/>
                  <a:pt x="382" y="1026"/>
                  <a:pt x="501" y="919"/>
                </a:cubicBezTo>
                <a:cubicBezTo>
                  <a:pt x="691" y="705"/>
                  <a:pt x="1406" y="705"/>
                  <a:pt x="1668" y="681"/>
                </a:cubicBezTo>
                <a:cubicBezTo>
                  <a:pt x="2644" y="550"/>
                  <a:pt x="3644" y="502"/>
                  <a:pt x="4644" y="466"/>
                </a:cubicBezTo>
                <a:cubicBezTo>
                  <a:pt x="5484" y="440"/>
                  <a:pt x="6324" y="429"/>
                  <a:pt x="7165" y="429"/>
                </a:cubicBezTo>
                <a:cubicBezTo>
                  <a:pt x="9401" y="429"/>
                  <a:pt x="11639" y="512"/>
                  <a:pt x="13872" y="633"/>
                </a:cubicBezTo>
                <a:cubicBezTo>
                  <a:pt x="14348" y="669"/>
                  <a:pt x="14824" y="681"/>
                  <a:pt x="15300" y="728"/>
                </a:cubicBezTo>
                <a:cubicBezTo>
                  <a:pt x="15955" y="788"/>
                  <a:pt x="15979" y="1216"/>
                  <a:pt x="16098" y="1800"/>
                </a:cubicBezTo>
                <a:cubicBezTo>
                  <a:pt x="16324" y="2883"/>
                  <a:pt x="16931" y="3312"/>
                  <a:pt x="17896" y="3717"/>
                </a:cubicBezTo>
                <a:cubicBezTo>
                  <a:pt x="17920" y="3723"/>
                  <a:pt x="17946" y="3726"/>
                  <a:pt x="17972" y="3726"/>
                </a:cubicBezTo>
                <a:cubicBezTo>
                  <a:pt x="18052" y="3726"/>
                  <a:pt x="18137" y="3699"/>
                  <a:pt x="18182" y="3645"/>
                </a:cubicBezTo>
                <a:cubicBezTo>
                  <a:pt x="18658" y="3026"/>
                  <a:pt x="19206" y="2407"/>
                  <a:pt x="19598" y="1752"/>
                </a:cubicBezTo>
                <a:cubicBezTo>
                  <a:pt x="19820" y="1359"/>
                  <a:pt x="19803" y="1094"/>
                  <a:pt x="20175" y="1094"/>
                </a:cubicBezTo>
                <a:cubicBezTo>
                  <a:pt x="20243" y="1094"/>
                  <a:pt x="20323" y="1103"/>
                  <a:pt x="20420" y="1121"/>
                </a:cubicBezTo>
                <a:cubicBezTo>
                  <a:pt x="20861" y="1216"/>
                  <a:pt x="21313" y="1383"/>
                  <a:pt x="21753" y="1502"/>
                </a:cubicBezTo>
                <a:cubicBezTo>
                  <a:pt x="22327" y="1652"/>
                  <a:pt x="22889" y="1755"/>
                  <a:pt x="23460" y="1755"/>
                </a:cubicBezTo>
                <a:cubicBezTo>
                  <a:pt x="23707" y="1755"/>
                  <a:pt x="23955" y="1736"/>
                  <a:pt x="24206" y="1693"/>
                </a:cubicBezTo>
                <a:cubicBezTo>
                  <a:pt x="25063" y="1538"/>
                  <a:pt x="25802" y="1109"/>
                  <a:pt x="26623" y="871"/>
                </a:cubicBezTo>
                <a:cubicBezTo>
                  <a:pt x="27071" y="736"/>
                  <a:pt x="27535" y="691"/>
                  <a:pt x="28003" y="691"/>
                </a:cubicBezTo>
                <a:cubicBezTo>
                  <a:pt x="28604" y="691"/>
                  <a:pt x="29213" y="765"/>
                  <a:pt x="29802" y="812"/>
                </a:cubicBezTo>
                <a:cubicBezTo>
                  <a:pt x="30350" y="859"/>
                  <a:pt x="30909" y="883"/>
                  <a:pt x="31457" y="919"/>
                </a:cubicBezTo>
                <a:cubicBezTo>
                  <a:pt x="31563" y="924"/>
                  <a:pt x="31673" y="925"/>
                  <a:pt x="31786" y="925"/>
                </a:cubicBezTo>
                <a:cubicBezTo>
                  <a:pt x="31891" y="925"/>
                  <a:pt x="31999" y="924"/>
                  <a:pt x="32107" y="924"/>
                </a:cubicBezTo>
                <a:cubicBezTo>
                  <a:pt x="32416" y="924"/>
                  <a:pt x="32729" y="933"/>
                  <a:pt x="33005" y="1002"/>
                </a:cubicBezTo>
                <a:cubicBezTo>
                  <a:pt x="33755" y="1181"/>
                  <a:pt x="33755" y="2133"/>
                  <a:pt x="34588" y="2276"/>
                </a:cubicBezTo>
                <a:cubicBezTo>
                  <a:pt x="34672" y="2290"/>
                  <a:pt x="34760" y="2297"/>
                  <a:pt x="34849" y="2297"/>
                </a:cubicBezTo>
                <a:cubicBezTo>
                  <a:pt x="35214" y="2297"/>
                  <a:pt x="35602" y="2177"/>
                  <a:pt x="35850" y="1919"/>
                </a:cubicBezTo>
                <a:cubicBezTo>
                  <a:pt x="36041" y="1717"/>
                  <a:pt x="36136" y="1228"/>
                  <a:pt x="36374" y="1121"/>
                </a:cubicBezTo>
                <a:cubicBezTo>
                  <a:pt x="36431" y="1098"/>
                  <a:pt x="36504" y="1089"/>
                  <a:pt x="36586" y="1089"/>
                </a:cubicBezTo>
                <a:cubicBezTo>
                  <a:pt x="36796" y="1089"/>
                  <a:pt x="37060" y="1145"/>
                  <a:pt x="37232" y="1145"/>
                </a:cubicBezTo>
                <a:cubicBezTo>
                  <a:pt x="38494" y="1157"/>
                  <a:pt x="39780" y="1169"/>
                  <a:pt x="41042" y="1169"/>
                </a:cubicBezTo>
                <a:cubicBezTo>
                  <a:pt x="41089" y="1169"/>
                  <a:pt x="41127" y="1169"/>
                  <a:pt x="41157" y="1169"/>
                </a:cubicBezTo>
                <a:cubicBezTo>
                  <a:pt x="41308" y="1169"/>
                  <a:pt x="41270" y="1177"/>
                  <a:pt x="41339" y="1276"/>
                </a:cubicBezTo>
                <a:cubicBezTo>
                  <a:pt x="41494" y="1455"/>
                  <a:pt x="41554" y="1800"/>
                  <a:pt x="41673" y="1990"/>
                </a:cubicBezTo>
                <a:cubicBezTo>
                  <a:pt x="41816" y="2252"/>
                  <a:pt x="41994" y="2693"/>
                  <a:pt x="42339" y="2729"/>
                </a:cubicBezTo>
                <a:cubicBezTo>
                  <a:pt x="42359" y="2731"/>
                  <a:pt x="42378" y="2733"/>
                  <a:pt x="42397" y="2733"/>
                </a:cubicBezTo>
                <a:cubicBezTo>
                  <a:pt x="42703" y="2733"/>
                  <a:pt x="43030" y="2394"/>
                  <a:pt x="43220" y="2193"/>
                </a:cubicBezTo>
                <a:cubicBezTo>
                  <a:pt x="43411" y="2002"/>
                  <a:pt x="43578" y="1800"/>
                  <a:pt x="43732" y="1574"/>
                </a:cubicBezTo>
                <a:cubicBezTo>
                  <a:pt x="43994" y="1228"/>
                  <a:pt x="43971" y="1109"/>
                  <a:pt x="44423" y="1109"/>
                </a:cubicBezTo>
                <a:cubicBezTo>
                  <a:pt x="45506" y="1086"/>
                  <a:pt x="46578" y="1038"/>
                  <a:pt x="47661" y="978"/>
                </a:cubicBezTo>
                <a:cubicBezTo>
                  <a:pt x="47940" y="970"/>
                  <a:pt x="48301" y="891"/>
                  <a:pt x="48614" y="891"/>
                </a:cubicBezTo>
                <a:cubicBezTo>
                  <a:pt x="48730" y="891"/>
                  <a:pt x="48839" y="902"/>
                  <a:pt x="48935" y="931"/>
                </a:cubicBezTo>
                <a:cubicBezTo>
                  <a:pt x="49174" y="1002"/>
                  <a:pt x="49364" y="1205"/>
                  <a:pt x="49614" y="1276"/>
                </a:cubicBezTo>
                <a:cubicBezTo>
                  <a:pt x="49708" y="1303"/>
                  <a:pt x="49798" y="1315"/>
                  <a:pt x="49886" y="1315"/>
                </a:cubicBezTo>
                <a:cubicBezTo>
                  <a:pt x="50188" y="1315"/>
                  <a:pt x="50462" y="1176"/>
                  <a:pt x="50757" y="1038"/>
                </a:cubicBezTo>
                <a:cubicBezTo>
                  <a:pt x="51031" y="919"/>
                  <a:pt x="51221" y="788"/>
                  <a:pt x="51519" y="740"/>
                </a:cubicBezTo>
                <a:cubicBezTo>
                  <a:pt x="52055" y="633"/>
                  <a:pt x="52650" y="645"/>
                  <a:pt x="53198" y="585"/>
                </a:cubicBezTo>
                <a:cubicBezTo>
                  <a:pt x="53518" y="560"/>
                  <a:pt x="53925" y="465"/>
                  <a:pt x="54280" y="465"/>
                </a:cubicBezTo>
                <a:cubicBezTo>
                  <a:pt x="54413" y="465"/>
                  <a:pt x="54539" y="478"/>
                  <a:pt x="54650" y="514"/>
                </a:cubicBezTo>
                <a:cubicBezTo>
                  <a:pt x="54865" y="585"/>
                  <a:pt x="55043" y="764"/>
                  <a:pt x="55281" y="824"/>
                </a:cubicBezTo>
                <a:cubicBezTo>
                  <a:pt x="55373" y="848"/>
                  <a:pt x="55460" y="859"/>
                  <a:pt x="55544" y="859"/>
                </a:cubicBezTo>
                <a:cubicBezTo>
                  <a:pt x="55787" y="859"/>
                  <a:pt x="56004" y="766"/>
                  <a:pt x="56234" y="633"/>
                </a:cubicBezTo>
                <a:cubicBezTo>
                  <a:pt x="56448" y="514"/>
                  <a:pt x="56651" y="288"/>
                  <a:pt x="56865" y="204"/>
                </a:cubicBezTo>
                <a:lnTo>
                  <a:pt x="56865" y="204"/>
                </a:lnTo>
                <a:cubicBezTo>
                  <a:pt x="56817" y="226"/>
                  <a:pt x="56807" y="234"/>
                  <a:pt x="56819" y="234"/>
                </a:cubicBezTo>
                <a:cubicBezTo>
                  <a:pt x="56838" y="234"/>
                  <a:pt x="56919" y="212"/>
                  <a:pt x="56972" y="204"/>
                </a:cubicBezTo>
                <a:cubicBezTo>
                  <a:pt x="57084" y="189"/>
                  <a:pt x="57203" y="185"/>
                  <a:pt x="57324" y="185"/>
                </a:cubicBezTo>
                <a:close/>
                <a:moveTo>
                  <a:pt x="58221" y="0"/>
                </a:moveTo>
                <a:cubicBezTo>
                  <a:pt x="58011" y="0"/>
                  <a:pt x="57801" y="1"/>
                  <a:pt x="57591" y="2"/>
                </a:cubicBezTo>
                <a:cubicBezTo>
                  <a:pt x="57511" y="2"/>
                  <a:pt x="57430" y="1"/>
                  <a:pt x="57349" y="1"/>
                </a:cubicBezTo>
                <a:cubicBezTo>
                  <a:pt x="57105" y="1"/>
                  <a:pt x="56862" y="14"/>
                  <a:pt x="56639" y="121"/>
                </a:cubicBezTo>
                <a:cubicBezTo>
                  <a:pt x="56436" y="228"/>
                  <a:pt x="56270" y="443"/>
                  <a:pt x="56043" y="550"/>
                </a:cubicBezTo>
                <a:cubicBezTo>
                  <a:pt x="55862" y="631"/>
                  <a:pt x="55731" y="663"/>
                  <a:pt x="55624" y="663"/>
                </a:cubicBezTo>
                <a:cubicBezTo>
                  <a:pt x="55386" y="663"/>
                  <a:pt x="55264" y="506"/>
                  <a:pt x="54960" y="383"/>
                </a:cubicBezTo>
                <a:cubicBezTo>
                  <a:pt x="54779" y="308"/>
                  <a:pt x="54592" y="282"/>
                  <a:pt x="54401" y="282"/>
                </a:cubicBezTo>
                <a:cubicBezTo>
                  <a:pt x="54075" y="282"/>
                  <a:pt x="53738" y="357"/>
                  <a:pt x="53400" y="395"/>
                </a:cubicBezTo>
                <a:cubicBezTo>
                  <a:pt x="52710" y="454"/>
                  <a:pt x="51805" y="383"/>
                  <a:pt x="51162" y="621"/>
                </a:cubicBezTo>
                <a:cubicBezTo>
                  <a:pt x="50852" y="740"/>
                  <a:pt x="50579" y="990"/>
                  <a:pt x="50245" y="1086"/>
                </a:cubicBezTo>
                <a:cubicBezTo>
                  <a:pt x="50175" y="1102"/>
                  <a:pt x="50110" y="1109"/>
                  <a:pt x="50050" y="1109"/>
                </a:cubicBezTo>
                <a:cubicBezTo>
                  <a:pt x="49762" y="1109"/>
                  <a:pt x="49564" y="946"/>
                  <a:pt x="49269" y="847"/>
                </a:cubicBezTo>
                <a:cubicBezTo>
                  <a:pt x="49041" y="766"/>
                  <a:pt x="48783" y="738"/>
                  <a:pt x="48513" y="738"/>
                </a:cubicBezTo>
                <a:cubicBezTo>
                  <a:pt x="48036" y="738"/>
                  <a:pt x="47524" y="825"/>
                  <a:pt x="47090" y="847"/>
                </a:cubicBezTo>
                <a:cubicBezTo>
                  <a:pt x="46054" y="883"/>
                  <a:pt x="45030" y="931"/>
                  <a:pt x="44006" y="966"/>
                </a:cubicBezTo>
                <a:cubicBezTo>
                  <a:pt x="43947" y="966"/>
                  <a:pt x="43828" y="978"/>
                  <a:pt x="43792" y="1050"/>
                </a:cubicBezTo>
                <a:cubicBezTo>
                  <a:pt x="43621" y="1392"/>
                  <a:pt x="42957" y="2533"/>
                  <a:pt x="42504" y="2533"/>
                </a:cubicBezTo>
                <a:cubicBezTo>
                  <a:pt x="42485" y="2533"/>
                  <a:pt x="42465" y="2531"/>
                  <a:pt x="42447" y="2526"/>
                </a:cubicBezTo>
                <a:cubicBezTo>
                  <a:pt x="42113" y="2467"/>
                  <a:pt x="41708" y="1359"/>
                  <a:pt x="41649" y="1050"/>
                </a:cubicBezTo>
                <a:cubicBezTo>
                  <a:pt x="41649" y="1002"/>
                  <a:pt x="41577" y="1002"/>
                  <a:pt x="41554" y="1002"/>
                </a:cubicBezTo>
                <a:cubicBezTo>
                  <a:pt x="41128" y="1009"/>
                  <a:pt x="40704" y="1012"/>
                  <a:pt x="40280" y="1012"/>
                </a:cubicBezTo>
                <a:cubicBezTo>
                  <a:pt x="39257" y="1012"/>
                  <a:pt x="38238" y="995"/>
                  <a:pt x="37220" y="978"/>
                </a:cubicBezTo>
                <a:cubicBezTo>
                  <a:pt x="37026" y="975"/>
                  <a:pt x="36873" y="965"/>
                  <a:pt x="36743" y="965"/>
                </a:cubicBezTo>
                <a:cubicBezTo>
                  <a:pt x="36426" y="965"/>
                  <a:pt x="36243" y="1022"/>
                  <a:pt x="35922" y="1359"/>
                </a:cubicBezTo>
                <a:cubicBezTo>
                  <a:pt x="35929" y="1352"/>
                  <a:pt x="35934" y="1349"/>
                  <a:pt x="35936" y="1349"/>
                </a:cubicBezTo>
                <a:cubicBezTo>
                  <a:pt x="35951" y="1349"/>
                  <a:pt x="35845" y="1517"/>
                  <a:pt x="35803" y="1538"/>
                </a:cubicBezTo>
                <a:cubicBezTo>
                  <a:pt x="35577" y="1621"/>
                  <a:pt x="35362" y="1693"/>
                  <a:pt x="35124" y="1764"/>
                </a:cubicBezTo>
                <a:cubicBezTo>
                  <a:pt x="34932" y="1938"/>
                  <a:pt x="34758" y="2025"/>
                  <a:pt x="34601" y="2025"/>
                </a:cubicBezTo>
                <a:cubicBezTo>
                  <a:pt x="34446" y="2025"/>
                  <a:pt x="34308" y="1941"/>
                  <a:pt x="34184" y="1776"/>
                </a:cubicBezTo>
                <a:cubicBezTo>
                  <a:pt x="34017" y="1586"/>
                  <a:pt x="33945" y="1300"/>
                  <a:pt x="33791" y="1086"/>
                </a:cubicBezTo>
                <a:cubicBezTo>
                  <a:pt x="33628" y="841"/>
                  <a:pt x="33459" y="809"/>
                  <a:pt x="33228" y="809"/>
                </a:cubicBezTo>
                <a:cubicBezTo>
                  <a:pt x="33144" y="809"/>
                  <a:pt x="33052" y="813"/>
                  <a:pt x="32949" y="813"/>
                </a:cubicBezTo>
                <a:cubicBezTo>
                  <a:pt x="32921" y="813"/>
                  <a:pt x="32892" y="812"/>
                  <a:pt x="32862" y="812"/>
                </a:cubicBezTo>
                <a:cubicBezTo>
                  <a:pt x="31588" y="752"/>
                  <a:pt x="30338" y="669"/>
                  <a:pt x="29088" y="574"/>
                </a:cubicBezTo>
                <a:cubicBezTo>
                  <a:pt x="28791" y="553"/>
                  <a:pt x="28500" y="539"/>
                  <a:pt x="28214" y="539"/>
                </a:cubicBezTo>
                <a:cubicBezTo>
                  <a:pt x="27515" y="539"/>
                  <a:pt x="26840" y="621"/>
                  <a:pt x="26147" y="883"/>
                </a:cubicBezTo>
                <a:cubicBezTo>
                  <a:pt x="25516" y="1121"/>
                  <a:pt x="24909" y="1419"/>
                  <a:pt x="24242" y="1538"/>
                </a:cubicBezTo>
                <a:cubicBezTo>
                  <a:pt x="24010" y="1582"/>
                  <a:pt x="23781" y="1601"/>
                  <a:pt x="23554" y="1601"/>
                </a:cubicBezTo>
                <a:cubicBezTo>
                  <a:pt x="22977" y="1601"/>
                  <a:pt x="22413" y="1477"/>
                  <a:pt x="21849" y="1324"/>
                </a:cubicBezTo>
                <a:cubicBezTo>
                  <a:pt x="21423" y="1201"/>
                  <a:pt x="20794" y="897"/>
                  <a:pt x="20267" y="897"/>
                </a:cubicBezTo>
                <a:cubicBezTo>
                  <a:pt x="20131" y="897"/>
                  <a:pt x="20002" y="918"/>
                  <a:pt x="19884" y="966"/>
                </a:cubicBezTo>
                <a:cubicBezTo>
                  <a:pt x="19432" y="1157"/>
                  <a:pt x="19253" y="1836"/>
                  <a:pt x="18967" y="2217"/>
                </a:cubicBezTo>
                <a:cubicBezTo>
                  <a:pt x="18647" y="2644"/>
                  <a:pt x="18317" y="3080"/>
                  <a:pt x="17995" y="3509"/>
                </a:cubicBezTo>
                <a:lnTo>
                  <a:pt x="17995" y="3509"/>
                </a:lnTo>
                <a:cubicBezTo>
                  <a:pt x="17405" y="3248"/>
                  <a:pt x="16857" y="2965"/>
                  <a:pt x="16586" y="2336"/>
                </a:cubicBezTo>
                <a:cubicBezTo>
                  <a:pt x="16396" y="1859"/>
                  <a:pt x="16491" y="1038"/>
                  <a:pt x="16038" y="705"/>
                </a:cubicBezTo>
                <a:cubicBezTo>
                  <a:pt x="15800" y="526"/>
                  <a:pt x="15384" y="562"/>
                  <a:pt x="15086" y="550"/>
                </a:cubicBezTo>
                <a:cubicBezTo>
                  <a:pt x="14300" y="490"/>
                  <a:pt x="13526" y="454"/>
                  <a:pt x="12740" y="431"/>
                </a:cubicBezTo>
                <a:cubicBezTo>
                  <a:pt x="10779" y="342"/>
                  <a:pt x="8780" y="236"/>
                  <a:pt x="6785" y="236"/>
                </a:cubicBezTo>
                <a:cubicBezTo>
                  <a:pt x="5039" y="236"/>
                  <a:pt x="3296" y="317"/>
                  <a:pt x="1584" y="562"/>
                </a:cubicBezTo>
                <a:cubicBezTo>
                  <a:pt x="1144" y="621"/>
                  <a:pt x="620" y="681"/>
                  <a:pt x="203" y="907"/>
                </a:cubicBezTo>
                <a:cubicBezTo>
                  <a:pt x="179" y="919"/>
                  <a:pt x="144" y="943"/>
                  <a:pt x="144" y="990"/>
                </a:cubicBezTo>
                <a:cubicBezTo>
                  <a:pt x="179" y="2669"/>
                  <a:pt x="429" y="4360"/>
                  <a:pt x="453" y="6038"/>
                </a:cubicBezTo>
                <a:cubicBezTo>
                  <a:pt x="477" y="7134"/>
                  <a:pt x="489" y="8384"/>
                  <a:pt x="13" y="9420"/>
                </a:cubicBezTo>
                <a:cubicBezTo>
                  <a:pt x="1" y="9444"/>
                  <a:pt x="25" y="9456"/>
                  <a:pt x="36" y="9479"/>
                </a:cubicBezTo>
                <a:cubicBezTo>
                  <a:pt x="870" y="10015"/>
                  <a:pt x="1918" y="9979"/>
                  <a:pt x="2882" y="10075"/>
                </a:cubicBezTo>
                <a:cubicBezTo>
                  <a:pt x="2937" y="10080"/>
                  <a:pt x="2996" y="10087"/>
                  <a:pt x="3055" y="10092"/>
                </a:cubicBezTo>
                <a:lnTo>
                  <a:pt x="3055" y="10092"/>
                </a:lnTo>
                <a:cubicBezTo>
                  <a:pt x="2548" y="10263"/>
                  <a:pt x="1995" y="10661"/>
                  <a:pt x="1513" y="10896"/>
                </a:cubicBezTo>
                <a:cubicBezTo>
                  <a:pt x="1287" y="11003"/>
                  <a:pt x="1072" y="11111"/>
                  <a:pt x="834" y="11194"/>
                </a:cubicBezTo>
                <a:cubicBezTo>
                  <a:pt x="679" y="11253"/>
                  <a:pt x="370" y="11253"/>
                  <a:pt x="251" y="11349"/>
                </a:cubicBezTo>
                <a:cubicBezTo>
                  <a:pt x="156" y="11420"/>
                  <a:pt x="179" y="11420"/>
                  <a:pt x="144" y="11515"/>
                </a:cubicBezTo>
                <a:cubicBezTo>
                  <a:pt x="13" y="11813"/>
                  <a:pt x="132" y="12420"/>
                  <a:pt x="132" y="12730"/>
                </a:cubicBezTo>
                <a:cubicBezTo>
                  <a:pt x="120" y="16992"/>
                  <a:pt x="156" y="21243"/>
                  <a:pt x="203" y="25505"/>
                </a:cubicBezTo>
                <a:cubicBezTo>
                  <a:pt x="215" y="27303"/>
                  <a:pt x="239" y="29089"/>
                  <a:pt x="239" y="30887"/>
                </a:cubicBezTo>
                <a:cubicBezTo>
                  <a:pt x="239" y="30934"/>
                  <a:pt x="310" y="30934"/>
                  <a:pt x="334" y="30934"/>
                </a:cubicBezTo>
                <a:cubicBezTo>
                  <a:pt x="457" y="30937"/>
                  <a:pt x="580" y="30938"/>
                  <a:pt x="702" y="30938"/>
                </a:cubicBezTo>
                <a:cubicBezTo>
                  <a:pt x="1222" y="30938"/>
                  <a:pt x="1738" y="30920"/>
                  <a:pt x="2239" y="30911"/>
                </a:cubicBezTo>
                <a:cubicBezTo>
                  <a:pt x="2388" y="30911"/>
                  <a:pt x="2563" y="30921"/>
                  <a:pt x="2731" y="30921"/>
                </a:cubicBezTo>
                <a:cubicBezTo>
                  <a:pt x="2831" y="30921"/>
                  <a:pt x="2928" y="30917"/>
                  <a:pt x="3017" y="30905"/>
                </a:cubicBezTo>
                <a:lnTo>
                  <a:pt x="3017" y="30905"/>
                </a:lnTo>
                <a:cubicBezTo>
                  <a:pt x="2542" y="31120"/>
                  <a:pt x="2048" y="31623"/>
                  <a:pt x="1644" y="31935"/>
                </a:cubicBezTo>
                <a:cubicBezTo>
                  <a:pt x="1322" y="32173"/>
                  <a:pt x="691" y="32470"/>
                  <a:pt x="453" y="32804"/>
                </a:cubicBezTo>
                <a:cubicBezTo>
                  <a:pt x="310" y="33030"/>
                  <a:pt x="334" y="33399"/>
                  <a:pt x="334" y="33673"/>
                </a:cubicBezTo>
                <a:cubicBezTo>
                  <a:pt x="322" y="34256"/>
                  <a:pt x="358" y="34816"/>
                  <a:pt x="382" y="35399"/>
                </a:cubicBezTo>
                <a:cubicBezTo>
                  <a:pt x="453" y="37007"/>
                  <a:pt x="608" y="38614"/>
                  <a:pt x="775" y="40209"/>
                </a:cubicBezTo>
                <a:cubicBezTo>
                  <a:pt x="917" y="41671"/>
                  <a:pt x="1072" y="43181"/>
                  <a:pt x="1333" y="44631"/>
                </a:cubicBezTo>
                <a:lnTo>
                  <a:pt x="1333" y="44631"/>
                </a:lnTo>
                <a:cubicBezTo>
                  <a:pt x="1316" y="44659"/>
                  <a:pt x="1323" y="44682"/>
                  <a:pt x="1372" y="44686"/>
                </a:cubicBezTo>
                <a:lnTo>
                  <a:pt x="1372" y="44686"/>
                </a:lnTo>
                <a:cubicBezTo>
                  <a:pt x="1383" y="44689"/>
                  <a:pt x="1397" y="44691"/>
                  <a:pt x="1412" y="44691"/>
                </a:cubicBezTo>
                <a:cubicBezTo>
                  <a:pt x="1432" y="44691"/>
                  <a:pt x="1453" y="44688"/>
                  <a:pt x="1475" y="44683"/>
                </a:cubicBezTo>
                <a:lnTo>
                  <a:pt x="1475" y="44683"/>
                </a:lnTo>
                <a:cubicBezTo>
                  <a:pt x="5726" y="44507"/>
                  <a:pt x="9978" y="44435"/>
                  <a:pt x="14229" y="44329"/>
                </a:cubicBezTo>
                <a:cubicBezTo>
                  <a:pt x="14955" y="44317"/>
                  <a:pt x="15669" y="44305"/>
                  <a:pt x="16396" y="44281"/>
                </a:cubicBezTo>
                <a:cubicBezTo>
                  <a:pt x="16705" y="44269"/>
                  <a:pt x="16753" y="44305"/>
                  <a:pt x="16943" y="44127"/>
                </a:cubicBezTo>
                <a:cubicBezTo>
                  <a:pt x="17270" y="43833"/>
                  <a:pt x="17566" y="43192"/>
                  <a:pt x="18050" y="43192"/>
                </a:cubicBezTo>
                <a:cubicBezTo>
                  <a:pt x="18096" y="43192"/>
                  <a:pt x="18144" y="43197"/>
                  <a:pt x="18194" y="43210"/>
                </a:cubicBezTo>
                <a:cubicBezTo>
                  <a:pt x="18634" y="43329"/>
                  <a:pt x="18908" y="43829"/>
                  <a:pt x="19253" y="44079"/>
                </a:cubicBezTo>
                <a:cubicBezTo>
                  <a:pt x="19410" y="44198"/>
                  <a:pt x="19576" y="44228"/>
                  <a:pt x="19760" y="44228"/>
                </a:cubicBezTo>
                <a:cubicBezTo>
                  <a:pt x="19925" y="44228"/>
                  <a:pt x="20103" y="44204"/>
                  <a:pt x="20301" y="44198"/>
                </a:cubicBezTo>
                <a:cubicBezTo>
                  <a:pt x="21075" y="44186"/>
                  <a:pt x="21825" y="44162"/>
                  <a:pt x="22599" y="44150"/>
                </a:cubicBezTo>
                <a:cubicBezTo>
                  <a:pt x="24087" y="44127"/>
                  <a:pt x="25599" y="44091"/>
                  <a:pt x="27087" y="44067"/>
                </a:cubicBezTo>
                <a:cubicBezTo>
                  <a:pt x="30433" y="44007"/>
                  <a:pt x="33779" y="43948"/>
                  <a:pt x="37124" y="43900"/>
                </a:cubicBezTo>
                <a:cubicBezTo>
                  <a:pt x="37208" y="43900"/>
                  <a:pt x="37327" y="43865"/>
                  <a:pt x="37351" y="43793"/>
                </a:cubicBezTo>
                <a:cubicBezTo>
                  <a:pt x="37493" y="43335"/>
                  <a:pt x="37913" y="42539"/>
                  <a:pt x="38411" y="42539"/>
                </a:cubicBezTo>
                <a:cubicBezTo>
                  <a:pt x="38496" y="42539"/>
                  <a:pt x="38584" y="42562"/>
                  <a:pt x="38672" y="42614"/>
                </a:cubicBezTo>
                <a:cubicBezTo>
                  <a:pt x="39125" y="42876"/>
                  <a:pt x="39303" y="43388"/>
                  <a:pt x="39660" y="43734"/>
                </a:cubicBezTo>
                <a:cubicBezTo>
                  <a:pt x="39820" y="43882"/>
                  <a:pt x="40062" y="43924"/>
                  <a:pt x="40324" y="43924"/>
                </a:cubicBezTo>
                <a:cubicBezTo>
                  <a:pt x="40651" y="43924"/>
                  <a:pt x="41009" y="43859"/>
                  <a:pt x="41280" y="43853"/>
                </a:cubicBezTo>
                <a:cubicBezTo>
                  <a:pt x="42232" y="43841"/>
                  <a:pt x="43185" y="43829"/>
                  <a:pt x="44137" y="43829"/>
                </a:cubicBezTo>
                <a:cubicBezTo>
                  <a:pt x="47542" y="43781"/>
                  <a:pt x="50960" y="43746"/>
                  <a:pt x="54365" y="43734"/>
                </a:cubicBezTo>
                <a:cubicBezTo>
                  <a:pt x="54436" y="43734"/>
                  <a:pt x="54567" y="43698"/>
                  <a:pt x="54591" y="43626"/>
                </a:cubicBezTo>
                <a:cubicBezTo>
                  <a:pt x="54627" y="43484"/>
                  <a:pt x="54662" y="43305"/>
                  <a:pt x="54770" y="43162"/>
                </a:cubicBezTo>
                <a:cubicBezTo>
                  <a:pt x="54947" y="42944"/>
                  <a:pt x="55044" y="42873"/>
                  <a:pt x="55120" y="42873"/>
                </a:cubicBezTo>
                <a:cubicBezTo>
                  <a:pt x="55222" y="42873"/>
                  <a:pt x="55284" y="43003"/>
                  <a:pt x="55448" y="43079"/>
                </a:cubicBezTo>
                <a:cubicBezTo>
                  <a:pt x="55686" y="43198"/>
                  <a:pt x="56020" y="43424"/>
                  <a:pt x="56079" y="43674"/>
                </a:cubicBezTo>
                <a:cubicBezTo>
                  <a:pt x="56091" y="43722"/>
                  <a:pt x="56151" y="43722"/>
                  <a:pt x="56174" y="43722"/>
                </a:cubicBezTo>
                <a:lnTo>
                  <a:pt x="62211" y="43722"/>
                </a:lnTo>
                <a:cubicBezTo>
                  <a:pt x="62270" y="43722"/>
                  <a:pt x="62413" y="43686"/>
                  <a:pt x="62425" y="43615"/>
                </a:cubicBezTo>
                <a:cubicBezTo>
                  <a:pt x="62520" y="43222"/>
                  <a:pt x="62830" y="42769"/>
                  <a:pt x="63199" y="42650"/>
                </a:cubicBezTo>
                <a:cubicBezTo>
                  <a:pt x="63256" y="42632"/>
                  <a:pt x="63311" y="42623"/>
                  <a:pt x="63365" y="42623"/>
                </a:cubicBezTo>
                <a:cubicBezTo>
                  <a:pt x="63736" y="42623"/>
                  <a:pt x="64059" y="43010"/>
                  <a:pt x="64318" y="43269"/>
                </a:cubicBezTo>
                <a:cubicBezTo>
                  <a:pt x="64533" y="43484"/>
                  <a:pt x="64592" y="43615"/>
                  <a:pt x="64854" y="43674"/>
                </a:cubicBezTo>
                <a:cubicBezTo>
                  <a:pt x="65153" y="43739"/>
                  <a:pt x="65483" y="43755"/>
                  <a:pt x="65818" y="43755"/>
                </a:cubicBezTo>
                <a:cubicBezTo>
                  <a:pt x="66127" y="43755"/>
                  <a:pt x="66440" y="43741"/>
                  <a:pt x="66734" y="43741"/>
                </a:cubicBezTo>
                <a:cubicBezTo>
                  <a:pt x="66820" y="43741"/>
                  <a:pt x="66904" y="43743"/>
                  <a:pt x="66985" y="43746"/>
                </a:cubicBezTo>
                <a:cubicBezTo>
                  <a:pt x="69593" y="43841"/>
                  <a:pt x="72188" y="43912"/>
                  <a:pt x="74796" y="44019"/>
                </a:cubicBezTo>
                <a:cubicBezTo>
                  <a:pt x="75760" y="44055"/>
                  <a:pt x="76748" y="44079"/>
                  <a:pt x="77713" y="44174"/>
                </a:cubicBezTo>
                <a:cubicBezTo>
                  <a:pt x="77727" y="44179"/>
                  <a:pt x="77745" y="44181"/>
                  <a:pt x="77766" y="44181"/>
                </a:cubicBezTo>
                <a:cubicBezTo>
                  <a:pt x="77855" y="44181"/>
                  <a:pt x="77987" y="44139"/>
                  <a:pt x="77987" y="44043"/>
                </a:cubicBezTo>
                <a:cubicBezTo>
                  <a:pt x="77725" y="41674"/>
                  <a:pt x="77784" y="39257"/>
                  <a:pt x="77725" y="36888"/>
                </a:cubicBezTo>
                <a:cubicBezTo>
                  <a:pt x="77665" y="34613"/>
                  <a:pt x="77594" y="32327"/>
                  <a:pt x="77594" y="30041"/>
                </a:cubicBezTo>
                <a:cubicBezTo>
                  <a:pt x="77594" y="29994"/>
                  <a:pt x="77522" y="29994"/>
                  <a:pt x="77487" y="29994"/>
                </a:cubicBezTo>
                <a:cubicBezTo>
                  <a:pt x="77177" y="29982"/>
                  <a:pt x="76213" y="29922"/>
                  <a:pt x="76046" y="29625"/>
                </a:cubicBezTo>
                <a:cubicBezTo>
                  <a:pt x="75844" y="29268"/>
                  <a:pt x="76760" y="28553"/>
                  <a:pt x="76987" y="28339"/>
                </a:cubicBezTo>
                <a:cubicBezTo>
                  <a:pt x="77320" y="28029"/>
                  <a:pt x="77594" y="27958"/>
                  <a:pt x="77606" y="27482"/>
                </a:cubicBezTo>
                <a:cubicBezTo>
                  <a:pt x="77606" y="26541"/>
                  <a:pt x="77630" y="25600"/>
                  <a:pt x="77641" y="24672"/>
                </a:cubicBezTo>
                <a:cubicBezTo>
                  <a:pt x="77665" y="22231"/>
                  <a:pt x="77701" y="19790"/>
                  <a:pt x="77784" y="17349"/>
                </a:cubicBezTo>
                <a:cubicBezTo>
                  <a:pt x="77784" y="17290"/>
                  <a:pt x="77749" y="17290"/>
                  <a:pt x="77689" y="17266"/>
                </a:cubicBezTo>
                <a:cubicBezTo>
                  <a:pt x="77624" y="17263"/>
                  <a:pt x="77556" y="17261"/>
                  <a:pt x="77485" y="17261"/>
                </a:cubicBezTo>
                <a:cubicBezTo>
                  <a:pt x="77307" y="17261"/>
                  <a:pt x="77112" y="17269"/>
                  <a:pt x="76920" y="17269"/>
                </a:cubicBezTo>
                <a:cubicBezTo>
                  <a:pt x="76650" y="17269"/>
                  <a:pt x="76385" y="17254"/>
                  <a:pt x="76177" y="17183"/>
                </a:cubicBezTo>
                <a:cubicBezTo>
                  <a:pt x="76155" y="17175"/>
                  <a:pt x="76137" y="17169"/>
                  <a:pt x="76124" y="17164"/>
                </a:cubicBezTo>
                <a:lnTo>
                  <a:pt x="76124" y="17164"/>
                </a:lnTo>
                <a:cubicBezTo>
                  <a:pt x="76084" y="17069"/>
                  <a:pt x="76092" y="16862"/>
                  <a:pt x="76082" y="16778"/>
                </a:cubicBezTo>
                <a:cubicBezTo>
                  <a:pt x="76040" y="16568"/>
                  <a:pt x="76007" y="16348"/>
                  <a:pt x="75975" y="16135"/>
                </a:cubicBezTo>
                <a:lnTo>
                  <a:pt x="75975" y="16135"/>
                </a:lnTo>
                <a:cubicBezTo>
                  <a:pt x="76600" y="15994"/>
                  <a:pt x="77217" y="15863"/>
                  <a:pt x="77844" y="15742"/>
                </a:cubicBezTo>
                <a:cubicBezTo>
                  <a:pt x="77891" y="15718"/>
                  <a:pt x="77987" y="15694"/>
                  <a:pt x="77987" y="15635"/>
                </a:cubicBezTo>
                <a:cubicBezTo>
                  <a:pt x="78534" y="10622"/>
                  <a:pt x="79237" y="5562"/>
                  <a:pt x="79475" y="514"/>
                </a:cubicBezTo>
                <a:cubicBezTo>
                  <a:pt x="79475" y="466"/>
                  <a:pt x="79439" y="454"/>
                  <a:pt x="79415" y="454"/>
                </a:cubicBezTo>
                <a:cubicBezTo>
                  <a:pt x="77177" y="228"/>
                  <a:pt x="74903" y="240"/>
                  <a:pt x="72665" y="204"/>
                </a:cubicBezTo>
                <a:cubicBezTo>
                  <a:pt x="69593" y="145"/>
                  <a:pt x="66509" y="109"/>
                  <a:pt x="63425" y="62"/>
                </a:cubicBezTo>
                <a:cubicBezTo>
                  <a:pt x="61684" y="40"/>
                  <a:pt x="59952" y="0"/>
                  <a:pt x="58221" y="0"/>
                </a:cubicBezTo>
                <a:close/>
              </a:path>
            </a:pathLst>
          </a:custGeom>
          <a:solidFill>
            <a:srgbClr val="BC9E6C"/>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14" name="Google Shape;114;p4"/>
          <p:cNvSpPr txBox="1">
            <a:spLocks noGrp="1"/>
          </p:cNvSpPr>
          <p:nvPr>
            <p:ph type="title"/>
          </p:nvPr>
        </p:nvSpPr>
        <p:spPr>
          <a:xfrm>
            <a:off x="914400" y="593367"/>
            <a:ext cx="103632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5" name="Google Shape;115;p4"/>
          <p:cNvSpPr txBox="1">
            <a:spLocks noGrp="1"/>
          </p:cNvSpPr>
          <p:nvPr>
            <p:ph type="body" idx="1"/>
          </p:nvPr>
        </p:nvSpPr>
        <p:spPr>
          <a:xfrm>
            <a:off x="914400" y="1536633"/>
            <a:ext cx="10363200" cy="4555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Clr>
                <a:srgbClr val="434343"/>
              </a:buClr>
              <a:buSzPts val="1200"/>
              <a:buFont typeface="Livvic"/>
              <a:buAutoNum type="arabicPeriod"/>
              <a:defRPr sz="1467"/>
            </a:lvl1pPr>
            <a:lvl2pPr marL="1219170" lvl="1" indent="-406390">
              <a:spcBef>
                <a:spcPts val="0"/>
              </a:spcBef>
              <a:spcAft>
                <a:spcPts val="0"/>
              </a:spcAft>
              <a:buClr>
                <a:srgbClr val="434343"/>
              </a:buClr>
              <a:buSzPts val="1200"/>
              <a:buFont typeface="Roboto Condensed Light"/>
              <a:buAutoNum type="alphaLcPeriod"/>
              <a:defRPr/>
            </a:lvl2pPr>
            <a:lvl3pPr marL="1828754" lvl="2" indent="-406390">
              <a:spcBef>
                <a:spcPts val="0"/>
              </a:spcBef>
              <a:spcAft>
                <a:spcPts val="0"/>
              </a:spcAft>
              <a:buClr>
                <a:srgbClr val="434343"/>
              </a:buClr>
              <a:buSzPts val="1200"/>
              <a:buFont typeface="Roboto Condensed Light"/>
              <a:buAutoNum type="romanLcPeriod"/>
              <a:defRPr/>
            </a:lvl3pPr>
            <a:lvl4pPr marL="2438339" lvl="3" indent="-406390">
              <a:spcBef>
                <a:spcPts val="0"/>
              </a:spcBef>
              <a:spcAft>
                <a:spcPts val="0"/>
              </a:spcAft>
              <a:buClr>
                <a:srgbClr val="434343"/>
              </a:buClr>
              <a:buSzPts val="1200"/>
              <a:buFont typeface="Roboto Condensed Light"/>
              <a:buAutoNum type="arabicPeriod"/>
              <a:defRPr/>
            </a:lvl4pPr>
            <a:lvl5pPr marL="3047924" lvl="4" indent="-406390">
              <a:spcBef>
                <a:spcPts val="0"/>
              </a:spcBef>
              <a:spcAft>
                <a:spcPts val="0"/>
              </a:spcAft>
              <a:buClr>
                <a:srgbClr val="434343"/>
              </a:buClr>
              <a:buSzPts val="1200"/>
              <a:buFont typeface="Roboto Condensed Light"/>
              <a:buAutoNum type="alphaLcPeriod"/>
              <a:defRPr/>
            </a:lvl5pPr>
            <a:lvl6pPr marL="3657509" lvl="5" indent="-406390">
              <a:spcBef>
                <a:spcPts val="0"/>
              </a:spcBef>
              <a:spcAft>
                <a:spcPts val="0"/>
              </a:spcAft>
              <a:buClr>
                <a:srgbClr val="434343"/>
              </a:buClr>
              <a:buSzPts val="1200"/>
              <a:buFont typeface="Roboto Condensed Light"/>
              <a:buAutoNum type="romanLcPeriod"/>
              <a:defRPr/>
            </a:lvl6pPr>
            <a:lvl7pPr marL="4267093" lvl="6" indent="-406390">
              <a:spcBef>
                <a:spcPts val="0"/>
              </a:spcBef>
              <a:spcAft>
                <a:spcPts val="0"/>
              </a:spcAft>
              <a:buClr>
                <a:srgbClr val="434343"/>
              </a:buClr>
              <a:buSzPts val="1200"/>
              <a:buFont typeface="Roboto Condensed Light"/>
              <a:buAutoNum type="arabicPeriod"/>
              <a:defRPr/>
            </a:lvl7pPr>
            <a:lvl8pPr marL="4876678" lvl="7" indent="-406390">
              <a:spcBef>
                <a:spcPts val="0"/>
              </a:spcBef>
              <a:spcAft>
                <a:spcPts val="0"/>
              </a:spcAft>
              <a:buClr>
                <a:srgbClr val="434343"/>
              </a:buClr>
              <a:buSzPts val="1200"/>
              <a:buFont typeface="Roboto Condensed Light"/>
              <a:buAutoNum type="alphaLcPeriod"/>
              <a:defRPr/>
            </a:lvl8pPr>
            <a:lvl9pPr marL="5486263" lvl="8" indent="-406390">
              <a:spcBef>
                <a:spcPts val="0"/>
              </a:spcBef>
              <a:spcAft>
                <a:spcPts val="0"/>
              </a:spcAft>
              <a:buClr>
                <a:srgbClr val="434343"/>
              </a:buClr>
              <a:buSzPts val="1200"/>
              <a:buFont typeface="Roboto Condensed Light"/>
              <a:buAutoNum type="romanLcPeriod"/>
              <a:defRPr/>
            </a:lvl9pPr>
          </a:lstStyle>
          <a:p>
            <a:endParaRPr/>
          </a:p>
        </p:txBody>
      </p:sp>
      <p:sp>
        <p:nvSpPr>
          <p:cNvPr id="116" name="Google Shape;116;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A01127"/>
                </a:solidFill>
              </a:rPr>
              <a:pPr/>
              <a:t>‹#›</a:t>
            </a:fld>
            <a:endParaRPr>
              <a:solidFill>
                <a:srgbClr val="A01127"/>
              </a:solidFill>
            </a:endParaRPr>
          </a:p>
        </p:txBody>
      </p:sp>
    </p:spTree>
    <p:extLst>
      <p:ext uri="{BB962C8B-B14F-4D97-AF65-F5344CB8AC3E}">
        <p14:creationId xmlns:p14="http://schemas.microsoft.com/office/powerpoint/2010/main" val="3360025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95"/>
        <p:cNvGrpSpPr/>
        <p:nvPr/>
      </p:nvGrpSpPr>
      <p:grpSpPr>
        <a:xfrm>
          <a:off x="0" y="0"/>
          <a:ext cx="0" cy="0"/>
          <a:chOff x="0" y="0"/>
          <a:chExt cx="0" cy="0"/>
        </a:xfrm>
      </p:grpSpPr>
      <p:sp>
        <p:nvSpPr>
          <p:cNvPr id="196" name="Google Shape;196;p13"/>
          <p:cNvSpPr/>
          <p:nvPr/>
        </p:nvSpPr>
        <p:spPr>
          <a:xfrm>
            <a:off x="-100" y="1"/>
            <a:ext cx="12191888" cy="6848908"/>
          </a:xfrm>
          <a:custGeom>
            <a:avLst/>
            <a:gdLst/>
            <a:ahLst/>
            <a:cxnLst/>
            <a:rect l="l" t="t" r="r" b="b"/>
            <a:pathLst>
              <a:path w="84821" h="47649" extrusionOk="0">
                <a:moveTo>
                  <a:pt x="1" y="0"/>
                </a:moveTo>
                <a:lnTo>
                  <a:pt x="1" y="47649"/>
                </a:lnTo>
                <a:lnTo>
                  <a:pt x="84821" y="47649"/>
                </a:lnTo>
                <a:lnTo>
                  <a:pt x="84821" y="0"/>
                </a:lnTo>
                <a:close/>
              </a:path>
            </a:pathLst>
          </a:custGeom>
          <a:solidFill>
            <a:srgbClr val="EFDAA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7" name="Google Shape;197;p13"/>
          <p:cNvSpPr/>
          <p:nvPr/>
        </p:nvSpPr>
        <p:spPr>
          <a:xfrm>
            <a:off x="443193" y="226821"/>
            <a:ext cx="11375607" cy="6385932"/>
          </a:xfrm>
          <a:custGeom>
            <a:avLst/>
            <a:gdLst/>
            <a:ahLst/>
            <a:cxnLst/>
            <a:rect l="l" t="t" r="r" b="b"/>
            <a:pathLst>
              <a:path w="79142" h="44428" extrusionOk="0">
                <a:moveTo>
                  <a:pt x="57914" y="0"/>
                </a:moveTo>
                <a:cubicBezTo>
                  <a:pt x="57216" y="0"/>
                  <a:pt x="56783" y="9"/>
                  <a:pt x="56614" y="29"/>
                </a:cubicBezTo>
                <a:cubicBezTo>
                  <a:pt x="56507" y="137"/>
                  <a:pt x="55781" y="684"/>
                  <a:pt x="55436" y="684"/>
                </a:cubicBezTo>
                <a:cubicBezTo>
                  <a:pt x="55150" y="684"/>
                  <a:pt x="54543" y="315"/>
                  <a:pt x="54495" y="256"/>
                </a:cubicBezTo>
                <a:cubicBezTo>
                  <a:pt x="53328" y="351"/>
                  <a:pt x="52197" y="458"/>
                  <a:pt x="51090" y="553"/>
                </a:cubicBezTo>
                <a:cubicBezTo>
                  <a:pt x="50888" y="696"/>
                  <a:pt x="49995" y="1113"/>
                  <a:pt x="49792" y="1113"/>
                </a:cubicBezTo>
                <a:cubicBezTo>
                  <a:pt x="49495" y="1113"/>
                  <a:pt x="48899" y="756"/>
                  <a:pt x="48828" y="696"/>
                </a:cubicBezTo>
                <a:cubicBezTo>
                  <a:pt x="47113" y="803"/>
                  <a:pt x="45423" y="875"/>
                  <a:pt x="43756" y="922"/>
                </a:cubicBezTo>
                <a:cubicBezTo>
                  <a:pt x="43589" y="1291"/>
                  <a:pt x="42672" y="2530"/>
                  <a:pt x="42232" y="2530"/>
                </a:cubicBezTo>
                <a:cubicBezTo>
                  <a:pt x="41934" y="2530"/>
                  <a:pt x="41315" y="1184"/>
                  <a:pt x="41303" y="970"/>
                </a:cubicBezTo>
                <a:cubicBezTo>
                  <a:pt x="40839" y="970"/>
                  <a:pt x="37398" y="946"/>
                  <a:pt x="36148" y="922"/>
                </a:cubicBezTo>
                <a:cubicBezTo>
                  <a:pt x="35921" y="1125"/>
                  <a:pt x="35779" y="1339"/>
                  <a:pt x="35683" y="1565"/>
                </a:cubicBezTo>
                <a:cubicBezTo>
                  <a:pt x="35564" y="1875"/>
                  <a:pt x="35171" y="2077"/>
                  <a:pt x="34719" y="2077"/>
                </a:cubicBezTo>
                <a:cubicBezTo>
                  <a:pt x="34290" y="2077"/>
                  <a:pt x="33885" y="1875"/>
                  <a:pt x="33754" y="1577"/>
                </a:cubicBezTo>
                <a:cubicBezTo>
                  <a:pt x="33635" y="1327"/>
                  <a:pt x="33481" y="1065"/>
                  <a:pt x="33326" y="815"/>
                </a:cubicBezTo>
                <a:cubicBezTo>
                  <a:pt x="31873" y="744"/>
                  <a:pt x="30480" y="672"/>
                  <a:pt x="29159" y="565"/>
                </a:cubicBezTo>
                <a:lnTo>
                  <a:pt x="29111" y="565"/>
                </a:lnTo>
                <a:cubicBezTo>
                  <a:pt x="28647" y="518"/>
                  <a:pt x="28218" y="494"/>
                  <a:pt x="27789" y="494"/>
                </a:cubicBezTo>
                <a:cubicBezTo>
                  <a:pt x="27337" y="494"/>
                  <a:pt x="26980" y="530"/>
                  <a:pt x="26670" y="613"/>
                </a:cubicBezTo>
                <a:cubicBezTo>
                  <a:pt x="26337" y="684"/>
                  <a:pt x="26004" y="827"/>
                  <a:pt x="25623" y="982"/>
                </a:cubicBezTo>
                <a:cubicBezTo>
                  <a:pt x="24956" y="1244"/>
                  <a:pt x="24194" y="1565"/>
                  <a:pt x="23301" y="1565"/>
                </a:cubicBezTo>
                <a:cubicBezTo>
                  <a:pt x="23206" y="1565"/>
                  <a:pt x="23098" y="1542"/>
                  <a:pt x="23003" y="1542"/>
                </a:cubicBezTo>
                <a:cubicBezTo>
                  <a:pt x="22336" y="1482"/>
                  <a:pt x="21717" y="1291"/>
                  <a:pt x="21146" y="1125"/>
                </a:cubicBezTo>
                <a:cubicBezTo>
                  <a:pt x="20681" y="982"/>
                  <a:pt x="20229" y="851"/>
                  <a:pt x="19931" y="851"/>
                </a:cubicBezTo>
                <a:cubicBezTo>
                  <a:pt x="19824" y="851"/>
                  <a:pt x="19538" y="851"/>
                  <a:pt x="19288" y="1589"/>
                </a:cubicBezTo>
                <a:cubicBezTo>
                  <a:pt x="19253" y="1661"/>
                  <a:pt x="17860" y="3506"/>
                  <a:pt x="17860" y="3506"/>
                </a:cubicBezTo>
                <a:lnTo>
                  <a:pt x="17312" y="3268"/>
                </a:lnTo>
                <a:cubicBezTo>
                  <a:pt x="16312" y="2839"/>
                  <a:pt x="16181" y="2077"/>
                  <a:pt x="16062" y="1470"/>
                </a:cubicBezTo>
                <a:cubicBezTo>
                  <a:pt x="15943" y="815"/>
                  <a:pt x="15847" y="613"/>
                  <a:pt x="15502" y="518"/>
                </a:cubicBezTo>
                <a:cubicBezTo>
                  <a:pt x="15002" y="458"/>
                  <a:pt x="10894" y="208"/>
                  <a:pt x="6811" y="208"/>
                </a:cubicBezTo>
                <a:cubicBezTo>
                  <a:pt x="1477" y="208"/>
                  <a:pt x="322" y="672"/>
                  <a:pt x="131" y="768"/>
                </a:cubicBezTo>
                <a:cubicBezTo>
                  <a:pt x="131" y="970"/>
                  <a:pt x="179" y="1518"/>
                  <a:pt x="226" y="2053"/>
                </a:cubicBezTo>
                <a:cubicBezTo>
                  <a:pt x="524" y="5625"/>
                  <a:pt x="584" y="8030"/>
                  <a:pt x="0" y="9209"/>
                </a:cubicBezTo>
                <a:cubicBezTo>
                  <a:pt x="357" y="9459"/>
                  <a:pt x="679" y="9614"/>
                  <a:pt x="1417" y="9673"/>
                </a:cubicBezTo>
                <a:lnTo>
                  <a:pt x="3203" y="9840"/>
                </a:lnTo>
                <a:cubicBezTo>
                  <a:pt x="3203" y="9840"/>
                  <a:pt x="774" y="11233"/>
                  <a:pt x="131" y="11233"/>
                </a:cubicBezTo>
                <a:cubicBezTo>
                  <a:pt x="24" y="11233"/>
                  <a:pt x="203" y="27842"/>
                  <a:pt x="203" y="30676"/>
                </a:cubicBezTo>
                <a:lnTo>
                  <a:pt x="1084" y="30676"/>
                </a:lnTo>
                <a:lnTo>
                  <a:pt x="3155" y="30628"/>
                </a:lnTo>
                <a:lnTo>
                  <a:pt x="369" y="32664"/>
                </a:lnTo>
                <a:cubicBezTo>
                  <a:pt x="48" y="33915"/>
                  <a:pt x="893" y="42320"/>
                  <a:pt x="1274" y="44428"/>
                </a:cubicBezTo>
                <a:cubicBezTo>
                  <a:pt x="3513" y="44333"/>
                  <a:pt x="9585" y="44166"/>
                  <a:pt x="16598" y="44059"/>
                </a:cubicBezTo>
                <a:cubicBezTo>
                  <a:pt x="16729" y="43844"/>
                  <a:pt x="17491" y="42928"/>
                  <a:pt x="17919" y="42928"/>
                </a:cubicBezTo>
                <a:cubicBezTo>
                  <a:pt x="18264" y="42928"/>
                  <a:pt x="19169" y="43737"/>
                  <a:pt x="19336" y="44011"/>
                </a:cubicBezTo>
                <a:cubicBezTo>
                  <a:pt x="25265" y="43880"/>
                  <a:pt x="31361" y="43761"/>
                  <a:pt x="37029" y="43690"/>
                </a:cubicBezTo>
                <a:cubicBezTo>
                  <a:pt x="37100" y="43356"/>
                  <a:pt x="37767" y="42225"/>
                  <a:pt x="38243" y="42225"/>
                </a:cubicBezTo>
                <a:cubicBezTo>
                  <a:pt x="38684" y="42225"/>
                  <a:pt x="39553" y="43332"/>
                  <a:pt x="39720" y="43654"/>
                </a:cubicBezTo>
                <a:cubicBezTo>
                  <a:pt x="45030" y="43571"/>
                  <a:pt x="49911" y="43535"/>
                  <a:pt x="54281" y="43511"/>
                </a:cubicBezTo>
                <a:cubicBezTo>
                  <a:pt x="54364" y="43178"/>
                  <a:pt x="54483" y="42713"/>
                  <a:pt x="55198" y="42713"/>
                </a:cubicBezTo>
                <a:lnTo>
                  <a:pt x="56043" y="43320"/>
                </a:lnTo>
                <a:cubicBezTo>
                  <a:pt x="56067" y="43356"/>
                  <a:pt x="56079" y="43440"/>
                  <a:pt x="56091" y="43511"/>
                </a:cubicBezTo>
                <a:lnTo>
                  <a:pt x="62115" y="43511"/>
                </a:lnTo>
                <a:cubicBezTo>
                  <a:pt x="62139" y="43309"/>
                  <a:pt x="62699" y="42308"/>
                  <a:pt x="63211" y="42308"/>
                </a:cubicBezTo>
                <a:cubicBezTo>
                  <a:pt x="63603" y="42308"/>
                  <a:pt x="64473" y="43201"/>
                  <a:pt x="64663" y="43451"/>
                </a:cubicBezTo>
                <a:cubicBezTo>
                  <a:pt x="64699" y="43487"/>
                  <a:pt x="76105" y="43785"/>
                  <a:pt x="77677" y="43975"/>
                </a:cubicBezTo>
                <a:cubicBezTo>
                  <a:pt x="77510" y="42654"/>
                  <a:pt x="77272" y="30867"/>
                  <a:pt x="77272" y="29974"/>
                </a:cubicBezTo>
                <a:cubicBezTo>
                  <a:pt x="77058" y="29974"/>
                  <a:pt x="75843" y="29795"/>
                  <a:pt x="75676" y="29509"/>
                </a:cubicBezTo>
                <a:cubicBezTo>
                  <a:pt x="75510" y="29224"/>
                  <a:pt x="76760" y="28092"/>
                  <a:pt x="77272" y="27700"/>
                </a:cubicBezTo>
                <a:cubicBezTo>
                  <a:pt x="77296" y="23128"/>
                  <a:pt x="77391" y="18901"/>
                  <a:pt x="77450" y="17246"/>
                </a:cubicBezTo>
                <a:lnTo>
                  <a:pt x="75807" y="17162"/>
                </a:lnTo>
                <a:lnTo>
                  <a:pt x="75629" y="15984"/>
                </a:lnTo>
                <a:cubicBezTo>
                  <a:pt x="76486" y="15805"/>
                  <a:pt x="77200" y="15650"/>
                  <a:pt x="77653" y="15555"/>
                </a:cubicBezTo>
                <a:cubicBezTo>
                  <a:pt x="78248" y="10043"/>
                  <a:pt x="79070" y="2232"/>
                  <a:pt x="79141" y="434"/>
                </a:cubicBezTo>
                <a:cubicBezTo>
                  <a:pt x="77462" y="256"/>
                  <a:pt x="71783" y="172"/>
                  <a:pt x="67890" y="113"/>
                </a:cubicBezTo>
                <a:cubicBezTo>
                  <a:pt x="62973" y="53"/>
                  <a:pt x="59638" y="0"/>
                  <a:pt x="57914" y="0"/>
                </a:cubicBezTo>
                <a:close/>
              </a:path>
            </a:pathLst>
          </a:custGeom>
          <a:solidFill>
            <a:srgbClr val="FEFCE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8" name="Google Shape;198;p13"/>
          <p:cNvSpPr/>
          <p:nvPr/>
        </p:nvSpPr>
        <p:spPr>
          <a:xfrm>
            <a:off x="415737" y="201665"/>
            <a:ext cx="11423472" cy="6423736"/>
          </a:xfrm>
          <a:custGeom>
            <a:avLst/>
            <a:gdLst/>
            <a:ahLst/>
            <a:cxnLst/>
            <a:rect l="l" t="t" r="r" b="b"/>
            <a:pathLst>
              <a:path w="79475" h="44691" extrusionOk="0">
                <a:moveTo>
                  <a:pt x="386" y="11445"/>
                </a:moveTo>
                <a:cubicBezTo>
                  <a:pt x="381" y="11449"/>
                  <a:pt x="375" y="11452"/>
                  <a:pt x="370" y="11456"/>
                </a:cubicBezTo>
                <a:cubicBezTo>
                  <a:pt x="375" y="11452"/>
                  <a:pt x="380" y="11449"/>
                  <a:pt x="386" y="11445"/>
                </a:cubicBezTo>
                <a:close/>
                <a:moveTo>
                  <a:pt x="57324" y="185"/>
                </a:moveTo>
                <a:cubicBezTo>
                  <a:pt x="57485" y="185"/>
                  <a:pt x="57649" y="193"/>
                  <a:pt x="57806" y="193"/>
                </a:cubicBezTo>
                <a:cubicBezTo>
                  <a:pt x="58431" y="190"/>
                  <a:pt x="59057" y="189"/>
                  <a:pt x="59683" y="189"/>
                </a:cubicBezTo>
                <a:cubicBezTo>
                  <a:pt x="65348" y="189"/>
                  <a:pt x="71029" y="286"/>
                  <a:pt x="76701" y="490"/>
                </a:cubicBezTo>
                <a:cubicBezTo>
                  <a:pt x="77368" y="514"/>
                  <a:pt x="78058" y="526"/>
                  <a:pt x="78725" y="585"/>
                </a:cubicBezTo>
                <a:cubicBezTo>
                  <a:pt x="79070" y="621"/>
                  <a:pt x="79094" y="562"/>
                  <a:pt x="79130" y="883"/>
                </a:cubicBezTo>
                <a:cubicBezTo>
                  <a:pt x="79142" y="1086"/>
                  <a:pt x="79094" y="1324"/>
                  <a:pt x="79082" y="1514"/>
                </a:cubicBezTo>
                <a:cubicBezTo>
                  <a:pt x="78963" y="2967"/>
                  <a:pt x="78832" y="4443"/>
                  <a:pt x="78677" y="5908"/>
                </a:cubicBezTo>
                <a:cubicBezTo>
                  <a:pt x="78487" y="7836"/>
                  <a:pt x="78296" y="9789"/>
                  <a:pt x="78082" y="11718"/>
                </a:cubicBezTo>
                <a:cubicBezTo>
                  <a:pt x="77987" y="12694"/>
                  <a:pt x="77880" y="13658"/>
                  <a:pt x="77772" y="14635"/>
                </a:cubicBezTo>
                <a:cubicBezTo>
                  <a:pt x="77760" y="14790"/>
                  <a:pt x="77749" y="14921"/>
                  <a:pt x="77725" y="15075"/>
                </a:cubicBezTo>
                <a:cubicBezTo>
                  <a:pt x="77701" y="15409"/>
                  <a:pt x="77749" y="15528"/>
                  <a:pt x="77463" y="15671"/>
                </a:cubicBezTo>
                <a:cubicBezTo>
                  <a:pt x="76998" y="15885"/>
                  <a:pt x="76284" y="15921"/>
                  <a:pt x="75796" y="16028"/>
                </a:cubicBezTo>
                <a:cubicBezTo>
                  <a:pt x="75748" y="16040"/>
                  <a:pt x="75641" y="16087"/>
                  <a:pt x="75665" y="16147"/>
                </a:cubicBezTo>
                <a:cubicBezTo>
                  <a:pt x="75725" y="16528"/>
                  <a:pt x="75784" y="16933"/>
                  <a:pt x="75844" y="17314"/>
                </a:cubicBezTo>
                <a:cubicBezTo>
                  <a:pt x="75844" y="17361"/>
                  <a:pt x="75915" y="17361"/>
                  <a:pt x="75939" y="17361"/>
                </a:cubicBezTo>
                <a:cubicBezTo>
                  <a:pt x="76320" y="17373"/>
                  <a:pt x="76677" y="17409"/>
                  <a:pt x="77046" y="17421"/>
                </a:cubicBezTo>
                <a:cubicBezTo>
                  <a:pt x="77078" y="17421"/>
                  <a:pt x="77175" y="17416"/>
                  <a:pt x="77278" y="17416"/>
                </a:cubicBezTo>
                <a:cubicBezTo>
                  <a:pt x="77398" y="17416"/>
                  <a:pt x="77524" y="17422"/>
                  <a:pt x="77563" y="17450"/>
                </a:cubicBezTo>
                <a:lnTo>
                  <a:pt x="77563" y="17450"/>
                </a:lnTo>
                <a:cubicBezTo>
                  <a:pt x="77562" y="17449"/>
                  <a:pt x="77560" y="17449"/>
                  <a:pt x="77559" y="17449"/>
                </a:cubicBezTo>
                <a:cubicBezTo>
                  <a:pt x="77505" y="17449"/>
                  <a:pt x="77463" y="18019"/>
                  <a:pt x="77463" y="18064"/>
                </a:cubicBezTo>
                <a:cubicBezTo>
                  <a:pt x="77415" y="19493"/>
                  <a:pt x="77391" y="20921"/>
                  <a:pt x="77368" y="22350"/>
                </a:cubicBezTo>
                <a:cubicBezTo>
                  <a:pt x="77356" y="23231"/>
                  <a:pt x="77344" y="24100"/>
                  <a:pt x="77332" y="24969"/>
                </a:cubicBezTo>
                <a:cubicBezTo>
                  <a:pt x="77332" y="25434"/>
                  <a:pt x="77308" y="25910"/>
                  <a:pt x="77308" y="26362"/>
                </a:cubicBezTo>
                <a:cubicBezTo>
                  <a:pt x="77308" y="26767"/>
                  <a:pt x="77451" y="27494"/>
                  <a:pt x="77237" y="27839"/>
                </a:cubicBezTo>
                <a:cubicBezTo>
                  <a:pt x="76998" y="28232"/>
                  <a:pt x="75344" y="29137"/>
                  <a:pt x="75760" y="29720"/>
                </a:cubicBezTo>
                <a:cubicBezTo>
                  <a:pt x="75963" y="29982"/>
                  <a:pt x="76641" y="30041"/>
                  <a:pt x="76927" y="30089"/>
                </a:cubicBezTo>
                <a:cubicBezTo>
                  <a:pt x="77308" y="30149"/>
                  <a:pt x="77249" y="30030"/>
                  <a:pt x="77284" y="30351"/>
                </a:cubicBezTo>
                <a:cubicBezTo>
                  <a:pt x="77344" y="31006"/>
                  <a:pt x="77296" y="31708"/>
                  <a:pt x="77308" y="32375"/>
                </a:cubicBezTo>
                <a:cubicBezTo>
                  <a:pt x="77356" y="34518"/>
                  <a:pt x="77403" y="36649"/>
                  <a:pt x="77463" y="38793"/>
                </a:cubicBezTo>
                <a:cubicBezTo>
                  <a:pt x="77509" y="40500"/>
                  <a:pt x="77477" y="42241"/>
                  <a:pt x="77648" y="43940"/>
                </a:cubicBezTo>
                <a:lnTo>
                  <a:pt x="77648" y="43940"/>
                </a:lnTo>
                <a:cubicBezTo>
                  <a:pt x="75419" y="43712"/>
                  <a:pt x="73139" y="43730"/>
                  <a:pt x="70902" y="43650"/>
                </a:cubicBezTo>
                <a:cubicBezTo>
                  <a:pt x="69533" y="43603"/>
                  <a:pt x="68140" y="43555"/>
                  <a:pt x="66771" y="43507"/>
                </a:cubicBezTo>
                <a:lnTo>
                  <a:pt x="65438" y="43472"/>
                </a:lnTo>
                <a:cubicBezTo>
                  <a:pt x="65104" y="43448"/>
                  <a:pt x="65045" y="43472"/>
                  <a:pt x="64854" y="43317"/>
                </a:cubicBezTo>
                <a:cubicBezTo>
                  <a:pt x="64447" y="42998"/>
                  <a:pt x="64019" y="42302"/>
                  <a:pt x="63430" y="42302"/>
                </a:cubicBezTo>
                <a:cubicBezTo>
                  <a:pt x="63382" y="42302"/>
                  <a:pt x="63333" y="42307"/>
                  <a:pt x="63282" y="42317"/>
                </a:cubicBezTo>
                <a:cubicBezTo>
                  <a:pt x="62784" y="42416"/>
                  <a:pt x="62317" y="43021"/>
                  <a:pt x="62158" y="43507"/>
                </a:cubicBezTo>
                <a:lnTo>
                  <a:pt x="57722" y="43507"/>
                </a:lnTo>
                <a:cubicBezTo>
                  <a:pt x="57524" y="43507"/>
                  <a:pt x="57220" y="43555"/>
                  <a:pt x="56958" y="43555"/>
                </a:cubicBezTo>
                <a:cubicBezTo>
                  <a:pt x="56827" y="43555"/>
                  <a:pt x="56706" y="43543"/>
                  <a:pt x="56615" y="43507"/>
                </a:cubicBezTo>
                <a:cubicBezTo>
                  <a:pt x="56436" y="43448"/>
                  <a:pt x="56329" y="43329"/>
                  <a:pt x="56163" y="43198"/>
                </a:cubicBezTo>
                <a:cubicBezTo>
                  <a:pt x="55890" y="42967"/>
                  <a:pt x="55627" y="42719"/>
                  <a:pt x="55284" y="42719"/>
                </a:cubicBezTo>
                <a:cubicBezTo>
                  <a:pt x="55237" y="42719"/>
                  <a:pt x="55189" y="42723"/>
                  <a:pt x="55139" y="42733"/>
                </a:cubicBezTo>
                <a:cubicBezTo>
                  <a:pt x="54661" y="42833"/>
                  <a:pt x="54453" y="43109"/>
                  <a:pt x="54321" y="43532"/>
                </a:cubicBezTo>
                <a:lnTo>
                  <a:pt x="54321" y="43532"/>
                </a:lnTo>
                <a:cubicBezTo>
                  <a:pt x="50311" y="43545"/>
                  <a:pt x="46290" y="43591"/>
                  <a:pt x="42292" y="43626"/>
                </a:cubicBezTo>
                <a:cubicBezTo>
                  <a:pt x="41756" y="43626"/>
                  <a:pt x="41232" y="43650"/>
                  <a:pt x="40696" y="43650"/>
                </a:cubicBezTo>
                <a:cubicBezTo>
                  <a:pt x="40665" y="43650"/>
                  <a:pt x="40635" y="43650"/>
                  <a:pt x="40607" y="43650"/>
                </a:cubicBezTo>
                <a:cubicBezTo>
                  <a:pt x="40181" y="43650"/>
                  <a:pt x="40059" y="43640"/>
                  <a:pt x="39791" y="43305"/>
                </a:cubicBezTo>
                <a:cubicBezTo>
                  <a:pt x="39530" y="42948"/>
                  <a:pt x="39113" y="42352"/>
                  <a:pt x="38613" y="42245"/>
                </a:cubicBezTo>
                <a:cubicBezTo>
                  <a:pt x="38563" y="42234"/>
                  <a:pt x="38514" y="42229"/>
                  <a:pt x="38465" y="42229"/>
                </a:cubicBezTo>
                <a:cubicBezTo>
                  <a:pt x="37817" y="42229"/>
                  <a:pt x="37271" y="43159"/>
                  <a:pt x="37072" y="43712"/>
                </a:cubicBezTo>
                <a:lnTo>
                  <a:pt x="37072" y="43712"/>
                </a:lnTo>
                <a:cubicBezTo>
                  <a:pt x="34125" y="43748"/>
                  <a:pt x="31166" y="43794"/>
                  <a:pt x="28230" y="43853"/>
                </a:cubicBezTo>
                <a:cubicBezTo>
                  <a:pt x="26683" y="43888"/>
                  <a:pt x="25147" y="43912"/>
                  <a:pt x="23599" y="43948"/>
                </a:cubicBezTo>
                <a:cubicBezTo>
                  <a:pt x="22825" y="43960"/>
                  <a:pt x="22051" y="43972"/>
                  <a:pt x="21289" y="43984"/>
                </a:cubicBezTo>
                <a:cubicBezTo>
                  <a:pt x="20991" y="43995"/>
                  <a:pt x="20647" y="44048"/>
                  <a:pt x="20316" y="44048"/>
                </a:cubicBezTo>
                <a:cubicBezTo>
                  <a:pt x="19959" y="44048"/>
                  <a:pt x="19619" y="43986"/>
                  <a:pt x="19372" y="43746"/>
                </a:cubicBezTo>
                <a:cubicBezTo>
                  <a:pt x="19058" y="43431"/>
                  <a:pt x="18604" y="42968"/>
                  <a:pt x="18127" y="42968"/>
                </a:cubicBezTo>
                <a:cubicBezTo>
                  <a:pt x="18062" y="42968"/>
                  <a:pt x="17997" y="42977"/>
                  <a:pt x="17932" y="42995"/>
                </a:cubicBezTo>
                <a:cubicBezTo>
                  <a:pt x="17646" y="43067"/>
                  <a:pt x="17396" y="43305"/>
                  <a:pt x="17181" y="43495"/>
                </a:cubicBezTo>
                <a:cubicBezTo>
                  <a:pt x="17051" y="43626"/>
                  <a:pt x="16943" y="43769"/>
                  <a:pt x="16812" y="43900"/>
                </a:cubicBezTo>
                <a:cubicBezTo>
                  <a:pt x="16625" y="44088"/>
                  <a:pt x="16538" y="44101"/>
                  <a:pt x="16335" y="44101"/>
                </a:cubicBezTo>
                <a:cubicBezTo>
                  <a:pt x="16301" y="44101"/>
                  <a:pt x="16264" y="44101"/>
                  <a:pt x="16223" y="44101"/>
                </a:cubicBezTo>
                <a:cubicBezTo>
                  <a:pt x="16182" y="44101"/>
                  <a:pt x="16137" y="44101"/>
                  <a:pt x="16086" y="44103"/>
                </a:cubicBezTo>
                <a:cubicBezTo>
                  <a:pt x="13276" y="44162"/>
                  <a:pt x="10443" y="44246"/>
                  <a:pt x="7633" y="44317"/>
                </a:cubicBezTo>
                <a:cubicBezTo>
                  <a:pt x="5629" y="44376"/>
                  <a:pt x="3614" y="44423"/>
                  <a:pt x="1611" y="44505"/>
                </a:cubicBezTo>
                <a:lnTo>
                  <a:pt x="1611" y="44505"/>
                </a:lnTo>
                <a:cubicBezTo>
                  <a:pt x="1082" y="41580"/>
                  <a:pt x="857" y="38549"/>
                  <a:pt x="691" y="35590"/>
                </a:cubicBezTo>
                <a:cubicBezTo>
                  <a:pt x="668" y="34935"/>
                  <a:pt x="620" y="34268"/>
                  <a:pt x="632" y="33613"/>
                </a:cubicBezTo>
                <a:cubicBezTo>
                  <a:pt x="644" y="33256"/>
                  <a:pt x="608" y="32970"/>
                  <a:pt x="822" y="32732"/>
                </a:cubicBezTo>
                <a:cubicBezTo>
                  <a:pt x="1227" y="32304"/>
                  <a:pt x="1882" y="31958"/>
                  <a:pt x="2358" y="31601"/>
                </a:cubicBezTo>
                <a:cubicBezTo>
                  <a:pt x="2727" y="31339"/>
                  <a:pt x="3084" y="31065"/>
                  <a:pt x="3465" y="30803"/>
                </a:cubicBezTo>
                <a:cubicBezTo>
                  <a:pt x="3537" y="30744"/>
                  <a:pt x="3465" y="30684"/>
                  <a:pt x="3406" y="30684"/>
                </a:cubicBezTo>
                <a:cubicBezTo>
                  <a:pt x="2632" y="30696"/>
                  <a:pt x="1834" y="30732"/>
                  <a:pt x="1060" y="30732"/>
                </a:cubicBezTo>
                <a:cubicBezTo>
                  <a:pt x="1011" y="30732"/>
                  <a:pt x="966" y="30732"/>
                  <a:pt x="925" y="30732"/>
                </a:cubicBezTo>
                <a:cubicBezTo>
                  <a:pt x="521" y="30732"/>
                  <a:pt x="559" y="30713"/>
                  <a:pt x="548" y="30280"/>
                </a:cubicBezTo>
                <a:lnTo>
                  <a:pt x="548" y="29327"/>
                </a:lnTo>
                <a:cubicBezTo>
                  <a:pt x="525" y="27398"/>
                  <a:pt x="513" y="25469"/>
                  <a:pt x="501" y="23541"/>
                </a:cubicBezTo>
                <a:cubicBezTo>
                  <a:pt x="465" y="19683"/>
                  <a:pt x="394" y="15814"/>
                  <a:pt x="453" y="11944"/>
                </a:cubicBezTo>
                <a:cubicBezTo>
                  <a:pt x="453" y="11777"/>
                  <a:pt x="465" y="11599"/>
                  <a:pt x="465" y="11444"/>
                </a:cubicBezTo>
                <a:cubicBezTo>
                  <a:pt x="465" y="11431"/>
                  <a:pt x="465" y="11420"/>
                  <a:pt x="465" y="11411"/>
                </a:cubicBezTo>
                <a:lnTo>
                  <a:pt x="465" y="11411"/>
                </a:lnTo>
                <a:cubicBezTo>
                  <a:pt x="585" y="11372"/>
                  <a:pt x="756" y="11352"/>
                  <a:pt x="846" y="11325"/>
                </a:cubicBezTo>
                <a:cubicBezTo>
                  <a:pt x="1763" y="11003"/>
                  <a:pt x="2644" y="10503"/>
                  <a:pt x="3477" y="10015"/>
                </a:cubicBezTo>
                <a:cubicBezTo>
                  <a:pt x="3585" y="9956"/>
                  <a:pt x="3537" y="9896"/>
                  <a:pt x="3454" y="9872"/>
                </a:cubicBezTo>
                <a:cubicBezTo>
                  <a:pt x="2858" y="9813"/>
                  <a:pt x="2275" y="9789"/>
                  <a:pt x="1680" y="9718"/>
                </a:cubicBezTo>
                <a:cubicBezTo>
                  <a:pt x="1346" y="9682"/>
                  <a:pt x="858" y="9658"/>
                  <a:pt x="596" y="9432"/>
                </a:cubicBezTo>
                <a:cubicBezTo>
                  <a:pt x="370" y="9253"/>
                  <a:pt x="441" y="9253"/>
                  <a:pt x="489" y="9015"/>
                </a:cubicBezTo>
                <a:cubicBezTo>
                  <a:pt x="572" y="8563"/>
                  <a:pt x="691" y="8170"/>
                  <a:pt x="739" y="7705"/>
                </a:cubicBezTo>
                <a:cubicBezTo>
                  <a:pt x="858" y="6527"/>
                  <a:pt x="798" y="5336"/>
                  <a:pt x="727" y="4157"/>
                </a:cubicBezTo>
                <a:cubicBezTo>
                  <a:pt x="679" y="3407"/>
                  <a:pt x="620" y="2633"/>
                  <a:pt x="548" y="1871"/>
                </a:cubicBezTo>
                <a:cubicBezTo>
                  <a:pt x="537" y="1621"/>
                  <a:pt x="382" y="1026"/>
                  <a:pt x="501" y="919"/>
                </a:cubicBezTo>
                <a:cubicBezTo>
                  <a:pt x="691" y="705"/>
                  <a:pt x="1406" y="705"/>
                  <a:pt x="1668" y="681"/>
                </a:cubicBezTo>
                <a:cubicBezTo>
                  <a:pt x="2644" y="550"/>
                  <a:pt x="3644" y="502"/>
                  <a:pt x="4644" y="466"/>
                </a:cubicBezTo>
                <a:cubicBezTo>
                  <a:pt x="5484" y="440"/>
                  <a:pt x="6324" y="429"/>
                  <a:pt x="7165" y="429"/>
                </a:cubicBezTo>
                <a:cubicBezTo>
                  <a:pt x="9401" y="429"/>
                  <a:pt x="11639" y="512"/>
                  <a:pt x="13872" y="633"/>
                </a:cubicBezTo>
                <a:cubicBezTo>
                  <a:pt x="14348" y="669"/>
                  <a:pt x="14824" y="681"/>
                  <a:pt x="15300" y="728"/>
                </a:cubicBezTo>
                <a:cubicBezTo>
                  <a:pt x="15955" y="788"/>
                  <a:pt x="15979" y="1216"/>
                  <a:pt x="16098" y="1800"/>
                </a:cubicBezTo>
                <a:cubicBezTo>
                  <a:pt x="16324" y="2883"/>
                  <a:pt x="16931" y="3312"/>
                  <a:pt x="17896" y="3717"/>
                </a:cubicBezTo>
                <a:cubicBezTo>
                  <a:pt x="17920" y="3723"/>
                  <a:pt x="17946" y="3726"/>
                  <a:pt x="17972" y="3726"/>
                </a:cubicBezTo>
                <a:cubicBezTo>
                  <a:pt x="18052" y="3726"/>
                  <a:pt x="18137" y="3699"/>
                  <a:pt x="18182" y="3645"/>
                </a:cubicBezTo>
                <a:cubicBezTo>
                  <a:pt x="18658" y="3026"/>
                  <a:pt x="19206" y="2407"/>
                  <a:pt x="19598" y="1752"/>
                </a:cubicBezTo>
                <a:cubicBezTo>
                  <a:pt x="19820" y="1359"/>
                  <a:pt x="19803" y="1094"/>
                  <a:pt x="20175" y="1094"/>
                </a:cubicBezTo>
                <a:cubicBezTo>
                  <a:pt x="20243" y="1094"/>
                  <a:pt x="20323" y="1103"/>
                  <a:pt x="20420" y="1121"/>
                </a:cubicBezTo>
                <a:cubicBezTo>
                  <a:pt x="20861" y="1216"/>
                  <a:pt x="21313" y="1383"/>
                  <a:pt x="21753" y="1502"/>
                </a:cubicBezTo>
                <a:cubicBezTo>
                  <a:pt x="22327" y="1652"/>
                  <a:pt x="22889" y="1755"/>
                  <a:pt x="23460" y="1755"/>
                </a:cubicBezTo>
                <a:cubicBezTo>
                  <a:pt x="23707" y="1755"/>
                  <a:pt x="23955" y="1736"/>
                  <a:pt x="24206" y="1693"/>
                </a:cubicBezTo>
                <a:cubicBezTo>
                  <a:pt x="25063" y="1538"/>
                  <a:pt x="25802" y="1109"/>
                  <a:pt x="26623" y="871"/>
                </a:cubicBezTo>
                <a:cubicBezTo>
                  <a:pt x="27071" y="736"/>
                  <a:pt x="27535" y="691"/>
                  <a:pt x="28003" y="691"/>
                </a:cubicBezTo>
                <a:cubicBezTo>
                  <a:pt x="28604" y="691"/>
                  <a:pt x="29213" y="765"/>
                  <a:pt x="29802" y="812"/>
                </a:cubicBezTo>
                <a:cubicBezTo>
                  <a:pt x="30350" y="859"/>
                  <a:pt x="30909" y="883"/>
                  <a:pt x="31457" y="919"/>
                </a:cubicBezTo>
                <a:cubicBezTo>
                  <a:pt x="31563" y="924"/>
                  <a:pt x="31673" y="925"/>
                  <a:pt x="31786" y="925"/>
                </a:cubicBezTo>
                <a:cubicBezTo>
                  <a:pt x="31891" y="925"/>
                  <a:pt x="31999" y="924"/>
                  <a:pt x="32107" y="924"/>
                </a:cubicBezTo>
                <a:cubicBezTo>
                  <a:pt x="32416" y="924"/>
                  <a:pt x="32729" y="933"/>
                  <a:pt x="33005" y="1002"/>
                </a:cubicBezTo>
                <a:cubicBezTo>
                  <a:pt x="33755" y="1181"/>
                  <a:pt x="33755" y="2133"/>
                  <a:pt x="34588" y="2276"/>
                </a:cubicBezTo>
                <a:cubicBezTo>
                  <a:pt x="34672" y="2290"/>
                  <a:pt x="34760" y="2297"/>
                  <a:pt x="34849" y="2297"/>
                </a:cubicBezTo>
                <a:cubicBezTo>
                  <a:pt x="35214" y="2297"/>
                  <a:pt x="35602" y="2177"/>
                  <a:pt x="35850" y="1919"/>
                </a:cubicBezTo>
                <a:cubicBezTo>
                  <a:pt x="36041" y="1717"/>
                  <a:pt x="36136" y="1228"/>
                  <a:pt x="36374" y="1121"/>
                </a:cubicBezTo>
                <a:cubicBezTo>
                  <a:pt x="36431" y="1098"/>
                  <a:pt x="36504" y="1089"/>
                  <a:pt x="36586" y="1089"/>
                </a:cubicBezTo>
                <a:cubicBezTo>
                  <a:pt x="36796" y="1089"/>
                  <a:pt x="37060" y="1145"/>
                  <a:pt x="37232" y="1145"/>
                </a:cubicBezTo>
                <a:cubicBezTo>
                  <a:pt x="38494" y="1157"/>
                  <a:pt x="39780" y="1169"/>
                  <a:pt x="41042" y="1169"/>
                </a:cubicBezTo>
                <a:cubicBezTo>
                  <a:pt x="41089" y="1169"/>
                  <a:pt x="41127" y="1169"/>
                  <a:pt x="41157" y="1169"/>
                </a:cubicBezTo>
                <a:cubicBezTo>
                  <a:pt x="41308" y="1169"/>
                  <a:pt x="41270" y="1177"/>
                  <a:pt x="41339" y="1276"/>
                </a:cubicBezTo>
                <a:cubicBezTo>
                  <a:pt x="41494" y="1455"/>
                  <a:pt x="41554" y="1800"/>
                  <a:pt x="41673" y="1990"/>
                </a:cubicBezTo>
                <a:cubicBezTo>
                  <a:pt x="41816" y="2252"/>
                  <a:pt x="41994" y="2693"/>
                  <a:pt x="42339" y="2729"/>
                </a:cubicBezTo>
                <a:cubicBezTo>
                  <a:pt x="42359" y="2731"/>
                  <a:pt x="42378" y="2733"/>
                  <a:pt x="42397" y="2733"/>
                </a:cubicBezTo>
                <a:cubicBezTo>
                  <a:pt x="42703" y="2733"/>
                  <a:pt x="43030" y="2394"/>
                  <a:pt x="43220" y="2193"/>
                </a:cubicBezTo>
                <a:cubicBezTo>
                  <a:pt x="43411" y="2002"/>
                  <a:pt x="43578" y="1800"/>
                  <a:pt x="43732" y="1574"/>
                </a:cubicBezTo>
                <a:cubicBezTo>
                  <a:pt x="43994" y="1228"/>
                  <a:pt x="43971" y="1109"/>
                  <a:pt x="44423" y="1109"/>
                </a:cubicBezTo>
                <a:cubicBezTo>
                  <a:pt x="45506" y="1086"/>
                  <a:pt x="46578" y="1038"/>
                  <a:pt x="47661" y="978"/>
                </a:cubicBezTo>
                <a:cubicBezTo>
                  <a:pt x="47940" y="970"/>
                  <a:pt x="48301" y="891"/>
                  <a:pt x="48614" y="891"/>
                </a:cubicBezTo>
                <a:cubicBezTo>
                  <a:pt x="48730" y="891"/>
                  <a:pt x="48839" y="902"/>
                  <a:pt x="48935" y="931"/>
                </a:cubicBezTo>
                <a:cubicBezTo>
                  <a:pt x="49174" y="1002"/>
                  <a:pt x="49364" y="1205"/>
                  <a:pt x="49614" y="1276"/>
                </a:cubicBezTo>
                <a:cubicBezTo>
                  <a:pt x="49708" y="1303"/>
                  <a:pt x="49798" y="1315"/>
                  <a:pt x="49886" y="1315"/>
                </a:cubicBezTo>
                <a:cubicBezTo>
                  <a:pt x="50188" y="1315"/>
                  <a:pt x="50462" y="1176"/>
                  <a:pt x="50757" y="1038"/>
                </a:cubicBezTo>
                <a:cubicBezTo>
                  <a:pt x="51031" y="919"/>
                  <a:pt x="51221" y="788"/>
                  <a:pt x="51519" y="740"/>
                </a:cubicBezTo>
                <a:cubicBezTo>
                  <a:pt x="52055" y="633"/>
                  <a:pt x="52650" y="645"/>
                  <a:pt x="53198" y="585"/>
                </a:cubicBezTo>
                <a:cubicBezTo>
                  <a:pt x="53518" y="560"/>
                  <a:pt x="53925" y="465"/>
                  <a:pt x="54280" y="465"/>
                </a:cubicBezTo>
                <a:cubicBezTo>
                  <a:pt x="54413" y="465"/>
                  <a:pt x="54539" y="478"/>
                  <a:pt x="54650" y="514"/>
                </a:cubicBezTo>
                <a:cubicBezTo>
                  <a:pt x="54865" y="585"/>
                  <a:pt x="55043" y="764"/>
                  <a:pt x="55281" y="824"/>
                </a:cubicBezTo>
                <a:cubicBezTo>
                  <a:pt x="55373" y="848"/>
                  <a:pt x="55460" y="859"/>
                  <a:pt x="55544" y="859"/>
                </a:cubicBezTo>
                <a:cubicBezTo>
                  <a:pt x="55787" y="859"/>
                  <a:pt x="56004" y="766"/>
                  <a:pt x="56234" y="633"/>
                </a:cubicBezTo>
                <a:cubicBezTo>
                  <a:pt x="56448" y="514"/>
                  <a:pt x="56651" y="288"/>
                  <a:pt x="56865" y="204"/>
                </a:cubicBezTo>
                <a:lnTo>
                  <a:pt x="56865" y="204"/>
                </a:lnTo>
                <a:cubicBezTo>
                  <a:pt x="56817" y="226"/>
                  <a:pt x="56807" y="234"/>
                  <a:pt x="56819" y="234"/>
                </a:cubicBezTo>
                <a:cubicBezTo>
                  <a:pt x="56838" y="234"/>
                  <a:pt x="56919" y="212"/>
                  <a:pt x="56972" y="204"/>
                </a:cubicBezTo>
                <a:cubicBezTo>
                  <a:pt x="57084" y="189"/>
                  <a:pt x="57203" y="185"/>
                  <a:pt x="57324" y="185"/>
                </a:cubicBezTo>
                <a:close/>
                <a:moveTo>
                  <a:pt x="58221" y="0"/>
                </a:moveTo>
                <a:cubicBezTo>
                  <a:pt x="58011" y="0"/>
                  <a:pt x="57801" y="1"/>
                  <a:pt x="57591" y="2"/>
                </a:cubicBezTo>
                <a:cubicBezTo>
                  <a:pt x="57511" y="2"/>
                  <a:pt x="57430" y="1"/>
                  <a:pt x="57349" y="1"/>
                </a:cubicBezTo>
                <a:cubicBezTo>
                  <a:pt x="57105" y="1"/>
                  <a:pt x="56862" y="14"/>
                  <a:pt x="56639" y="121"/>
                </a:cubicBezTo>
                <a:cubicBezTo>
                  <a:pt x="56436" y="228"/>
                  <a:pt x="56270" y="443"/>
                  <a:pt x="56043" y="550"/>
                </a:cubicBezTo>
                <a:cubicBezTo>
                  <a:pt x="55862" y="631"/>
                  <a:pt x="55731" y="663"/>
                  <a:pt x="55624" y="663"/>
                </a:cubicBezTo>
                <a:cubicBezTo>
                  <a:pt x="55386" y="663"/>
                  <a:pt x="55264" y="506"/>
                  <a:pt x="54960" y="383"/>
                </a:cubicBezTo>
                <a:cubicBezTo>
                  <a:pt x="54779" y="308"/>
                  <a:pt x="54592" y="282"/>
                  <a:pt x="54401" y="282"/>
                </a:cubicBezTo>
                <a:cubicBezTo>
                  <a:pt x="54075" y="282"/>
                  <a:pt x="53738" y="357"/>
                  <a:pt x="53400" y="395"/>
                </a:cubicBezTo>
                <a:cubicBezTo>
                  <a:pt x="52710" y="454"/>
                  <a:pt x="51805" y="383"/>
                  <a:pt x="51162" y="621"/>
                </a:cubicBezTo>
                <a:cubicBezTo>
                  <a:pt x="50852" y="740"/>
                  <a:pt x="50579" y="990"/>
                  <a:pt x="50245" y="1086"/>
                </a:cubicBezTo>
                <a:cubicBezTo>
                  <a:pt x="50175" y="1102"/>
                  <a:pt x="50110" y="1109"/>
                  <a:pt x="50050" y="1109"/>
                </a:cubicBezTo>
                <a:cubicBezTo>
                  <a:pt x="49762" y="1109"/>
                  <a:pt x="49564" y="946"/>
                  <a:pt x="49269" y="847"/>
                </a:cubicBezTo>
                <a:cubicBezTo>
                  <a:pt x="49041" y="766"/>
                  <a:pt x="48783" y="738"/>
                  <a:pt x="48513" y="738"/>
                </a:cubicBezTo>
                <a:cubicBezTo>
                  <a:pt x="48036" y="738"/>
                  <a:pt x="47524" y="825"/>
                  <a:pt x="47090" y="847"/>
                </a:cubicBezTo>
                <a:cubicBezTo>
                  <a:pt x="46054" y="883"/>
                  <a:pt x="45030" y="931"/>
                  <a:pt x="44006" y="966"/>
                </a:cubicBezTo>
                <a:cubicBezTo>
                  <a:pt x="43947" y="966"/>
                  <a:pt x="43828" y="978"/>
                  <a:pt x="43792" y="1050"/>
                </a:cubicBezTo>
                <a:cubicBezTo>
                  <a:pt x="43621" y="1392"/>
                  <a:pt x="42957" y="2533"/>
                  <a:pt x="42504" y="2533"/>
                </a:cubicBezTo>
                <a:cubicBezTo>
                  <a:pt x="42485" y="2533"/>
                  <a:pt x="42465" y="2531"/>
                  <a:pt x="42447" y="2526"/>
                </a:cubicBezTo>
                <a:cubicBezTo>
                  <a:pt x="42113" y="2467"/>
                  <a:pt x="41708" y="1359"/>
                  <a:pt x="41649" y="1050"/>
                </a:cubicBezTo>
                <a:cubicBezTo>
                  <a:pt x="41649" y="1002"/>
                  <a:pt x="41577" y="1002"/>
                  <a:pt x="41554" y="1002"/>
                </a:cubicBezTo>
                <a:cubicBezTo>
                  <a:pt x="41128" y="1009"/>
                  <a:pt x="40704" y="1012"/>
                  <a:pt x="40280" y="1012"/>
                </a:cubicBezTo>
                <a:cubicBezTo>
                  <a:pt x="39257" y="1012"/>
                  <a:pt x="38238" y="995"/>
                  <a:pt x="37220" y="978"/>
                </a:cubicBezTo>
                <a:cubicBezTo>
                  <a:pt x="37026" y="975"/>
                  <a:pt x="36873" y="965"/>
                  <a:pt x="36743" y="965"/>
                </a:cubicBezTo>
                <a:cubicBezTo>
                  <a:pt x="36426" y="965"/>
                  <a:pt x="36243" y="1022"/>
                  <a:pt x="35922" y="1359"/>
                </a:cubicBezTo>
                <a:cubicBezTo>
                  <a:pt x="35929" y="1352"/>
                  <a:pt x="35934" y="1349"/>
                  <a:pt x="35936" y="1349"/>
                </a:cubicBezTo>
                <a:cubicBezTo>
                  <a:pt x="35951" y="1349"/>
                  <a:pt x="35845" y="1517"/>
                  <a:pt x="35803" y="1538"/>
                </a:cubicBezTo>
                <a:cubicBezTo>
                  <a:pt x="35577" y="1621"/>
                  <a:pt x="35362" y="1693"/>
                  <a:pt x="35124" y="1764"/>
                </a:cubicBezTo>
                <a:cubicBezTo>
                  <a:pt x="34932" y="1938"/>
                  <a:pt x="34758" y="2025"/>
                  <a:pt x="34601" y="2025"/>
                </a:cubicBezTo>
                <a:cubicBezTo>
                  <a:pt x="34446" y="2025"/>
                  <a:pt x="34308" y="1941"/>
                  <a:pt x="34184" y="1776"/>
                </a:cubicBezTo>
                <a:cubicBezTo>
                  <a:pt x="34017" y="1586"/>
                  <a:pt x="33945" y="1300"/>
                  <a:pt x="33791" y="1086"/>
                </a:cubicBezTo>
                <a:cubicBezTo>
                  <a:pt x="33628" y="841"/>
                  <a:pt x="33459" y="809"/>
                  <a:pt x="33228" y="809"/>
                </a:cubicBezTo>
                <a:cubicBezTo>
                  <a:pt x="33144" y="809"/>
                  <a:pt x="33052" y="813"/>
                  <a:pt x="32949" y="813"/>
                </a:cubicBezTo>
                <a:cubicBezTo>
                  <a:pt x="32921" y="813"/>
                  <a:pt x="32892" y="812"/>
                  <a:pt x="32862" y="812"/>
                </a:cubicBezTo>
                <a:cubicBezTo>
                  <a:pt x="31588" y="752"/>
                  <a:pt x="30338" y="669"/>
                  <a:pt x="29088" y="574"/>
                </a:cubicBezTo>
                <a:cubicBezTo>
                  <a:pt x="28791" y="553"/>
                  <a:pt x="28500" y="539"/>
                  <a:pt x="28214" y="539"/>
                </a:cubicBezTo>
                <a:cubicBezTo>
                  <a:pt x="27515" y="539"/>
                  <a:pt x="26840" y="621"/>
                  <a:pt x="26147" y="883"/>
                </a:cubicBezTo>
                <a:cubicBezTo>
                  <a:pt x="25516" y="1121"/>
                  <a:pt x="24909" y="1419"/>
                  <a:pt x="24242" y="1538"/>
                </a:cubicBezTo>
                <a:cubicBezTo>
                  <a:pt x="24010" y="1582"/>
                  <a:pt x="23781" y="1601"/>
                  <a:pt x="23554" y="1601"/>
                </a:cubicBezTo>
                <a:cubicBezTo>
                  <a:pt x="22977" y="1601"/>
                  <a:pt x="22413" y="1477"/>
                  <a:pt x="21849" y="1324"/>
                </a:cubicBezTo>
                <a:cubicBezTo>
                  <a:pt x="21423" y="1201"/>
                  <a:pt x="20794" y="897"/>
                  <a:pt x="20267" y="897"/>
                </a:cubicBezTo>
                <a:cubicBezTo>
                  <a:pt x="20131" y="897"/>
                  <a:pt x="20002" y="918"/>
                  <a:pt x="19884" y="966"/>
                </a:cubicBezTo>
                <a:cubicBezTo>
                  <a:pt x="19432" y="1157"/>
                  <a:pt x="19253" y="1836"/>
                  <a:pt x="18967" y="2217"/>
                </a:cubicBezTo>
                <a:cubicBezTo>
                  <a:pt x="18647" y="2644"/>
                  <a:pt x="18317" y="3080"/>
                  <a:pt x="17995" y="3509"/>
                </a:cubicBezTo>
                <a:lnTo>
                  <a:pt x="17995" y="3509"/>
                </a:lnTo>
                <a:cubicBezTo>
                  <a:pt x="17405" y="3248"/>
                  <a:pt x="16857" y="2965"/>
                  <a:pt x="16586" y="2336"/>
                </a:cubicBezTo>
                <a:cubicBezTo>
                  <a:pt x="16396" y="1859"/>
                  <a:pt x="16491" y="1038"/>
                  <a:pt x="16038" y="705"/>
                </a:cubicBezTo>
                <a:cubicBezTo>
                  <a:pt x="15800" y="526"/>
                  <a:pt x="15384" y="562"/>
                  <a:pt x="15086" y="550"/>
                </a:cubicBezTo>
                <a:cubicBezTo>
                  <a:pt x="14300" y="490"/>
                  <a:pt x="13526" y="454"/>
                  <a:pt x="12740" y="431"/>
                </a:cubicBezTo>
                <a:cubicBezTo>
                  <a:pt x="10779" y="342"/>
                  <a:pt x="8780" y="236"/>
                  <a:pt x="6785" y="236"/>
                </a:cubicBezTo>
                <a:cubicBezTo>
                  <a:pt x="5039" y="236"/>
                  <a:pt x="3296" y="317"/>
                  <a:pt x="1584" y="562"/>
                </a:cubicBezTo>
                <a:cubicBezTo>
                  <a:pt x="1144" y="621"/>
                  <a:pt x="620" y="681"/>
                  <a:pt x="203" y="907"/>
                </a:cubicBezTo>
                <a:cubicBezTo>
                  <a:pt x="179" y="919"/>
                  <a:pt x="144" y="943"/>
                  <a:pt x="144" y="990"/>
                </a:cubicBezTo>
                <a:cubicBezTo>
                  <a:pt x="179" y="2669"/>
                  <a:pt x="429" y="4360"/>
                  <a:pt x="453" y="6038"/>
                </a:cubicBezTo>
                <a:cubicBezTo>
                  <a:pt x="477" y="7134"/>
                  <a:pt x="489" y="8384"/>
                  <a:pt x="13" y="9420"/>
                </a:cubicBezTo>
                <a:cubicBezTo>
                  <a:pt x="1" y="9444"/>
                  <a:pt x="25" y="9456"/>
                  <a:pt x="36" y="9479"/>
                </a:cubicBezTo>
                <a:cubicBezTo>
                  <a:pt x="870" y="10015"/>
                  <a:pt x="1918" y="9979"/>
                  <a:pt x="2882" y="10075"/>
                </a:cubicBezTo>
                <a:cubicBezTo>
                  <a:pt x="2937" y="10080"/>
                  <a:pt x="2996" y="10087"/>
                  <a:pt x="3055" y="10092"/>
                </a:cubicBezTo>
                <a:lnTo>
                  <a:pt x="3055" y="10092"/>
                </a:lnTo>
                <a:cubicBezTo>
                  <a:pt x="2548" y="10263"/>
                  <a:pt x="1995" y="10661"/>
                  <a:pt x="1513" y="10896"/>
                </a:cubicBezTo>
                <a:cubicBezTo>
                  <a:pt x="1287" y="11003"/>
                  <a:pt x="1072" y="11111"/>
                  <a:pt x="834" y="11194"/>
                </a:cubicBezTo>
                <a:cubicBezTo>
                  <a:pt x="679" y="11253"/>
                  <a:pt x="370" y="11253"/>
                  <a:pt x="251" y="11349"/>
                </a:cubicBezTo>
                <a:cubicBezTo>
                  <a:pt x="156" y="11420"/>
                  <a:pt x="179" y="11420"/>
                  <a:pt x="144" y="11515"/>
                </a:cubicBezTo>
                <a:cubicBezTo>
                  <a:pt x="13" y="11813"/>
                  <a:pt x="132" y="12420"/>
                  <a:pt x="132" y="12730"/>
                </a:cubicBezTo>
                <a:cubicBezTo>
                  <a:pt x="120" y="16992"/>
                  <a:pt x="156" y="21243"/>
                  <a:pt x="203" y="25505"/>
                </a:cubicBezTo>
                <a:cubicBezTo>
                  <a:pt x="215" y="27303"/>
                  <a:pt x="239" y="29089"/>
                  <a:pt x="239" y="30887"/>
                </a:cubicBezTo>
                <a:cubicBezTo>
                  <a:pt x="239" y="30934"/>
                  <a:pt x="310" y="30934"/>
                  <a:pt x="334" y="30934"/>
                </a:cubicBezTo>
                <a:cubicBezTo>
                  <a:pt x="457" y="30937"/>
                  <a:pt x="580" y="30938"/>
                  <a:pt x="702" y="30938"/>
                </a:cubicBezTo>
                <a:cubicBezTo>
                  <a:pt x="1222" y="30938"/>
                  <a:pt x="1738" y="30920"/>
                  <a:pt x="2239" y="30911"/>
                </a:cubicBezTo>
                <a:cubicBezTo>
                  <a:pt x="2388" y="30911"/>
                  <a:pt x="2563" y="30921"/>
                  <a:pt x="2731" y="30921"/>
                </a:cubicBezTo>
                <a:cubicBezTo>
                  <a:pt x="2831" y="30921"/>
                  <a:pt x="2928" y="30917"/>
                  <a:pt x="3017" y="30905"/>
                </a:cubicBezTo>
                <a:lnTo>
                  <a:pt x="3017" y="30905"/>
                </a:lnTo>
                <a:cubicBezTo>
                  <a:pt x="2542" y="31120"/>
                  <a:pt x="2048" y="31623"/>
                  <a:pt x="1644" y="31935"/>
                </a:cubicBezTo>
                <a:cubicBezTo>
                  <a:pt x="1322" y="32173"/>
                  <a:pt x="691" y="32470"/>
                  <a:pt x="453" y="32804"/>
                </a:cubicBezTo>
                <a:cubicBezTo>
                  <a:pt x="310" y="33030"/>
                  <a:pt x="334" y="33399"/>
                  <a:pt x="334" y="33673"/>
                </a:cubicBezTo>
                <a:cubicBezTo>
                  <a:pt x="322" y="34256"/>
                  <a:pt x="358" y="34816"/>
                  <a:pt x="382" y="35399"/>
                </a:cubicBezTo>
                <a:cubicBezTo>
                  <a:pt x="453" y="37007"/>
                  <a:pt x="608" y="38614"/>
                  <a:pt x="775" y="40209"/>
                </a:cubicBezTo>
                <a:cubicBezTo>
                  <a:pt x="917" y="41671"/>
                  <a:pt x="1072" y="43181"/>
                  <a:pt x="1333" y="44631"/>
                </a:cubicBezTo>
                <a:lnTo>
                  <a:pt x="1333" y="44631"/>
                </a:lnTo>
                <a:cubicBezTo>
                  <a:pt x="1316" y="44659"/>
                  <a:pt x="1323" y="44682"/>
                  <a:pt x="1372" y="44686"/>
                </a:cubicBezTo>
                <a:lnTo>
                  <a:pt x="1372" y="44686"/>
                </a:lnTo>
                <a:cubicBezTo>
                  <a:pt x="1383" y="44689"/>
                  <a:pt x="1397" y="44691"/>
                  <a:pt x="1412" y="44691"/>
                </a:cubicBezTo>
                <a:cubicBezTo>
                  <a:pt x="1432" y="44691"/>
                  <a:pt x="1453" y="44688"/>
                  <a:pt x="1475" y="44683"/>
                </a:cubicBezTo>
                <a:lnTo>
                  <a:pt x="1475" y="44683"/>
                </a:lnTo>
                <a:cubicBezTo>
                  <a:pt x="5726" y="44507"/>
                  <a:pt x="9978" y="44435"/>
                  <a:pt x="14229" y="44329"/>
                </a:cubicBezTo>
                <a:cubicBezTo>
                  <a:pt x="14955" y="44317"/>
                  <a:pt x="15669" y="44305"/>
                  <a:pt x="16396" y="44281"/>
                </a:cubicBezTo>
                <a:cubicBezTo>
                  <a:pt x="16705" y="44269"/>
                  <a:pt x="16753" y="44305"/>
                  <a:pt x="16943" y="44127"/>
                </a:cubicBezTo>
                <a:cubicBezTo>
                  <a:pt x="17270" y="43833"/>
                  <a:pt x="17566" y="43192"/>
                  <a:pt x="18050" y="43192"/>
                </a:cubicBezTo>
                <a:cubicBezTo>
                  <a:pt x="18096" y="43192"/>
                  <a:pt x="18144" y="43197"/>
                  <a:pt x="18194" y="43210"/>
                </a:cubicBezTo>
                <a:cubicBezTo>
                  <a:pt x="18634" y="43329"/>
                  <a:pt x="18908" y="43829"/>
                  <a:pt x="19253" y="44079"/>
                </a:cubicBezTo>
                <a:cubicBezTo>
                  <a:pt x="19410" y="44198"/>
                  <a:pt x="19576" y="44228"/>
                  <a:pt x="19760" y="44228"/>
                </a:cubicBezTo>
                <a:cubicBezTo>
                  <a:pt x="19925" y="44228"/>
                  <a:pt x="20103" y="44204"/>
                  <a:pt x="20301" y="44198"/>
                </a:cubicBezTo>
                <a:cubicBezTo>
                  <a:pt x="21075" y="44186"/>
                  <a:pt x="21825" y="44162"/>
                  <a:pt x="22599" y="44150"/>
                </a:cubicBezTo>
                <a:cubicBezTo>
                  <a:pt x="24087" y="44127"/>
                  <a:pt x="25599" y="44091"/>
                  <a:pt x="27087" y="44067"/>
                </a:cubicBezTo>
                <a:cubicBezTo>
                  <a:pt x="30433" y="44007"/>
                  <a:pt x="33779" y="43948"/>
                  <a:pt x="37124" y="43900"/>
                </a:cubicBezTo>
                <a:cubicBezTo>
                  <a:pt x="37208" y="43900"/>
                  <a:pt x="37327" y="43865"/>
                  <a:pt x="37351" y="43793"/>
                </a:cubicBezTo>
                <a:cubicBezTo>
                  <a:pt x="37493" y="43335"/>
                  <a:pt x="37913" y="42539"/>
                  <a:pt x="38411" y="42539"/>
                </a:cubicBezTo>
                <a:cubicBezTo>
                  <a:pt x="38496" y="42539"/>
                  <a:pt x="38584" y="42562"/>
                  <a:pt x="38672" y="42614"/>
                </a:cubicBezTo>
                <a:cubicBezTo>
                  <a:pt x="39125" y="42876"/>
                  <a:pt x="39303" y="43388"/>
                  <a:pt x="39660" y="43734"/>
                </a:cubicBezTo>
                <a:cubicBezTo>
                  <a:pt x="39820" y="43882"/>
                  <a:pt x="40062" y="43924"/>
                  <a:pt x="40324" y="43924"/>
                </a:cubicBezTo>
                <a:cubicBezTo>
                  <a:pt x="40651" y="43924"/>
                  <a:pt x="41009" y="43859"/>
                  <a:pt x="41280" y="43853"/>
                </a:cubicBezTo>
                <a:cubicBezTo>
                  <a:pt x="42232" y="43841"/>
                  <a:pt x="43185" y="43829"/>
                  <a:pt x="44137" y="43829"/>
                </a:cubicBezTo>
                <a:cubicBezTo>
                  <a:pt x="47542" y="43781"/>
                  <a:pt x="50960" y="43746"/>
                  <a:pt x="54365" y="43734"/>
                </a:cubicBezTo>
                <a:cubicBezTo>
                  <a:pt x="54436" y="43734"/>
                  <a:pt x="54567" y="43698"/>
                  <a:pt x="54591" y="43626"/>
                </a:cubicBezTo>
                <a:cubicBezTo>
                  <a:pt x="54627" y="43484"/>
                  <a:pt x="54662" y="43305"/>
                  <a:pt x="54770" y="43162"/>
                </a:cubicBezTo>
                <a:cubicBezTo>
                  <a:pt x="54947" y="42944"/>
                  <a:pt x="55044" y="42873"/>
                  <a:pt x="55120" y="42873"/>
                </a:cubicBezTo>
                <a:cubicBezTo>
                  <a:pt x="55222" y="42873"/>
                  <a:pt x="55284" y="43003"/>
                  <a:pt x="55448" y="43079"/>
                </a:cubicBezTo>
                <a:cubicBezTo>
                  <a:pt x="55686" y="43198"/>
                  <a:pt x="56020" y="43424"/>
                  <a:pt x="56079" y="43674"/>
                </a:cubicBezTo>
                <a:cubicBezTo>
                  <a:pt x="56091" y="43722"/>
                  <a:pt x="56151" y="43722"/>
                  <a:pt x="56174" y="43722"/>
                </a:cubicBezTo>
                <a:lnTo>
                  <a:pt x="62211" y="43722"/>
                </a:lnTo>
                <a:cubicBezTo>
                  <a:pt x="62270" y="43722"/>
                  <a:pt x="62413" y="43686"/>
                  <a:pt x="62425" y="43615"/>
                </a:cubicBezTo>
                <a:cubicBezTo>
                  <a:pt x="62520" y="43222"/>
                  <a:pt x="62830" y="42769"/>
                  <a:pt x="63199" y="42650"/>
                </a:cubicBezTo>
                <a:cubicBezTo>
                  <a:pt x="63256" y="42632"/>
                  <a:pt x="63311" y="42623"/>
                  <a:pt x="63365" y="42623"/>
                </a:cubicBezTo>
                <a:cubicBezTo>
                  <a:pt x="63736" y="42623"/>
                  <a:pt x="64059" y="43010"/>
                  <a:pt x="64318" y="43269"/>
                </a:cubicBezTo>
                <a:cubicBezTo>
                  <a:pt x="64533" y="43484"/>
                  <a:pt x="64592" y="43615"/>
                  <a:pt x="64854" y="43674"/>
                </a:cubicBezTo>
                <a:cubicBezTo>
                  <a:pt x="65153" y="43739"/>
                  <a:pt x="65483" y="43755"/>
                  <a:pt x="65818" y="43755"/>
                </a:cubicBezTo>
                <a:cubicBezTo>
                  <a:pt x="66127" y="43755"/>
                  <a:pt x="66440" y="43741"/>
                  <a:pt x="66734" y="43741"/>
                </a:cubicBezTo>
                <a:cubicBezTo>
                  <a:pt x="66820" y="43741"/>
                  <a:pt x="66904" y="43743"/>
                  <a:pt x="66985" y="43746"/>
                </a:cubicBezTo>
                <a:cubicBezTo>
                  <a:pt x="69593" y="43841"/>
                  <a:pt x="72188" y="43912"/>
                  <a:pt x="74796" y="44019"/>
                </a:cubicBezTo>
                <a:cubicBezTo>
                  <a:pt x="75760" y="44055"/>
                  <a:pt x="76748" y="44079"/>
                  <a:pt x="77713" y="44174"/>
                </a:cubicBezTo>
                <a:cubicBezTo>
                  <a:pt x="77727" y="44179"/>
                  <a:pt x="77745" y="44181"/>
                  <a:pt x="77766" y="44181"/>
                </a:cubicBezTo>
                <a:cubicBezTo>
                  <a:pt x="77855" y="44181"/>
                  <a:pt x="77987" y="44139"/>
                  <a:pt x="77987" y="44043"/>
                </a:cubicBezTo>
                <a:cubicBezTo>
                  <a:pt x="77725" y="41674"/>
                  <a:pt x="77784" y="39257"/>
                  <a:pt x="77725" y="36888"/>
                </a:cubicBezTo>
                <a:cubicBezTo>
                  <a:pt x="77665" y="34613"/>
                  <a:pt x="77594" y="32327"/>
                  <a:pt x="77594" y="30041"/>
                </a:cubicBezTo>
                <a:cubicBezTo>
                  <a:pt x="77594" y="29994"/>
                  <a:pt x="77522" y="29994"/>
                  <a:pt x="77487" y="29994"/>
                </a:cubicBezTo>
                <a:cubicBezTo>
                  <a:pt x="77177" y="29982"/>
                  <a:pt x="76213" y="29922"/>
                  <a:pt x="76046" y="29625"/>
                </a:cubicBezTo>
                <a:cubicBezTo>
                  <a:pt x="75844" y="29268"/>
                  <a:pt x="76760" y="28553"/>
                  <a:pt x="76987" y="28339"/>
                </a:cubicBezTo>
                <a:cubicBezTo>
                  <a:pt x="77320" y="28029"/>
                  <a:pt x="77594" y="27958"/>
                  <a:pt x="77606" y="27482"/>
                </a:cubicBezTo>
                <a:cubicBezTo>
                  <a:pt x="77606" y="26541"/>
                  <a:pt x="77630" y="25600"/>
                  <a:pt x="77641" y="24672"/>
                </a:cubicBezTo>
                <a:cubicBezTo>
                  <a:pt x="77665" y="22231"/>
                  <a:pt x="77701" y="19790"/>
                  <a:pt x="77784" y="17349"/>
                </a:cubicBezTo>
                <a:cubicBezTo>
                  <a:pt x="77784" y="17290"/>
                  <a:pt x="77749" y="17290"/>
                  <a:pt x="77689" y="17266"/>
                </a:cubicBezTo>
                <a:cubicBezTo>
                  <a:pt x="77624" y="17263"/>
                  <a:pt x="77556" y="17261"/>
                  <a:pt x="77485" y="17261"/>
                </a:cubicBezTo>
                <a:cubicBezTo>
                  <a:pt x="77307" y="17261"/>
                  <a:pt x="77112" y="17269"/>
                  <a:pt x="76920" y="17269"/>
                </a:cubicBezTo>
                <a:cubicBezTo>
                  <a:pt x="76650" y="17269"/>
                  <a:pt x="76385" y="17254"/>
                  <a:pt x="76177" y="17183"/>
                </a:cubicBezTo>
                <a:cubicBezTo>
                  <a:pt x="76155" y="17175"/>
                  <a:pt x="76137" y="17169"/>
                  <a:pt x="76124" y="17164"/>
                </a:cubicBezTo>
                <a:lnTo>
                  <a:pt x="76124" y="17164"/>
                </a:lnTo>
                <a:cubicBezTo>
                  <a:pt x="76084" y="17069"/>
                  <a:pt x="76092" y="16862"/>
                  <a:pt x="76082" y="16778"/>
                </a:cubicBezTo>
                <a:cubicBezTo>
                  <a:pt x="76040" y="16568"/>
                  <a:pt x="76007" y="16348"/>
                  <a:pt x="75975" y="16135"/>
                </a:cubicBezTo>
                <a:lnTo>
                  <a:pt x="75975" y="16135"/>
                </a:lnTo>
                <a:cubicBezTo>
                  <a:pt x="76600" y="15994"/>
                  <a:pt x="77217" y="15863"/>
                  <a:pt x="77844" y="15742"/>
                </a:cubicBezTo>
                <a:cubicBezTo>
                  <a:pt x="77891" y="15718"/>
                  <a:pt x="77987" y="15694"/>
                  <a:pt x="77987" y="15635"/>
                </a:cubicBezTo>
                <a:cubicBezTo>
                  <a:pt x="78534" y="10622"/>
                  <a:pt x="79237" y="5562"/>
                  <a:pt x="79475" y="514"/>
                </a:cubicBezTo>
                <a:cubicBezTo>
                  <a:pt x="79475" y="466"/>
                  <a:pt x="79439" y="454"/>
                  <a:pt x="79415" y="454"/>
                </a:cubicBezTo>
                <a:cubicBezTo>
                  <a:pt x="77177" y="228"/>
                  <a:pt x="74903" y="240"/>
                  <a:pt x="72665" y="204"/>
                </a:cubicBezTo>
                <a:cubicBezTo>
                  <a:pt x="69593" y="145"/>
                  <a:pt x="66509" y="109"/>
                  <a:pt x="63425" y="62"/>
                </a:cubicBezTo>
                <a:cubicBezTo>
                  <a:pt x="61684" y="40"/>
                  <a:pt x="59952" y="0"/>
                  <a:pt x="58221" y="0"/>
                </a:cubicBezTo>
                <a:close/>
              </a:path>
            </a:pathLst>
          </a:custGeom>
          <a:solidFill>
            <a:srgbClr val="BC9E6C"/>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199" name="Google Shape;199;p13"/>
          <p:cNvSpPr txBox="1">
            <a:spLocks noGrp="1"/>
          </p:cNvSpPr>
          <p:nvPr>
            <p:ph type="title" hasCustomPrompt="1"/>
          </p:nvPr>
        </p:nvSpPr>
        <p:spPr>
          <a:xfrm>
            <a:off x="1488484" y="2133433"/>
            <a:ext cx="1278800" cy="10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333"/>
            </a:lvl1pPr>
            <a:lvl2pPr lvl="1" algn="ctr" rtl="0">
              <a:spcBef>
                <a:spcPts val="0"/>
              </a:spcBef>
              <a:spcAft>
                <a:spcPts val="0"/>
              </a:spcAft>
              <a:buSzPts val="4000"/>
              <a:buNone/>
              <a:defRPr sz="5333"/>
            </a:lvl2pPr>
            <a:lvl3pPr lvl="2" algn="ctr" rtl="0">
              <a:spcBef>
                <a:spcPts val="0"/>
              </a:spcBef>
              <a:spcAft>
                <a:spcPts val="0"/>
              </a:spcAft>
              <a:buSzPts val="4000"/>
              <a:buNone/>
              <a:defRPr sz="5333"/>
            </a:lvl3pPr>
            <a:lvl4pPr lvl="3" algn="ctr" rtl="0">
              <a:spcBef>
                <a:spcPts val="0"/>
              </a:spcBef>
              <a:spcAft>
                <a:spcPts val="0"/>
              </a:spcAft>
              <a:buSzPts val="4000"/>
              <a:buNone/>
              <a:defRPr sz="5333"/>
            </a:lvl4pPr>
            <a:lvl5pPr lvl="4" algn="ctr" rtl="0">
              <a:spcBef>
                <a:spcPts val="0"/>
              </a:spcBef>
              <a:spcAft>
                <a:spcPts val="0"/>
              </a:spcAft>
              <a:buSzPts val="4000"/>
              <a:buNone/>
              <a:defRPr sz="5333"/>
            </a:lvl5pPr>
            <a:lvl6pPr lvl="5" algn="ctr" rtl="0">
              <a:spcBef>
                <a:spcPts val="0"/>
              </a:spcBef>
              <a:spcAft>
                <a:spcPts val="0"/>
              </a:spcAft>
              <a:buSzPts val="4000"/>
              <a:buNone/>
              <a:defRPr sz="5333"/>
            </a:lvl6pPr>
            <a:lvl7pPr lvl="6" algn="ctr" rtl="0">
              <a:spcBef>
                <a:spcPts val="0"/>
              </a:spcBef>
              <a:spcAft>
                <a:spcPts val="0"/>
              </a:spcAft>
              <a:buSzPts val="4000"/>
              <a:buNone/>
              <a:defRPr sz="5333"/>
            </a:lvl7pPr>
            <a:lvl8pPr lvl="7" algn="ctr" rtl="0">
              <a:spcBef>
                <a:spcPts val="0"/>
              </a:spcBef>
              <a:spcAft>
                <a:spcPts val="0"/>
              </a:spcAft>
              <a:buSzPts val="4000"/>
              <a:buNone/>
              <a:defRPr sz="5333"/>
            </a:lvl8pPr>
            <a:lvl9pPr lvl="8" algn="ctr" rtl="0">
              <a:spcBef>
                <a:spcPts val="0"/>
              </a:spcBef>
              <a:spcAft>
                <a:spcPts val="0"/>
              </a:spcAft>
              <a:buSzPts val="4000"/>
              <a:buNone/>
              <a:defRPr sz="5333"/>
            </a:lvl9pPr>
          </a:lstStyle>
          <a:p>
            <a:r>
              <a:t>xx%</a:t>
            </a:r>
          </a:p>
        </p:txBody>
      </p:sp>
      <p:sp>
        <p:nvSpPr>
          <p:cNvPr id="200" name="Google Shape;200;p13"/>
          <p:cNvSpPr txBox="1">
            <a:spLocks noGrp="1"/>
          </p:cNvSpPr>
          <p:nvPr>
            <p:ph type="subTitle" idx="1"/>
          </p:nvPr>
        </p:nvSpPr>
        <p:spPr>
          <a:xfrm>
            <a:off x="2767284" y="2315633"/>
            <a:ext cx="2988000" cy="65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600"/>
              <a:buFont typeface="PT Serif"/>
              <a:buNone/>
              <a:defRPr sz="2133" b="1">
                <a:latin typeface="PT Serif"/>
                <a:ea typeface="PT Serif"/>
                <a:cs typeface="PT Serif"/>
                <a:sym typeface="PT Serif"/>
              </a:defRPr>
            </a:lvl1pPr>
            <a:lvl2pPr lvl="1"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2pPr>
            <a:lvl3pPr lvl="2"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3pPr>
            <a:lvl4pPr lvl="3"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4pPr>
            <a:lvl5pPr lvl="4"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5pPr>
            <a:lvl6pPr lvl="5"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6pPr>
            <a:lvl7pPr lvl="6"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7pPr>
            <a:lvl8pPr lvl="7"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8pPr>
            <a:lvl9pPr lvl="8"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9pPr>
          </a:lstStyle>
          <a:p>
            <a:endParaRPr/>
          </a:p>
        </p:txBody>
      </p:sp>
      <p:sp>
        <p:nvSpPr>
          <p:cNvPr id="201" name="Google Shape;201;p13"/>
          <p:cNvSpPr txBox="1">
            <a:spLocks noGrp="1"/>
          </p:cNvSpPr>
          <p:nvPr>
            <p:ph type="title" idx="2" hasCustomPrompt="1"/>
          </p:nvPr>
        </p:nvSpPr>
        <p:spPr>
          <a:xfrm>
            <a:off x="1488484" y="4314233"/>
            <a:ext cx="1278800" cy="10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333"/>
            </a:lvl1pPr>
            <a:lvl2pPr lvl="1" algn="ctr" rtl="0">
              <a:spcBef>
                <a:spcPts val="0"/>
              </a:spcBef>
              <a:spcAft>
                <a:spcPts val="0"/>
              </a:spcAft>
              <a:buSzPts val="4000"/>
              <a:buNone/>
              <a:defRPr sz="5333"/>
            </a:lvl2pPr>
            <a:lvl3pPr lvl="2" algn="ctr" rtl="0">
              <a:spcBef>
                <a:spcPts val="0"/>
              </a:spcBef>
              <a:spcAft>
                <a:spcPts val="0"/>
              </a:spcAft>
              <a:buSzPts val="4000"/>
              <a:buNone/>
              <a:defRPr sz="5333"/>
            </a:lvl3pPr>
            <a:lvl4pPr lvl="3" algn="ctr" rtl="0">
              <a:spcBef>
                <a:spcPts val="0"/>
              </a:spcBef>
              <a:spcAft>
                <a:spcPts val="0"/>
              </a:spcAft>
              <a:buSzPts val="4000"/>
              <a:buNone/>
              <a:defRPr sz="5333"/>
            </a:lvl4pPr>
            <a:lvl5pPr lvl="4" algn="ctr" rtl="0">
              <a:spcBef>
                <a:spcPts val="0"/>
              </a:spcBef>
              <a:spcAft>
                <a:spcPts val="0"/>
              </a:spcAft>
              <a:buSzPts val="4000"/>
              <a:buNone/>
              <a:defRPr sz="5333"/>
            </a:lvl5pPr>
            <a:lvl6pPr lvl="5" algn="ctr" rtl="0">
              <a:spcBef>
                <a:spcPts val="0"/>
              </a:spcBef>
              <a:spcAft>
                <a:spcPts val="0"/>
              </a:spcAft>
              <a:buSzPts val="4000"/>
              <a:buNone/>
              <a:defRPr sz="5333"/>
            </a:lvl6pPr>
            <a:lvl7pPr lvl="6" algn="ctr" rtl="0">
              <a:spcBef>
                <a:spcPts val="0"/>
              </a:spcBef>
              <a:spcAft>
                <a:spcPts val="0"/>
              </a:spcAft>
              <a:buSzPts val="4000"/>
              <a:buNone/>
              <a:defRPr sz="5333"/>
            </a:lvl7pPr>
            <a:lvl8pPr lvl="7" algn="ctr" rtl="0">
              <a:spcBef>
                <a:spcPts val="0"/>
              </a:spcBef>
              <a:spcAft>
                <a:spcPts val="0"/>
              </a:spcAft>
              <a:buSzPts val="4000"/>
              <a:buNone/>
              <a:defRPr sz="5333"/>
            </a:lvl8pPr>
            <a:lvl9pPr lvl="8" algn="ctr" rtl="0">
              <a:spcBef>
                <a:spcPts val="0"/>
              </a:spcBef>
              <a:spcAft>
                <a:spcPts val="0"/>
              </a:spcAft>
              <a:buSzPts val="4000"/>
              <a:buNone/>
              <a:defRPr sz="5333"/>
            </a:lvl9pPr>
          </a:lstStyle>
          <a:p>
            <a:r>
              <a:t>xx%</a:t>
            </a:r>
          </a:p>
        </p:txBody>
      </p:sp>
      <p:sp>
        <p:nvSpPr>
          <p:cNvPr id="202" name="Google Shape;202;p13"/>
          <p:cNvSpPr txBox="1">
            <a:spLocks noGrp="1"/>
          </p:cNvSpPr>
          <p:nvPr>
            <p:ph type="subTitle" idx="3"/>
          </p:nvPr>
        </p:nvSpPr>
        <p:spPr>
          <a:xfrm>
            <a:off x="2767284" y="4496433"/>
            <a:ext cx="2988000" cy="65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600"/>
              <a:buFont typeface="PT Serif"/>
              <a:buNone/>
              <a:defRPr sz="2133" b="1">
                <a:latin typeface="PT Serif"/>
                <a:ea typeface="PT Serif"/>
                <a:cs typeface="PT Serif"/>
                <a:sym typeface="PT Serif"/>
              </a:defRPr>
            </a:lvl1pPr>
            <a:lvl2pPr lvl="1"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2pPr>
            <a:lvl3pPr lvl="2"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3pPr>
            <a:lvl4pPr lvl="3"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4pPr>
            <a:lvl5pPr lvl="4"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5pPr>
            <a:lvl6pPr lvl="5"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6pPr>
            <a:lvl7pPr lvl="6"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7pPr>
            <a:lvl8pPr lvl="7"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8pPr>
            <a:lvl9pPr lvl="8"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9pPr>
          </a:lstStyle>
          <a:p>
            <a:endParaRPr/>
          </a:p>
        </p:txBody>
      </p:sp>
      <p:sp>
        <p:nvSpPr>
          <p:cNvPr id="203" name="Google Shape;203;p13"/>
          <p:cNvSpPr txBox="1">
            <a:spLocks noGrp="1"/>
          </p:cNvSpPr>
          <p:nvPr>
            <p:ph type="title" idx="4" hasCustomPrompt="1"/>
          </p:nvPr>
        </p:nvSpPr>
        <p:spPr>
          <a:xfrm>
            <a:off x="6436717" y="2133433"/>
            <a:ext cx="1278800" cy="10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333"/>
            </a:lvl1pPr>
            <a:lvl2pPr lvl="1" algn="ctr" rtl="0">
              <a:spcBef>
                <a:spcPts val="0"/>
              </a:spcBef>
              <a:spcAft>
                <a:spcPts val="0"/>
              </a:spcAft>
              <a:buSzPts val="4000"/>
              <a:buNone/>
              <a:defRPr sz="5333"/>
            </a:lvl2pPr>
            <a:lvl3pPr lvl="2" algn="ctr" rtl="0">
              <a:spcBef>
                <a:spcPts val="0"/>
              </a:spcBef>
              <a:spcAft>
                <a:spcPts val="0"/>
              </a:spcAft>
              <a:buSzPts val="4000"/>
              <a:buNone/>
              <a:defRPr sz="5333"/>
            </a:lvl3pPr>
            <a:lvl4pPr lvl="3" algn="ctr" rtl="0">
              <a:spcBef>
                <a:spcPts val="0"/>
              </a:spcBef>
              <a:spcAft>
                <a:spcPts val="0"/>
              </a:spcAft>
              <a:buSzPts val="4000"/>
              <a:buNone/>
              <a:defRPr sz="5333"/>
            </a:lvl4pPr>
            <a:lvl5pPr lvl="4" algn="ctr" rtl="0">
              <a:spcBef>
                <a:spcPts val="0"/>
              </a:spcBef>
              <a:spcAft>
                <a:spcPts val="0"/>
              </a:spcAft>
              <a:buSzPts val="4000"/>
              <a:buNone/>
              <a:defRPr sz="5333"/>
            </a:lvl5pPr>
            <a:lvl6pPr lvl="5" algn="ctr" rtl="0">
              <a:spcBef>
                <a:spcPts val="0"/>
              </a:spcBef>
              <a:spcAft>
                <a:spcPts val="0"/>
              </a:spcAft>
              <a:buSzPts val="4000"/>
              <a:buNone/>
              <a:defRPr sz="5333"/>
            </a:lvl6pPr>
            <a:lvl7pPr lvl="6" algn="ctr" rtl="0">
              <a:spcBef>
                <a:spcPts val="0"/>
              </a:spcBef>
              <a:spcAft>
                <a:spcPts val="0"/>
              </a:spcAft>
              <a:buSzPts val="4000"/>
              <a:buNone/>
              <a:defRPr sz="5333"/>
            </a:lvl7pPr>
            <a:lvl8pPr lvl="7" algn="ctr" rtl="0">
              <a:spcBef>
                <a:spcPts val="0"/>
              </a:spcBef>
              <a:spcAft>
                <a:spcPts val="0"/>
              </a:spcAft>
              <a:buSzPts val="4000"/>
              <a:buNone/>
              <a:defRPr sz="5333"/>
            </a:lvl8pPr>
            <a:lvl9pPr lvl="8" algn="ctr" rtl="0">
              <a:spcBef>
                <a:spcPts val="0"/>
              </a:spcBef>
              <a:spcAft>
                <a:spcPts val="0"/>
              </a:spcAft>
              <a:buSzPts val="4000"/>
              <a:buNone/>
              <a:defRPr sz="5333"/>
            </a:lvl9pPr>
          </a:lstStyle>
          <a:p>
            <a:r>
              <a:t>xx%</a:t>
            </a:r>
          </a:p>
        </p:txBody>
      </p:sp>
      <p:sp>
        <p:nvSpPr>
          <p:cNvPr id="204" name="Google Shape;204;p13"/>
          <p:cNvSpPr txBox="1">
            <a:spLocks noGrp="1"/>
          </p:cNvSpPr>
          <p:nvPr>
            <p:ph type="subTitle" idx="5"/>
          </p:nvPr>
        </p:nvSpPr>
        <p:spPr>
          <a:xfrm>
            <a:off x="7715517" y="2315633"/>
            <a:ext cx="2988000" cy="65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600"/>
              <a:buFont typeface="PT Serif"/>
              <a:buNone/>
              <a:defRPr sz="2133" b="1">
                <a:latin typeface="PT Serif"/>
                <a:ea typeface="PT Serif"/>
                <a:cs typeface="PT Serif"/>
                <a:sym typeface="PT Serif"/>
              </a:defRPr>
            </a:lvl1pPr>
            <a:lvl2pPr lvl="1"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2pPr>
            <a:lvl3pPr lvl="2"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3pPr>
            <a:lvl4pPr lvl="3"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4pPr>
            <a:lvl5pPr lvl="4"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5pPr>
            <a:lvl6pPr lvl="5"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6pPr>
            <a:lvl7pPr lvl="6"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7pPr>
            <a:lvl8pPr lvl="7"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8pPr>
            <a:lvl9pPr lvl="8"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9pPr>
          </a:lstStyle>
          <a:p>
            <a:endParaRPr/>
          </a:p>
        </p:txBody>
      </p:sp>
      <p:sp>
        <p:nvSpPr>
          <p:cNvPr id="205" name="Google Shape;205;p13"/>
          <p:cNvSpPr txBox="1">
            <a:spLocks noGrp="1"/>
          </p:cNvSpPr>
          <p:nvPr>
            <p:ph type="title" idx="6" hasCustomPrompt="1"/>
          </p:nvPr>
        </p:nvSpPr>
        <p:spPr>
          <a:xfrm>
            <a:off x="6436717" y="4314233"/>
            <a:ext cx="1278800" cy="101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333"/>
            </a:lvl1pPr>
            <a:lvl2pPr lvl="1" algn="ctr" rtl="0">
              <a:spcBef>
                <a:spcPts val="0"/>
              </a:spcBef>
              <a:spcAft>
                <a:spcPts val="0"/>
              </a:spcAft>
              <a:buSzPts val="4000"/>
              <a:buNone/>
              <a:defRPr sz="5333"/>
            </a:lvl2pPr>
            <a:lvl3pPr lvl="2" algn="ctr" rtl="0">
              <a:spcBef>
                <a:spcPts val="0"/>
              </a:spcBef>
              <a:spcAft>
                <a:spcPts val="0"/>
              </a:spcAft>
              <a:buSzPts val="4000"/>
              <a:buNone/>
              <a:defRPr sz="5333"/>
            </a:lvl3pPr>
            <a:lvl4pPr lvl="3" algn="ctr" rtl="0">
              <a:spcBef>
                <a:spcPts val="0"/>
              </a:spcBef>
              <a:spcAft>
                <a:spcPts val="0"/>
              </a:spcAft>
              <a:buSzPts val="4000"/>
              <a:buNone/>
              <a:defRPr sz="5333"/>
            </a:lvl4pPr>
            <a:lvl5pPr lvl="4" algn="ctr" rtl="0">
              <a:spcBef>
                <a:spcPts val="0"/>
              </a:spcBef>
              <a:spcAft>
                <a:spcPts val="0"/>
              </a:spcAft>
              <a:buSzPts val="4000"/>
              <a:buNone/>
              <a:defRPr sz="5333"/>
            </a:lvl5pPr>
            <a:lvl6pPr lvl="5" algn="ctr" rtl="0">
              <a:spcBef>
                <a:spcPts val="0"/>
              </a:spcBef>
              <a:spcAft>
                <a:spcPts val="0"/>
              </a:spcAft>
              <a:buSzPts val="4000"/>
              <a:buNone/>
              <a:defRPr sz="5333"/>
            </a:lvl6pPr>
            <a:lvl7pPr lvl="6" algn="ctr" rtl="0">
              <a:spcBef>
                <a:spcPts val="0"/>
              </a:spcBef>
              <a:spcAft>
                <a:spcPts val="0"/>
              </a:spcAft>
              <a:buSzPts val="4000"/>
              <a:buNone/>
              <a:defRPr sz="5333"/>
            </a:lvl7pPr>
            <a:lvl8pPr lvl="7" algn="ctr" rtl="0">
              <a:spcBef>
                <a:spcPts val="0"/>
              </a:spcBef>
              <a:spcAft>
                <a:spcPts val="0"/>
              </a:spcAft>
              <a:buSzPts val="4000"/>
              <a:buNone/>
              <a:defRPr sz="5333"/>
            </a:lvl8pPr>
            <a:lvl9pPr lvl="8" algn="ctr" rtl="0">
              <a:spcBef>
                <a:spcPts val="0"/>
              </a:spcBef>
              <a:spcAft>
                <a:spcPts val="0"/>
              </a:spcAft>
              <a:buSzPts val="4000"/>
              <a:buNone/>
              <a:defRPr sz="5333"/>
            </a:lvl9pPr>
          </a:lstStyle>
          <a:p>
            <a:r>
              <a:t>xx%</a:t>
            </a:r>
          </a:p>
        </p:txBody>
      </p:sp>
      <p:sp>
        <p:nvSpPr>
          <p:cNvPr id="206" name="Google Shape;206;p13"/>
          <p:cNvSpPr txBox="1">
            <a:spLocks noGrp="1"/>
          </p:cNvSpPr>
          <p:nvPr>
            <p:ph type="subTitle" idx="7"/>
          </p:nvPr>
        </p:nvSpPr>
        <p:spPr>
          <a:xfrm>
            <a:off x="7715517" y="4496433"/>
            <a:ext cx="2988000" cy="65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600"/>
              <a:buFont typeface="PT Serif"/>
              <a:buNone/>
              <a:defRPr sz="2133" b="1">
                <a:latin typeface="PT Serif"/>
                <a:ea typeface="PT Serif"/>
                <a:cs typeface="PT Serif"/>
                <a:sym typeface="PT Serif"/>
              </a:defRPr>
            </a:lvl1pPr>
            <a:lvl2pPr lvl="1"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2pPr>
            <a:lvl3pPr lvl="2"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3pPr>
            <a:lvl4pPr lvl="3"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4pPr>
            <a:lvl5pPr lvl="4"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5pPr>
            <a:lvl6pPr lvl="5"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6pPr>
            <a:lvl7pPr lvl="6"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7pPr>
            <a:lvl8pPr lvl="7"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8pPr>
            <a:lvl9pPr lvl="8" algn="ctr" rtl="0">
              <a:lnSpc>
                <a:spcPct val="100000"/>
              </a:lnSpc>
              <a:spcBef>
                <a:spcPts val="0"/>
              </a:spcBef>
              <a:spcAft>
                <a:spcPts val="0"/>
              </a:spcAft>
              <a:buClr>
                <a:schemeClr val="dk2"/>
              </a:buClr>
              <a:buSzPts val="1600"/>
              <a:buFont typeface="PT Serif"/>
              <a:buNone/>
              <a:defRPr sz="2133" b="1">
                <a:solidFill>
                  <a:schemeClr val="dk2"/>
                </a:solidFill>
                <a:latin typeface="PT Serif"/>
                <a:ea typeface="PT Serif"/>
                <a:cs typeface="PT Serif"/>
                <a:sym typeface="PT Serif"/>
              </a:defRPr>
            </a:lvl9pPr>
          </a:lstStyle>
          <a:p>
            <a:endParaRPr/>
          </a:p>
        </p:txBody>
      </p:sp>
      <p:sp>
        <p:nvSpPr>
          <p:cNvPr id="207" name="Google Shape;207;p13"/>
          <p:cNvSpPr txBox="1">
            <a:spLocks noGrp="1"/>
          </p:cNvSpPr>
          <p:nvPr>
            <p:ph type="title" idx="8"/>
          </p:nvPr>
        </p:nvSpPr>
        <p:spPr>
          <a:xfrm>
            <a:off x="914400" y="593367"/>
            <a:ext cx="10363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5038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3A7FFA-4A1D-4032-B733-ED45D011CEE6}"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619272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3A7FFA-4A1D-4032-B733-ED45D011CEE6}"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809E2-7BDB-4E86-8574-EAA3B0E95EB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840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3A7FFA-4A1D-4032-B733-ED45D011CEE6}"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347988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3A7FFA-4A1D-4032-B733-ED45D011CEE6}" type="datetimeFigureOut">
              <a:rPr lang="en-US" smtClean="0"/>
              <a:t>8/4/2025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406006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3A7FFA-4A1D-4032-B733-ED45D011CEE6}" type="datetimeFigureOut">
              <a:rPr lang="en-US" smtClean="0"/>
              <a:t>8/4/2025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40076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03A7FFA-4A1D-4032-B733-ED45D011CEE6}" type="datetimeFigureOut">
              <a:rPr lang="en-US" smtClean="0"/>
              <a:t>8/4/2025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666235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03A7FFA-4A1D-4032-B733-ED45D011CEE6}" type="datetimeFigureOut">
              <a:rPr lang="en-US" smtClean="0"/>
              <a:t>8/4/2025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8809E2-7BDB-4E86-8574-EAA3B0E95EBA}" type="slidenum">
              <a:rPr lang="en-US" smtClean="0"/>
              <a:t>‹#›</a:t>
            </a:fld>
            <a:endParaRPr lang="en-US"/>
          </a:p>
        </p:txBody>
      </p:sp>
    </p:spTree>
    <p:extLst>
      <p:ext uri="{BB962C8B-B14F-4D97-AF65-F5344CB8AC3E}">
        <p14:creationId xmlns:p14="http://schemas.microsoft.com/office/powerpoint/2010/main" val="2579848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3A7FFA-4A1D-4032-B733-ED45D011CEE6}"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809E2-7BDB-4E86-8574-EAA3B0E95EBA}" type="slidenum">
              <a:rPr lang="en-US" smtClean="0"/>
              <a:t>‹#›</a:t>
            </a:fld>
            <a:endParaRPr lang="en-US"/>
          </a:p>
        </p:txBody>
      </p:sp>
    </p:spTree>
    <p:extLst>
      <p:ext uri="{BB962C8B-B14F-4D97-AF65-F5344CB8AC3E}">
        <p14:creationId xmlns:p14="http://schemas.microsoft.com/office/powerpoint/2010/main" val="291638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03A7FFA-4A1D-4032-B733-ED45D011CEE6}" type="datetimeFigureOut">
              <a:rPr lang="en-US" smtClean="0"/>
              <a:t>8/4/2025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8809E2-7BDB-4E86-8574-EAA3B0E95EB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7390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hyperlink" Target="mailto:phamthanhthuy09@gmail.com"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34FAC9-33A4-2518-19DA-0C42AF1E7C52}"/>
              </a:ext>
            </a:extLst>
          </p:cNvPr>
          <p:cNvSpPr>
            <a:spLocks noGrp="1"/>
          </p:cNvSpPr>
          <p:nvPr>
            <p:ph type="ctrTitle"/>
          </p:nvPr>
        </p:nvSpPr>
        <p:spPr>
          <a:xfrm>
            <a:off x="5289754" y="639097"/>
            <a:ext cx="6253317" cy="3686015"/>
          </a:xfrm>
        </p:spPr>
        <p:txBody>
          <a:bodyPr>
            <a:normAutofit/>
          </a:bodyPr>
          <a:lstStyle/>
          <a:p>
            <a:pPr algn="ctr"/>
            <a:r>
              <a:rPr lang="en-US" sz="6800" b="1" dirty="0"/>
              <a:t>Making use of AI from the Perspectives of English Lecturers </a:t>
            </a:r>
            <a:endParaRPr lang="en-US" sz="6800" dirty="0"/>
          </a:p>
        </p:txBody>
      </p:sp>
      <p:sp>
        <p:nvSpPr>
          <p:cNvPr id="3" name="Subtitle 2">
            <a:extLst>
              <a:ext uri="{FF2B5EF4-FFF2-40B4-BE49-F238E27FC236}">
                <a16:creationId xmlns:a16="http://schemas.microsoft.com/office/drawing/2014/main" id="{611E673B-FDF0-952F-E908-8C7B9804E24C}"/>
              </a:ext>
            </a:extLst>
          </p:cNvPr>
          <p:cNvSpPr>
            <a:spLocks noGrp="1"/>
          </p:cNvSpPr>
          <p:nvPr>
            <p:ph type="subTitle" idx="1"/>
          </p:nvPr>
        </p:nvSpPr>
        <p:spPr>
          <a:xfrm>
            <a:off x="5289753" y="4455621"/>
            <a:ext cx="6269347" cy="1238616"/>
          </a:xfrm>
        </p:spPr>
        <p:txBody>
          <a:bodyPr>
            <a:normAutofit lnSpcReduction="10000"/>
          </a:bodyPr>
          <a:lstStyle/>
          <a:p>
            <a:pPr algn="ctr"/>
            <a:r>
              <a:rPr lang="en-US" sz="2000" b="1" dirty="0">
                <a:solidFill>
                  <a:schemeClr val="tx1">
                    <a:lumMod val="85000"/>
                    <a:lumOff val="15000"/>
                  </a:schemeClr>
                </a:solidFill>
              </a:rPr>
              <a:t>Phạm Thị Thanh Thúy &amp; </a:t>
            </a:r>
            <a:r>
              <a:rPr lang="en-US" sz="2000" b="1" dirty="0" err="1">
                <a:solidFill>
                  <a:schemeClr val="tx1">
                    <a:lumMod val="85000"/>
                    <a:lumOff val="15000"/>
                  </a:schemeClr>
                </a:solidFill>
              </a:rPr>
              <a:t>Đỗ</a:t>
            </a:r>
            <a:r>
              <a:rPr lang="en-US" sz="2000" b="1" dirty="0">
                <a:solidFill>
                  <a:schemeClr val="tx1">
                    <a:lumMod val="85000"/>
                    <a:lumOff val="15000"/>
                  </a:schemeClr>
                </a:solidFill>
              </a:rPr>
              <a:t> Thị Phi Nga,</a:t>
            </a:r>
          </a:p>
          <a:p>
            <a:pPr algn="ctr"/>
            <a:r>
              <a:rPr lang="en-US" sz="2000" b="1" dirty="0">
                <a:solidFill>
                  <a:schemeClr val="tx1">
                    <a:lumMod val="85000"/>
                    <a:lumOff val="15000"/>
                  </a:schemeClr>
                </a:solidFill>
              </a:rPr>
              <a:t>Hanoi national university of education</a:t>
            </a:r>
          </a:p>
          <a:p>
            <a:pPr algn="ctr"/>
            <a:r>
              <a:rPr lang="en-US" sz="2000" b="1" dirty="0">
                <a:solidFill>
                  <a:schemeClr val="tx1">
                    <a:lumMod val="85000"/>
                    <a:lumOff val="15000"/>
                  </a:schemeClr>
                </a:solidFill>
              </a:rPr>
              <a:t>phamthanhthuy09@gmail.com</a:t>
            </a:r>
          </a:p>
          <a:p>
            <a:endParaRPr lang="en-US" sz="2000" b="1" baseline="30000" dirty="0">
              <a:solidFill>
                <a:schemeClr val="tx1">
                  <a:lumMod val="85000"/>
                  <a:lumOff val="15000"/>
                </a:schemeClr>
              </a:solidFill>
            </a:endParaRPr>
          </a:p>
          <a:p>
            <a:endParaRPr lang="en-US" sz="1700" dirty="0">
              <a:solidFill>
                <a:schemeClr val="tx1">
                  <a:lumMod val="85000"/>
                  <a:lumOff val="15000"/>
                </a:schemeClr>
              </a:solidFill>
            </a:endParaRPr>
          </a:p>
        </p:txBody>
      </p:sp>
      <p:pic>
        <p:nvPicPr>
          <p:cNvPr id="7" name="Graphic 6" descr="Head with Gears">
            <a:extLst>
              <a:ext uri="{FF2B5EF4-FFF2-40B4-BE49-F238E27FC236}">
                <a16:creationId xmlns:a16="http://schemas.microsoft.com/office/drawing/2014/main" id="{72883277-C965-EB33-92EF-E616FEA288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2" name="Straight Connector 11">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764796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A4713-6E77-8921-E235-93F54B5B17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F20E33-C088-5854-01E7-74FAF1E5049A}"/>
              </a:ext>
            </a:extLst>
          </p:cNvPr>
          <p:cNvSpPr>
            <a:spLocks noGrp="1"/>
          </p:cNvSpPr>
          <p:nvPr>
            <p:ph idx="1"/>
          </p:nvPr>
        </p:nvSpPr>
        <p:spPr>
          <a:xfrm>
            <a:off x="438411" y="1737360"/>
            <a:ext cx="11398685" cy="4563232"/>
          </a:xfrm>
        </p:spPr>
        <p:txBody>
          <a:bodyPr>
            <a:noAutofit/>
          </a:bodyPr>
          <a:lstStyle/>
          <a:p>
            <a:r>
              <a:rPr lang="en-US" sz="2300" b="1" i="1" dirty="0">
                <a:solidFill>
                  <a:schemeClr val="tx1"/>
                </a:solidFill>
              </a:rPr>
              <a:t>2.3. AI in language teaching and learning</a:t>
            </a:r>
            <a:endParaRPr lang="en-US" sz="2300" dirty="0">
              <a:solidFill>
                <a:schemeClr val="tx1"/>
              </a:solidFill>
            </a:endParaRPr>
          </a:p>
          <a:p>
            <a:pPr algn="just">
              <a:buFont typeface="Wingdings" panose="05000000000000000000" pitchFamily="2" charset="2"/>
              <a:buChar char="q"/>
            </a:pPr>
            <a:r>
              <a:rPr lang="en-US" sz="2300" dirty="0">
                <a:solidFill>
                  <a:schemeClr val="tx1"/>
                </a:solidFill>
              </a:rPr>
              <a:t>Language education plays a vital role in promoting meaningful communication and interaction. It provides learners with essential skills to overcome language barriers and build connections and collaborations across international boundaries. </a:t>
            </a:r>
          </a:p>
          <a:p>
            <a:pPr algn="just">
              <a:buFont typeface="Wingdings" panose="05000000000000000000" pitchFamily="2" charset="2"/>
              <a:buChar char="q"/>
            </a:pPr>
            <a:r>
              <a:rPr lang="en-US" sz="2300" dirty="0">
                <a:solidFill>
                  <a:schemeClr val="tx1"/>
                </a:solidFill>
              </a:rPr>
              <a:t>As innovations in teaching and learning continue to evolve through research and experimentation, new insights are shaping instructional practices worldwide (Moeller &amp; Catalano, 2015).</a:t>
            </a:r>
          </a:p>
          <a:p>
            <a:pPr algn="just">
              <a:buFont typeface="Wingdings" panose="05000000000000000000" pitchFamily="2" charset="2"/>
              <a:buChar char="q"/>
            </a:pPr>
            <a:r>
              <a:rPr lang="en-US" sz="2300" dirty="0">
                <a:solidFill>
                  <a:schemeClr val="tx1"/>
                </a:solidFill>
              </a:rPr>
              <a:t>AI’s role in language education is constantly evolving, reshaping instructional approaches and enhancing the overall learning experience. </a:t>
            </a:r>
          </a:p>
          <a:p>
            <a:pPr algn="just">
              <a:buFont typeface="Wingdings" panose="05000000000000000000" pitchFamily="2" charset="2"/>
              <a:buChar char="q"/>
            </a:pPr>
            <a:r>
              <a:rPr lang="en-US" sz="2300" dirty="0">
                <a:solidFill>
                  <a:schemeClr val="tx1"/>
                </a:solidFill>
              </a:rPr>
              <a:t>Its integration has sparked considerable interest and ongoing discussion among educators and researchers alike (Huang et al., 2023; Crompton &amp; Burke, 2023; Rebolledo Font De La Vall &amp; González Araya, 2023).</a:t>
            </a:r>
          </a:p>
          <a:p>
            <a:pPr algn="just">
              <a:buFont typeface="Wingdings" panose="05000000000000000000" pitchFamily="2" charset="2"/>
              <a:buChar char="q"/>
            </a:pPr>
            <a:endParaRPr lang="en-US" sz="2300" dirty="0">
              <a:solidFill>
                <a:schemeClr val="tx1"/>
              </a:solidFill>
            </a:endParaRPr>
          </a:p>
        </p:txBody>
      </p:sp>
    </p:spTree>
    <p:extLst>
      <p:ext uri="{BB962C8B-B14F-4D97-AF65-F5344CB8AC3E}">
        <p14:creationId xmlns:p14="http://schemas.microsoft.com/office/powerpoint/2010/main" val="3800172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BBC53-995C-D195-0704-127ABD096A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39EFE92-DCCD-347D-7E5A-754F8C5B3C20}"/>
              </a:ext>
            </a:extLst>
          </p:cNvPr>
          <p:cNvSpPr>
            <a:spLocks noGrp="1"/>
          </p:cNvSpPr>
          <p:nvPr>
            <p:ph idx="1"/>
          </p:nvPr>
        </p:nvSpPr>
        <p:spPr>
          <a:xfrm>
            <a:off x="388307" y="1845734"/>
            <a:ext cx="11411211" cy="4504962"/>
          </a:xfrm>
        </p:spPr>
        <p:txBody>
          <a:bodyPr/>
          <a:lstStyle/>
          <a:p>
            <a:pPr algn="just">
              <a:buFont typeface="Wingdings" panose="05000000000000000000" pitchFamily="2" charset="2"/>
              <a:buChar char="q"/>
            </a:pPr>
            <a:r>
              <a:rPr lang="en-US" sz="2300" dirty="0">
                <a:solidFill>
                  <a:schemeClr val="tx1"/>
                </a:solidFill>
              </a:rPr>
              <a:t>AI is transforming language education by introducing interactive content, chatbots, and intelligent tutoring systems that support personalized and adaptive learning, thereby redefining traditional teaching methods (Li &amp; Yu, 2021). </a:t>
            </a:r>
          </a:p>
          <a:p>
            <a:pPr algn="just">
              <a:buFont typeface="Wingdings" panose="05000000000000000000" pitchFamily="2" charset="2"/>
              <a:buChar char="q"/>
            </a:pPr>
            <a:r>
              <a:rPr lang="en-US" sz="2300" dirty="0">
                <a:solidFill>
                  <a:schemeClr val="tx1"/>
                </a:solidFill>
              </a:rPr>
              <a:t>The incorporation of AI into language learning platforms has significantly enhanced user experience and learning outcomes, marking a fundamental shift in educational practices. </a:t>
            </a:r>
          </a:p>
          <a:p>
            <a:pPr algn="just">
              <a:buFont typeface="Wingdings" panose="05000000000000000000" pitchFamily="2" charset="2"/>
              <a:buChar char="q"/>
            </a:pPr>
            <a:r>
              <a:rPr lang="en-US" sz="2300" dirty="0">
                <a:solidFill>
                  <a:schemeClr val="tx1"/>
                </a:solidFill>
              </a:rPr>
              <a:t>In language assessment, AI enables adaptive testing, real-time data analysis, and automated feedback, providing more accurate and efficient evaluations. Ensuring ethical and effective implementation requires ongoing collaboration among stakeholders (Akgün &amp; Greenhow, 2021). </a:t>
            </a:r>
          </a:p>
          <a:p>
            <a:pPr algn="just">
              <a:buFont typeface="Wingdings" panose="05000000000000000000" pitchFamily="2" charset="2"/>
              <a:buChar char="q"/>
            </a:pPr>
            <a:r>
              <a:rPr lang="en-US" sz="2300" dirty="0">
                <a:solidFill>
                  <a:schemeClr val="tx1"/>
                </a:solidFill>
              </a:rPr>
              <a:t>Educators are increasingly able to integrate AI to create dynamic, learner-centered environments that promote inclusivity, innovation, and continuous advancement in education.</a:t>
            </a:r>
          </a:p>
          <a:p>
            <a:pPr algn="just"/>
            <a:endParaRPr lang="en-US" dirty="0"/>
          </a:p>
        </p:txBody>
      </p:sp>
    </p:spTree>
    <p:extLst>
      <p:ext uri="{BB962C8B-B14F-4D97-AF65-F5344CB8AC3E}">
        <p14:creationId xmlns:p14="http://schemas.microsoft.com/office/powerpoint/2010/main" val="3765665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2D9D9-BA66-873E-A6DC-655A23B149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8926EC-8317-2005-3E08-7E3DB153BE0E}"/>
              </a:ext>
            </a:extLst>
          </p:cNvPr>
          <p:cNvSpPr>
            <a:spLocks noGrp="1"/>
          </p:cNvSpPr>
          <p:nvPr>
            <p:ph idx="1"/>
          </p:nvPr>
        </p:nvSpPr>
        <p:spPr>
          <a:xfrm>
            <a:off x="450937" y="1845734"/>
            <a:ext cx="11323529" cy="4467384"/>
          </a:xfrm>
        </p:spPr>
        <p:txBody>
          <a:bodyPr/>
          <a:lstStyle/>
          <a:p>
            <a:pPr algn="just">
              <a:buFont typeface="Wingdings" panose="05000000000000000000" pitchFamily="2" charset="2"/>
              <a:buChar char="q"/>
            </a:pPr>
            <a:r>
              <a:rPr lang="en-US" sz="2400" dirty="0">
                <a:solidFill>
                  <a:schemeClr val="tx1"/>
                </a:solidFill>
              </a:rPr>
              <a:t>AI-powered platforms incorporate interactive tools, intelligent tutoring systems, and chatbots that enable real-time assessment, immediate feedback, and customized support. </a:t>
            </a:r>
          </a:p>
          <a:p>
            <a:pPr algn="just">
              <a:buFont typeface="Wingdings" panose="05000000000000000000" pitchFamily="2" charset="2"/>
              <a:buChar char="q"/>
            </a:pPr>
            <a:r>
              <a:rPr lang="en-US" sz="2400" dirty="0">
                <a:solidFill>
                  <a:schemeClr val="tx1"/>
                </a:solidFill>
              </a:rPr>
              <a:t>These technologies promote active learning through adaptive pathways that adjust lessons based on each learner's progress, ensuring greater inclusivity and cultural relevance (Roche et al., 2022). </a:t>
            </a:r>
          </a:p>
          <a:p>
            <a:pPr algn="just">
              <a:buFont typeface="Wingdings" panose="05000000000000000000" pitchFamily="2" charset="2"/>
              <a:buChar char="q"/>
            </a:pPr>
            <a:r>
              <a:rPr lang="en-US" sz="2400" dirty="0">
                <a:solidFill>
                  <a:schemeClr val="tx1"/>
                </a:solidFill>
              </a:rPr>
              <a:t>Through AI, language education materials become more culturally sensitive and responsive. </a:t>
            </a:r>
          </a:p>
          <a:p>
            <a:pPr algn="just">
              <a:buFont typeface="Wingdings" panose="05000000000000000000" pitchFamily="2" charset="2"/>
              <a:buChar char="q"/>
            </a:pPr>
            <a:r>
              <a:rPr lang="en-US" sz="2400" dirty="0">
                <a:solidFill>
                  <a:schemeClr val="tx1"/>
                </a:solidFill>
              </a:rPr>
              <a:t>The effective integration of AI also depends on ethical implementation and sufficient teacher training and readiness (Meng et al., 2022).</a:t>
            </a:r>
          </a:p>
          <a:p>
            <a:r>
              <a:rPr lang="en-US" dirty="0"/>
              <a:t> </a:t>
            </a:r>
          </a:p>
          <a:p>
            <a:endParaRPr lang="en-US" dirty="0"/>
          </a:p>
        </p:txBody>
      </p:sp>
    </p:spTree>
    <p:extLst>
      <p:ext uri="{BB962C8B-B14F-4D97-AF65-F5344CB8AC3E}">
        <p14:creationId xmlns:p14="http://schemas.microsoft.com/office/powerpoint/2010/main" val="1509872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F16BE-16D0-538B-F9DD-24B9F54166B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C8E5F1A-28A8-4150-1CD8-1C39AD4CE4E4}"/>
              </a:ext>
            </a:extLst>
          </p:cNvPr>
          <p:cNvSpPr>
            <a:spLocks noGrp="1"/>
          </p:cNvSpPr>
          <p:nvPr>
            <p:ph idx="1"/>
          </p:nvPr>
        </p:nvSpPr>
        <p:spPr>
          <a:xfrm>
            <a:off x="363255" y="1845734"/>
            <a:ext cx="11486367" cy="4492436"/>
          </a:xfrm>
        </p:spPr>
        <p:txBody>
          <a:bodyPr>
            <a:normAutofit fontScale="92500"/>
          </a:bodyPr>
          <a:lstStyle/>
          <a:p>
            <a:r>
              <a:rPr lang="en-US" sz="2400" b="1" i="1" dirty="0">
                <a:solidFill>
                  <a:schemeClr val="tx1"/>
                </a:solidFill>
              </a:rPr>
              <a:t>2.4. Some AI tools for language teaching and learning</a:t>
            </a:r>
            <a:endParaRPr lang="en-US" sz="2400" dirty="0">
              <a:solidFill>
                <a:schemeClr val="tx1"/>
              </a:solidFill>
            </a:endParaRPr>
          </a:p>
          <a:p>
            <a:pPr algn="just">
              <a:buFont typeface="Wingdings" panose="05000000000000000000" pitchFamily="2" charset="2"/>
              <a:buChar char="Ø"/>
            </a:pPr>
            <a:r>
              <a:rPr lang="en-US" sz="2400" dirty="0">
                <a:solidFill>
                  <a:schemeClr val="tx1"/>
                </a:solidFill>
              </a:rPr>
              <a:t>Microsoft has created AI-based tools such as Learning Tools for OneNote, designed to enhance students’ reading and writing skills. Through the use of speech recognition technology, learners can also develop their speaking and listening abilities while receiving accurate, real-time feedback.</a:t>
            </a:r>
          </a:p>
          <a:p>
            <a:pPr algn="just">
              <a:buFont typeface="Wingdings" panose="05000000000000000000" pitchFamily="2" charset="2"/>
              <a:buChar char="Ø"/>
            </a:pPr>
            <a:r>
              <a:rPr lang="en-US" sz="2400" dirty="0">
                <a:solidFill>
                  <a:schemeClr val="tx1"/>
                </a:solidFill>
              </a:rPr>
              <a:t>AI-powered language learning platforms such as Duolingo, Babbel, and Rosetta Stone have become increasingly popular due to their interactive and personalized approach to teaching languages. </a:t>
            </a:r>
          </a:p>
          <a:p>
            <a:pPr algn="just">
              <a:buFont typeface="Wingdings" panose="05000000000000000000" pitchFamily="2" charset="2"/>
              <a:buChar char="Ø"/>
            </a:pPr>
            <a:r>
              <a:rPr lang="en-US" sz="2400" dirty="0">
                <a:solidFill>
                  <a:schemeClr val="tx1"/>
                </a:solidFill>
              </a:rPr>
              <a:t>Other notable tools like </a:t>
            </a:r>
            <a:r>
              <a:rPr lang="en-US" sz="2400" dirty="0" err="1">
                <a:solidFill>
                  <a:schemeClr val="tx1"/>
                </a:solidFill>
              </a:rPr>
              <a:t>Lingodeer</a:t>
            </a:r>
            <a:r>
              <a:rPr lang="en-US" sz="2400" dirty="0">
                <a:solidFill>
                  <a:schemeClr val="tx1"/>
                </a:solidFill>
              </a:rPr>
              <a:t>, ChatGPT Language Tutor, and </a:t>
            </a:r>
            <a:r>
              <a:rPr lang="en-US" sz="2400" dirty="0" err="1">
                <a:solidFill>
                  <a:schemeClr val="tx1"/>
                </a:solidFill>
              </a:rPr>
              <a:t>Memrise</a:t>
            </a:r>
            <a:r>
              <a:rPr lang="en-US" sz="2400" dirty="0">
                <a:solidFill>
                  <a:schemeClr val="tx1"/>
                </a:solidFill>
              </a:rPr>
              <a:t> also make effective use of AI to deliver tailored lessons, adapt learning content, and boost learner engagement. These applications employ machine learning algorithms to respond to individual learners’ needs by offering targeted feedback and exercises aimed at improving language proficiency (Smith, 2019). </a:t>
            </a:r>
          </a:p>
          <a:p>
            <a:pPr algn="just">
              <a:buFont typeface="Wingdings" panose="05000000000000000000" pitchFamily="2" charset="2"/>
              <a:buChar char="Ø"/>
            </a:pPr>
            <a:r>
              <a:rPr lang="en-US" sz="2400" dirty="0">
                <a:solidFill>
                  <a:schemeClr val="tx1"/>
                </a:solidFill>
              </a:rPr>
              <a:t>AI-driven chatbots and virtual tutors provide learners with real-time opportunities for language practice and conversation (García et al., 2020).</a:t>
            </a:r>
          </a:p>
          <a:p>
            <a:pPr algn="just"/>
            <a:endParaRPr lang="en-US" sz="2400" dirty="0">
              <a:solidFill>
                <a:schemeClr val="tx1"/>
              </a:solidFill>
            </a:endParaRPr>
          </a:p>
          <a:p>
            <a:endParaRPr lang="en-US" sz="1800" dirty="0"/>
          </a:p>
        </p:txBody>
      </p:sp>
    </p:spTree>
    <p:extLst>
      <p:ext uri="{BB962C8B-B14F-4D97-AF65-F5344CB8AC3E}">
        <p14:creationId xmlns:p14="http://schemas.microsoft.com/office/powerpoint/2010/main" val="3152666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CD3C9-B125-D8C4-C134-C9C3A11C1C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9D3664-CCBF-C4DB-E547-D5FEC54A42D5}"/>
              </a:ext>
            </a:extLst>
          </p:cNvPr>
          <p:cNvSpPr>
            <a:spLocks noGrp="1"/>
          </p:cNvSpPr>
          <p:nvPr>
            <p:ph idx="1"/>
          </p:nvPr>
        </p:nvSpPr>
        <p:spPr>
          <a:xfrm>
            <a:off x="388307" y="1845734"/>
            <a:ext cx="11473841" cy="4023360"/>
          </a:xfrm>
        </p:spPr>
        <p:txBody>
          <a:bodyPr>
            <a:normAutofit lnSpcReduction="10000"/>
          </a:bodyPr>
          <a:lstStyle/>
          <a:p>
            <a:pPr algn="just">
              <a:buFont typeface="Wingdings" panose="05000000000000000000" pitchFamily="2" charset="2"/>
              <a:buChar char="Ø"/>
            </a:pPr>
            <a:r>
              <a:rPr lang="en-US" sz="2400" dirty="0">
                <a:solidFill>
                  <a:schemeClr val="tx1"/>
                </a:solidFill>
              </a:rPr>
              <a:t>Studies have shown AI tools can enhance language acquisition by offering personalized and adaptive learning experiences. </a:t>
            </a:r>
          </a:p>
          <a:p>
            <a:pPr algn="just">
              <a:buFont typeface="Wingdings" panose="05000000000000000000" pitchFamily="2" charset="2"/>
              <a:buChar char="Ø"/>
            </a:pPr>
            <a:r>
              <a:rPr lang="en-US" sz="2400" dirty="0">
                <a:solidFill>
                  <a:schemeClr val="tx1"/>
                </a:solidFill>
              </a:rPr>
              <a:t>Lee and Park (2018): students who used an AI-based language learning platform demonstrated notable gains in vocabulary retention and speaking skills when compared to those in traditional classroom settings. </a:t>
            </a:r>
          </a:p>
          <a:p>
            <a:pPr algn="just">
              <a:buFont typeface="Wingdings" panose="05000000000000000000" pitchFamily="2" charset="2"/>
              <a:buChar char="Ø"/>
            </a:pPr>
            <a:r>
              <a:rPr lang="en-US" sz="2400" dirty="0">
                <a:solidFill>
                  <a:schemeClr val="tx1"/>
                </a:solidFill>
              </a:rPr>
              <a:t>The interactive features of AI tools boost student engagement and motivation, ultimately leading to more effective language learning outcomes (Chen et al., 2021).</a:t>
            </a:r>
          </a:p>
          <a:p>
            <a:pPr algn="just">
              <a:buFont typeface="Wingdings" panose="05000000000000000000" pitchFamily="2" charset="2"/>
              <a:buChar char="Ø"/>
            </a:pPr>
            <a:r>
              <a:rPr lang="en-US" sz="2400" dirty="0">
                <a:solidFill>
                  <a:schemeClr val="tx1"/>
                </a:solidFill>
              </a:rPr>
              <a:t>Online learning management systems supported by AI, such as Blackboard, along with video conferencing platforms like Zoom, have gained widespread use in EFL instruction-particularly as a response to the disruptions in traditional classroom teaching caused by the COVID-19 pandemic (Layali &amp; Al-</a:t>
            </a:r>
            <a:r>
              <a:rPr lang="en-US" sz="2400" dirty="0" err="1">
                <a:solidFill>
                  <a:schemeClr val="tx1"/>
                </a:solidFill>
              </a:rPr>
              <a:t>Shlowiy</a:t>
            </a:r>
            <a:r>
              <a:rPr lang="en-US" sz="2400" dirty="0">
                <a:solidFill>
                  <a:schemeClr val="tx1"/>
                </a:solidFill>
              </a:rPr>
              <a:t>, 2020).</a:t>
            </a:r>
          </a:p>
          <a:p>
            <a:pPr>
              <a:buFont typeface="Wingdings" panose="05000000000000000000" pitchFamily="2" charset="2"/>
              <a:buChar char="Ø"/>
            </a:pPr>
            <a:endParaRPr lang="en-US" sz="2400" dirty="0"/>
          </a:p>
        </p:txBody>
      </p:sp>
    </p:spTree>
    <p:extLst>
      <p:ext uri="{BB962C8B-B14F-4D97-AF65-F5344CB8AC3E}">
        <p14:creationId xmlns:p14="http://schemas.microsoft.com/office/powerpoint/2010/main" val="114411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3" name="Rectangle 4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45" name="Straight Connector 4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7" name="Rectangle 46">
            <a:extLst>
              <a:ext uri="{FF2B5EF4-FFF2-40B4-BE49-F238E27FC236}">
                <a16:creationId xmlns:a16="http://schemas.microsoft.com/office/drawing/2014/main" id="{5AE6C737-FF55-4064-94B7-0B21D2EB60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1A6222-FE56-05BB-68C2-9F0B1A9CAFF2}"/>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5600" b="1">
                <a:solidFill>
                  <a:schemeClr val="tx1">
                    <a:lumMod val="85000"/>
                    <a:lumOff val="15000"/>
                  </a:schemeClr>
                </a:solidFill>
              </a:rPr>
              <a:t>3. METHODOLOGY</a:t>
            </a:r>
          </a:p>
        </p:txBody>
      </p:sp>
      <p:pic>
        <p:nvPicPr>
          <p:cNvPr id="24" name="Picture 23" descr="3D numbers in white and orange">
            <a:extLst>
              <a:ext uri="{FF2B5EF4-FFF2-40B4-BE49-F238E27FC236}">
                <a16:creationId xmlns:a16="http://schemas.microsoft.com/office/drawing/2014/main" id="{C094A66C-472C-D4CE-2FD3-8D978D2AE1D9}"/>
              </a:ext>
            </a:extLst>
          </p:cNvPr>
          <p:cNvPicPr>
            <a:picLocks noChangeAspect="1"/>
          </p:cNvPicPr>
          <p:nvPr/>
        </p:nvPicPr>
        <p:blipFill>
          <a:blip r:embed="rId2"/>
          <a:srcRect t="3998" b="24333"/>
          <a:stretch>
            <a:fillRect/>
          </a:stretch>
        </p:blipFill>
        <p:spPr>
          <a:xfrm>
            <a:off x="633999" y="2066189"/>
            <a:ext cx="5462001" cy="2201940"/>
          </a:xfrm>
          <a:prstGeom prst="rect">
            <a:avLst/>
          </a:prstGeom>
        </p:spPr>
      </p:pic>
      <p:cxnSp>
        <p:nvCxnSpPr>
          <p:cNvPr id="49" name="Straight Connector 48">
            <a:extLst>
              <a:ext uri="{FF2B5EF4-FFF2-40B4-BE49-F238E27FC236}">
                <a16:creationId xmlns:a16="http://schemas.microsoft.com/office/drawing/2014/main" id="{6B5B1DD8-6224-4137-8621-32982B00F9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D8218D9F-38B6-4AE0-9051-5434D19A52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3" name="Rectangle 52">
            <a:extLst>
              <a:ext uri="{FF2B5EF4-FFF2-40B4-BE49-F238E27FC236}">
                <a16:creationId xmlns:a16="http://schemas.microsoft.com/office/drawing/2014/main" id="{2D3DCA99-84AF-487A-BF72-91C5FA6B0B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69886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6F7C-1A1A-6220-F72C-CEB57C94A35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273696D-0293-9384-081C-392CB91F8146}"/>
              </a:ext>
            </a:extLst>
          </p:cNvPr>
          <p:cNvSpPr>
            <a:spLocks noGrp="1"/>
          </p:cNvSpPr>
          <p:nvPr>
            <p:ph idx="1"/>
          </p:nvPr>
        </p:nvSpPr>
        <p:spPr>
          <a:xfrm>
            <a:off x="338203" y="1845734"/>
            <a:ext cx="11498893" cy="4517488"/>
          </a:xfrm>
        </p:spPr>
        <p:txBody>
          <a:bodyPr>
            <a:normAutofit lnSpcReduction="10000"/>
          </a:bodyPr>
          <a:lstStyle/>
          <a:p>
            <a:pPr algn="just">
              <a:buFont typeface="Wingdings" panose="05000000000000000000" pitchFamily="2" charset="2"/>
              <a:buChar char="v"/>
            </a:pPr>
            <a:r>
              <a:rPr lang="en-US" sz="2400" dirty="0">
                <a:solidFill>
                  <a:schemeClr val="tx1"/>
                </a:solidFill>
              </a:rPr>
              <a:t>In-depth interviews with 5 experienced lecturers from major universities in Hanoi, Vietnam. </a:t>
            </a:r>
          </a:p>
          <a:p>
            <a:pPr algn="just">
              <a:buFont typeface="Wingdings" panose="05000000000000000000" pitchFamily="2" charset="2"/>
              <a:buChar char="v"/>
            </a:pPr>
            <a:r>
              <a:rPr lang="en-US" sz="2400" dirty="0">
                <a:solidFill>
                  <a:schemeClr val="tx1"/>
                </a:solidFill>
              </a:rPr>
              <a:t>As regular users of technology - including AI - in their language teaching, their insights are considered both informative and reliable. These lecturers possess strong expertise in educational technology and have several years of experience teaching English to both majors and non-majors at the university level. </a:t>
            </a:r>
          </a:p>
          <a:p>
            <a:pPr algn="just">
              <a:buFont typeface="Wingdings" panose="05000000000000000000" pitchFamily="2" charset="2"/>
              <a:buChar char="v"/>
            </a:pPr>
            <a:r>
              <a:rPr lang="en-US" sz="2400" dirty="0">
                <a:solidFill>
                  <a:schemeClr val="tx1"/>
                </a:solidFill>
              </a:rPr>
              <a:t>They represent various divisions within English faculties or come from different higher education institutions across Hanoi.</a:t>
            </a:r>
          </a:p>
          <a:p>
            <a:pPr algn="just">
              <a:buFont typeface="Wingdings" panose="05000000000000000000" pitchFamily="2" charset="2"/>
              <a:buChar char="v"/>
            </a:pPr>
            <a:r>
              <a:rPr lang="en-US" sz="2400" dirty="0">
                <a:solidFill>
                  <a:schemeClr val="tx1"/>
                </a:solidFill>
              </a:rPr>
              <a:t>12 interview questions were adapted from several insightful sources on AI in education, including journal articles, books, and theses. </a:t>
            </a:r>
          </a:p>
          <a:p>
            <a:pPr algn="just">
              <a:buFont typeface="Wingdings" panose="05000000000000000000" pitchFamily="2" charset="2"/>
              <a:buChar char="v"/>
            </a:pPr>
            <a:r>
              <a:rPr lang="en-US" sz="2400" dirty="0">
                <a:solidFill>
                  <a:schemeClr val="tx1"/>
                </a:solidFill>
              </a:rPr>
              <a:t>These questions were carefully gathered, selected, and revised to suit the specific teaching and learning contexts of Vietnamese universities. </a:t>
            </a:r>
          </a:p>
        </p:txBody>
      </p:sp>
    </p:spTree>
    <p:extLst>
      <p:ext uri="{BB962C8B-B14F-4D97-AF65-F5344CB8AC3E}">
        <p14:creationId xmlns:p14="http://schemas.microsoft.com/office/powerpoint/2010/main" val="1901434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C7B2-288B-5E55-1BC6-00C4746642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20D935-74E1-20F8-60C7-1F7C5309604D}"/>
              </a:ext>
            </a:extLst>
          </p:cNvPr>
          <p:cNvSpPr>
            <a:spLocks noGrp="1"/>
          </p:cNvSpPr>
          <p:nvPr>
            <p:ph idx="1"/>
          </p:nvPr>
        </p:nvSpPr>
        <p:spPr>
          <a:xfrm>
            <a:off x="501041" y="1845734"/>
            <a:ext cx="11311003" cy="4504962"/>
          </a:xfrm>
        </p:spPr>
        <p:txBody>
          <a:bodyPr>
            <a:normAutofit/>
          </a:bodyPr>
          <a:lstStyle/>
          <a:p>
            <a:pPr algn="just">
              <a:buFont typeface="Courier New" panose="02070309020205020404" pitchFamily="49" charset="0"/>
              <a:buChar char="o"/>
            </a:pPr>
            <a:r>
              <a:rPr lang="en-US" sz="2800" dirty="0">
                <a:solidFill>
                  <a:schemeClr val="tx1"/>
                </a:solidFill>
              </a:rPr>
              <a:t>The 12 adapted questions focus on various aspects of lecturers' use of AI tools in lesson preparation, the subjects they teach with AI support, the process of integrating AI into classroom practice, and the perceived benefits and challenges of this approach. </a:t>
            </a:r>
          </a:p>
          <a:p>
            <a:pPr algn="just">
              <a:buFont typeface="Courier New" panose="02070309020205020404" pitchFamily="49" charset="0"/>
              <a:buChar char="o"/>
            </a:pPr>
            <a:r>
              <a:rPr lang="en-US" sz="2800" dirty="0">
                <a:solidFill>
                  <a:schemeClr val="tx1"/>
                </a:solidFill>
              </a:rPr>
              <a:t>The questions also address students’ reactions to the use of AI, lecturers’ plans for incorporating AI in English teaching, as well as their advice and suggestions for making AI integration more sustainable and effective in education. </a:t>
            </a:r>
          </a:p>
          <a:p>
            <a:pPr algn="just">
              <a:buFont typeface="Courier New" panose="02070309020205020404" pitchFamily="49" charset="0"/>
              <a:buChar char="o"/>
            </a:pPr>
            <a:r>
              <a:rPr lang="en-US" sz="2800" dirty="0">
                <a:solidFill>
                  <a:schemeClr val="tx1"/>
                </a:solidFill>
              </a:rPr>
              <a:t>The questions are designed to explore lecturers’ diverse perspectives on the use of AI in language teaching and learning.</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3678250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5" name="Rectangle 24">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6" name="Straight Connector 25">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26">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9A0E79-1ACC-F09C-AB40-43C4DFEEBC82}"/>
              </a:ext>
            </a:extLst>
          </p:cNvPr>
          <p:cNvSpPr>
            <a:spLocks noGrp="1"/>
          </p:cNvSpPr>
          <p:nvPr>
            <p:ph type="title"/>
          </p:nvPr>
        </p:nvSpPr>
        <p:spPr>
          <a:xfrm>
            <a:off x="6617186" y="639097"/>
            <a:ext cx="4925886" cy="3686015"/>
          </a:xfrm>
        </p:spPr>
        <p:txBody>
          <a:bodyPr vert="horz" lIns="91440" tIns="45720" rIns="91440" bIns="45720" rtlCol="0" anchor="b">
            <a:normAutofit/>
          </a:bodyPr>
          <a:lstStyle/>
          <a:p>
            <a:r>
              <a:rPr lang="en-US" sz="8000" b="1" dirty="0">
                <a:solidFill>
                  <a:schemeClr val="tx1">
                    <a:lumMod val="85000"/>
                    <a:lumOff val="15000"/>
                  </a:schemeClr>
                </a:solidFill>
              </a:rPr>
              <a:t>4. FINDINGS</a:t>
            </a:r>
            <a:endParaRPr lang="en-US" sz="8000" dirty="0">
              <a:solidFill>
                <a:schemeClr val="tx1">
                  <a:lumMod val="85000"/>
                  <a:lumOff val="15000"/>
                </a:schemeClr>
              </a:solidFill>
            </a:endParaRPr>
          </a:p>
        </p:txBody>
      </p:sp>
      <p:pic>
        <p:nvPicPr>
          <p:cNvPr id="28" name="Graphic 27" descr="Magnifying glass">
            <a:extLst>
              <a:ext uri="{FF2B5EF4-FFF2-40B4-BE49-F238E27FC236}">
                <a16:creationId xmlns:a16="http://schemas.microsoft.com/office/drawing/2014/main" id="{983E481D-8908-9887-F0FD-935AAF5DBF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63029" y="640081"/>
            <a:ext cx="5054156" cy="5054156"/>
          </a:xfrm>
          <a:prstGeom prst="rect">
            <a:avLst/>
          </a:prstGeom>
        </p:spPr>
      </p:pic>
      <p:cxnSp>
        <p:nvCxnSpPr>
          <p:cNvPr id="29" name="Straight Connector 28">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1" name="Rectangle 30">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692873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8" name="TextBox 7"/>
          <p:cNvSpPr txBox="1"/>
          <p:nvPr/>
        </p:nvSpPr>
        <p:spPr>
          <a:xfrm>
            <a:off x="613834" y="269525"/>
            <a:ext cx="11167533" cy="6576287"/>
          </a:xfrm>
          <a:prstGeom prst="rect">
            <a:avLst/>
          </a:prstGeom>
          <a:noFill/>
        </p:spPr>
        <p:txBody>
          <a:bodyPr wrap="square" rtlCol="0">
            <a:spAutoFit/>
          </a:bodyPr>
          <a:lstStyle/>
          <a:p>
            <a:r>
              <a:rPr lang="en-US" sz="4267" b="1" i="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Question 1. How frequently do you apply information technology in your teaching?</a:t>
            </a:r>
            <a:endParaRPr lang="en-VN" sz="4267" b="1" kern="100" dirty="0">
              <a:solidFill>
                <a:srgbClr val="0432FF"/>
              </a:solidFill>
              <a:latin typeface="Aptos" panose="020B0004020202020204" pitchFamily="34" charset="0"/>
              <a:ea typeface="Aptos" panose="020B000402020202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
            </a:r>
            <a:r>
              <a:rPr lang="en-US" sz="2400" dirty="0"/>
              <a:t> </a:t>
            </a:r>
            <a:r>
              <a:rPr lang="en-US" sz="3200" dirty="0">
                <a:latin typeface="Times New Roman" panose="02020603050405020304" pitchFamily="18" charset="0"/>
                <a:cs typeface="Times New Roman" panose="02020603050405020304" pitchFamily="18" charset="0"/>
              </a:rPr>
              <a:t>Four reported using AI regularly</a:t>
            </a:r>
            <a:r>
              <a:rPr lang="en-VN"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One lecturer incorporating (IT) nearly every day. </a:t>
            </a:r>
          </a:p>
          <a:p>
            <a:r>
              <a:rPr lang="en-US" sz="3200" dirty="0">
                <a:latin typeface="Times New Roman" panose="02020603050405020304" pitchFamily="18" charset="0"/>
                <a:cs typeface="Times New Roman" panose="02020603050405020304" pitchFamily="18" charset="0"/>
              </a:rPr>
              <a:t>+ Tools - PowerPoint, Google Classroom, the university’s LMS, Quizlet - Kahoot - design lessons, facilitate classroom activities, assess student performance - improve interactivity, diversify learning materials, support more efficient classroom management.</a:t>
            </a:r>
            <a:endParaRPr lang="en-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One respondent used AI occasionally - though she acknowledged its general usefulness.</a:t>
            </a:r>
            <a:endParaRPr lang="en-VN" sz="3200" dirty="0">
              <a:latin typeface="Times New Roman" panose="02020603050405020304" pitchFamily="18" charset="0"/>
              <a:cs typeface="Times New Roman" panose="02020603050405020304" pitchFamily="18" charset="0"/>
            </a:endParaRPr>
          </a:p>
          <a:p>
            <a:endParaRPr lang="en-US" sz="4800" b="1" i="1" dirty="0">
              <a:solidFill>
                <a:srgbClr val="0432FF"/>
              </a:solidFill>
              <a:latin typeface="Times New Roman" pitchFamily="18" charset="0"/>
              <a:cs typeface="Times New Roman" pitchFamily="18" charset="0"/>
            </a:endParaRPr>
          </a:p>
        </p:txBody>
      </p:sp>
    </p:spTree>
    <p:extLst>
      <p:ext uri="{BB962C8B-B14F-4D97-AF65-F5344CB8AC3E}">
        <p14:creationId xmlns:p14="http://schemas.microsoft.com/office/powerpoint/2010/main" val="5925210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33BF9DD-8A45-4EEE-B231-0A14D322E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C53EA9-D275-43B8-21F6-316C05943755}"/>
              </a:ext>
            </a:extLst>
          </p:cNvPr>
          <p:cNvSpPr>
            <a:spLocks noGrp="1"/>
          </p:cNvSpPr>
          <p:nvPr>
            <p:ph type="title"/>
          </p:nvPr>
        </p:nvSpPr>
        <p:spPr>
          <a:xfrm>
            <a:off x="4974771" y="634946"/>
            <a:ext cx="6574972" cy="1450757"/>
          </a:xfrm>
        </p:spPr>
        <p:txBody>
          <a:bodyPr>
            <a:normAutofit/>
          </a:bodyPr>
          <a:lstStyle/>
          <a:p>
            <a:r>
              <a:rPr lang="en-US" sz="6000" b="1" dirty="0"/>
              <a:t>Agenda</a:t>
            </a:r>
          </a:p>
        </p:txBody>
      </p:sp>
      <p:pic>
        <p:nvPicPr>
          <p:cNvPr id="7" name="Graphic 6" descr="Check List">
            <a:extLst>
              <a:ext uri="{FF2B5EF4-FFF2-40B4-BE49-F238E27FC236}">
                <a16:creationId xmlns:a16="http://schemas.microsoft.com/office/drawing/2014/main" id="{EE843670-4843-BA92-C46D-35DA598A8D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296626"/>
            <a:ext cx="4001315" cy="4001315"/>
          </a:xfrm>
          <a:prstGeom prst="rect">
            <a:avLst/>
          </a:prstGeom>
        </p:spPr>
      </p:pic>
      <p:cxnSp>
        <p:nvCxnSpPr>
          <p:cNvPr id="12" name="Straight Connector 11">
            <a:extLst>
              <a:ext uri="{FF2B5EF4-FFF2-40B4-BE49-F238E27FC236}">
                <a16:creationId xmlns:a16="http://schemas.microsoft.com/office/drawing/2014/main" id="{9020DCC9-F851-4562-BB20-1AB3C51BFD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988C6-FA54-728D-9173-A6C9B5C92F18}"/>
              </a:ext>
            </a:extLst>
          </p:cNvPr>
          <p:cNvSpPr>
            <a:spLocks noGrp="1"/>
          </p:cNvSpPr>
          <p:nvPr>
            <p:ph idx="1"/>
          </p:nvPr>
        </p:nvSpPr>
        <p:spPr>
          <a:xfrm>
            <a:off x="4974769" y="2198914"/>
            <a:ext cx="6574973" cy="3670180"/>
          </a:xfrm>
        </p:spPr>
        <p:txBody>
          <a:bodyPr>
            <a:normAutofit/>
          </a:bodyPr>
          <a:lstStyle/>
          <a:p>
            <a:r>
              <a:rPr lang="en-US" sz="3200" b="1" dirty="0"/>
              <a:t>1. INTRODUCTION</a:t>
            </a:r>
          </a:p>
          <a:p>
            <a:r>
              <a:rPr lang="en-US" sz="3200" b="1" dirty="0"/>
              <a:t>2. LITERATURE REVIEW</a:t>
            </a:r>
          </a:p>
          <a:p>
            <a:r>
              <a:rPr lang="en-US" sz="3200" b="1" dirty="0"/>
              <a:t>3. METHODOLOGY</a:t>
            </a:r>
          </a:p>
          <a:p>
            <a:r>
              <a:rPr lang="en-US" sz="3200" b="1" dirty="0"/>
              <a:t>4. RESULTS</a:t>
            </a:r>
          </a:p>
          <a:p>
            <a:r>
              <a:rPr lang="en-US" sz="3200" b="1" dirty="0"/>
              <a:t>5. DISCUSSION</a:t>
            </a:r>
          </a:p>
          <a:p>
            <a:r>
              <a:rPr lang="en-US" sz="3200" b="1" dirty="0"/>
              <a:t>6. CONCLUSION</a:t>
            </a:r>
          </a:p>
        </p:txBody>
      </p:sp>
      <p:sp>
        <p:nvSpPr>
          <p:cNvPr id="14" name="Rectangle 13">
            <a:extLst>
              <a:ext uri="{FF2B5EF4-FFF2-40B4-BE49-F238E27FC236}">
                <a16:creationId xmlns:a16="http://schemas.microsoft.com/office/drawing/2014/main" id="{D5FBCAC9-BD8B-4F3B-AD74-EF37D421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9556C5A8-AD7E-4CE7-87BE-9EA3B5E1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763482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a:xfrm>
            <a:off x="779725" y="634491"/>
            <a:ext cx="6705600" cy="1939376"/>
          </a:xfrm>
          <a:prstGeom prst="wedgeRoundRectCallout">
            <a:avLst>
              <a:gd name="adj1" fmla="val 66554"/>
              <a:gd name="adj2" fmla="val 86496"/>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200" b="1" i="1" dirty="0">
                <a:solidFill>
                  <a:srgbClr val="FFFF00"/>
                </a:solidFill>
                <a:latin typeface="Times New Roman" panose="02020603050405020304" pitchFamily="18" charset="0"/>
                <a:cs typeface="Times New Roman" panose="02020603050405020304" pitchFamily="18" charset="0"/>
              </a:rPr>
              <a:t>All five participants confirmed that they incorporated AI tools into their English teaching</a:t>
            </a:r>
            <a:r>
              <a:rPr lang="en-VN" sz="3200" b="1" i="1" dirty="0">
                <a:solidFill>
                  <a:srgbClr val="FFFF00"/>
                </a:solidFill>
                <a:latin typeface="Times New Roman" panose="02020603050405020304" pitchFamily="18" charset="0"/>
                <a:cs typeface="Times New Roman" panose="02020603050405020304" pitchFamily="18" charset="0"/>
              </a:rPr>
              <a:t> </a:t>
            </a:r>
            <a:endParaRPr lang="en-US" sz="3200" b="1" i="1" dirty="0">
              <a:solidFill>
                <a:srgbClr val="FFFF00"/>
              </a:solidFill>
              <a:latin typeface="Times New Roman" pitchFamily="18" charset="0"/>
              <a:cs typeface="Times New Roman" pitchFamily="18" charset="0"/>
            </a:endParaRPr>
          </a:p>
        </p:txBody>
      </p:sp>
      <p:sp>
        <p:nvSpPr>
          <p:cNvPr id="3" name="Rounded Rectangular Callout 2"/>
          <p:cNvSpPr/>
          <p:nvPr/>
        </p:nvSpPr>
        <p:spPr>
          <a:xfrm>
            <a:off x="779725" y="3429000"/>
            <a:ext cx="6299200" cy="2794509"/>
          </a:xfrm>
          <a:prstGeom prst="wedgeRoundRectCallout">
            <a:avLst>
              <a:gd name="adj1" fmla="val 71837"/>
              <a:gd name="adj2" fmla="val -58831"/>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200" b="1" i="1" dirty="0">
                <a:solidFill>
                  <a:srgbClr val="FFFF00"/>
                </a:solidFill>
                <a:latin typeface="Times New Roman" panose="02020603050405020304" pitchFamily="18" charset="0"/>
                <a:cs typeface="Times New Roman" panose="02020603050405020304" pitchFamily="18" charset="0"/>
              </a:rPr>
              <a:t>Grammarly-correct grammar</a:t>
            </a:r>
          </a:p>
          <a:p>
            <a:pPr lvl="0" algn="ct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ChatGPT</a:t>
            </a:r>
            <a:r>
              <a:rPr lang="en-US" sz="3200" b="1" i="1" dirty="0">
                <a:solidFill>
                  <a:srgbClr val="FFFF00"/>
                </a:solidFill>
                <a:latin typeface="Times New Roman" panose="02020603050405020304" pitchFamily="18" charset="0"/>
                <a:cs typeface="Times New Roman" panose="02020603050405020304" pitchFamily="18" charset="0"/>
              </a:rPr>
              <a:t>-Grok -generate lesson ideas, create discussion questions, and provide contextual examples </a:t>
            </a:r>
          </a:p>
        </p:txBody>
      </p:sp>
      <p:sp>
        <p:nvSpPr>
          <p:cNvPr id="1026" name="Snip Diagonal Corner Rectangle 1025">
            <a:extLst>
              <a:ext uri="{FF2B5EF4-FFF2-40B4-BE49-F238E27FC236}">
                <a16:creationId xmlns:a16="http://schemas.microsoft.com/office/drawing/2014/main" id="{4C84DB7D-F56B-B31A-61E7-483231453362}"/>
              </a:ext>
            </a:extLst>
          </p:cNvPr>
          <p:cNvSpPr/>
          <p:nvPr/>
        </p:nvSpPr>
        <p:spPr>
          <a:xfrm>
            <a:off x="8421512" y="977128"/>
            <a:ext cx="2990763" cy="4915672"/>
          </a:xfrm>
          <a:prstGeom prst="snip2Diag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67"/>
              </a:spcAft>
            </a:pPr>
            <a:r>
              <a:rPr lang="en-US" sz="3200" b="1" i="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Question 2. Do you use any AI tools in your teaching? If yes, which specific tools do you use?</a:t>
            </a:r>
            <a:endParaRPr lang="en-VN" sz="32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algn="ctr"/>
            <a:endParaRPr lang="en-VN" sz="2400" dirty="0"/>
          </a:p>
        </p:txBody>
      </p:sp>
    </p:spTree>
    <p:extLst>
      <p:ext uri="{BB962C8B-B14F-4D97-AF65-F5344CB8AC3E}">
        <p14:creationId xmlns:p14="http://schemas.microsoft.com/office/powerpoint/2010/main" val="4077934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10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8" name="TextBox 7"/>
          <p:cNvSpPr txBox="1"/>
          <p:nvPr/>
        </p:nvSpPr>
        <p:spPr>
          <a:xfrm>
            <a:off x="613833" y="269525"/>
            <a:ext cx="11578167" cy="1487651"/>
          </a:xfrm>
          <a:prstGeom prst="rect">
            <a:avLst/>
          </a:prstGeom>
          <a:noFill/>
        </p:spPr>
        <p:txBody>
          <a:bodyPr wrap="square" rtlCol="0">
            <a:spAutoFit/>
          </a:bodyPr>
          <a:lstStyle/>
          <a:p>
            <a:r>
              <a:rPr lang="en-US" sz="4800" b="1" i="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Question 3. </a:t>
            </a:r>
            <a:r>
              <a:rPr lang="en-US" sz="4267" b="1" i="1" dirty="0">
                <a:solidFill>
                  <a:srgbClr val="0432FF"/>
                </a:solidFill>
                <a:latin typeface="Times New Roman" panose="02020603050405020304" pitchFamily="18" charset="0"/>
                <a:cs typeface="Times New Roman" panose="02020603050405020304" pitchFamily="18" charset="0"/>
              </a:rPr>
              <a:t>How would you evaluate the current popularity of AI tools in university teaching?</a:t>
            </a:r>
            <a:r>
              <a:rPr lang="en-VN" sz="4267" b="1" dirty="0">
                <a:solidFill>
                  <a:srgbClr val="0432FF"/>
                </a:solidFill>
                <a:latin typeface="Times New Roman" panose="02020603050405020304" pitchFamily="18" charset="0"/>
                <a:cs typeface="Times New Roman" panose="02020603050405020304" pitchFamily="18" charset="0"/>
              </a:rPr>
              <a:t> </a:t>
            </a:r>
            <a:endParaRPr lang="en-US" sz="4267" b="1" i="1" dirty="0">
              <a:solidFill>
                <a:srgbClr val="0432FF"/>
              </a:solidFill>
              <a:latin typeface="Times New Roman" pitchFamily="18" charset="0"/>
              <a:cs typeface="Times New Roman" pitchFamily="18" charset="0"/>
            </a:endParaRPr>
          </a:p>
        </p:txBody>
      </p:sp>
      <p:sp>
        <p:nvSpPr>
          <p:cNvPr id="2" name="Oval 1">
            <a:extLst>
              <a:ext uri="{FF2B5EF4-FFF2-40B4-BE49-F238E27FC236}">
                <a16:creationId xmlns:a16="http://schemas.microsoft.com/office/drawing/2014/main" id="{CAC48045-0516-6BEE-4D5E-1CE0CFB00BF9}"/>
              </a:ext>
            </a:extLst>
          </p:cNvPr>
          <p:cNvSpPr/>
          <p:nvPr/>
        </p:nvSpPr>
        <p:spPr>
          <a:xfrm>
            <a:off x="573619" y="2658535"/>
            <a:ext cx="5215467" cy="312988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ea typeface="Aptos" panose="020B0004020202020204" pitchFamily="34" charset="0"/>
              </a:rPr>
              <a:t>All five lecturers strongly agreed that AI is becoming increasingly common and popular </a:t>
            </a:r>
            <a:endParaRPr lang="en-VN" sz="3200" b="1" dirty="0">
              <a:solidFill>
                <a:schemeClr val="bg1"/>
              </a:solidFill>
            </a:endParaRPr>
          </a:p>
        </p:txBody>
      </p:sp>
      <p:sp>
        <p:nvSpPr>
          <p:cNvPr id="3" name="Oval 2">
            <a:extLst>
              <a:ext uri="{FF2B5EF4-FFF2-40B4-BE49-F238E27FC236}">
                <a16:creationId xmlns:a16="http://schemas.microsoft.com/office/drawing/2014/main" id="{2DC4E39C-4797-FA8A-FF15-32C61A5C1321}"/>
              </a:ext>
            </a:extLst>
          </p:cNvPr>
          <p:cNvSpPr/>
          <p:nvPr/>
        </p:nvSpPr>
        <p:spPr>
          <a:xfrm>
            <a:off x="5192890" y="2736852"/>
            <a:ext cx="6425492" cy="312988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b="1"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endParaRPr>
          </a:p>
          <a:p>
            <a:pPr algn="ctr"/>
            <a:r>
              <a:rPr lang="en-US" sz="32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All- clearly aware of the growing use of AI tools in universities, with </a:t>
            </a:r>
            <a:r>
              <a:rPr lang="en-US" sz="3200" b="1" kern="100" dirty="0" err="1">
                <a:solidFill>
                  <a:schemeClr val="bg1"/>
                </a:solidFill>
                <a:latin typeface="Times New Roman" panose="02020603050405020304" pitchFamily="18" charset="0"/>
                <a:ea typeface="Aptos" panose="020B0004020202020204" pitchFamily="34" charset="0"/>
                <a:cs typeface="Times New Roman" panose="02020603050405020304" pitchFamily="18" charset="0"/>
              </a:rPr>
              <a:t>ChatGPT</a:t>
            </a:r>
            <a:r>
              <a:rPr lang="en-US" sz="32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 &amp; Grammarly identified the most widely used.</a:t>
            </a:r>
            <a:endParaRPr lang="en-VN" sz="32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algn="ctr"/>
            <a:endParaRPr lang="en-VN" sz="3200" b="1" dirty="0">
              <a:solidFill>
                <a:srgbClr val="00B050"/>
              </a:solidFill>
            </a:endParaRPr>
          </a:p>
        </p:txBody>
      </p:sp>
    </p:spTree>
    <p:extLst>
      <p:ext uri="{BB962C8B-B14F-4D97-AF65-F5344CB8AC3E}">
        <p14:creationId xmlns:p14="http://schemas.microsoft.com/office/powerpoint/2010/main" val="2707618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8" name="TextBox 7"/>
          <p:cNvSpPr txBox="1"/>
          <p:nvPr/>
        </p:nvSpPr>
        <p:spPr>
          <a:xfrm>
            <a:off x="613834" y="269525"/>
            <a:ext cx="11167533" cy="1487651"/>
          </a:xfrm>
          <a:prstGeom prst="rect">
            <a:avLst/>
          </a:prstGeom>
          <a:noFill/>
        </p:spPr>
        <p:txBody>
          <a:bodyPr wrap="square" rtlCol="0">
            <a:spAutoFit/>
          </a:bodyPr>
          <a:lstStyle/>
          <a:p>
            <a:r>
              <a:rPr lang="en-US" sz="4800" b="1" i="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Question 4. </a:t>
            </a:r>
            <a:r>
              <a:rPr lang="en-US" sz="4267" b="1" i="1" dirty="0">
                <a:solidFill>
                  <a:srgbClr val="0432FF"/>
                </a:solidFill>
                <a:latin typeface="Times New Roman" panose="02020603050405020304" pitchFamily="18" charset="0"/>
                <a:cs typeface="Times New Roman" panose="02020603050405020304" pitchFamily="18" charset="0"/>
              </a:rPr>
              <a:t>In your opinion, in what aspects can AI support teaching activities?</a:t>
            </a:r>
            <a:endParaRPr lang="en-VN" sz="4267" b="1" dirty="0">
              <a:solidFill>
                <a:srgbClr val="0432FF"/>
              </a:solidFill>
              <a:latin typeface="Times New Roman" panose="02020603050405020304" pitchFamily="18" charset="0"/>
              <a:cs typeface="Times New Roman" panose="02020603050405020304" pitchFamily="18" charset="0"/>
            </a:endParaRPr>
          </a:p>
        </p:txBody>
      </p:sp>
      <p:sp>
        <p:nvSpPr>
          <p:cNvPr id="2" name="Rounded Rectangular Callout 1">
            <a:extLst>
              <a:ext uri="{FF2B5EF4-FFF2-40B4-BE49-F238E27FC236}">
                <a16:creationId xmlns:a16="http://schemas.microsoft.com/office/drawing/2014/main" id="{6DCEDA04-7304-558A-04AB-DF4982FF1E66}"/>
              </a:ext>
            </a:extLst>
          </p:cNvPr>
          <p:cNvSpPr/>
          <p:nvPr/>
        </p:nvSpPr>
        <p:spPr>
          <a:xfrm>
            <a:off x="410633" y="1787889"/>
            <a:ext cx="6705600" cy="1102068"/>
          </a:xfrm>
          <a:prstGeom prst="wedgeRoundRectCallout">
            <a:avLst>
              <a:gd name="adj1" fmla="val 61840"/>
              <a:gd name="adj2" fmla="val 46390"/>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733" b="1" i="1" dirty="0">
                <a:solidFill>
                  <a:srgbClr val="FFFF00"/>
                </a:solidFill>
                <a:latin typeface="Times New Roman" panose="02020603050405020304" pitchFamily="18" charset="0"/>
                <a:cs typeface="Times New Roman" panose="02020603050405020304" pitchFamily="18" charset="0"/>
              </a:rPr>
              <a:t>Lesson preparation</a:t>
            </a:r>
            <a:r>
              <a:rPr lang="en-VN" sz="3733" b="1" dirty="0">
                <a:solidFill>
                  <a:srgbClr val="FFFF00"/>
                </a:solidFill>
                <a:latin typeface="Times New Roman" panose="02020603050405020304" pitchFamily="18" charset="0"/>
                <a:cs typeface="Times New Roman" panose="02020603050405020304" pitchFamily="18" charset="0"/>
              </a:rPr>
              <a:t> </a:t>
            </a:r>
            <a:endParaRPr lang="en-US" sz="3733" b="1" i="1" dirty="0">
              <a:solidFill>
                <a:srgbClr val="FFFF00"/>
              </a:solidFill>
              <a:latin typeface="Times New Roman" pitchFamily="18" charset="0"/>
              <a:cs typeface="Times New Roman" pitchFamily="18" charset="0"/>
            </a:endParaRPr>
          </a:p>
        </p:txBody>
      </p:sp>
      <p:sp>
        <p:nvSpPr>
          <p:cNvPr id="3" name="Rounded Rectangular Callout 2">
            <a:extLst>
              <a:ext uri="{FF2B5EF4-FFF2-40B4-BE49-F238E27FC236}">
                <a16:creationId xmlns:a16="http://schemas.microsoft.com/office/drawing/2014/main" id="{0FE5A072-EAA3-3A2B-61A3-5E35A9D9EEC9}"/>
              </a:ext>
            </a:extLst>
          </p:cNvPr>
          <p:cNvSpPr/>
          <p:nvPr/>
        </p:nvSpPr>
        <p:spPr>
          <a:xfrm>
            <a:off x="304800" y="3158793"/>
            <a:ext cx="6299200" cy="1102068"/>
          </a:xfrm>
          <a:prstGeom prst="wedgeRoundRectCallout">
            <a:avLst>
              <a:gd name="adj1" fmla="val 73271"/>
              <a:gd name="adj2" fmla="val -5634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4267" b="1" i="1" dirty="0">
                <a:solidFill>
                  <a:srgbClr val="FFFF00"/>
                </a:solidFill>
                <a:latin typeface="Times New Roman" panose="02020603050405020304" pitchFamily="18" charset="0"/>
                <a:cs typeface="Times New Roman" panose="02020603050405020304" pitchFamily="18" charset="0"/>
              </a:rPr>
              <a:t>Personalized learning</a:t>
            </a:r>
            <a:r>
              <a:rPr lang="en-VN" sz="4267" b="1" i="1" dirty="0">
                <a:solidFill>
                  <a:srgbClr val="FFFF00"/>
                </a:solidFill>
                <a:latin typeface="Times New Roman" panose="02020603050405020304" pitchFamily="18" charset="0"/>
                <a:cs typeface="Times New Roman" panose="02020603050405020304" pitchFamily="18" charset="0"/>
              </a:rPr>
              <a:t> </a:t>
            </a:r>
            <a:endParaRPr lang="en-US" sz="4267" b="1" i="1" dirty="0">
              <a:solidFill>
                <a:srgbClr val="FFFF00"/>
              </a:solidFill>
              <a:latin typeface="Times New Roman" pitchFamily="18" charset="0"/>
              <a:cs typeface="Times New Roman" pitchFamily="18" charset="0"/>
            </a:endParaRPr>
          </a:p>
        </p:txBody>
      </p:sp>
      <p:sp>
        <p:nvSpPr>
          <p:cNvPr id="4" name="Rounded Rectangular Callout 3">
            <a:extLst>
              <a:ext uri="{FF2B5EF4-FFF2-40B4-BE49-F238E27FC236}">
                <a16:creationId xmlns:a16="http://schemas.microsoft.com/office/drawing/2014/main" id="{80DBDC3A-B639-B97A-2D32-3A74B98113A6}"/>
              </a:ext>
            </a:extLst>
          </p:cNvPr>
          <p:cNvSpPr/>
          <p:nvPr/>
        </p:nvSpPr>
        <p:spPr>
          <a:xfrm>
            <a:off x="6502400" y="4637315"/>
            <a:ext cx="4978400" cy="1817915"/>
          </a:xfrm>
          <a:prstGeom prst="wedgeRoundRectCallout">
            <a:avLst>
              <a:gd name="adj1" fmla="val -8287"/>
              <a:gd name="adj2" fmla="val -10897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4267" b="1" i="1" dirty="0">
                <a:solidFill>
                  <a:srgbClr val="FFFF00"/>
                </a:solidFill>
                <a:latin typeface="Times New Roman" panose="02020603050405020304" pitchFamily="18" charset="0"/>
                <a:cs typeface="Times New Roman" panose="02020603050405020304" pitchFamily="18" charset="0"/>
              </a:rPr>
              <a:t>Assessment and feedback</a:t>
            </a:r>
            <a:r>
              <a:rPr lang="en-VN" sz="4267" b="1" i="1" dirty="0">
                <a:solidFill>
                  <a:srgbClr val="FFFF00"/>
                </a:solidFill>
                <a:latin typeface="Times New Roman" panose="02020603050405020304" pitchFamily="18" charset="0"/>
                <a:cs typeface="Times New Roman" panose="02020603050405020304" pitchFamily="18" charset="0"/>
              </a:rPr>
              <a:t> </a:t>
            </a:r>
            <a:endParaRPr lang="en-US" sz="4267"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ounded Rectangular Callout 4">
            <a:extLst>
              <a:ext uri="{FF2B5EF4-FFF2-40B4-BE49-F238E27FC236}">
                <a16:creationId xmlns:a16="http://schemas.microsoft.com/office/drawing/2014/main" id="{ED9E64C0-AA0B-0BEA-22C6-BD364F520308}"/>
              </a:ext>
            </a:extLst>
          </p:cNvPr>
          <p:cNvSpPr/>
          <p:nvPr/>
        </p:nvSpPr>
        <p:spPr>
          <a:xfrm>
            <a:off x="410633" y="4762247"/>
            <a:ext cx="5892800" cy="1370904"/>
          </a:xfrm>
          <a:prstGeom prst="wedgeRoundRectCallout">
            <a:avLst>
              <a:gd name="adj1" fmla="val 85290"/>
              <a:gd name="adj2" fmla="val -144746"/>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4267" b="1" i="1" dirty="0">
                <a:solidFill>
                  <a:srgbClr val="FFFF00"/>
                </a:solidFill>
                <a:latin typeface="Times New Roman" panose="02020603050405020304" pitchFamily="18" charset="0"/>
                <a:cs typeface="Times New Roman" panose="02020603050405020304" pitchFamily="18" charset="0"/>
              </a:rPr>
              <a:t>Classroom management</a:t>
            </a:r>
            <a:r>
              <a:rPr lang="en-VN" sz="4267" b="1" i="1" dirty="0">
                <a:solidFill>
                  <a:srgbClr val="FFFF00"/>
                </a:solidFill>
                <a:latin typeface="Times New Roman" panose="02020603050405020304" pitchFamily="18" charset="0"/>
                <a:cs typeface="Times New Roman" panose="02020603050405020304" pitchFamily="18" charset="0"/>
              </a:rPr>
              <a:t> </a:t>
            </a:r>
            <a:endParaRPr lang="en-US" sz="4267"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Oval 8">
            <a:extLst>
              <a:ext uri="{FF2B5EF4-FFF2-40B4-BE49-F238E27FC236}">
                <a16:creationId xmlns:a16="http://schemas.microsoft.com/office/drawing/2014/main" id="{E8D91F4F-8771-AEAF-8B67-5F1FF0317E83}"/>
              </a:ext>
            </a:extLst>
          </p:cNvPr>
          <p:cNvSpPr/>
          <p:nvPr/>
        </p:nvSpPr>
        <p:spPr>
          <a:xfrm>
            <a:off x="7699024" y="1843628"/>
            <a:ext cx="3781777" cy="2062328"/>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VN" sz="4267" b="1" dirty="0">
                <a:solidFill>
                  <a:schemeClr val="bg1"/>
                </a:solidFill>
                <a:latin typeface="Times New Roman" panose="02020603050405020304" pitchFamily="18" charset="0"/>
                <a:cs typeface="Times New Roman" panose="02020603050405020304" pitchFamily="18" charset="0"/>
              </a:rPr>
              <a:t>AI support in teaching</a:t>
            </a:r>
          </a:p>
        </p:txBody>
      </p:sp>
    </p:spTree>
    <p:extLst>
      <p:ext uri="{BB962C8B-B14F-4D97-AF65-F5344CB8AC3E}">
        <p14:creationId xmlns:p14="http://schemas.microsoft.com/office/powerpoint/2010/main" val="2062643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2" grpId="0" animBg="1"/>
      <p:bldP spid="3" grpId="0" animBg="1"/>
      <p:bldP spid="4" grpId="0" animBg="1"/>
      <p:bldP spid="5"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04A07-5283-B593-78F0-B9CDA365D410}"/>
              </a:ext>
            </a:extLst>
          </p:cNvPr>
          <p:cNvSpPr>
            <a:spLocks noGrp="1"/>
          </p:cNvSpPr>
          <p:nvPr>
            <p:ph type="title"/>
          </p:nvPr>
        </p:nvSpPr>
        <p:spPr>
          <a:xfrm>
            <a:off x="767644" y="310037"/>
            <a:ext cx="11243733" cy="1046930"/>
          </a:xfrm>
        </p:spPr>
        <p:txBody>
          <a:bodyPr/>
          <a:lstStyle/>
          <a:p>
            <a:r>
              <a:rPr lang="en-US" sz="3733" b="1" i="1" dirty="0">
                <a:solidFill>
                  <a:srgbClr val="0432FF"/>
                </a:solidFill>
                <a:latin typeface="Times New Roman" panose="02020603050405020304" pitchFamily="18" charset="0"/>
                <a:cs typeface="Times New Roman" panose="02020603050405020304" pitchFamily="18" charset="0"/>
              </a:rPr>
              <a:t>Question 5. For which university courses or subjects do you use AI tools in lesson preparation?</a:t>
            </a:r>
            <a:endParaRPr lang="en-VN" sz="3733" b="1" dirty="0">
              <a:solidFill>
                <a:srgbClr val="0432FF"/>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B40CA6C-DB36-5E02-E61B-EBF269CA6E06}"/>
              </a:ext>
            </a:extLst>
          </p:cNvPr>
          <p:cNvSpPr txBox="1"/>
          <p:nvPr/>
        </p:nvSpPr>
        <p:spPr>
          <a:xfrm>
            <a:off x="890738" y="1715320"/>
            <a:ext cx="2880985" cy="3539046"/>
          </a:xfrm>
          <a:prstGeom prst="rect">
            <a:avLst/>
          </a:prstGeom>
          <a:noFill/>
          <a:ln w="28575">
            <a:solidFill>
              <a:schemeClr val="tx1">
                <a:lumMod val="50000"/>
              </a:schemeClr>
            </a:solidFill>
          </a:ln>
        </p:spPr>
        <p:txBody>
          <a:bodyPr wrap="square" rtlCol="0">
            <a:spAutoFit/>
          </a:bodyPr>
          <a:lstStyle/>
          <a:p>
            <a:pPr algn="ctr"/>
            <a:r>
              <a:rPr lang="en-US" sz="3733" dirty="0">
                <a:latin typeface="Times New Roman" panose="02020603050405020304" pitchFamily="18" charset="0"/>
                <a:cs typeface="Times New Roman" panose="02020603050405020304" pitchFamily="18" charset="0"/>
              </a:rPr>
              <a:t>AI application in preparing lessons for various subjects</a:t>
            </a:r>
            <a:r>
              <a:rPr lang="en-VN" sz="3733" dirty="0">
                <a:latin typeface="Times New Roman" panose="02020603050405020304" pitchFamily="18" charset="0"/>
                <a:cs typeface="Times New Roman" panose="02020603050405020304" pitchFamily="18" charset="0"/>
              </a:rPr>
              <a:t> </a:t>
            </a:r>
            <a:endParaRPr lang="en-US" sz="3733"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68B0AE4-658E-0056-CA6F-6C2B502C83EC}"/>
              </a:ext>
            </a:extLst>
          </p:cNvPr>
          <p:cNvSpPr txBox="1"/>
          <p:nvPr/>
        </p:nvSpPr>
        <p:spPr>
          <a:xfrm>
            <a:off x="5206649" y="1448580"/>
            <a:ext cx="4366329" cy="502766"/>
          </a:xfrm>
          <a:prstGeom prst="rect">
            <a:avLst/>
          </a:prstGeom>
          <a:noFill/>
          <a:ln w="28575">
            <a:solidFill>
              <a:schemeClr val="tx1">
                <a:lumMod val="50000"/>
              </a:schemeClr>
            </a:solidFill>
          </a:ln>
        </p:spPr>
        <p:txBody>
          <a:bodyPr wrap="square" rtlCol="0">
            <a:spAutoFit/>
          </a:bodyPr>
          <a:lstStyle/>
          <a:p>
            <a:r>
              <a:rPr lang="en-US" sz="2400" i="1" dirty="0"/>
              <a:t>English Writing Skill</a:t>
            </a:r>
            <a:r>
              <a:rPr lang="en-VN" sz="2667" dirty="0"/>
              <a:t> </a:t>
            </a:r>
            <a:endParaRPr lang="en-US" sz="2667" dirty="0"/>
          </a:p>
        </p:txBody>
      </p:sp>
      <p:sp>
        <p:nvSpPr>
          <p:cNvPr id="7" name="TextBox 6">
            <a:extLst>
              <a:ext uri="{FF2B5EF4-FFF2-40B4-BE49-F238E27FC236}">
                <a16:creationId xmlns:a16="http://schemas.microsoft.com/office/drawing/2014/main" id="{6A00F89E-7F7B-8511-2076-D2624D2CEEFA}"/>
              </a:ext>
            </a:extLst>
          </p:cNvPr>
          <p:cNvSpPr txBox="1"/>
          <p:nvPr/>
        </p:nvSpPr>
        <p:spPr>
          <a:xfrm>
            <a:off x="5171008" y="2348670"/>
            <a:ext cx="5413725" cy="502766"/>
          </a:xfrm>
          <a:prstGeom prst="rect">
            <a:avLst/>
          </a:prstGeom>
          <a:noFill/>
          <a:ln w="28575">
            <a:solidFill>
              <a:schemeClr val="tx1">
                <a:lumMod val="50000"/>
              </a:schemeClr>
            </a:solidFill>
          </a:ln>
        </p:spPr>
        <p:txBody>
          <a:bodyPr wrap="square" rtlCol="0">
            <a:spAutoFit/>
          </a:bodyPr>
          <a:lstStyle/>
          <a:p>
            <a:r>
              <a:rPr lang="en-US" sz="2400" i="1" dirty="0"/>
              <a:t>English for Specific Purposes (ESP)</a:t>
            </a:r>
            <a:r>
              <a:rPr lang="en-VN" sz="2667" dirty="0"/>
              <a:t> </a:t>
            </a:r>
            <a:endParaRPr lang="en-US" sz="2667" dirty="0"/>
          </a:p>
        </p:txBody>
      </p:sp>
      <p:sp>
        <p:nvSpPr>
          <p:cNvPr id="8" name="Arrow: Right 7">
            <a:extLst>
              <a:ext uri="{FF2B5EF4-FFF2-40B4-BE49-F238E27FC236}">
                <a16:creationId xmlns:a16="http://schemas.microsoft.com/office/drawing/2014/main" id="{7AFC1BDA-C907-E32A-2C11-E5B74176223A}"/>
              </a:ext>
            </a:extLst>
          </p:cNvPr>
          <p:cNvSpPr/>
          <p:nvPr/>
        </p:nvSpPr>
        <p:spPr>
          <a:xfrm>
            <a:off x="4153074" y="1656925"/>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extBox 13">
            <a:extLst>
              <a:ext uri="{FF2B5EF4-FFF2-40B4-BE49-F238E27FC236}">
                <a16:creationId xmlns:a16="http://schemas.microsoft.com/office/drawing/2014/main" id="{A92F5148-1224-2A0C-D53C-60B6579D4FA3}"/>
              </a:ext>
            </a:extLst>
          </p:cNvPr>
          <p:cNvSpPr txBox="1"/>
          <p:nvPr/>
        </p:nvSpPr>
        <p:spPr>
          <a:xfrm>
            <a:off x="5206647" y="3293817"/>
            <a:ext cx="4579667" cy="502766"/>
          </a:xfrm>
          <a:prstGeom prst="rect">
            <a:avLst/>
          </a:prstGeom>
          <a:noFill/>
          <a:ln w="28575">
            <a:solidFill>
              <a:schemeClr val="tx1">
                <a:lumMod val="50000"/>
              </a:schemeClr>
            </a:solidFill>
          </a:ln>
        </p:spPr>
        <p:txBody>
          <a:bodyPr wrap="square" rtlCol="0">
            <a:spAutoFit/>
          </a:bodyPr>
          <a:lstStyle/>
          <a:p>
            <a:r>
              <a:rPr lang="en-US" sz="2400" i="1" dirty="0"/>
              <a:t>IELTS/TOEFL preparation</a:t>
            </a:r>
            <a:r>
              <a:rPr lang="en-VN" sz="2667" dirty="0"/>
              <a:t> </a:t>
            </a:r>
            <a:endParaRPr lang="en-US" sz="2667" dirty="0"/>
          </a:p>
        </p:txBody>
      </p:sp>
      <p:sp>
        <p:nvSpPr>
          <p:cNvPr id="16" name="TextBox 15">
            <a:extLst>
              <a:ext uri="{FF2B5EF4-FFF2-40B4-BE49-F238E27FC236}">
                <a16:creationId xmlns:a16="http://schemas.microsoft.com/office/drawing/2014/main" id="{99A0E00C-4218-1F54-B5A1-0FC31122A223}"/>
              </a:ext>
            </a:extLst>
          </p:cNvPr>
          <p:cNvSpPr txBox="1"/>
          <p:nvPr/>
        </p:nvSpPr>
        <p:spPr>
          <a:xfrm>
            <a:off x="5206647" y="4531384"/>
            <a:ext cx="5413725" cy="872098"/>
          </a:xfrm>
          <a:prstGeom prst="rect">
            <a:avLst/>
          </a:prstGeom>
          <a:noFill/>
          <a:ln w="28575">
            <a:solidFill>
              <a:schemeClr val="tx1">
                <a:lumMod val="50000"/>
              </a:schemeClr>
            </a:solidFill>
          </a:ln>
        </p:spPr>
        <p:txBody>
          <a:bodyPr wrap="square" rtlCol="0">
            <a:spAutoFit/>
          </a:bodyPr>
          <a:lstStyle/>
          <a:p>
            <a:r>
              <a:rPr lang="en-US" sz="2400" i="1" dirty="0"/>
              <a:t>Other language skills, such as Listening-Speaking and Reading-Writing</a:t>
            </a:r>
            <a:r>
              <a:rPr lang="en-VN" sz="2667" dirty="0"/>
              <a:t> </a:t>
            </a:r>
            <a:endParaRPr lang="en-US" sz="2667" dirty="0"/>
          </a:p>
        </p:txBody>
      </p:sp>
      <p:sp>
        <p:nvSpPr>
          <p:cNvPr id="18" name="Arrow: Right 17">
            <a:extLst>
              <a:ext uri="{FF2B5EF4-FFF2-40B4-BE49-F238E27FC236}">
                <a16:creationId xmlns:a16="http://schemas.microsoft.com/office/drawing/2014/main" id="{2EB02730-B5AA-4776-09A6-FF96E512D28D}"/>
              </a:ext>
            </a:extLst>
          </p:cNvPr>
          <p:cNvSpPr/>
          <p:nvPr/>
        </p:nvSpPr>
        <p:spPr>
          <a:xfrm>
            <a:off x="4235882" y="2559942"/>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Arrow: Right 18">
            <a:extLst>
              <a:ext uri="{FF2B5EF4-FFF2-40B4-BE49-F238E27FC236}">
                <a16:creationId xmlns:a16="http://schemas.microsoft.com/office/drawing/2014/main" id="{E6401817-E921-23E4-BE40-03E1CFEEC782}"/>
              </a:ext>
            </a:extLst>
          </p:cNvPr>
          <p:cNvSpPr/>
          <p:nvPr/>
        </p:nvSpPr>
        <p:spPr>
          <a:xfrm>
            <a:off x="4253430" y="3553271"/>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Arrow: Right 19">
            <a:extLst>
              <a:ext uri="{FF2B5EF4-FFF2-40B4-BE49-F238E27FC236}">
                <a16:creationId xmlns:a16="http://schemas.microsoft.com/office/drawing/2014/main" id="{6C41D543-4184-65CD-FE41-E6E855B145BF}"/>
              </a:ext>
            </a:extLst>
          </p:cNvPr>
          <p:cNvSpPr/>
          <p:nvPr/>
        </p:nvSpPr>
        <p:spPr>
          <a:xfrm>
            <a:off x="4253430" y="5028789"/>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23726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4" grpId="0" animBg="1"/>
      <p:bldP spid="16" grpId="0" animBg="1"/>
      <p:bldP spid="18" grpId="0" animBg="1"/>
      <p:bldP spid="19"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6" name="Google Shape;386;p33"/>
          <p:cNvSpPr/>
          <p:nvPr/>
        </p:nvSpPr>
        <p:spPr>
          <a:xfrm>
            <a:off x="685103" y="3414328"/>
            <a:ext cx="1072896"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pPr>
            <a:r>
              <a:rPr lang="en" sz="4267" b="1" dirty="0">
                <a:solidFill>
                  <a:srgbClr val="C00000"/>
                </a:solidFill>
                <a:latin typeface="Times New Roman" pitchFamily="18" charset="0"/>
                <a:cs typeface="Times New Roman" pitchFamily="18" charset="0"/>
              </a:rPr>
              <a:t>02</a:t>
            </a:r>
          </a:p>
          <a:p>
            <a:pPr>
              <a:buClr>
                <a:srgbClr val="000000"/>
              </a:buClr>
              <a:buFont typeface="Arial"/>
              <a:buNone/>
            </a:pPr>
            <a:endParaRPr sz="1867" kern="0" dirty="0">
              <a:solidFill>
                <a:srgbClr val="000000"/>
              </a:solidFill>
              <a:cs typeface="Arial"/>
              <a:sym typeface="Arial"/>
            </a:endParaRPr>
          </a:p>
        </p:txBody>
      </p:sp>
      <p:sp>
        <p:nvSpPr>
          <p:cNvPr id="387" name="Google Shape;387;p33"/>
          <p:cNvSpPr/>
          <p:nvPr/>
        </p:nvSpPr>
        <p:spPr>
          <a:xfrm>
            <a:off x="5577709" y="2140317"/>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388" name="Google Shape;388;p33"/>
          <p:cNvSpPr/>
          <p:nvPr/>
        </p:nvSpPr>
        <p:spPr>
          <a:xfrm>
            <a:off x="685103" y="4752085"/>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9" name="Google Shape;389;p33"/>
          <p:cNvSpPr/>
          <p:nvPr/>
        </p:nvSpPr>
        <p:spPr>
          <a:xfrm>
            <a:off x="879499" y="2023365"/>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0" name="Google Shape;390;p33"/>
          <p:cNvSpPr txBox="1">
            <a:spLocks noGrp="1"/>
          </p:cNvSpPr>
          <p:nvPr>
            <p:ph type="subTitle" idx="1"/>
          </p:nvPr>
        </p:nvSpPr>
        <p:spPr>
          <a:xfrm>
            <a:off x="1955792" y="2050358"/>
            <a:ext cx="4320832" cy="681553"/>
          </a:xfrm>
          <a:prstGeom prst="rect">
            <a:avLst/>
          </a:prstGeom>
        </p:spPr>
        <p:txBody>
          <a:bodyPr spcFirstLastPara="1" vert="horz" wrap="square" lIns="121900" tIns="121900" rIns="121900" bIns="121900" rtlCol="0" anchor="t" anchorCtr="0">
            <a:noAutofit/>
          </a:bodyPr>
          <a:lstStyle/>
          <a:p>
            <a:pPr marL="0" indent="0"/>
            <a:r>
              <a:rPr lang="en-US" sz="3733" i="1" dirty="0">
                <a:latin typeface="Times New Roman" panose="02020603050405020304" pitchFamily="18" charset="0"/>
                <a:cs typeface="Times New Roman" panose="02020603050405020304" pitchFamily="18" charset="0"/>
              </a:rPr>
              <a:t>Defining lesson objectives</a:t>
            </a:r>
            <a:r>
              <a:rPr lang="en-VN" sz="3733" dirty="0">
                <a:latin typeface="Times New Roman" panose="02020603050405020304" pitchFamily="18" charset="0"/>
                <a:cs typeface="Times New Roman" panose="02020603050405020304" pitchFamily="18" charset="0"/>
              </a:rPr>
              <a:t> </a:t>
            </a:r>
            <a:endParaRPr sz="3733" i="1" dirty="0">
              <a:solidFill>
                <a:srgbClr val="0432FF"/>
              </a:solidFill>
              <a:latin typeface="Times New Roman" pitchFamily="18" charset="0"/>
              <a:cs typeface="Times New Roman" pitchFamily="18" charset="0"/>
            </a:endParaRPr>
          </a:p>
        </p:txBody>
      </p:sp>
      <p:sp>
        <p:nvSpPr>
          <p:cNvPr id="391" name="Google Shape;391;p33"/>
          <p:cNvSpPr txBox="1">
            <a:spLocks noGrp="1"/>
          </p:cNvSpPr>
          <p:nvPr>
            <p:ph type="title" idx="2"/>
          </p:nvPr>
        </p:nvSpPr>
        <p:spPr>
          <a:xfrm>
            <a:off x="727299" y="4641633"/>
            <a:ext cx="1278800"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03</a:t>
            </a:r>
            <a:endParaRPr sz="4267" b="1" dirty="0">
              <a:solidFill>
                <a:srgbClr val="C00000"/>
              </a:solidFill>
              <a:latin typeface="Times New Roman" pitchFamily="18" charset="0"/>
              <a:cs typeface="Times New Roman" pitchFamily="18" charset="0"/>
            </a:endParaRPr>
          </a:p>
        </p:txBody>
      </p:sp>
      <p:sp>
        <p:nvSpPr>
          <p:cNvPr id="392" name="Google Shape;392;p33"/>
          <p:cNvSpPr txBox="1">
            <a:spLocks noGrp="1"/>
          </p:cNvSpPr>
          <p:nvPr>
            <p:ph type="title" idx="4"/>
          </p:nvPr>
        </p:nvSpPr>
        <p:spPr>
          <a:xfrm>
            <a:off x="5405550" y="1961263"/>
            <a:ext cx="1438895"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04</a:t>
            </a:r>
            <a:endParaRPr sz="4267" b="1" dirty="0">
              <a:solidFill>
                <a:srgbClr val="C00000"/>
              </a:solidFill>
              <a:latin typeface="Times New Roman" pitchFamily="18" charset="0"/>
              <a:cs typeface="Times New Roman" pitchFamily="18" charset="0"/>
            </a:endParaRPr>
          </a:p>
        </p:txBody>
      </p:sp>
      <p:sp>
        <p:nvSpPr>
          <p:cNvPr id="393" name="Google Shape;393;p33"/>
          <p:cNvSpPr txBox="1">
            <a:spLocks noGrp="1"/>
          </p:cNvSpPr>
          <p:nvPr>
            <p:ph type="subTitle" idx="3"/>
          </p:nvPr>
        </p:nvSpPr>
        <p:spPr>
          <a:xfrm>
            <a:off x="1910199" y="3209718"/>
            <a:ext cx="3847124" cy="1207015"/>
          </a:xfrm>
          <a:prstGeom prst="rect">
            <a:avLst/>
          </a:prstGeom>
        </p:spPr>
        <p:txBody>
          <a:bodyPr spcFirstLastPara="1" vert="horz" wrap="square" lIns="121900" tIns="121900" rIns="121900" bIns="121900" rtlCol="0" anchor="t" anchorCtr="0">
            <a:noAutofit/>
          </a:bodyPr>
          <a:lstStyle/>
          <a:p>
            <a:pPr marL="0" indent="0"/>
            <a:r>
              <a:rPr lang="en-US" sz="3733" i="1" dirty="0">
                <a:latin typeface="Times New Roman" panose="02020603050405020304" pitchFamily="18" charset="0"/>
                <a:cs typeface="Times New Roman" panose="02020603050405020304" pitchFamily="18" charset="0"/>
              </a:rPr>
              <a:t>Choosing appropriate tools</a:t>
            </a:r>
            <a:r>
              <a:rPr lang="en-US" sz="3733" dirty="0">
                <a:latin typeface="Times New Roman" panose="02020603050405020304" pitchFamily="18" charset="0"/>
                <a:cs typeface="Times New Roman" panose="02020603050405020304" pitchFamily="18" charset="0"/>
              </a:rPr>
              <a:t> </a:t>
            </a:r>
            <a:endParaRPr lang="en-US" sz="3733" i="1" dirty="0">
              <a:solidFill>
                <a:srgbClr val="0432FF"/>
              </a:solidFill>
              <a:latin typeface="Times New Roman" pitchFamily="18" charset="0"/>
              <a:cs typeface="Times New Roman" pitchFamily="18" charset="0"/>
            </a:endParaRPr>
          </a:p>
        </p:txBody>
      </p:sp>
      <p:sp>
        <p:nvSpPr>
          <p:cNvPr id="394" name="Google Shape;394;p33"/>
          <p:cNvSpPr txBox="1">
            <a:spLocks noGrp="1"/>
          </p:cNvSpPr>
          <p:nvPr>
            <p:ph type="subTitle" idx="5"/>
          </p:nvPr>
        </p:nvSpPr>
        <p:spPr>
          <a:xfrm>
            <a:off x="6556842" y="1770871"/>
            <a:ext cx="5454897" cy="1399984"/>
          </a:xfrm>
          <a:prstGeom prst="rect">
            <a:avLst/>
          </a:prstGeom>
        </p:spPr>
        <p:txBody>
          <a:bodyPr spcFirstLastPara="1" vert="horz" wrap="square" lIns="121900" tIns="121900" rIns="121900" bIns="121900" rtlCol="0" anchor="t" anchorCtr="0">
            <a:noAutofit/>
          </a:bodyPr>
          <a:lstStyle/>
          <a:p>
            <a:pPr marL="0" indent="0"/>
            <a:r>
              <a:rPr lang="en-US" sz="3733" i="1" dirty="0">
                <a:latin typeface="Times New Roman" panose="02020603050405020304" pitchFamily="18" charset="0"/>
                <a:cs typeface="Times New Roman" panose="02020603050405020304" pitchFamily="18" charset="0"/>
              </a:rPr>
              <a:t>Integrating materials into lessons</a:t>
            </a:r>
            <a:r>
              <a:rPr lang="en-VN" sz="3733" dirty="0">
                <a:latin typeface="Times New Roman" panose="02020603050405020304" pitchFamily="18" charset="0"/>
                <a:cs typeface="Times New Roman" panose="02020603050405020304" pitchFamily="18" charset="0"/>
              </a:rPr>
              <a:t> </a:t>
            </a:r>
            <a:endParaRPr sz="3733" i="1" dirty="0">
              <a:solidFill>
                <a:srgbClr val="0432FF"/>
              </a:solidFill>
              <a:latin typeface="Times New Roman" pitchFamily="18" charset="0"/>
              <a:cs typeface="Times New Roman" pitchFamily="18" charset="0"/>
            </a:endParaRPr>
          </a:p>
        </p:txBody>
      </p:sp>
      <p:sp>
        <p:nvSpPr>
          <p:cNvPr id="395" name="Google Shape;395;p33"/>
          <p:cNvSpPr txBox="1">
            <a:spLocks noGrp="1"/>
          </p:cNvSpPr>
          <p:nvPr>
            <p:ph type="title" idx="6"/>
          </p:nvPr>
        </p:nvSpPr>
        <p:spPr>
          <a:xfrm>
            <a:off x="5594380" y="4606035"/>
            <a:ext cx="1278800"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06</a:t>
            </a:r>
            <a:endParaRPr sz="4267" b="1" dirty="0">
              <a:solidFill>
                <a:srgbClr val="C00000"/>
              </a:solidFill>
              <a:latin typeface="Times New Roman" pitchFamily="18" charset="0"/>
              <a:cs typeface="Times New Roman" pitchFamily="18" charset="0"/>
            </a:endParaRPr>
          </a:p>
        </p:txBody>
      </p:sp>
      <p:sp>
        <p:nvSpPr>
          <p:cNvPr id="396" name="Google Shape;396;p33"/>
          <p:cNvSpPr txBox="1">
            <a:spLocks noGrp="1"/>
          </p:cNvSpPr>
          <p:nvPr>
            <p:ph type="subTitle" idx="7"/>
          </p:nvPr>
        </p:nvSpPr>
        <p:spPr>
          <a:xfrm>
            <a:off x="6679997" y="4496433"/>
            <a:ext cx="4902403" cy="1230052"/>
          </a:xfrm>
          <a:prstGeom prst="rect">
            <a:avLst/>
          </a:prstGeom>
        </p:spPr>
        <p:txBody>
          <a:bodyPr spcFirstLastPara="1" vert="horz" wrap="square" lIns="121900" tIns="121900" rIns="121900" bIns="121900" rtlCol="0" anchor="t" anchorCtr="0">
            <a:noAutofit/>
          </a:bodyPr>
          <a:lstStyle/>
          <a:p>
            <a:pPr marL="0" indent="0"/>
            <a:r>
              <a:rPr lang="en-US" sz="3733" i="1" dirty="0"/>
              <a:t>Assessing effectiveness</a:t>
            </a:r>
            <a:r>
              <a:rPr lang="en-VN" sz="3733" dirty="0"/>
              <a:t> </a:t>
            </a:r>
            <a:endParaRPr sz="3733" i="1" dirty="0">
              <a:solidFill>
                <a:srgbClr val="0432FF"/>
              </a:solidFill>
              <a:latin typeface="Times New Roman" pitchFamily="18" charset="0"/>
              <a:cs typeface="Times New Roman" pitchFamily="18" charset="0"/>
            </a:endParaRPr>
          </a:p>
        </p:txBody>
      </p:sp>
      <p:sp>
        <p:nvSpPr>
          <p:cNvPr id="397" name="Google Shape;397;p33"/>
          <p:cNvSpPr txBox="1">
            <a:spLocks noGrp="1"/>
          </p:cNvSpPr>
          <p:nvPr>
            <p:ph type="title" idx="8"/>
          </p:nvPr>
        </p:nvSpPr>
        <p:spPr>
          <a:xfrm>
            <a:off x="340385" y="320004"/>
            <a:ext cx="10937215" cy="1036963"/>
          </a:xfrm>
          <a:prstGeom prst="rect">
            <a:avLst/>
          </a:prstGeom>
        </p:spPr>
        <p:txBody>
          <a:bodyPr spcFirstLastPara="1" vert="horz" wrap="square" lIns="121900" tIns="121900" rIns="121900" bIns="121900" rtlCol="0" anchor="t" anchorCtr="0">
            <a:noAutofit/>
          </a:bodyPr>
          <a:lstStyle/>
          <a:p>
            <a:pPr lvl="0" algn="ctr"/>
            <a:r>
              <a:rPr lang="en-US" sz="4267" b="1" i="1" dirty="0">
                <a:solidFill>
                  <a:srgbClr val="0432FF"/>
                </a:solidFill>
                <a:latin typeface="Times New Roman" panose="02020603050405020304" pitchFamily="18" charset="0"/>
                <a:cs typeface="Times New Roman" panose="02020603050405020304" pitchFamily="18" charset="0"/>
              </a:rPr>
              <a:t>Question 6. </a:t>
            </a:r>
            <a:r>
              <a:rPr lang="en-US" sz="3200" b="1" i="1"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Could you please describe the process of using those AI tools to support your teaching?</a:t>
            </a:r>
            <a:r>
              <a:rPr lang="en-VN" sz="3200" b="1" dirty="0">
                <a:solidFill>
                  <a:srgbClr val="0432FF"/>
                </a:solidFill>
                <a:latin typeface="Times New Roman" panose="02020603050405020304" pitchFamily="18" charset="0"/>
                <a:cs typeface="Times New Roman" panose="02020603050405020304" pitchFamily="18" charset="0"/>
              </a:rPr>
              <a:t> </a:t>
            </a:r>
            <a:endParaRPr lang="en-US" sz="3200" b="1" i="1" dirty="0">
              <a:solidFill>
                <a:srgbClr val="0432FF"/>
              </a:solidFill>
              <a:latin typeface="Times New Roman" panose="02020603050405020304" pitchFamily="18" charset="0"/>
              <a:cs typeface="Times New Roman" pitchFamily="18" charset="0"/>
            </a:endParaRPr>
          </a:p>
        </p:txBody>
      </p:sp>
      <p:sp>
        <p:nvSpPr>
          <p:cNvPr id="398" name="Google Shape;398;p33"/>
          <p:cNvSpPr txBox="1">
            <a:spLocks noGrp="1"/>
          </p:cNvSpPr>
          <p:nvPr>
            <p:ph type="title"/>
          </p:nvPr>
        </p:nvSpPr>
        <p:spPr>
          <a:xfrm>
            <a:off x="848798" y="1919849"/>
            <a:ext cx="1005101" cy="1036963"/>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01</a:t>
            </a:r>
            <a:endParaRPr sz="4267" b="1" dirty="0">
              <a:solidFill>
                <a:srgbClr val="C00000"/>
              </a:solidFill>
              <a:latin typeface="Times New Roman" pitchFamily="18" charset="0"/>
              <a:cs typeface="Times New Roman" pitchFamily="18" charset="0"/>
            </a:endParaRPr>
          </a:p>
        </p:txBody>
      </p:sp>
      <p:sp>
        <p:nvSpPr>
          <p:cNvPr id="3" name="Google Shape;390;p33">
            <a:extLst>
              <a:ext uri="{FF2B5EF4-FFF2-40B4-BE49-F238E27FC236}">
                <a16:creationId xmlns:a16="http://schemas.microsoft.com/office/drawing/2014/main" id="{460B44B1-2098-A5C5-C059-1D0CC4D1ABD8}"/>
              </a:ext>
            </a:extLst>
          </p:cNvPr>
          <p:cNvSpPr txBox="1">
            <a:spLocks/>
          </p:cNvSpPr>
          <p:nvPr/>
        </p:nvSpPr>
        <p:spPr>
          <a:xfrm>
            <a:off x="1853900" y="4876782"/>
            <a:ext cx="3903424" cy="68155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600"/>
              <a:buFont typeface="PT Serif"/>
              <a:buNone/>
              <a:defRPr sz="1600" b="1" i="0" u="none" strike="noStrike" cap="none">
                <a:solidFill>
                  <a:schemeClr val="dk1"/>
                </a:solidFill>
                <a:latin typeface="PT Serif"/>
                <a:ea typeface="PT Serif"/>
                <a:cs typeface="PT Serif"/>
                <a:sym typeface="PT Serif"/>
              </a:defRPr>
            </a:lvl1pPr>
            <a:lvl2pPr marL="914400" marR="0" lvl="1"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2pPr>
            <a:lvl3pPr marL="1371600" marR="0" lvl="2"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3pPr>
            <a:lvl4pPr marL="1828800" marR="0" lvl="3"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4pPr>
            <a:lvl5pPr marL="2286000" marR="0" lvl="4"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5pPr>
            <a:lvl6pPr marL="2743200" marR="0" lvl="5"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6pPr>
            <a:lvl7pPr marL="3200400" marR="0" lvl="6"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7pPr>
            <a:lvl8pPr marL="3657600" marR="0" lvl="7"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8pPr>
            <a:lvl9pPr marL="4114800" marR="0" lvl="8"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9pPr>
          </a:lstStyle>
          <a:p>
            <a:pPr marL="0" indent="0"/>
            <a:r>
              <a:rPr lang="en-US" sz="3733" i="1" kern="0" dirty="0">
                <a:latin typeface="Times New Roman" panose="02020603050405020304" pitchFamily="18" charset="0"/>
                <a:cs typeface="Times New Roman" panose="02020603050405020304" pitchFamily="18" charset="0"/>
              </a:rPr>
              <a:t>Creating materials or activities</a:t>
            </a:r>
            <a:endParaRPr lang="en-US" sz="3733" i="1" kern="0" dirty="0">
              <a:solidFill>
                <a:srgbClr val="0432FF"/>
              </a:solidFill>
              <a:latin typeface="Times New Roman" pitchFamily="18" charset="0"/>
              <a:cs typeface="Times New Roman" pitchFamily="18" charset="0"/>
            </a:endParaRPr>
          </a:p>
        </p:txBody>
      </p:sp>
      <p:sp>
        <p:nvSpPr>
          <p:cNvPr id="4" name="Google Shape;387;p33">
            <a:extLst>
              <a:ext uri="{FF2B5EF4-FFF2-40B4-BE49-F238E27FC236}">
                <a16:creationId xmlns:a16="http://schemas.microsoft.com/office/drawing/2014/main" id="{6A700669-F344-0893-EE24-E7AC0E4C0300}"/>
              </a:ext>
            </a:extLst>
          </p:cNvPr>
          <p:cNvSpPr/>
          <p:nvPr/>
        </p:nvSpPr>
        <p:spPr>
          <a:xfrm>
            <a:off x="5692124" y="3452419"/>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r>
              <a:rPr lang="vi-VN" sz="4800" b="1" kern="0" dirty="0">
                <a:solidFill>
                  <a:srgbClr val="C00000"/>
                </a:solidFill>
                <a:latin typeface="+mj-lt"/>
                <a:cs typeface="Arial"/>
                <a:sym typeface="Arial"/>
              </a:rPr>
              <a:t>05</a:t>
            </a:r>
            <a:endParaRPr sz="4800" b="1" kern="0" dirty="0">
              <a:solidFill>
                <a:srgbClr val="C00000"/>
              </a:solidFill>
              <a:latin typeface="+mj-lt"/>
              <a:cs typeface="Arial"/>
              <a:sym typeface="Arial"/>
            </a:endParaRPr>
          </a:p>
        </p:txBody>
      </p:sp>
      <p:sp>
        <p:nvSpPr>
          <p:cNvPr id="6" name="TextBox 5">
            <a:extLst>
              <a:ext uri="{FF2B5EF4-FFF2-40B4-BE49-F238E27FC236}">
                <a16:creationId xmlns:a16="http://schemas.microsoft.com/office/drawing/2014/main" id="{DE2C033D-587A-C1B1-6CA0-8FB004A3B4F9}"/>
              </a:ext>
            </a:extLst>
          </p:cNvPr>
          <p:cNvSpPr txBox="1"/>
          <p:nvPr/>
        </p:nvSpPr>
        <p:spPr>
          <a:xfrm rot="10800000" flipV="1">
            <a:off x="6768048" y="3152556"/>
            <a:ext cx="4902403" cy="1241237"/>
          </a:xfrm>
          <a:prstGeom prst="rect">
            <a:avLst/>
          </a:prstGeom>
          <a:noFill/>
        </p:spPr>
        <p:txBody>
          <a:bodyPr wrap="square">
            <a:spAutoFit/>
          </a:bodyPr>
          <a:lstStyle/>
          <a:p>
            <a:r>
              <a:rPr lang="en-US" sz="3733" b="1" i="1" dirty="0">
                <a:latin typeface="Times New Roman" panose="02020603050405020304" pitchFamily="18" charset="0"/>
                <a:ea typeface="Aptos" panose="020B0004020202020204" pitchFamily="34" charset="0"/>
                <a:cs typeface="Times New Roman" panose="02020603050405020304" pitchFamily="18" charset="0"/>
              </a:rPr>
              <a:t>Monitoring and providing feedback</a:t>
            </a:r>
            <a:r>
              <a:rPr lang="en-VN" sz="3733"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575709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4">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9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 grpId="0" animBg="1"/>
      <p:bldP spid="391" grpId="0"/>
      <p:bldP spid="392" grpId="0"/>
      <p:bldP spid="395" grpId="0"/>
      <p:bldP spid="397" grpId="0"/>
      <p:bldP spid="398" grpId="0"/>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 name="Rounded Rectangular Callout 1">
            <a:extLst>
              <a:ext uri="{FF2B5EF4-FFF2-40B4-BE49-F238E27FC236}">
                <a16:creationId xmlns:a16="http://schemas.microsoft.com/office/drawing/2014/main" id="{6DCEDA04-7304-558A-04AB-DF4982FF1E66}"/>
              </a:ext>
            </a:extLst>
          </p:cNvPr>
          <p:cNvSpPr/>
          <p:nvPr/>
        </p:nvSpPr>
        <p:spPr>
          <a:xfrm>
            <a:off x="410633" y="1187039"/>
            <a:ext cx="6705600" cy="1102068"/>
          </a:xfrm>
          <a:prstGeom prst="wedgeRoundRectCallout">
            <a:avLst>
              <a:gd name="adj1" fmla="val 61840"/>
              <a:gd name="adj2" fmla="val 46390"/>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733" b="1" i="1" dirty="0">
                <a:solidFill>
                  <a:schemeClr val="bg1"/>
                </a:solidFill>
                <a:latin typeface="Times New Roman" panose="02020603050405020304" pitchFamily="18" charset="0"/>
                <a:cs typeface="Times New Roman" panose="02020603050405020304" pitchFamily="18" charset="0"/>
              </a:rPr>
              <a:t>Saving time in lesson preparation and grading</a:t>
            </a:r>
            <a:r>
              <a:rPr lang="en-VN" sz="3733" b="1" i="1" dirty="0">
                <a:solidFill>
                  <a:schemeClr val="bg1"/>
                </a:solidFill>
                <a:latin typeface="Times New Roman" panose="02020603050405020304" pitchFamily="18" charset="0"/>
                <a:cs typeface="Times New Roman" panose="02020603050405020304" pitchFamily="18" charset="0"/>
              </a:rPr>
              <a:t> </a:t>
            </a:r>
            <a:endParaRPr lang="en-US" sz="3733" b="1" i="1" dirty="0">
              <a:solidFill>
                <a:schemeClr val="bg1"/>
              </a:solidFill>
              <a:latin typeface="Times New Roman" pitchFamily="18" charset="0"/>
              <a:cs typeface="Times New Roman" pitchFamily="18" charset="0"/>
            </a:endParaRPr>
          </a:p>
        </p:txBody>
      </p:sp>
      <p:sp>
        <p:nvSpPr>
          <p:cNvPr id="3" name="Rounded Rectangular Callout 2">
            <a:extLst>
              <a:ext uri="{FF2B5EF4-FFF2-40B4-BE49-F238E27FC236}">
                <a16:creationId xmlns:a16="http://schemas.microsoft.com/office/drawing/2014/main" id="{0FE5A072-EAA3-3A2B-61A3-5E35A9D9EEC9}"/>
              </a:ext>
            </a:extLst>
          </p:cNvPr>
          <p:cNvSpPr/>
          <p:nvPr/>
        </p:nvSpPr>
        <p:spPr>
          <a:xfrm>
            <a:off x="304800" y="2561992"/>
            <a:ext cx="6811433" cy="1967704"/>
          </a:xfrm>
          <a:prstGeom prst="wedgeRoundRectCallout">
            <a:avLst>
              <a:gd name="adj1" fmla="val 73271"/>
              <a:gd name="adj2" fmla="val -5634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733" b="1" i="1" dirty="0">
                <a:solidFill>
                  <a:schemeClr val="bg1"/>
                </a:solidFill>
                <a:latin typeface="Times New Roman" panose="02020603050405020304" pitchFamily="18" charset="0"/>
                <a:cs typeface="Times New Roman" panose="02020603050405020304" pitchFamily="18" charset="0"/>
              </a:rPr>
              <a:t>Enhancing creativity in lesson design with suggestions from AI tools</a:t>
            </a:r>
            <a:r>
              <a:rPr lang="en-VN" sz="3733" b="1" i="1" dirty="0">
                <a:solidFill>
                  <a:schemeClr val="bg1"/>
                </a:solidFill>
                <a:latin typeface="Times New Roman" panose="02020603050405020304" pitchFamily="18" charset="0"/>
                <a:cs typeface="Times New Roman" panose="02020603050405020304" pitchFamily="18" charset="0"/>
              </a:rPr>
              <a:t> </a:t>
            </a:r>
            <a:endParaRPr lang="en-US" sz="3733" b="1" i="1" dirty="0">
              <a:solidFill>
                <a:schemeClr val="bg1"/>
              </a:solidFill>
              <a:latin typeface="Times New Roman" pitchFamily="18" charset="0"/>
              <a:cs typeface="Times New Roman" pitchFamily="18" charset="0"/>
            </a:endParaRPr>
          </a:p>
        </p:txBody>
      </p:sp>
      <p:sp>
        <p:nvSpPr>
          <p:cNvPr id="4" name="Rounded Rectangular Callout 3">
            <a:extLst>
              <a:ext uri="{FF2B5EF4-FFF2-40B4-BE49-F238E27FC236}">
                <a16:creationId xmlns:a16="http://schemas.microsoft.com/office/drawing/2014/main" id="{80DBDC3A-B639-B97A-2D32-3A74B98113A6}"/>
              </a:ext>
            </a:extLst>
          </p:cNvPr>
          <p:cNvSpPr/>
          <p:nvPr/>
        </p:nvSpPr>
        <p:spPr>
          <a:xfrm>
            <a:off x="6502400" y="4637315"/>
            <a:ext cx="5892800" cy="2220685"/>
          </a:xfrm>
          <a:prstGeom prst="wedgeRoundRectCallout">
            <a:avLst>
              <a:gd name="adj1" fmla="val -8287"/>
              <a:gd name="adj2" fmla="val -10897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r>
              <a:rPr lang="en-US" sz="3200" b="1" i="1" dirty="0">
                <a:solidFill>
                  <a:schemeClr val="bg1"/>
                </a:solidFill>
                <a:latin typeface="Times New Roman" panose="02020603050405020304" pitchFamily="18" charset="0"/>
                <a:cs typeface="Times New Roman" panose="02020603050405020304" pitchFamily="18" charset="0"/>
              </a:rPr>
              <a:t>Speeding  up information retrieval and lesson planning, accessing information faster and more accurate.</a:t>
            </a:r>
            <a:endParaRPr lang="en-VN" sz="3200" b="1" i="1" dirty="0">
              <a:solidFill>
                <a:schemeClr val="bg1"/>
              </a:solidFill>
              <a:latin typeface="Times New Roman" panose="02020603050405020304" pitchFamily="18" charset="0"/>
              <a:cs typeface="Times New Roman" panose="02020603050405020304" pitchFamily="18" charset="0"/>
            </a:endParaRPr>
          </a:p>
        </p:txBody>
      </p:sp>
      <p:sp>
        <p:nvSpPr>
          <p:cNvPr id="5" name="Rounded Rectangular Callout 4">
            <a:extLst>
              <a:ext uri="{FF2B5EF4-FFF2-40B4-BE49-F238E27FC236}">
                <a16:creationId xmlns:a16="http://schemas.microsoft.com/office/drawing/2014/main" id="{ED9E64C0-AA0B-0BEA-22C6-BD364F520308}"/>
              </a:ext>
            </a:extLst>
          </p:cNvPr>
          <p:cNvSpPr/>
          <p:nvPr/>
        </p:nvSpPr>
        <p:spPr>
          <a:xfrm>
            <a:off x="410633" y="4762246"/>
            <a:ext cx="5892800" cy="2085172"/>
          </a:xfrm>
          <a:prstGeom prst="wedgeRoundRectCallout">
            <a:avLst>
              <a:gd name="adj1" fmla="val 88333"/>
              <a:gd name="adj2" fmla="val -12668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i="1" dirty="0">
                <a:solidFill>
                  <a:schemeClr val="bg1"/>
                </a:solidFill>
                <a:latin typeface="Times New Roman" panose="02020603050405020304" pitchFamily="18" charset="0"/>
                <a:cs typeface="Times New Roman" panose="02020603050405020304" pitchFamily="18" charset="0"/>
              </a:rPr>
              <a:t>Easily monitoring students’ progress through automated reports-receiving</a:t>
            </a:r>
            <a:r>
              <a:rPr lang="en-VN" sz="3200" b="1" i="1" dirty="0">
                <a:solidFill>
                  <a:schemeClr val="bg1"/>
                </a:solidFill>
                <a:latin typeface="Times New Roman" panose="02020603050405020304" pitchFamily="18" charset="0"/>
                <a:cs typeface="Times New Roman" panose="02020603050405020304" pitchFamily="18" charset="0"/>
              </a:rPr>
              <a:t> </a:t>
            </a:r>
            <a:r>
              <a:rPr lang="en-US" sz="3200" b="1" i="1" dirty="0">
                <a:solidFill>
                  <a:schemeClr val="bg1"/>
                </a:solidFill>
                <a:latin typeface="Times New Roman" panose="02020603050405020304" pitchFamily="18" charset="0"/>
                <a:cs typeface="Times New Roman" panose="02020603050405020304" pitchFamily="18" charset="0"/>
              </a:rPr>
              <a:t>instant feedback </a:t>
            </a:r>
            <a:endParaRPr lang="en-US" sz="3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Oval 8">
            <a:extLst>
              <a:ext uri="{FF2B5EF4-FFF2-40B4-BE49-F238E27FC236}">
                <a16:creationId xmlns:a16="http://schemas.microsoft.com/office/drawing/2014/main" id="{E8D91F4F-8771-AEAF-8B67-5F1FF0317E83}"/>
              </a:ext>
            </a:extLst>
          </p:cNvPr>
          <p:cNvSpPr/>
          <p:nvPr/>
        </p:nvSpPr>
        <p:spPr>
          <a:xfrm>
            <a:off x="7699024" y="213785"/>
            <a:ext cx="4492977" cy="3692172"/>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1067"/>
              </a:spcAft>
            </a:pPr>
            <a:r>
              <a:rPr lang="en-US" sz="2667" b="1" i="1" kern="100" dirty="0">
                <a:latin typeface="Times New Roman" panose="02020603050405020304" pitchFamily="18" charset="0"/>
                <a:ea typeface="Aptos" panose="020B0004020202020204" pitchFamily="34" charset="0"/>
                <a:cs typeface="Times New Roman" panose="02020603050405020304" pitchFamily="18" charset="0"/>
              </a:rPr>
              <a:t>Question 7 - What noticeable benefits have you and your students experienced from using AI in teaching?</a:t>
            </a:r>
            <a:endParaRPr lang="en-VN" sz="2667" b="1"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527248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6" presetClass="entr" presetSubtype="21"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6" name="Google Shape;386;p33"/>
          <p:cNvSpPr/>
          <p:nvPr/>
        </p:nvSpPr>
        <p:spPr>
          <a:xfrm>
            <a:off x="685103" y="3414328"/>
            <a:ext cx="1072896"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pPr>
            <a:r>
              <a:rPr lang="en" sz="4267" b="1" dirty="0">
                <a:solidFill>
                  <a:srgbClr val="C00000"/>
                </a:solidFill>
                <a:latin typeface="Times New Roman" pitchFamily="18" charset="0"/>
                <a:cs typeface="Times New Roman" pitchFamily="18" charset="0"/>
              </a:rPr>
              <a:t>02</a:t>
            </a:r>
          </a:p>
          <a:p>
            <a:pPr>
              <a:buClr>
                <a:srgbClr val="000000"/>
              </a:buClr>
              <a:buFont typeface="Arial"/>
              <a:buNone/>
            </a:pPr>
            <a:endParaRPr sz="1867" kern="0" dirty="0">
              <a:solidFill>
                <a:srgbClr val="000000"/>
              </a:solidFill>
              <a:cs typeface="Arial"/>
              <a:sym typeface="Arial"/>
            </a:endParaRPr>
          </a:p>
        </p:txBody>
      </p:sp>
      <p:sp>
        <p:nvSpPr>
          <p:cNvPr id="387" name="Google Shape;387;p33"/>
          <p:cNvSpPr/>
          <p:nvPr/>
        </p:nvSpPr>
        <p:spPr>
          <a:xfrm>
            <a:off x="5577709" y="2140317"/>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dirty="0">
              <a:solidFill>
                <a:srgbClr val="000000"/>
              </a:solidFill>
              <a:cs typeface="Arial"/>
              <a:sym typeface="Arial"/>
            </a:endParaRPr>
          </a:p>
        </p:txBody>
      </p:sp>
      <p:sp>
        <p:nvSpPr>
          <p:cNvPr id="388" name="Google Shape;388;p33"/>
          <p:cNvSpPr/>
          <p:nvPr/>
        </p:nvSpPr>
        <p:spPr>
          <a:xfrm>
            <a:off x="685103" y="4752085"/>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89" name="Google Shape;389;p33"/>
          <p:cNvSpPr/>
          <p:nvPr/>
        </p:nvSpPr>
        <p:spPr>
          <a:xfrm>
            <a:off x="879499" y="2023365"/>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0" name="Google Shape;390;p33"/>
          <p:cNvSpPr txBox="1">
            <a:spLocks noGrp="1"/>
          </p:cNvSpPr>
          <p:nvPr>
            <p:ph type="subTitle" idx="1"/>
          </p:nvPr>
        </p:nvSpPr>
        <p:spPr>
          <a:xfrm>
            <a:off x="1955792" y="2050358"/>
            <a:ext cx="4320832" cy="681553"/>
          </a:xfrm>
          <a:prstGeom prst="rect">
            <a:avLst/>
          </a:prstGeom>
        </p:spPr>
        <p:txBody>
          <a:bodyPr spcFirstLastPara="1" vert="horz" wrap="square" lIns="121900" tIns="121900" rIns="121900" bIns="121900" rtlCol="0" anchor="t" anchorCtr="0">
            <a:noAutofit/>
          </a:bodyPr>
          <a:lstStyle/>
          <a:p>
            <a:pPr marL="0" indent="0"/>
            <a:r>
              <a:rPr lang="en-US" sz="3200" i="1" dirty="0"/>
              <a:t>Lack of training</a:t>
            </a:r>
            <a:r>
              <a:rPr lang="en-VN" sz="3200" dirty="0"/>
              <a:t> </a:t>
            </a:r>
            <a:endParaRPr sz="3200" i="1" dirty="0">
              <a:solidFill>
                <a:srgbClr val="0432FF"/>
              </a:solidFill>
              <a:latin typeface="Times New Roman" pitchFamily="18" charset="0"/>
              <a:cs typeface="Times New Roman" pitchFamily="18" charset="0"/>
            </a:endParaRPr>
          </a:p>
        </p:txBody>
      </p:sp>
      <p:sp>
        <p:nvSpPr>
          <p:cNvPr id="391" name="Google Shape;391;p33"/>
          <p:cNvSpPr txBox="1">
            <a:spLocks noGrp="1"/>
          </p:cNvSpPr>
          <p:nvPr>
            <p:ph type="title" idx="2"/>
          </p:nvPr>
        </p:nvSpPr>
        <p:spPr>
          <a:xfrm>
            <a:off x="727299" y="4641633"/>
            <a:ext cx="1278800"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03</a:t>
            </a:r>
            <a:endParaRPr sz="4267" b="1" dirty="0">
              <a:solidFill>
                <a:srgbClr val="C00000"/>
              </a:solidFill>
              <a:latin typeface="Times New Roman" pitchFamily="18" charset="0"/>
              <a:cs typeface="Times New Roman" pitchFamily="18" charset="0"/>
            </a:endParaRPr>
          </a:p>
        </p:txBody>
      </p:sp>
      <p:sp>
        <p:nvSpPr>
          <p:cNvPr id="392" name="Google Shape;392;p33"/>
          <p:cNvSpPr txBox="1">
            <a:spLocks noGrp="1"/>
          </p:cNvSpPr>
          <p:nvPr>
            <p:ph type="title" idx="4"/>
          </p:nvPr>
        </p:nvSpPr>
        <p:spPr>
          <a:xfrm>
            <a:off x="5405550" y="1961263"/>
            <a:ext cx="1438895"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04</a:t>
            </a:r>
            <a:endParaRPr sz="4267" b="1" dirty="0">
              <a:solidFill>
                <a:srgbClr val="C00000"/>
              </a:solidFill>
              <a:latin typeface="Times New Roman" pitchFamily="18" charset="0"/>
              <a:cs typeface="Times New Roman" pitchFamily="18" charset="0"/>
            </a:endParaRPr>
          </a:p>
        </p:txBody>
      </p:sp>
      <p:sp>
        <p:nvSpPr>
          <p:cNvPr id="393" name="Google Shape;393;p33"/>
          <p:cNvSpPr txBox="1">
            <a:spLocks noGrp="1"/>
          </p:cNvSpPr>
          <p:nvPr>
            <p:ph type="subTitle" idx="3"/>
          </p:nvPr>
        </p:nvSpPr>
        <p:spPr>
          <a:xfrm>
            <a:off x="1910199" y="3209718"/>
            <a:ext cx="3847124" cy="1207015"/>
          </a:xfrm>
          <a:prstGeom prst="rect">
            <a:avLst/>
          </a:prstGeom>
        </p:spPr>
        <p:txBody>
          <a:bodyPr spcFirstLastPara="1" vert="horz" wrap="square" lIns="121900" tIns="121900" rIns="121900" bIns="121900" rtlCol="0" anchor="t" anchorCtr="0">
            <a:noAutofit/>
          </a:bodyPr>
          <a:lstStyle/>
          <a:p>
            <a:pPr marL="0" indent="0"/>
            <a:r>
              <a:rPr lang="en-US" sz="3200" i="1" dirty="0"/>
              <a:t>Technological limitations</a:t>
            </a:r>
            <a:r>
              <a:rPr lang="en-VN" sz="3200" dirty="0"/>
              <a:t> </a:t>
            </a:r>
            <a:endParaRPr lang="en-US" sz="3200" i="1" dirty="0">
              <a:solidFill>
                <a:srgbClr val="0432FF"/>
              </a:solidFill>
              <a:latin typeface="Times New Roman" pitchFamily="18" charset="0"/>
              <a:cs typeface="Times New Roman" pitchFamily="18" charset="0"/>
            </a:endParaRPr>
          </a:p>
        </p:txBody>
      </p:sp>
      <p:sp>
        <p:nvSpPr>
          <p:cNvPr id="394" name="Google Shape;394;p33"/>
          <p:cNvSpPr txBox="1">
            <a:spLocks noGrp="1"/>
          </p:cNvSpPr>
          <p:nvPr>
            <p:ph type="subTitle" idx="5"/>
          </p:nvPr>
        </p:nvSpPr>
        <p:spPr>
          <a:xfrm>
            <a:off x="6556842" y="1770871"/>
            <a:ext cx="5454897" cy="1399984"/>
          </a:xfrm>
          <a:prstGeom prst="rect">
            <a:avLst/>
          </a:prstGeom>
        </p:spPr>
        <p:txBody>
          <a:bodyPr spcFirstLastPara="1" vert="horz" wrap="square" lIns="121900" tIns="121900" rIns="121900" bIns="121900" rtlCol="0" anchor="t" anchorCtr="0">
            <a:noAutofit/>
          </a:bodyPr>
          <a:lstStyle/>
          <a:p>
            <a:pPr marL="0" indent="0"/>
            <a:endParaRPr lang="en-US" sz="3200" i="1" dirty="0"/>
          </a:p>
          <a:p>
            <a:pPr marL="0" indent="0"/>
            <a:r>
              <a:rPr lang="en-US" sz="3200" i="1" dirty="0"/>
              <a:t>Quality of content</a:t>
            </a:r>
            <a:endParaRPr sz="3200" i="1" dirty="0">
              <a:solidFill>
                <a:srgbClr val="0432FF"/>
              </a:solidFill>
              <a:latin typeface="Times New Roman" pitchFamily="18" charset="0"/>
              <a:cs typeface="Times New Roman" pitchFamily="18" charset="0"/>
            </a:endParaRPr>
          </a:p>
        </p:txBody>
      </p:sp>
      <p:sp>
        <p:nvSpPr>
          <p:cNvPr id="395" name="Google Shape;395;p33"/>
          <p:cNvSpPr txBox="1">
            <a:spLocks noGrp="1"/>
          </p:cNvSpPr>
          <p:nvPr>
            <p:ph type="title" idx="6"/>
          </p:nvPr>
        </p:nvSpPr>
        <p:spPr>
          <a:xfrm>
            <a:off x="5594380" y="4606035"/>
            <a:ext cx="1278800" cy="1019200"/>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06</a:t>
            </a:r>
            <a:endParaRPr sz="4267" b="1" dirty="0">
              <a:solidFill>
                <a:srgbClr val="C00000"/>
              </a:solidFill>
              <a:latin typeface="Times New Roman" pitchFamily="18" charset="0"/>
              <a:cs typeface="Times New Roman" pitchFamily="18" charset="0"/>
            </a:endParaRPr>
          </a:p>
        </p:txBody>
      </p:sp>
      <p:sp>
        <p:nvSpPr>
          <p:cNvPr id="396" name="Google Shape;396;p33"/>
          <p:cNvSpPr txBox="1">
            <a:spLocks noGrp="1"/>
          </p:cNvSpPr>
          <p:nvPr>
            <p:ph type="subTitle" idx="7"/>
          </p:nvPr>
        </p:nvSpPr>
        <p:spPr>
          <a:xfrm>
            <a:off x="6679997" y="4496433"/>
            <a:ext cx="4902403" cy="1230052"/>
          </a:xfrm>
          <a:prstGeom prst="rect">
            <a:avLst/>
          </a:prstGeom>
        </p:spPr>
        <p:txBody>
          <a:bodyPr spcFirstLastPara="1" vert="horz" wrap="square" lIns="121900" tIns="121900" rIns="121900" bIns="121900" rtlCol="0" anchor="t" anchorCtr="0">
            <a:noAutofit/>
          </a:bodyPr>
          <a:lstStyle/>
          <a:p>
            <a:pPr marL="0" indent="0"/>
            <a:r>
              <a:rPr lang="vi-VN" sz="3733" i="1" dirty="0"/>
              <a:t>Costly in subscription</a:t>
            </a:r>
            <a:endParaRPr sz="3733" i="1" dirty="0">
              <a:solidFill>
                <a:srgbClr val="0432FF"/>
              </a:solidFill>
              <a:latin typeface="Times New Roman" pitchFamily="18" charset="0"/>
              <a:cs typeface="Times New Roman" pitchFamily="18" charset="0"/>
            </a:endParaRPr>
          </a:p>
        </p:txBody>
      </p:sp>
      <p:sp>
        <p:nvSpPr>
          <p:cNvPr id="397" name="Google Shape;397;p33"/>
          <p:cNvSpPr txBox="1">
            <a:spLocks noGrp="1"/>
          </p:cNvSpPr>
          <p:nvPr>
            <p:ph type="title" idx="8"/>
          </p:nvPr>
        </p:nvSpPr>
        <p:spPr>
          <a:xfrm>
            <a:off x="358587" y="275981"/>
            <a:ext cx="11443871" cy="1521471"/>
          </a:xfrm>
          <a:prstGeom prst="rect">
            <a:avLst/>
          </a:prstGeom>
        </p:spPr>
        <p:txBody>
          <a:bodyPr spcFirstLastPara="1" vert="horz" wrap="square" lIns="121900" tIns="121900" rIns="121900" bIns="121900" rtlCol="0" anchor="t" anchorCtr="0">
            <a:noAutofit/>
          </a:bodyPr>
          <a:lstStyle/>
          <a:p>
            <a:pPr algn="ctr"/>
            <a:r>
              <a:rPr lang="en-US" sz="4267" b="1" i="1" dirty="0">
                <a:solidFill>
                  <a:srgbClr val="0432FF"/>
                </a:solidFill>
                <a:latin typeface="Times New Roman" panose="02020603050405020304" pitchFamily="18" charset="0"/>
                <a:cs typeface="Times New Roman" panose="02020603050405020304" pitchFamily="18" charset="0"/>
              </a:rPr>
              <a:t>Question 8. </a:t>
            </a:r>
            <a:r>
              <a:rPr lang="en-US" sz="3200" b="1" i="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Have you encountered any difficulties or limitations when integrating AI tools into your lessons? If yes, what are they?</a:t>
            </a:r>
            <a:br>
              <a:rPr lang="en-VN" sz="3200" b="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br>
            <a:endParaRPr lang="en-US" sz="3200" b="1" i="1" dirty="0">
              <a:solidFill>
                <a:srgbClr val="0432FF"/>
              </a:solidFill>
              <a:latin typeface="Times New Roman" panose="02020603050405020304" pitchFamily="18" charset="0"/>
              <a:cs typeface="Times New Roman" pitchFamily="18" charset="0"/>
            </a:endParaRPr>
          </a:p>
        </p:txBody>
      </p:sp>
      <p:sp>
        <p:nvSpPr>
          <p:cNvPr id="398" name="Google Shape;398;p33"/>
          <p:cNvSpPr txBox="1">
            <a:spLocks noGrp="1"/>
          </p:cNvSpPr>
          <p:nvPr>
            <p:ph type="title"/>
          </p:nvPr>
        </p:nvSpPr>
        <p:spPr>
          <a:xfrm>
            <a:off x="848798" y="1919849"/>
            <a:ext cx="1005101" cy="1036963"/>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01</a:t>
            </a:r>
            <a:endParaRPr sz="4267" b="1" dirty="0">
              <a:solidFill>
                <a:srgbClr val="C00000"/>
              </a:solidFill>
              <a:latin typeface="Times New Roman" pitchFamily="18" charset="0"/>
              <a:cs typeface="Times New Roman" pitchFamily="18" charset="0"/>
            </a:endParaRPr>
          </a:p>
        </p:txBody>
      </p:sp>
      <p:sp>
        <p:nvSpPr>
          <p:cNvPr id="3" name="Google Shape;390;p33">
            <a:extLst>
              <a:ext uri="{FF2B5EF4-FFF2-40B4-BE49-F238E27FC236}">
                <a16:creationId xmlns:a16="http://schemas.microsoft.com/office/drawing/2014/main" id="{460B44B1-2098-A5C5-C059-1D0CC4D1ABD8}"/>
              </a:ext>
            </a:extLst>
          </p:cNvPr>
          <p:cNvSpPr txBox="1">
            <a:spLocks/>
          </p:cNvSpPr>
          <p:nvPr/>
        </p:nvSpPr>
        <p:spPr>
          <a:xfrm>
            <a:off x="1853900" y="4876782"/>
            <a:ext cx="3903424" cy="68155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600"/>
              <a:buFont typeface="PT Serif"/>
              <a:buNone/>
              <a:defRPr sz="1600" b="1" i="0" u="none" strike="noStrike" cap="none">
                <a:solidFill>
                  <a:schemeClr val="dk1"/>
                </a:solidFill>
                <a:latin typeface="PT Serif"/>
                <a:ea typeface="PT Serif"/>
                <a:cs typeface="PT Serif"/>
                <a:sym typeface="PT Serif"/>
              </a:defRPr>
            </a:lvl1pPr>
            <a:lvl2pPr marL="914400" marR="0" lvl="1"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2pPr>
            <a:lvl3pPr marL="1371600" marR="0" lvl="2"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3pPr>
            <a:lvl4pPr marL="1828800" marR="0" lvl="3"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4pPr>
            <a:lvl5pPr marL="2286000" marR="0" lvl="4"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5pPr>
            <a:lvl6pPr marL="2743200" marR="0" lvl="5"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6pPr>
            <a:lvl7pPr marL="3200400" marR="0" lvl="6"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7pPr>
            <a:lvl8pPr marL="3657600" marR="0" lvl="7"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8pPr>
            <a:lvl9pPr marL="4114800" marR="0" lvl="8"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9pPr>
          </a:lstStyle>
          <a:p>
            <a:pPr marL="0" indent="0"/>
            <a:r>
              <a:rPr lang="en-US" sz="3200" i="1" dirty="0"/>
              <a:t>Limited accessibility</a:t>
            </a:r>
            <a:r>
              <a:rPr lang="en-VN" sz="3200" dirty="0"/>
              <a:t> </a:t>
            </a:r>
            <a:endParaRPr lang="en-US" sz="3200" i="1" kern="0" dirty="0">
              <a:solidFill>
                <a:srgbClr val="0432FF"/>
              </a:solidFill>
              <a:latin typeface="Times New Roman" pitchFamily="18" charset="0"/>
              <a:cs typeface="Times New Roman" pitchFamily="18" charset="0"/>
            </a:endParaRPr>
          </a:p>
        </p:txBody>
      </p:sp>
      <p:sp>
        <p:nvSpPr>
          <p:cNvPr id="4" name="Google Shape;387;p33">
            <a:extLst>
              <a:ext uri="{FF2B5EF4-FFF2-40B4-BE49-F238E27FC236}">
                <a16:creationId xmlns:a16="http://schemas.microsoft.com/office/drawing/2014/main" id="{6A700669-F344-0893-EE24-E7AC0E4C0300}"/>
              </a:ext>
            </a:extLst>
          </p:cNvPr>
          <p:cNvSpPr/>
          <p:nvPr/>
        </p:nvSpPr>
        <p:spPr>
          <a:xfrm>
            <a:off x="5692124" y="3452419"/>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r>
              <a:rPr lang="vi-VN" sz="4800" b="1" kern="0" dirty="0">
                <a:solidFill>
                  <a:srgbClr val="C00000"/>
                </a:solidFill>
                <a:latin typeface="+mj-lt"/>
                <a:cs typeface="Arial"/>
                <a:sym typeface="Arial"/>
              </a:rPr>
              <a:t>05</a:t>
            </a:r>
            <a:endParaRPr sz="4800" b="1" kern="0" dirty="0">
              <a:solidFill>
                <a:srgbClr val="C00000"/>
              </a:solidFill>
              <a:latin typeface="+mj-lt"/>
              <a:cs typeface="Arial"/>
              <a:sym typeface="Arial"/>
            </a:endParaRPr>
          </a:p>
        </p:txBody>
      </p:sp>
      <p:sp>
        <p:nvSpPr>
          <p:cNvPr id="6" name="TextBox 5">
            <a:extLst>
              <a:ext uri="{FF2B5EF4-FFF2-40B4-BE49-F238E27FC236}">
                <a16:creationId xmlns:a16="http://schemas.microsoft.com/office/drawing/2014/main" id="{DE2C033D-587A-C1B1-6CA0-8FB004A3B4F9}"/>
              </a:ext>
            </a:extLst>
          </p:cNvPr>
          <p:cNvSpPr txBox="1"/>
          <p:nvPr/>
        </p:nvSpPr>
        <p:spPr>
          <a:xfrm rot="10800000" flipV="1">
            <a:off x="6768048" y="3439783"/>
            <a:ext cx="4902403" cy="666786"/>
          </a:xfrm>
          <a:prstGeom prst="rect">
            <a:avLst/>
          </a:prstGeom>
          <a:noFill/>
        </p:spPr>
        <p:txBody>
          <a:bodyPr wrap="square">
            <a:spAutoFit/>
          </a:bodyPr>
          <a:lstStyle/>
          <a:p>
            <a:r>
              <a:rPr lang="en-US" sz="3733" b="1" i="1" dirty="0">
                <a:latin typeface="Times New Roman" panose="02020603050405020304" pitchFamily="18" charset="0"/>
                <a:ea typeface="Aptos" panose="020B0004020202020204" pitchFamily="34" charset="0"/>
              </a:rPr>
              <a:t>Student reluctance</a:t>
            </a:r>
            <a:r>
              <a:rPr lang="en-VN" sz="3733" b="1" dirty="0"/>
              <a:t> </a:t>
            </a:r>
            <a:endParaRPr lang="en-VN" sz="3733"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05248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9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 grpId="0"/>
      <p:bldP spid="392" grpId="0"/>
      <p:bldP spid="394" grpId="0" build="p"/>
      <p:bldP spid="395" grpId="0"/>
      <p:bldP spid="397" grpId="0"/>
      <p:bldP spid="398" grpId="0"/>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8" name="TextBox 7"/>
          <p:cNvSpPr txBox="1"/>
          <p:nvPr/>
        </p:nvSpPr>
        <p:spPr>
          <a:xfrm>
            <a:off x="586444" y="-28654"/>
            <a:ext cx="11578165" cy="2062296"/>
          </a:xfrm>
          <a:prstGeom prst="rect">
            <a:avLst/>
          </a:prstGeom>
          <a:noFill/>
        </p:spPr>
        <p:txBody>
          <a:bodyPr wrap="square" rtlCol="0">
            <a:spAutoFit/>
          </a:bodyPr>
          <a:lstStyle/>
          <a:p>
            <a:r>
              <a:rPr lang="en-US" sz="2667" b="1" dirty="0">
                <a:solidFill>
                  <a:srgbClr val="0432FF"/>
                </a:solidFill>
                <a:effectLst>
                  <a:outerShdw blurRad="38100" dist="38100" dir="2700000" algn="tl">
                    <a:srgbClr val="000000">
                      <a:alpha val="43137"/>
                    </a:srgbClr>
                  </a:outerShdw>
                </a:effectLst>
                <a:latin typeface="Times New Roman" pitchFamily="18" charset="0"/>
                <a:cs typeface="Times New Roman" pitchFamily="18" charset="0"/>
              </a:rPr>
              <a:t>Question 9.</a:t>
            </a:r>
          </a:p>
          <a:p>
            <a:r>
              <a:rPr lang="en-US" sz="2667" b="1" i="1" dirty="0">
                <a:solidFill>
                  <a:srgbClr val="0432FF"/>
                </a:solidFill>
                <a:latin typeface="Times New Roman" panose="02020603050405020304" pitchFamily="18" charset="0"/>
                <a:cs typeface="Times New Roman" panose="02020603050405020304" pitchFamily="18" charset="0"/>
              </a:rPr>
              <a:t>Has AI changed the way you design lessons or organize your classes? If so, how?</a:t>
            </a:r>
            <a:endParaRPr lang="en-VN" sz="2667" b="1" dirty="0">
              <a:solidFill>
                <a:srgbClr val="0432FF"/>
              </a:solidFill>
              <a:latin typeface="Times New Roman" panose="02020603050405020304" pitchFamily="18" charset="0"/>
              <a:cs typeface="Times New Roman" panose="02020603050405020304" pitchFamily="18" charset="0"/>
            </a:endParaRPr>
          </a:p>
          <a:p>
            <a:endParaRPr lang="en-VN" sz="3200" b="1" dirty="0">
              <a:solidFill>
                <a:srgbClr val="0432FF"/>
              </a:solidFill>
              <a:latin typeface="Times New Roman" panose="02020603050405020304" pitchFamily="18" charset="0"/>
              <a:cs typeface="Times New Roman" panose="02020603050405020304" pitchFamily="18" charset="0"/>
            </a:endParaRPr>
          </a:p>
          <a:p>
            <a:endParaRPr lang="en-US" sz="4267" b="1" i="1" dirty="0">
              <a:solidFill>
                <a:srgbClr val="0432FF"/>
              </a:solidFill>
              <a:latin typeface="Times New Roman" pitchFamily="18" charset="0"/>
              <a:cs typeface="Times New Roman" pitchFamily="18" charset="0"/>
            </a:endParaRPr>
          </a:p>
        </p:txBody>
      </p:sp>
      <p:grpSp>
        <p:nvGrpSpPr>
          <p:cNvPr id="4" name="Google Shape;150;p6">
            <a:extLst>
              <a:ext uri="{FF2B5EF4-FFF2-40B4-BE49-F238E27FC236}">
                <a16:creationId xmlns:a16="http://schemas.microsoft.com/office/drawing/2014/main" id="{0910302E-85F4-CF58-8DB8-049D5902AFB0}"/>
              </a:ext>
            </a:extLst>
          </p:cNvPr>
          <p:cNvGrpSpPr/>
          <p:nvPr/>
        </p:nvGrpSpPr>
        <p:grpSpPr>
          <a:xfrm>
            <a:off x="839232" y="923857"/>
            <a:ext cx="10721040" cy="6155907"/>
            <a:chOff x="1" y="1700"/>
            <a:chExt cx="6173903" cy="4060598"/>
          </a:xfrm>
        </p:grpSpPr>
        <p:sp>
          <p:nvSpPr>
            <p:cNvPr id="5" name="Google Shape;151;p6">
              <a:extLst>
                <a:ext uri="{FF2B5EF4-FFF2-40B4-BE49-F238E27FC236}">
                  <a16:creationId xmlns:a16="http://schemas.microsoft.com/office/drawing/2014/main" id="{475F4AB8-A2E9-4AF0-4F70-2C0F9B645EB9}"/>
                </a:ext>
              </a:extLst>
            </p:cNvPr>
            <p:cNvSpPr/>
            <p:nvPr/>
          </p:nvSpPr>
          <p:spPr>
            <a:xfrm rot="5400000">
              <a:off x="-136177" y="137878"/>
              <a:ext cx="907851" cy="635496"/>
            </a:xfrm>
            <a:prstGeom prst="chevron">
              <a:avLst>
                <a:gd name="adj" fmla="val 50000"/>
              </a:avLst>
            </a:prstGeom>
            <a:solidFill>
              <a:schemeClr val="accent1"/>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9" name="Google Shape;152;p6">
              <a:extLst>
                <a:ext uri="{FF2B5EF4-FFF2-40B4-BE49-F238E27FC236}">
                  <a16:creationId xmlns:a16="http://schemas.microsoft.com/office/drawing/2014/main" id="{0226857B-C316-C20A-5F52-AAE3141ADF60}"/>
                </a:ext>
              </a:extLst>
            </p:cNvPr>
            <p:cNvSpPr txBox="1"/>
            <p:nvPr/>
          </p:nvSpPr>
          <p:spPr>
            <a:xfrm>
              <a:off x="1" y="319448"/>
              <a:ext cx="635496" cy="272355"/>
            </a:xfrm>
            <a:prstGeom prst="rect">
              <a:avLst/>
            </a:prstGeom>
            <a:noFill/>
            <a:ln>
              <a:noFill/>
            </a:ln>
          </p:spPr>
          <p:txBody>
            <a:bodyPr spcFirstLastPara="1" wrap="square" lIns="10133" tIns="10133" rIns="10133" bIns="10133" anchor="ctr" anchorCtr="0">
              <a:noAutofit/>
            </a:bodyPr>
            <a:lstStyle/>
            <a:p>
              <a:pPr algn="ctr">
                <a:lnSpc>
                  <a:spcPct val="90000"/>
                </a:lnSpc>
              </a:pPr>
              <a:r>
                <a:rPr lang="en-US" sz="1600">
                  <a:solidFill>
                    <a:schemeClr val="lt1"/>
                  </a:solidFill>
                  <a:latin typeface="Malgun Gothic"/>
                  <a:ea typeface="Malgun Gothic"/>
                  <a:cs typeface="Malgun Gothic"/>
                  <a:sym typeface="Malgun Gothic"/>
                </a:rPr>
                <a:t>S</a:t>
              </a:r>
              <a:endParaRPr sz="1600">
                <a:solidFill>
                  <a:schemeClr val="lt1"/>
                </a:solidFill>
                <a:latin typeface="Malgun Gothic"/>
                <a:ea typeface="Malgun Gothic"/>
                <a:cs typeface="Malgun Gothic"/>
                <a:sym typeface="Malgun Gothic"/>
              </a:endParaRPr>
            </a:p>
          </p:txBody>
        </p:sp>
        <p:sp>
          <p:nvSpPr>
            <p:cNvPr id="10" name="Google Shape;153;p6">
              <a:extLst>
                <a:ext uri="{FF2B5EF4-FFF2-40B4-BE49-F238E27FC236}">
                  <a16:creationId xmlns:a16="http://schemas.microsoft.com/office/drawing/2014/main" id="{634B8648-2ACD-06BC-BB26-CA563BA0C599}"/>
                </a:ext>
              </a:extLst>
            </p:cNvPr>
            <p:cNvSpPr/>
            <p:nvPr/>
          </p:nvSpPr>
          <p:spPr>
            <a:xfrm rot="5400000">
              <a:off x="3070696" y="-2433499"/>
              <a:ext cx="590103" cy="5460503"/>
            </a:xfrm>
            <a:prstGeom prst="round2SameRect">
              <a:avLst>
                <a:gd name="adj1" fmla="val 16667"/>
                <a:gd name="adj2" fmla="val 0"/>
              </a:avLst>
            </a:prstGeom>
            <a:solidFill>
              <a:schemeClr val="lt1">
                <a:alpha val="89803"/>
              </a:schemeClr>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 name="Google Shape;154;p6">
              <a:extLst>
                <a:ext uri="{FF2B5EF4-FFF2-40B4-BE49-F238E27FC236}">
                  <a16:creationId xmlns:a16="http://schemas.microsoft.com/office/drawing/2014/main" id="{4253FB73-E937-A842-BC5B-13B7A063343F}"/>
                </a:ext>
              </a:extLst>
            </p:cNvPr>
            <p:cNvSpPr txBox="1"/>
            <p:nvPr/>
          </p:nvSpPr>
          <p:spPr>
            <a:xfrm>
              <a:off x="635496" y="30507"/>
              <a:ext cx="5431697" cy="532491"/>
            </a:xfrm>
            <a:prstGeom prst="rect">
              <a:avLst/>
            </a:prstGeom>
            <a:noFill/>
            <a:ln>
              <a:noFill/>
            </a:ln>
          </p:spPr>
          <p:txBody>
            <a:bodyPr spcFirstLastPara="1" wrap="square" lIns="227567" tIns="20300" rIns="20300" bIns="20300" anchor="ctr" anchorCtr="0">
              <a:noAutofit/>
            </a:bodyPr>
            <a:lstStyle/>
            <a:p>
              <a:endParaRPr lang="en-US" altLang="ko-KR" sz="24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2" name="Google Shape;155;p6">
              <a:extLst>
                <a:ext uri="{FF2B5EF4-FFF2-40B4-BE49-F238E27FC236}">
                  <a16:creationId xmlns:a16="http://schemas.microsoft.com/office/drawing/2014/main" id="{89E433D4-28C3-BB3D-DE82-42F2A4CAC92E}"/>
                </a:ext>
              </a:extLst>
            </p:cNvPr>
            <p:cNvSpPr/>
            <p:nvPr/>
          </p:nvSpPr>
          <p:spPr>
            <a:xfrm rot="5400000">
              <a:off x="-136177" y="926065"/>
              <a:ext cx="907851" cy="635496"/>
            </a:xfrm>
            <a:prstGeom prst="chevron">
              <a:avLst>
                <a:gd name="adj" fmla="val 50000"/>
              </a:avLst>
            </a:prstGeom>
            <a:solidFill>
              <a:schemeClr val="accent1"/>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 name="Google Shape;156;p6">
              <a:extLst>
                <a:ext uri="{FF2B5EF4-FFF2-40B4-BE49-F238E27FC236}">
                  <a16:creationId xmlns:a16="http://schemas.microsoft.com/office/drawing/2014/main" id="{69EB78DE-6DBD-7BC7-90E4-AF3973A0A8C8}"/>
                </a:ext>
              </a:extLst>
            </p:cNvPr>
            <p:cNvSpPr txBox="1"/>
            <p:nvPr/>
          </p:nvSpPr>
          <p:spPr>
            <a:xfrm>
              <a:off x="1" y="1107635"/>
              <a:ext cx="635496" cy="272355"/>
            </a:xfrm>
            <a:prstGeom prst="rect">
              <a:avLst/>
            </a:prstGeom>
            <a:noFill/>
            <a:ln>
              <a:noFill/>
            </a:ln>
          </p:spPr>
          <p:txBody>
            <a:bodyPr spcFirstLastPara="1" wrap="square" lIns="10133" tIns="10133" rIns="10133" bIns="10133" anchor="ctr" anchorCtr="0">
              <a:noAutofit/>
            </a:bodyPr>
            <a:lstStyle/>
            <a:p>
              <a:pPr algn="ctr">
                <a:lnSpc>
                  <a:spcPct val="90000"/>
                </a:lnSpc>
              </a:pPr>
              <a:r>
                <a:rPr lang="en-US" sz="1600">
                  <a:solidFill>
                    <a:schemeClr val="lt1"/>
                  </a:solidFill>
                  <a:latin typeface="Malgun Gothic"/>
                  <a:ea typeface="Malgun Gothic"/>
                  <a:cs typeface="Malgun Gothic"/>
                  <a:sym typeface="Malgun Gothic"/>
                </a:rPr>
                <a:t>M</a:t>
              </a:r>
              <a:endParaRPr sz="1600">
                <a:solidFill>
                  <a:schemeClr val="lt1"/>
                </a:solidFill>
                <a:latin typeface="Malgun Gothic"/>
                <a:ea typeface="Malgun Gothic"/>
                <a:cs typeface="Malgun Gothic"/>
                <a:sym typeface="Malgun Gothic"/>
              </a:endParaRPr>
            </a:p>
          </p:txBody>
        </p:sp>
        <p:sp>
          <p:nvSpPr>
            <p:cNvPr id="14" name="Google Shape;157;p6">
              <a:extLst>
                <a:ext uri="{FF2B5EF4-FFF2-40B4-BE49-F238E27FC236}">
                  <a16:creationId xmlns:a16="http://schemas.microsoft.com/office/drawing/2014/main" id="{49109D1E-BEEF-DEA8-053C-F6CB7A3F520D}"/>
                </a:ext>
              </a:extLst>
            </p:cNvPr>
            <p:cNvSpPr/>
            <p:nvPr/>
          </p:nvSpPr>
          <p:spPr>
            <a:xfrm rot="5400000">
              <a:off x="3070696" y="-1645312"/>
              <a:ext cx="590103" cy="5460503"/>
            </a:xfrm>
            <a:prstGeom prst="round2SameRect">
              <a:avLst>
                <a:gd name="adj1" fmla="val 16667"/>
                <a:gd name="adj2" fmla="val 0"/>
              </a:avLst>
            </a:prstGeom>
            <a:solidFill>
              <a:schemeClr val="lt1">
                <a:alpha val="89803"/>
              </a:schemeClr>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5" name="Google Shape;158;p6">
              <a:extLst>
                <a:ext uri="{FF2B5EF4-FFF2-40B4-BE49-F238E27FC236}">
                  <a16:creationId xmlns:a16="http://schemas.microsoft.com/office/drawing/2014/main" id="{62E29910-F0EF-6A5E-0F20-28F362F41333}"/>
                </a:ext>
              </a:extLst>
            </p:cNvPr>
            <p:cNvSpPr txBox="1"/>
            <p:nvPr/>
          </p:nvSpPr>
          <p:spPr>
            <a:xfrm>
              <a:off x="635496" y="818694"/>
              <a:ext cx="5431697" cy="532491"/>
            </a:xfrm>
            <a:prstGeom prst="rect">
              <a:avLst/>
            </a:prstGeom>
            <a:noFill/>
            <a:ln>
              <a:noFill/>
            </a:ln>
          </p:spPr>
          <p:txBody>
            <a:bodyPr spcFirstLastPara="1" wrap="square" lIns="227567" tIns="20300" rIns="20300" bIns="20300" anchor="ctr" anchorCtr="0">
              <a:noAutofit/>
            </a:bodyPr>
            <a:lstStyle/>
            <a:p>
              <a:pPr algn="just">
                <a:lnSpc>
                  <a:spcPct val="115000"/>
                </a:lnSpc>
                <a:spcAft>
                  <a:spcPts val="1067"/>
                </a:spcAft>
              </a:pPr>
              <a:endParaRPr lang="en-VN" sz="2400"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16" name="Google Shape;159;p6">
              <a:extLst>
                <a:ext uri="{FF2B5EF4-FFF2-40B4-BE49-F238E27FC236}">
                  <a16:creationId xmlns:a16="http://schemas.microsoft.com/office/drawing/2014/main" id="{8BF0FC31-B8CA-65DE-A08F-7D6D023507E6}"/>
                </a:ext>
              </a:extLst>
            </p:cNvPr>
            <p:cNvSpPr/>
            <p:nvPr/>
          </p:nvSpPr>
          <p:spPr>
            <a:xfrm rot="5400000">
              <a:off x="-136177" y="1714251"/>
              <a:ext cx="907851" cy="635496"/>
            </a:xfrm>
            <a:prstGeom prst="chevron">
              <a:avLst>
                <a:gd name="adj" fmla="val 50000"/>
              </a:avLst>
            </a:prstGeom>
            <a:solidFill>
              <a:schemeClr val="accent1"/>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7" name="Google Shape;160;p6">
              <a:extLst>
                <a:ext uri="{FF2B5EF4-FFF2-40B4-BE49-F238E27FC236}">
                  <a16:creationId xmlns:a16="http://schemas.microsoft.com/office/drawing/2014/main" id="{B7AFFD6C-8418-2E16-A19C-5EC00CF84C5D}"/>
                </a:ext>
              </a:extLst>
            </p:cNvPr>
            <p:cNvSpPr txBox="1"/>
            <p:nvPr/>
          </p:nvSpPr>
          <p:spPr>
            <a:xfrm>
              <a:off x="1" y="1895821"/>
              <a:ext cx="635496" cy="272355"/>
            </a:xfrm>
            <a:prstGeom prst="rect">
              <a:avLst/>
            </a:prstGeom>
            <a:noFill/>
            <a:ln>
              <a:noFill/>
            </a:ln>
          </p:spPr>
          <p:txBody>
            <a:bodyPr spcFirstLastPara="1" wrap="square" lIns="10133" tIns="10133" rIns="10133" bIns="10133" anchor="ctr" anchorCtr="0">
              <a:noAutofit/>
            </a:bodyPr>
            <a:lstStyle/>
            <a:p>
              <a:pPr algn="ctr">
                <a:lnSpc>
                  <a:spcPct val="90000"/>
                </a:lnSpc>
              </a:pPr>
              <a:r>
                <a:rPr lang="en-US" sz="1600">
                  <a:solidFill>
                    <a:schemeClr val="lt1"/>
                  </a:solidFill>
                  <a:latin typeface="Malgun Gothic"/>
                  <a:ea typeface="Malgun Gothic"/>
                  <a:cs typeface="Malgun Gothic"/>
                  <a:sym typeface="Malgun Gothic"/>
                </a:rPr>
                <a:t>A</a:t>
              </a:r>
              <a:endParaRPr sz="1600">
                <a:solidFill>
                  <a:schemeClr val="lt1"/>
                </a:solidFill>
                <a:latin typeface="Malgun Gothic"/>
                <a:ea typeface="Malgun Gothic"/>
                <a:cs typeface="Malgun Gothic"/>
                <a:sym typeface="Malgun Gothic"/>
              </a:endParaRPr>
            </a:p>
          </p:txBody>
        </p:sp>
        <p:sp>
          <p:nvSpPr>
            <p:cNvPr id="18" name="Google Shape;161;p6">
              <a:extLst>
                <a:ext uri="{FF2B5EF4-FFF2-40B4-BE49-F238E27FC236}">
                  <a16:creationId xmlns:a16="http://schemas.microsoft.com/office/drawing/2014/main" id="{550AE28A-B93D-2B81-50B5-C5BFB7F1DE13}"/>
                </a:ext>
              </a:extLst>
            </p:cNvPr>
            <p:cNvSpPr/>
            <p:nvPr/>
          </p:nvSpPr>
          <p:spPr>
            <a:xfrm rot="5400000">
              <a:off x="3070696" y="-857125"/>
              <a:ext cx="590103" cy="5460503"/>
            </a:xfrm>
            <a:prstGeom prst="round2SameRect">
              <a:avLst>
                <a:gd name="adj1" fmla="val 16667"/>
                <a:gd name="adj2" fmla="val 0"/>
              </a:avLst>
            </a:prstGeom>
            <a:solidFill>
              <a:schemeClr val="lt1">
                <a:alpha val="89803"/>
              </a:schemeClr>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 name="Google Shape;162;p6">
              <a:extLst>
                <a:ext uri="{FF2B5EF4-FFF2-40B4-BE49-F238E27FC236}">
                  <a16:creationId xmlns:a16="http://schemas.microsoft.com/office/drawing/2014/main" id="{3CE91828-E85B-0227-4826-A7C51AB2BBE1}"/>
                </a:ext>
              </a:extLst>
            </p:cNvPr>
            <p:cNvSpPr txBox="1"/>
            <p:nvPr/>
          </p:nvSpPr>
          <p:spPr>
            <a:xfrm>
              <a:off x="635496" y="1606881"/>
              <a:ext cx="5431697" cy="532491"/>
            </a:xfrm>
            <a:prstGeom prst="rect">
              <a:avLst/>
            </a:prstGeom>
            <a:noFill/>
            <a:ln>
              <a:noFill/>
            </a:ln>
          </p:spPr>
          <p:txBody>
            <a:bodyPr spcFirstLastPara="1" wrap="square" lIns="227567" tIns="20300" rIns="20300" bIns="20300" anchor="ctr" anchorCtr="0">
              <a:noAutofit/>
            </a:bodyPr>
            <a:lstStyle/>
            <a:p>
              <a:pPr marL="304792" lvl="1" indent="-304792">
                <a:lnSpc>
                  <a:spcPct val="90000"/>
                </a:lnSpc>
                <a:buClr>
                  <a:schemeClr val="dk1"/>
                </a:buClr>
                <a:buSzPts val="2400"/>
                <a:buFont typeface="Malgun Gothic"/>
                <a:buChar char="•"/>
              </a:pPr>
              <a:endParaRPr sz="3200" dirty="0">
                <a:solidFill>
                  <a:schemeClr val="dk1"/>
                </a:solidFill>
                <a:latin typeface="Malgun Gothic"/>
                <a:ea typeface="Malgun Gothic"/>
                <a:cs typeface="Malgun Gothic"/>
                <a:sym typeface="Malgun Gothic"/>
              </a:endParaRPr>
            </a:p>
          </p:txBody>
        </p:sp>
        <p:sp>
          <p:nvSpPr>
            <p:cNvPr id="20" name="Google Shape;163;p6">
              <a:extLst>
                <a:ext uri="{FF2B5EF4-FFF2-40B4-BE49-F238E27FC236}">
                  <a16:creationId xmlns:a16="http://schemas.microsoft.com/office/drawing/2014/main" id="{305D852A-BAF3-2346-FB4C-E6A2C739FD7E}"/>
                </a:ext>
              </a:extLst>
            </p:cNvPr>
            <p:cNvSpPr/>
            <p:nvPr/>
          </p:nvSpPr>
          <p:spPr>
            <a:xfrm rot="5400000">
              <a:off x="-136177" y="2502438"/>
              <a:ext cx="907851" cy="635496"/>
            </a:xfrm>
            <a:prstGeom prst="chevron">
              <a:avLst>
                <a:gd name="adj" fmla="val 50000"/>
              </a:avLst>
            </a:prstGeom>
            <a:solidFill>
              <a:schemeClr val="accent1"/>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1" name="Google Shape;164;p6">
              <a:extLst>
                <a:ext uri="{FF2B5EF4-FFF2-40B4-BE49-F238E27FC236}">
                  <a16:creationId xmlns:a16="http://schemas.microsoft.com/office/drawing/2014/main" id="{58CD4C1C-BC34-7010-F1AC-D86FAFD1EEE1}"/>
                </a:ext>
              </a:extLst>
            </p:cNvPr>
            <p:cNvSpPr txBox="1"/>
            <p:nvPr/>
          </p:nvSpPr>
          <p:spPr>
            <a:xfrm>
              <a:off x="1" y="2684008"/>
              <a:ext cx="635496" cy="272355"/>
            </a:xfrm>
            <a:prstGeom prst="rect">
              <a:avLst/>
            </a:prstGeom>
            <a:noFill/>
            <a:ln>
              <a:noFill/>
            </a:ln>
          </p:spPr>
          <p:txBody>
            <a:bodyPr spcFirstLastPara="1" wrap="square" lIns="10133" tIns="10133" rIns="10133" bIns="10133" anchor="ctr" anchorCtr="0">
              <a:noAutofit/>
            </a:bodyPr>
            <a:lstStyle/>
            <a:p>
              <a:pPr algn="ctr">
                <a:lnSpc>
                  <a:spcPct val="90000"/>
                </a:lnSpc>
              </a:pPr>
              <a:r>
                <a:rPr lang="en-US" sz="1600">
                  <a:solidFill>
                    <a:schemeClr val="lt1"/>
                  </a:solidFill>
                  <a:latin typeface="Malgun Gothic"/>
                  <a:ea typeface="Malgun Gothic"/>
                  <a:cs typeface="Malgun Gothic"/>
                  <a:sym typeface="Malgun Gothic"/>
                </a:rPr>
                <a:t>R</a:t>
              </a:r>
              <a:endParaRPr sz="1600">
                <a:solidFill>
                  <a:schemeClr val="lt1"/>
                </a:solidFill>
                <a:latin typeface="Malgun Gothic"/>
                <a:ea typeface="Malgun Gothic"/>
                <a:cs typeface="Malgun Gothic"/>
                <a:sym typeface="Malgun Gothic"/>
              </a:endParaRPr>
            </a:p>
          </p:txBody>
        </p:sp>
        <p:sp>
          <p:nvSpPr>
            <p:cNvPr id="22" name="Google Shape;165;p6">
              <a:extLst>
                <a:ext uri="{FF2B5EF4-FFF2-40B4-BE49-F238E27FC236}">
                  <a16:creationId xmlns:a16="http://schemas.microsoft.com/office/drawing/2014/main" id="{E6F94771-91B9-BF82-CB06-C53CD4CEAAE2}"/>
                </a:ext>
              </a:extLst>
            </p:cNvPr>
            <p:cNvSpPr/>
            <p:nvPr/>
          </p:nvSpPr>
          <p:spPr>
            <a:xfrm rot="5400000">
              <a:off x="3070696" y="-68939"/>
              <a:ext cx="590103" cy="5460503"/>
            </a:xfrm>
            <a:prstGeom prst="round2SameRect">
              <a:avLst>
                <a:gd name="adj1" fmla="val 16667"/>
                <a:gd name="adj2" fmla="val 0"/>
              </a:avLst>
            </a:prstGeom>
            <a:solidFill>
              <a:schemeClr val="lt1">
                <a:alpha val="89803"/>
              </a:schemeClr>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3" name="Google Shape;166;p6">
              <a:extLst>
                <a:ext uri="{FF2B5EF4-FFF2-40B4-BE49-F238E27FC236}">
                  <a16:creationId xmlns:a16="http://schemas.microsoft.com/office/drawing/2014/main" id="{10173C45-8792-A2C6-7A8E-C59C00B695DE}"/>
                </a:ext>
              </a:extLst>
            </p:cNvPr>
            <p:cNvSpPr txBox="1"/>
            <p:nvPr/>
          </p:nvSpPr>
          <p:spPr>
            <a:xfrm>
              <a:off x="635496" y="2395067"/>
              <a:ext cx="5431697" cy="532491"/>
            </a:xfrm>
            <a:prstGeom prst="rect">
              <a:avLst/>
            </a:prstGeom>
            <a:noFill/>
            <a:ln>
              <a:noFill/>
            </a:ln>
          </p:spPr>
          <p:txBody>
            <a:bodyPr spcFirstLastPara="1" wrap="square" lIns="227567" tIns="20300" rIns="20300" bIns="20300" anchor="ctr" anchorCtr="0">
              <a:noAutofit/>
            </a:bodyPr>
            <a:lstStyle/>
            <a:p>
              <a:pPr lvl="1">
                <a:lnSpc>
                  <a:spcPct val="90000"/>
                </a:lnSpc>
                <a:buClr>
                  <a:schemeClr val="dk1"/>
                </a:buClr>
                <a:buSzPts val="2400"/>
              </a:pPr>
              <a:endParaRPr sz="3200" dirty="0">
                <a:solidFill>
                  <a:schemeClr val="dk1"/>
                </a:solidFill>
                <a:latin typeface="Malgun Gothic"/>
                <a:ea typeface="Malgun Gothic"/>
                <a:cs typeface="Malgun Gothic"/>
                <a:sym typeface="Malgun Gothic"/>
              </a:endParaRPr>
            </a:p>
          </p:txBody>
        </p:sp>
        <p:sp>
          <p:nvSpPr>
            <p:cNvPr id="24" name="Google Shape;167;p6">
              <a:extLst>
                <a:ext uri="{FF2B5EF4-FFF2-40B4-BE49-F238E27FC236}">
                  <a16:creationId xmlns:a16="http://schemas.microsoft.com/office/drawing/2014/main" id="{40816A1A-4C38-7287-FBDF-A6FBF5D4A650}"/>
                </a:ext>
              </a:extLst>
            </p:cNvPr>
            <p:cNvSpPr/>
            <p:nvPr/>
          </p:nvSpPr>
          <p:spPr>
            <a:xfrm rot="5400000">
              <a:off x="-136177" y="3290625"/>
              <a:ext cx="907851" cy="635496"/>
            </a:xfrm>
            <a:prstGeom prst="chevron">
              <a:avLst>
                <a:gd name="adj" fmla="val 50000"/>
              </a:avLst>
            </a:prstGeom>
            <a:solidFill>
              <a:schemeClr val="accent1"/>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5" name="Google Shape;168;p6">
              <a:extLst>
                <a:ext uri="{FF2B5EF4-FFF2-40B4-BE49-F238E27FC236}">
                  <a16:creationId xmlns:a16="http://schemas.microsoft.com/office/drawing/2014/main" id="{D721CD3D-E5ED-FD25-3ECD-B1E578687E62}"/>
                </a:ext>
              </a:extLst>
            </p:cNvPr>
            <p:cNvSpPr txBox="1"/>
            <p:nvPr/>
          </p:nvSpPr>
          <p:spPr>
            <a:xfrm>
              <a:off x="1" y="3472195"/>
              <a:ext cx="635496" cy="272355"/>
            </a:xfrm>
            <a:prstGeom prst="rect">
              <a:avLst/>
            </a:prstGeom>
            <a:noFill/>
            <a:ln>
              <a:noFill/>
            </a:ln>
          </p:spPr>
          <p:txBody>
            <a:bodyPr spcFirstLastPara="1" wrap="square" lIns="10133" tIns="10133" rIns="10133" bIns="10133" anchor="ctr" anchorCtr="0">
              <a:noAutofit/>
            </a:bodyPr>
            <a:lstStyle/>
            <a:p>
              <a:pPr algn="ctr">
                <a:lnSpc>
                  <a:spcPct val="90000"/>
                </a:lnSpc>
              </a:pPr>
              <a:r>
                <a:rPr lang="en-US" sz="1600">
                  <a:solidFill>
                    <a:schemeClr val="lt1"/>
                  </a:solidFill>
                  <a:latin typeface="Malgun Gothic"/>
                  <a:ea typeface="Malgun Gothic"/>
                  <a:cs typeface="Malgun Gothic"/>
                  <a:sym typeface="Malgun Gothic"/>
                </a:rPr>
                <a:t>T</a:t>
              </a:r>
              <a:endParaRPr sz="1600">
                <a:solidFill>
                  <a:schemeClr val="lt1"/>
                </a:solidFill>
                <a:latin typeface="Malgun Gothic"/>
                <a:ea typeface="Malgun Gothic"/>
                <a:cs typeface="Malgun Gothic"/>
                <a:sym typeface="Malgun Gothic"/>
              </a:endParaRPr>
            </a:p>
          </p:txBody>
        </p:sp>
        <p:sp>
          <p:nvSpPr>
            <p:cNvPr id="26" name="Google Shape;169;p6">
              <a:extLst>
                <a:ext uri="{FF2B5EF4-FFF2-40B4-BE49-F238E27FC236}">
                  <a16:creationId xmlns:a16="http://schemas.microsoft.com/office/drawing/2014/main" id="{CDB46288-2EEF-577F-B8B2-C0C28CC00E3E}"/>
                </a:ext>
              </a:extLst>
            </p:cNvPr>
            <p:cNvSpPr/>
            <p:nvPr/>
          </p:nvSpPr>
          <p:spPr>
            <a:xfrm rot="5400000">
              <a:off x="3070696" y="719247"/>
              <a:ext cx="590103" cy="5460503"/>
            </a:xfrm>
            <a:prstGeom prst="round2SameRect">
              <a:avLst>
                <a:gd name="adj1" fmla="val 16667"/>
                <a:gd name="adj2" fmla="val 0"/>
              </a:avLst>
            </a:prstGeom>
            <a:solidFill>
              <a:schemeClr val="lt1">
                <a:alpha val="89803"/>
              </a:schemeClr>
            </a:solidFill>
            <a:ln w="25400" cap="flat" cmpd="sng">
              <a:solidFill>
                <a:schemeClr val="accen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7" name="Google Shape;170;p6">
              <a:extLst>
                <a:ext uri="{FF2B5EF4-FFF2-40B4-BE49-F238E27FC236}">
                  <a16:creationId xmlns:a16="http://schemas.microsoft.com/office/drawing/2014/main" id="{114D47F4-0DA6-989E-6BDE-3493158A4F28}"/>
                </a:ext>
              </a:extLst>
            </p:cNvPr>
            <p:cNvSpPr txBox="1"/>
            <p:nvPr/>
          </p:nvSpPr>
          <p:spPr>
            <a:xfrm>
              <a:off x="742207" y="3125640"/>
              <a:ext cx="5431697" cy="532491"/>
            </a:xfrm>
            <a:prstGeom prst="rect">
              <a:avLst/>
            </a:prstGeom>
            <a:noFill/>
            <a:ln>
              <a:noFill/>
            </a:ln>
          </p:spPr>
          <p:txBody>
            <a:bodyPr spcFirstLastPara="1" wrap="square" lIns="227567" tIns="20300" rIns="20300" bIns="20300" anchor="ctr" anchorCtr="0">
              <a:noAutofit/>
            </a:bodyPr>
            <a:lstStyle/>
            <a:p>
              <a:pPr lvl="1">
                <a:lnSpc>
                  <a:spcPct val="90000"/>
                </a:lnSpc>
                <a:buClr>
                  <a:schemeClr val="dk1"/>
                </a:buClr>
                <a:buSzPts val="2400"/>
              </a:pPr>
              <a:endParaRPr sz="3200" dirty="0">
                <a:solidFill>
                  <a:schemeClr val="dk1"/>
                </a:solidFill>
                <a:latin typeface="Malgun Gothic"/>
                <a:ea typeface="Malgun Gothic"/>
                <a:cs typeface="Malgun Gothic"/>
                <a:sym typeface="Malgun Gothic"/>
              </a:endParaRPr>
            </a:p>
          </p:txBody>
        </p:sp>
      </p:grpSp>
      <p:sp>
        <p:nvSpPr>
          <p:cNvPr id="29" name="TextBox 28">
            <a:extLst>
              <a:ext uri="{FF2B5EF4-FFF2-40B4-BE49-F238E27FC236}">
                <a16:creationId xmlns:a16="http://schemas.microsoft.com/office/drawing/2014/main" id="{22314296-7875-184D-599E-B3251FD1FDF0}"/>
              </a:ext>
            </a:extLst>
          </p:cNvPr>
          <p:cNvSpPr txBox="1"/>
          <p:nvPr/>
        </p:nvSpPr>
        <p:spPr>
          <a:xfrm>
            <a:off x="2011126" y="971441"/>
            <a:ext cx="9622757" cy="748795"/>
          </a:xfrm>
          <a:prstGeom prst="rect">
            <a:avLst/>
          </a:prstGeom>
          <a:noFill/>
        </p:spPr>
        <p:txBody>
          <a:bodyPr wrap="square">
            <a:spAutoFit/>
          </a:bodyPr>
          <a:lstStyle/>
          <a:p>
            <a:r>
              <a:rPr lang="en-US" sz="2133" dirty="0">
                <a:latin typeface="Times New Roman" panose="02020603050405020304" pitchFamily="18" charset="0"/>
                <a:ea typeface="Aptos" panose="020B0004020202020204" pitchFamily="34" charset="0"/>
              </a:rPr>
              <a:t>The 1</a:t>
            </a:r>
            <a:r>
              <a:rPr lang="en-US" sz="2133" baseline="30000" dirty="0">
                <a:latin typeface="Times New Roman" panose="02020603050405020304" pitchFamily="18" charset="0"/>
                <a:ea typeface="Aptos" panose="020B0004020202020204" pitchFamily="34" charset="0"/>
              </a:rPr>
              <a:t>st</a:t>
            </a:r>
            <a:r>
              <a:rPr lang="en-US" sz="2133" dirty="0">
                <a:latin typeface="Times New Roman" panose="02020603050405020304" pitchFamily="18" charset="0"/>
                <a:ea typeface="Aptos" panose="020B0004020202020204" pitchFamily="34" charset="0"/>
              </a:rPr>
              <a:t> lecturer: using AI has significantly changed how he designs lessons and organizes his classes, explaining how different tools assist him in these tasks. </a:t>
            </a:r>
            <a:endParaRPr lang="en-VN" sz="2133" dirty="0"/>
          </a:p>
        </p:txBody>
      </p:sp>
      <p:sp>
        <p:nvSpPr>
          <p:cNvPr id="31" name="TextBox 30">
            <a:extLst>
              <a:ext uri="{FF2B5EF4-FFF2-40B4-BE49-F238E27FC236}">
                <a16:creationId xmlns:a16="http://schemas.microsoft.com/office/drawing/2014/main" id="{8EC2FA70-CFC8-F57C-DEEF-AE9DBE98F569}"/>
              </a:ext>
            </a:extLst>
          </p:cNvPr>
          <p:cNvSpPr txBox="1"/>
          <p:nvPr/>
        </p:nvSpPr>
        <p:spPr>
          <a:xfrm>
            <a:off x="1999595" y="2137674"/>
            <a:ext cx="9634288" cy="830997"/>
          </a:xfrm>
          <a:prstGeom prst="rect">
            <a:avLst/>
          </a:prstGeom>
          <a:noFill/>
        </p:spPr>
        <p:txBody>
          <a:bodyPr wrap="square">
            <a:spAutoFit/>
          </a:bodyPr>
          <a:lstStyle/>
          <a:p>
            <a:r>
              <a:rPr lang="en-US" sz="2400" dirty="0">
                <a:latin typeface="Times New Roman" panose="02020603050405020304" pitchFamily="18" charset="0"/>
                <a:ea typeface="Aptos" panose="020B0004020202020204" pitchFamily="34" charset="0"/>
              </a:rPr>
              <a:t>The 2</a:t>
            </a:r>
            <a:r>
              <a:rPr lang="en-US" sz="2400" baseline="30000" dirty="0">
                <a:latin typeface="Times New Roman" panose="02020603050405020304" pitchFamily="18" charset="0"/>
                <a:ea typeface="Aptos" panose="020B0004020202020204" pitchFamily="34" charset="0"/>
              </a:rPr>
              <a:t>nd</a:t>
            </a:r>
            <a:r>
              <a:rPr lang="en-US" sz="2400" dirty="0">
                <a:latin typeface="Times New Roman" panose="02020603050405020304" pitchFamily="18" charset="0"/>
                <a:ea typeface="Aptos" panose="020B0004020202020204" pitchFamily="34" charset="0"/>
              </a:rPr>
              <a:t>  respondent - feeling more confident when creating activities, as AI support reduces her preparation time.</a:t>
            </a:r>
            <a:r>
              <a:rPr lang="en-VN" sz="2400" dirty="0"/>
              <a:t> </a:t>
            </a:r>
          </a:p>
        </p:txBody>
      </p:sp>
      <p:sp>
        <p:nvSpPr>
          <p:cNvPr id="33" name="TextBox 32">
            <a:extLst>
              <a:ext uri="{FF2B5EF4-FFF2-40B4-BE49-F238E27FC236}">
                <a16:creationId xmlns:a16="http://schemas.microsoft.com/office/drawing/2014/main" id="{9244BD0B-D493-C52F-A734-425514A12804}"/>
              </a:ext>
            </a:extLst>
          </p:cNvPr>
          <p:cNvSpPr txBox="1"/>
          <p:nvPr/>
        </p:nvSpPr>
        <p:spPr>
          <a:xfrm>
            <a:off x="1893699" y="3237674"/>
            <a:ext cx="9903855" cy="1015663"/>
          </a:xfrm>
          <a:prstGeom prst="rect">
            <a:avLst/>
          </a:prstGeom>
          <a:noFill/>
        </p:spPr>
        <p:txBody>
          <a:bodyPr wrap="square">
            <a:spAutoFit/>
          </a:bodyPr>
          <a:lstStyle/>
          <a:p>
            <a:r>
              <a:rPr lang="en-US" sz="2000" dirty="0">
                <a:latin typeface="Times New Roman" panose="02020603050405020304" pitchFamily="18" charset="0"/>
                <a:ea typeface="Aptos" panose="020B0004020202020204" pitchFamily="34" charset="0"/>
              </a:rPr>
              <a:t>The 3</a:t>
            </a:r>
            <a:r>
              <a:rPr lang="en-US" sz="2000" baseline="30000" dirty="0">
                <a:latin typeface="Times New Roman" panose="02020603050405020304" pitchFamily="18" charset="0"/>
                <a:ea typeface="Aptos" panose="020B0004020202020204" pitchFamily="34" charset="0"/>
              </a:rPr>
              <a:t>rd</a:t>
            </a:r>
            <a:r>
              <a:rPr lang="en-US" sz="2000" dirty="0">
                <a:latin typeface="Times New Roman" panose="02020603050405020304" pitchFamily="18" charset="0"/>
                <a:ea typeface="Aptos" panose="020B0004020202020204" pitchFamily="34" charset="0"/>
              </a:rPr>
              <a:t> participant - AI making a difference but clarifying that it  not completely transformed her teaching approach - still relying  on traditional methods but integrating AI into specific activities to add variety and making lessons more engaging. </a:t>
            </a:r>
            <a:endParaRPr lang="en-VN" sz="2000" dirty="0"/>
          </a:p>
        </p:txBody>
      </p:sp>
      <p:sp>
        <p:nvSpPr>
          <p:cNvPr id="35" name="TextBox 34">
            <a:extLst>
              <a:ext uri="{FF2B5EF4-FFF2-40B4-BE49-F238E27FC236}">
                <a16:creationId xmlns:a16="http://schemas.microsoft.com/office/drawing/2014/main" id="{5E58299E-41B3-71BB-E426-ADFCC8A3EA1F}"/>
              </a:ext>
            </a:extLst>
          </p:cNvPr>
          <p:cNvSpPr txBox="1"/>
          <p:nvPr/>
        </p:nvSpPr>
        <p:spPr>
          <a:xfrm>
            <a:off x="1942774" y="4545331"/>
            <a:ext cx="9691109" cy="707886"/>
          </a:xfrm>
          <a:prstGeom prst="rect">
            <a:avLst/>
          </a:prstGeom>
          <a:noFill/>
        </p:spPr>
        <p:txBody>
          <a:bodyPr wrap="square">
            <a:spAutoFit/>
          </a:bodyPr>
          <a:lstStyle/>
          <a:p>
            <a:r>
              <a:rPr lang="en-US" sz="2000" dirty="0">
                <a:latin typeface="Times New Roman" panose="02020603050405020304" pitchFamily="18" charset="0"/>
                <a:ea typeface="Aptos" panose="020B0004020202020204" pitchFamily="34" charset="0"/>
              </a:rPr>
              <a:t>The fourth lecturer - stating that AI speeds up lesson planning and provides many ideas for classroom activities, though she hasn’t seen much change in how she manages her classes. </a:t>
            </a:r>
            <a:endParaRPr lang="en-VN" sz="2000" dirty="0"/>
          </a:p>
        </p:txBody>
      </p:sp>
      <p:sp>
        <p:nvSpPr>
          <p:cNvPr id="37" name="TextBox 36">
            <a:extLst>
              <a:ext uri="{FF2B5EF4-FFF2-40B4-BE49-F238E27FC236}">
                <a16:creationId xmlns:a16="http://schemas.microsoft.com/office/drawing/2014/main" id="{AD8D5ACB-216F-A39A-FCBE-D8257AED7FBB}"/>
              </a:ext>
            </a:extLst>
          </p:cNvPr>
          <p:cNvSpPr txBox="1"/>
          <p:nvPr/>
        </p:nvSpPr>
        <p:spPr>
          <a:xfrm>
            <a:off x="1893699" y="5653327"/>
            <a:ext cx="9459069" cy="826124"/>
          </a:xfrm>
          <a:prstGeom prst="rect">
            <a:avLst/>
          </a:prstGeom>
          <a:noFill/>
        </p:spPr>
        <p:txBody>
          <a:bodyPr wrap="square">
            <a:spAutoFit/>
          </a:bodyPr>
          <a:lstStyle/>
          <a:p>
            <a:pPr algn="just">
              <a:lnSpc>
                <a:spcPct val="115000"/>
              </a:lnSpc>
              <a:spcAft>
                <a:spcPts val="1067"/>
              </a:spcAft>
            </a:pPr>
            <a:r>
              <a:rPr lang="en-US" sz="2133" kern="100" dirty="0">
                <a:latin typeface="Times New Roman" panose="02020603050405020304" pitchFamily="18" charset="0"/>
                <a:ea typeface="Aptos" panose="020B0004020202020204" pitchFamily="34" charset="0"/>
                <a:cs typeface="Times New Roman" panose="02020603050405020304" pitchFamily="18" charset="0"/>
              </a:rPr>
              <a:t>The final respondent - confirming the positive impact of AI, explaining that she now has more ideas and examples to incorporate into her lessons.</a:t>
            </a:r>
            <a:endParaRPr lang="en-VN" sz="2133"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308361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8" name="TextBox 7"/>
          <p:cNvSpPr txBox="1"/>
          <p:nvPr/>
        </p:nvSpPr>
        <p:spPr>
          <a:xfrm>
            <a:off x="306917" y="-253752"/>
            <a:ext cx="11578167" cy="2226315"/>
          </a:xfrm>
          <a:prstGeom prst="rect">
            <a:avLst/>
          </a:prstGeom>
          <a:noFill/>
        </p:spPr>
        <p:txBody>
          <a:bodyPr wrap="square" rtlCol="0">
            <a:spAutoFit/>
          </a:bodyPr>
          <a:lstStyle/>
          <a:p>
            <a:endParaRPr lang="en-US" sz="4800" b="1" dirty="0">
              <a:solidFill>
                <a:srgbClr val="0432FF"/>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2400" b="1" i="1" dirty="0">
                <a:solidFill>
                  <a:srgbClr val="0432FF"/>
                </a:solidFill>
              </a:rPr>
              <a:t>Question 10. How have your students responded to the use of AI tools in the classroom?</a:t>
            </a:r>
            <a:endParaRPr lang="en-VN" sz="2400" b="1" dirty="0">
              <a:solidFill>
                <a:srgbClr val="0432FF"/>
              </a:solidFill>
            </a:endParaRPr>
          </a:p>
          <a:p>
            <a:endParaRPr lang="en-VN" sz="2400" b="1" dirty="0"/>
          </a:p>
          <a:p>
            <a:endParaRPr lang="en-US" sz="4267" b="1" i="1" dirty="0">
              <a:solidFill>
                <a:srgbClr val="0432FF"/>
              </a:solidFill>
              <a:latin typeface="Times New Roman" pitchFamily="18" charset="0"/>
              <a:cs typeface="Times New Roman" pitchFamily="18" charset="0"/>
            </a:endParaRPr>
          </a:p>
        </p:txBody>
      </p:sp>
      <p:sp>
        <p:nvSpPr>
          <p:cNvPr id="2" name="Oval 1">
            <a:extLst>
              <a:ext uri="{FF2B5EF4-FFF2-40B4-BE49-F238E27FC236}">
                <a16:creationId xmlns:a16="http://schemas.microsoft.com/office/drawing/2014/main" id="{CAC48045-0516-6BEE-4D5E-1CE0CFB00BF9}"/>
              </a:ext>
            </a:extLst>
          </p:cNvPr>
          <p:cNvSpPr/>
          <p:nvPr/>
        </p:nvSpPr>
        <p:spPr>
          <a:xfrm>
            <a:off x="207434" y="1128112"/>
            <a:ext cx="5522381" cy="542306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kern="100" dirty="0">
                <a:solidFill>
                  <a:srgbClr val="FF0000"/>
                </a:solidFill>
                <a:highlight>
                  <a:srgbClr val="FFFF00"/>
                </a:highlight>
                <a:latin typeface="Times New Roman" panose="02020603050405020304" pitchFamily="18" charset="0"/>
                <a:ea typeface="Aptos" panose="020B0004020202020204" pitchFamily="34" charset="0"/>
                <a:cs typeface="Times New Roman" panose="02020603050405020304" pitchFamily="18" charset="0"/>
              </a:rPr>
              <a:t>POSITIVE</a:t>
            </a:r>
          </a:p>
          <a:p>
            <a:pPr algn="ctr"/>
            <a:r>
              <a:rPr lang="en-US" sz="2400" b="1" kern="100" dirty="0">
                <a:latin typeface="Times New Roman" panose="02020603050405020304" pitchFamily="18" charset="0"/>
                <a:ea typeface="Aptos" panose="020B0004020202020204" pitchFamily="34" charset="0"/>
                <a:cs typeface="Times New Roman" panose="02020603050405020304" pitchFamily="18" charset="0"/>
              </a:rPr>
              <a:t>Three : student feedback on the use of AI tools has been mostly positive. </a:t>
            </a:r>
          </a:p>
          <a:p>
            <a:pPr algn="ctr"/>
            <a:r>
              <a:rPr lang="en-US" sz="2400" b="1" kern="100" dirty="0">
                <a:latin typeface="Times New Roman" panose="02020603050405020304" pitchFamily="18" charset="0"/>
                <a:ea typeface="Aptos" panose="020B0004020202020204" pitchFamily="34" charset="0"/>
                <a:cs typeface="Times New Roman" panose="02020603050405020304" pitchFamily="18" charset="0"/>
              </a:rPr>
              <a:t>One mentioned - students are also quite skilled at using AI tools. </a:t>
            </a:r>
          </a:p>
          <a:p>
            <a:pPr algn="ctr"/>
            <a:r>
              <a:rPr lang="en-US" sz="2400" b="1" kern="100" dirty="0">
                <a:latin typeface="Times New Roman" panose="02020603050405020304" pitchFamily="18" charset="0"/>
                <a:ea typeface="Aptos" panose="020B0004020202020204" pitchFamily="34" charset="0"/>
                <a:cs typeface="Times New Roman" panose="02020603050405020304" pitchFamily="18" charset="0"/>
              </a:rPr>
              <a:t>Another - she encourages students to use AI by giving them guidance, only a few actively apply the tools in their learning.</a:t>
            </a:r>
            <a:endParaRPr lang="en-VN" sz="2400" b="1" kern="100" dirty="0">
              <a:latin typeface="Aptos" panose="020B0004020202020204" pitchFamily="34" charset="0"/>
              <a:ea typeface="Aptos" panose="020B0004020202020204" pitchFamily="34" charset="0"/>
              <a:cs typeface="Times New Roman" panose="02020603050405020304" pitchFamily="18" charset="0"/>
            </a:endParaRPr>
          </a:p>
          <a:p>
            <a:pPr algn="ctr"/>
            <a:endParaRPr lang="en-VN" sz="3200" b="1" dirty="0">
              <a:solidFill>
                <a:schemeClr val="bg1"/>
              </a:solidFill>
            </a:endParaRPr>
          </a:p>
        </p:txBody>
      </p:sp>
      <p:sp>
        <p:nvSpPr>
          <p:cNvPr id="3" name="Oval 2">
            <a:extLst>
              <a:ext uri="{FF2B5EF4-FFF2-40B4-BE49-F238E27FC236}">
                <a16:creationId xmlns:a16="http://schemas.microsoft.com/office/drawing/2014/main" id="{2DC4E39C-4797-FA8A-FF15-32C61A5C1321}"/>
              </a:ext>
            </a:extLst>
          </p:cNvPr>
          <p:cNvSpPr/>
          <p:nvPr/>
        </p:nvSpPr>
        <p:spPr>
          <a:xfrm>
            <a:off x="5829298" y="1078515"/>
            <a:ext cx="5522381" cy="529311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67"/>
              </a:spcAft>
            </a:pPr>
            <a:r>
              <a:rPr lang="en-US" sz="2400" b="1" kern="100" dirty="0">
                <a:solidFill>
                  <a:srgbClr val="FF0000"/>
                </a:solidFill>
                <a:highlight>
                  <a:srgbClr val="FFFF00"/>
                </a:highlight>
                <a:latin typeface="Times New Roman" panose="02020603050405020304" pitchFamily="18" charset="0"/>
                <a:ea typeface="Aptos" panose="020B0004020202020204" pitchFamily="34" charset="0"/>
                <a:cs typeface="Times New Roman" panose="02020603050405020304" pitchFamily="18" charset="0"/>
              </a:rPr>
              <a:t>NEGATIVE</a:t>
            </a:r>
          </a:p>
          <a:p>
            <a:pPr algn="just">
              <a:lnSpc>
                <a:spcPct val="115000"/>
              </a:lnSpc>
              <a:spcAft>
                <a:spcPts val="1067"/>
              </a:spcAft>
            </a:pPr>
            <a:r>
              <a:rPr lang="en-US" sz="2400" b="1" kern="100" dirty="0">
                <a:latin typeface="Times New Roman" panose="02020603050405020304" pitchFamily="18" charset="0"/>
                <a:ea typeface="Aptos" panose="020B0004020202020204" pitchFamily="34" charset="0"/>
                <a:cs typeface="Times New Roman" panose="02020603050405020304" pitchFamily="18" charset="0"/>
              </a:rPr>
              <a:t>Some Ss struggle with using the technology, particularly those less comfortable with IT tools. </a:t>
            </a:r>
          </a:p>
          <a:p>
            <a:pPr algn="just">
              <a:lnSpc>
                <a:spcPct val="115000"/>
              </a:lnSpc>
              <a:spcAft>
                <a:spcPts val="1067"/>
              </a:spcAft>
            </a:pPr>
            <a:r>
              <a:rPr lang="en-US" sz="2400" b="1" kern="100" dirty="0">
                <a:latin typeface="Times New Roman" panose="02020603050405020304" pitchFamily="18" charset="0"/>
                <a:ea typeface="Aptos" panose="020B0004020202020204" pitchFamily="34" charset="0"/>
                <a:cs typeface="Times New Roman" panose="02020603050405020304" pitchFamily="18" charset="0"/>
              </a:rPr>
              <a:t>Others : AI use can reduce direct interaction with the teacher, leading to a sense of limited personal support. </a:t>
            </a:r>
            <a:endParaRPr lang="en-VN" sz="3200" b="1" dirty="0">
              <a:solidFill>
                <a:srgbClr val="00B050"/>
              </a:solidFill>
            </a:endParaRPr>
          </a:p>
        </p:txBody>
      </p:sp>
    </p:spTree>
    <p:extLst>
      <p:ext uri="{BB962C8B-B14F-4D97-AF65-F5344CB8AC3E}">
        <p14:creationId xmlns:p14="http://schemas.microsoft.com/office/powerpoint/2010/main" val="4643677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2" grpId="0" animBg="1"/>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6" name="Google Shape;386;p33"/>
          <p:cNvSpPr/>
          <p:nvPr/>
        </p:nvSpPr>
        <p:spPr>
          <a:xfrm>
            <a:off x="685103" y="3414328"/>
            <a:ext cx="1072896"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pPr>
            <a:r>
              <a:rPr lang="en" sz="4267" b="1" dirty="0">
                <a:solidFill>
                  <a:srgbClr val="C00000"/>
                </a:solidFill>
                <a:latin typeface="Times New Roman" pitchFamily="18" charset="0"/>
                <a:cs typeface="Times New Roman" pitchFamily="18" charset="0"/>
              </a:rPr>
              <a:t>  02</a:t>
            </a:r>
          </a:p>
          <a:p>
            <a:pPr>
              <a:buClr>
                <a:srgbClr val="000000"/>
              </a:buClr>
              <a:buFont typeface="Arial"/>
              <a:buNone/>
            </a:pPr>
            <a:endParaRPr sz="1867" kern="0" dirty="0">
              <a:solidFill>
                <a:srgbClr val="000000"/>
              </a:solidFill>
              <a:cs typeface="Arial"/>
              <a:sym typeface="Arial"/>
            </a:endParaRPr>
          </a:p>
        </p:txBody>
      </p:sp>
      <p:sp>
        <p:nvSpPr>
          <p:cNvPr id="389" name="Google Shape;389;p33"/>
          <p:cNvSpPr/>
          <p:nvPr/>
        </p:nvSpPr>
        <p:spPr>
          <a:xfrm>
            <a:off x="879499" y="2023365"/>
            <a:ext cx="974400" cy="974400"/>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390" name="Google Shape;390;p33"/>
          <p:cNvSpPr txBox="1">
            <a:spLocks noGrp="1"/>
          </p:cNvSpPr>
          <p:nvPr>
            <p:ph type="subTitle" idx="1"/>
          </p:nvPr>
        </p:nvSpPr>
        <p:spPr>
          <a:xfrm>
            <a:off x="1955792" y="2050358"/>
            <a:ext cx="4320832" cy="681553"/>
          </a:xfrm>
          <a:prstGeom prst="rect">
            <a:avLst/>
          </a:prstGeom>
        </p:spPr>
        <p:txBody>
          <a:bodyPr spcFirstLastPara="1" vert="horz" wrap="square" lIns="121900" tIns="121900" rIns="121900" bIns="121900" rtlCol="0" anchor="t" anchorCtr="0">
            <a:noAutofit/>
          </a:bodyPr>
          <a:lstStyle/>
          <a:p>
            <a:pPr marL="0" indent="0"/>
            <a:r>
              <a:rPr lang="vi-VN" sz="3200" i="1" dirty="0"/>
              <a:t>All say YES</a:t>
            </a:r>
            <a:endParaRPr sz="3200" i="1" dirty="0">
              <a:solidFill>
                <a:srgbClr val="0432FF"/>
              </a:solidFill>
              <a:latin typeface="Times New Roman" pitchFamily="18" charset="0"/>
              <a:cs typeface="Times New Roman" pitchFamily="18" charset="0"/>
            </a:endParaRPr>
          </a:p>
        </p:txBody>
      </p:sp>
      <p:sp>
        <p:nvSpPr>
          <p:cNvPr id="393" name="Google Shape;393;p33"/>
          <p:cNvSpPr txBox="1">
            <a:spLocks noGrp="1"/>
          </p:cNvSpPr>
          <p:nvPr>
            <p:ph type="subTitle" idx="3"/>
          </p:nvPr>
        </p:nvSpPr>
        <p:spPr>
          <a:xfrm>
            <a:off x="1910199" y="3209718"/>
            <a:ext cx="3847124" cy="1207015"/>
          </a:xfrm>
          <a:prstGeom prst="rect">
            <a:avLst/>
          </a:prstGeom>
        </p:spPr>
        <p:txBody>
          <a:bodyPr spcFirstLastPara="1" vert="horz" wrap="square" lIns="121900" tIns="121900" rIns="121900" bIns="121900" rtlCol="0" anchor="t" anchorCtr="0">
            <a:noAutofit/>
          </a:bodyPr>
          <a:lstStyle/>
          <a:p>
            <a:pPr marL="0" indent="0"/>
            <a:r>
              <a:rPr lang="vi-VN" sz="3200" i="1" dirty="0"/>
              <a:t>Give advice</a:t>
            </a:r>
            <a:endParaRPr lang="en-US" sz="3200" i="1" dirty="0">
              <a:solidFill>
                <a:srgbClr val="0432FF"/>
              </a:solidFill>
              <a:latin typeface="Times New Roman" pitchFamily="18" charset="0"/>
              <a:cs typeface="Times New Roman" pitchFamily="18" charset="0"/>
            </a:endParaRPr>
          </a:p>
        </p:txBody>
      </p:sp>
      <p:sp>
        <p:nvSpPr>
          <p:cNvPr id="394" name="Google Shape;394;p33"/>
          <p:cNvSpPr txBox="1">
            <a:spLocks noGrp="1"/>
          </p:cNvSpPr>
          <p:nvPr>
            <p:ph type="subTitle" idx="5"/>
          </p:nvPr>
        </p:nvSpPr>
        <p:spPr>
          <a:xfrm>
            <a:off x="5909524" y="1919849"/>
            <a:ext cx="5454897" cy="1349184"/>
          </a:xfrm>
          <a:prstGeom prst="rect">
            <a:avLst/>
          </a:prstGeom>
        </p:spPr>
        <p:txBody>
          <a:bodyPr spcFirstLastPara="1" vert="horz" wrap="square" lIns="121900" tIns="121900" rIns="121900" bIns="121900" rtlCol="0" anchor="t" anchorCtr="0">
            <a:noAutofit/>
          </a:bodyPr>
          <a:lstStyle/>
          <a:p>
            <a:pPr marL="0" indent="0"/>
            <a:endParaRPr lang="en-US" sz="3200" i="1" dirty="0"/>
          </a:p>
          <a:p>
            <a:pPr marL="0" indent="0"/>
            <a:r>
              <a:rPr lang="en-US" sz="3200" i="1" dirty="0"/>
              <a:t>Develop necessary skills</a:t>
            </a:r>
            <a:endParaRPr sz="3200" i="1" dirty="0">
              <a:solidFill>
                <a:srgbClr val="0432FF"/>
              </a:solidFill>
              <a:latin typeface="Times New Roman" pitchFamily="18" charset="0"/>
              <a:cs typeface="Times New Roman" pitchFamily="18" charset="0"/>
            </a:endParaRPr>
          </a:p>
        </p:txBody>
      </p:sp>
      <p:sp>
        <p:nvSpPr>
          <p:cNvPr id="396" name="Google Shape;396;p33"/>
          <p:cNvSpPr txBox="1">
            <a:spLocks noGrp="1"/>
          </p:cNvSpPr>
          <p:nvPr>
            <p:ph type="subTitle" idx="7"/>
          </p:nvPr>
        </p:nvSpPr>
        <p:spPr>
          <a:xfrm>
            <a:off x="5715127" y="3520411"/>
            <a:ext cx="5096799" cy="2736955"/>
          </a:xfrm>
          <a:prstGeom prst="rect">
            <a:avLst/>
          </a:prstGeom>
        </p:spPr>
        <p:txBody>
          <a:bodyPr spcFirstLastPara="1" vert="horz" wrap="square" lIns="121900" tIns="121900" rIns="121900" bIns="121900" rtlCol="0" anchor="t" anchorCtr="0">
            <a:noAutofit/>
          </a:bodyPr>
          <a:lstStyle/>
          <a:p>
            <a:pPr marL="0" indent="0"/>
            <a:r>
              <a:rPr lang="en-US" sz="3200" i="1" dirty="0"/>
              <a:t>Focus on lesson objectives</a:t>
            </a:r>
          </a:p>
          <a:p>
            <a:pPr marL="0" indent="0"/>
            <a:r>
              <a:rPr lang="en-US" sz="3200" i="1" dirty="0"/>
              <a:t>Collect feedback</a:t>
            </a:r>
          </a:p>
          <a:p>
            <a:pPr marL="0" indent="0"/>
            <a:r>
              <a:rPr lang="en-US" sz="3200" i="1" dirty="0"/>
              <a:t>Consider Cultural Factors</a:t>
            </a:r>
            <a:endParaRPr lang="en-US" sz="3200" dirty="0"/>
          </a:p>
          <a:p>
            <a:pPr marL="0" indent="0"/>
            <a:endParaRPr sz="3733" i="1" dirty="0">
              <a:solidFill>
                <a:srgbClr val="0432FF"/>
              </a:solidFill>
              <a:latin typeface="Times New Roman" pitchFamily="18" charset="0"/>
              <a:cs typeface="Times New Roman" pitchFamily="18" charset="0"/>
            </a:endParaRPr>
          </a:p>
        </p:txBody>
      </p:sp>
      <p:sp>
        <p:nvSpPr>
          <p:cNvPr id="397" name="Google Shape;397;p33"/>
          <p:cNvSpPr txBox="1">
            <a:spLocks noGrp="1"/>
          </p:cNvSpPr>
          <p:nvPr>
            <p:ph type="title" idx="8"/>
          </p:nvPr>
        </p:nvSpPr>
        <p:spPr>
          <a:xfrm>
            <a:off x="374065" y="413359"/>
            <a:ext cx="11443871" cy="1888910"/>
          </a:xfrm>
          <a:prstGeom prst="rect">
            <a:avLst/>
          </a:prstGeom>
        </p:spPr>
        <p:txBody>
          <a:bodyPr spcFirstLastPara="1" vert="horz" wrap="square" lIns="121900" tIns="121900" rIns="121900" bIns="121900" rtlCol="0" anchor="t" anchorCtr="0">
            <a:noAutofit/>
          </a:bodyPr>
          <a:lstStyle/>
          <a:p>
            <a:pPr algn="ctr"/>
            <a:r>
              <a:rPr lang="en-US" sz="3200" b="1" i="1" dirty="0">
                <a:solidFill>
                  <a:srgbClr val="0432FF"/>
                </a:solidFill>
                <a:latin typeface="Times New Roman" panose="02020603050405020304" pitchFamily="18" charset="0"/>
                <a:cs typeface="Times New Roman" panose="02020603050405020304" pitchFamily="18" charset="0"/>
              </a:rPr>
              <a:t>Question 11. </a:t>
            </a:r>
            <a:r>
              <a:rPr lang="en-US" sz="2667" b="1" i="1" kern="100" dirty="0">
                <a:solidFill>
                  <a:srgbClr val="0432FF"/>
                </a:solidFill>
                <a:latin typeface="Times New Roman" panose="02020603050405020304" pitchFamily="18" charset="0"/>
                <a:ea typeface="Aptos" panose="020B0004020202020204" pitchFamily="34" charset="0"/>
                <a:cs typeface="Times New Roman" panose="02020603050405020304" pitchFamily="18" charset="0"/>
              </a:rPr>
              <a:t>Do you plan to continue using AI tools in your teaching in the future? What advice would you give other lecturers about integrating AI into university teaching?</a:t>
            </a:r>
            <a:br>
              <a:rPr lang="en-VN" sz="2667" b="1" kern="100" dirty="0">
                <a:solidFill>
                  <a:srgbClr val="0432FF"/>
                </a:solidFill>
                <a:latin typeface="Aptos" panose="020B0004020202020204" pitchFamily="34" charset="0"/>
                <a:ea typeface="Aptos" panose="020B0004020202020204" pitchFamily="34" charset="0"/>
                <a:cs typeface="Times New Roman" panose="02020603050405020304" pitchFamily="18" charset="0"/>
              </a:rPr>
            </a:br>
            <a:endParaRPr lang="en-US" sz="2667" b="1" i="1" dirty="0">
              <a:solidFill>
                <a:srgbClr val="0432FF"/>
              </a:solidFill>
              <a:latin typeface="Times New Roman" panose="02020603050405020304" pitchFamily="18" charset="0"/>
              <a:cs typeface="Times New Roman" pitchFamily="18" charset="0"/>
            </a:endParaRPr>
          </a:p>
        </p:txBody>
      </p:sp>
      <p:sp>
        <p:nvSpPr>
          <p:cNvPr id="398" name="Google Shape;398;p33"/>
          <p:cNvSpPr txBox="1">
            <a:spLocks noGrp="1"/>
          </p:cNvSpPr>
          <p:nvPr>
            <p:ph type="title"/>
          </p:nvPr>
        </p:nvSpPr>
        <p:spPr>
          <a:xfrm>
            <a:off x="848798" y="1919849"/>
            <a:ext cx="1005101" cy="1036963"/>
          </a:xfrm>
          <a:prstGeom prst="rect">
            <a:avLst/>
          </a:prstGeom>
        </p:spPr>
        <p:txBody>
          <a:bodyPr spcFirstLastPara="1" vert="horz" wrap="square" lIns="121900" tIns="121900" rIns="121900" bIns="121900" rtlCol="0" anchor="ctr" anchorCtr="0">
            <a:noAutofit/>
          </a:bodyPr>
          <a:lstStyle/>
          <a:p>
            <a:r>
              <a:rPr lang="en" sz="4267" b="1" dirty="0">
                <a:solidFill>
                  <a:srgbClr val="C00000"/>
                </a:solidFill>
                <a:latin typeface="Times New Roman" pitchFamily="18" charset="0"/>
                <a:cs typeface="Times New Roman" pitchFamily="18" charset="0"/>
              </a:rPr>
              <a:t>05</a:t>
            </a:r>
            <a:endParaRPr sz="4267" b="1" dirty="0">
              <a:solidFill>
                <a:srgbClr val="C00000"/>
              </a:solidFill>
              <a:latin typeface="Times New Roman" pitchFamily="18" charset="0"/>
              <a:cs typeface="Times New Roman" pitchFamily="18" charset="0"/>
            </a:endParaRPr>
          </a:p>
        </p:txBody>
      </p:sp>
      <p:sp>
        <p:nvSpPr>
          <p:cNvPr id="3" name="Google Shape;390;p33">
            <a:extLst>
              <a:ext uri="{FF2B5EF4-FFF2-40B4-BE49-F238E27FC236}">
                <a16:creationId xmlns:a16="http://schemas.microsoft.com/office/drawing/2014/main" id="{460B44B1-2098-A5C5-C059-1D0CC4D1ABD8}"/>
              </a:ext>
            </a:extLst>
          </p:cNvPr>
          <p:cNvSpPr txBox="1">
            <a:spLocks/>
          </p:cNvSpPr>
          <p:nvPr/>
        </p:nvSpPr>
        <p:spPr>
          <a:xfrm>
            <a:off x="1853900" y="4876782"/>
            <a:ext cx="3903424" cy="68155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600"/>
              <a:buFont typeface="PT Serif"/>
              <a:buNone/>
              <a:defRPr sz="1600" b="1" i="0" u="none" strike="noStrike" cap="none">
                <a:solidFill>
                  <a:schemeClr val="dk1"/>
                </a:solidFill>
                <a:latin typeface="PT Serif"/>
                <a:ea typeface="PT Serif"/>
                <a:cs typeface="PT Serif"/>
                <a:sym typeface="PT Serif"/>
              </a:defRPr>
            </a:lvl1pPr>
            <a:lvl2pPr marL="914400" marR="0" lvl="1"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2pPr>
            <a:lvl3pPr marL="1371600" marR="0" lvl="2"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3pPr>
            <a:lvl4pPr marL="1828800" marR="0" lvl="3"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4pPr>
            <a:lvl5pPr marL="2286000" marR="0" lvl="4"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5pPr>
            <a:lvl6pPr marL="2743200" marR="0" lvl="5"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6pPr>
            <a:lvl7pPr marL="3200400" marR="0" lvl="6"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7pPr>
            <a:lvl8pPr marL="3657600" marR="0" lvl="7"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8pPr>
            <a:lvl9pPr marL="4114800" marR="0" lvl="8" indent="-317500" algn="ctr" rtl="0">
              <a:lnSpc>
                <a:spcPct val="100000"/>
              </a:lnSpc>
              <a:spcBef>
                <a:spcPts val="0"/>
              </a:spcBef>
              <a:spcAft>
                <a:spcPts val="0"/>
              </a:spcAft>
              <a:buClr>
                <a:schemeClr val="dk2"/>
              </a:buClr>
              <a:buSzPts val="1600"/>
              <a:buFont typeface="PT Serif"/>
              <a:buNone/>
              <a:defRPr sz="1600" b="1" i="0" u="none" strike="noStrike" cap="none">
                <a:solidFill>
                  <a:schemeClr val="dk2"/>
                </a:solidFill>
                <a:latin typeface="PT Serif"/>
                <a:ea typeface="PT Serif"/>
                <a:cs typeface="PT Serif"/>
                <a:sym typeface="PT Serif"/>
              </a:defRPr>
            </a:lvl9pPr>
          </a:lstStyle>
          <a:p>
            <a:pPr marL="0" indent="0"/>
            <a:endParaRPr lang="en-US" sz="3200" i="1" kern="0" dirty="0">
              <a:solidFill>
                <a:srgbClr val="0432FF"/>
              </a:solidFill>
              <a:latin typeface="Times New Roman" pitchFamily="18" charset="0"/>
              <a:cs typeface="Times New Roman" pitchFamily="18" charset="0"/>
            </a:endParaRPr>
          </a:p>
        </p:txBody>
      </p:sp>
      <p:sp>
        <p:nvSpPr>
          <p:cNvPr id="6" name="TextBox 5">
            <a:extLst>
              <a:ext uri="{FF2B5EF4-FFF2-40B4-BE49-F238E27FC236}">
                <a16:creationId xmlns:a16="http://schemas.microsoft.com/office/drawing/2014/main" id="{DE2C033D-587A-C1B1-6CA0-8FB004A3B4F9}"/>
              </a:ext>
            </a:extLst>
          </p:cNvPr>
          <p:cNvSpPr txBox="1"/>
          <p:nvPr/>
        </p:nvSpPr>
        <p:spPr>
          <a:xfrm rot="10800000" flipV="1">
            <a:off x="5813622" y="2957674"/>
            <a:ext cx="5856828" cy="666786"/>
          </a:xfrm>
          <a:prstGeom prst="rect">
            <a:avLst/>
          </a:prstGeom>
          <a:noFill/>
        </p:spPr>
        <p:txBody>
          <a:bodyPr wrap="square">
            <a:spAutoFit/>
          </a:bodyPr>
          <a:lstStyle/>
          <a:p>
            <a:r>
              <a:rPr lang="en-US" sz="3733" b="1" i="1" dirty="0">
                <a:latin typeface="Times New Roman" panose="02020603050405020304" pitchFamily="18" charset="0"/>
                <a:ea typeface="Aptos" panose="020B0004020202020204" pitchFamily="34" charset="0"/>
              </a:rPr>
              <a:t>Start small</a:t>
            </a:r>
            <a:endParaRPr lang="en-VN" sz="3733" b="1" dirty="0">
              <a:latin typeface="Times New Roman" panose="02020603050405020304" pitchFamily="18" charset="0"/>
              <a:cs typeface="Times New Roman" panose="02020603050405020304" pitchFamily="18" charset="0"/>
            </a:endParaRPr>
          </a:p>
        </p:txBody>
      </p:sp>
      <p:sp>
        <p:nvSpPr>
          <p:cNvPr id="2" name="Arrow: Right 17">
            <a:extLst>
              <a:ext uri="{FF2B5EF4-FFF2-40B4-BE49-F238E27FC236}">
                <a16:creationId xmlns:a16="http://schemas.microsoft.com/office/drawing/2014/main" id="{E7832286-1E3F-E94E-B1DA-47664F11DC45}"/>
              </a:ext>
            </a:extLst>
          </p:cNvPr>
          <p:cNvSpPr/>
          <p:nvPr/>
        </p:nvSpPr>
        <p:spPr>
          <a:xfrm>
            <a:off x="4287003" y="3258067"/>
            <a:ext cx="788792" cy="6815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00847985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nodePh="1">
                                  <p:stCondLst>
                                    <p:cond delay="0"/>
                                  </p:stCondLst>
                                  <p:endCondLst>
                                    <p:cond evt="begin" delay="0">
                                      <p:tn val="25"/>
                                    </p:cond>
                                  </p:end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9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9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9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 grpId="0" animBg="1"/>
      <p:bldP spid="397" grpId="0"/>
      <p:bldP spid="398" grpId="0"/>
      <p:bldP spid="6"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73C9C1-E57B-9A5B-0C9E-C396D2B27EA3}"/>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7400" b="1">
                <a:solidFill>
                  <a:schemeClr val="tx1">
                    <a:lumMod val="85000"/>
                    <a:lumOff val="15000"/>
                  </a:schemeClr>
                </a:solidFill>
              </a:rPr>
              <a:t>1. INTRODUCTION</a:t>
            </a:r>
          </a:p>
        </p:txBody>
      </p:sp>
      <p:pic>
        <p:nvPicPr>
          <p:cNvPr id="7" name="Graphic 6" descr="Like">
            <a:extLst>
              <a:ext uri="{FF2B5EF4-FFF2-40B4-BE49-F238E27FC236}">
                <a16:creationId xmlns:a16="http://schemas.microsoft.com/office/drawing/2014/main" id="{05A88256-0202-B346-D2E0-A85AD481FC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8" name="Straight Connector 17">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158927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Romeo Montague | Shakespeare Wiki | Fandom"/>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7" name="AutoShape 6" descr="Romeo Montague | Shakespeare Wiki | Fandom"/>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 name="Rounded Rectangular Callout 1">
            <a:extLst>
              <a:ext uri="{FF2B5EF4-FFF2-40B4-BE49-F238E27FC236}">
                <a16:creationId xmlns:a16="http://schemas.microsoft.com/office/drawing/2014/main" id="{6DCEDA04-7304-558A-04AB-DF4982FF1E66}"/>
              </a:ext>
            </a:extLst>
          </p:cNvPr>
          <p:cNvSpPr/>
          <p:nvPr/>
        </p:nvSpPr>
        <p:spPr>
          <a:xfrm>
            <a:off x="410633" y="1187039"/>
            <a:ext cx="6705600" cy="1102068"/>
          </a:xfrm>
          <a:prstGeom prst="wedgeRoundRectCallout">
            <a:avLst>
              <a:gd name="adj1" fmla="val 61840"/>
              <a:gd name="adj2" fmla="val 46390"/>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200" b="1" i="1" dirty="0">
                <a:solidFill>
                  <a:srgbClr val="FFFF00"/>
                </a:solidFill>
                <a:latin typeface="Times New Roman" panose="02020603050405020304" pitchFamily="18" charset="0"/>
                <a:cs typeface="Times New Roman" panose="02020603050405020304" pitchFamily="18" charset="0"/>
              </a:rPr>
              <a:t>Invest in technological infrastructure</a:t>
            </a:r>
          </a:p>
        </p:txBody>
      </p:sp>
      <p:sp>
        <p:nvSpPr>
          <p:cNvPr id="3" name="Rounded Rectangular Callout 2">
            <a:extLst>
              <a:ext uri="{FF2B5EF4-FFF2-40B4-BE49-F238E27FC236}">
                <a16:creationId xmlns:a16="http://schemas.microsoft.com/office/drawing/2014/main" id="{0FE5A072-EAA3-3A2B-61A3-5E35A9D9EEC9}"/>
              </a:ext>
            </a:extLst>
          </p:cNvPr>
          <p:cNvSpPr/>
          <p:nvPr/>
        </p:nvSpPr>
        <p:spPr>
          <a:xfrm>
            <a:off x="304800" y="2561993"/>
            <a:ext cx="6811433" cy="1032737"/>
          </a:xfrm>
          <a:prstGeom prst="wedgeRoundRectCallout">
            <a:avLst>
              <a:gd name="adj1" fmla="val 73271"/>
              <a:gd name="adj2" fmla="val -5634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733" b="1" i="1" dirty="0">
                <a:solidFill>
                  <a:srgbClr val="FFFF00"/>
                </a:solidFill>
                <a:latin typeface="Times New Roman" panose="02020603050405020304" pitchFamily="18" charset="0"/>
                <a:cs typeface="Times New Roman" panose="02020603050405020304" pitchFamily="18" charset="0"/>
              </a:rPr>
              <a:t>Improve teacher training</a:t>
            </a:r>
            <a:r>
              <a:rPr lang="en-US" sz="3733" b="1" dirty="0">
                <a:solidFill>
                  <a:srgbClr val="FFFF00"/>
                </a:solidFill>
                <a:latin typeface="Times New Roman" panose="02020603050405020304" pitchFamily="18" charset="0"/>
                <a:cs typeface="Times New Roman" panose="02020603050405020304" pitchFamily="18" charset="0"/>
              </a:rPr>
              <a:t> </a:t>
            </a:r>
            <a:endParaRPr lang="en-US" sz="3733" b="1" i="1" dirty="0">
              <a:solidFill>
                <a:srgbClr val="FFFF00"/>
              </a:solidFill>
              <a:latin typeface="Times New Roman" pitchFamily="18" charset="0"/>
              <a:cs typeface="Times New Roman" pitchFamily="18" charset="0"/>
            </a:endParaRPr>
          </a:p>
        </p:txBody>
      </p:sp>
      <p:sp>
        <p:nvSpPr>
          <p:cNvPr id="4" name="Rounded Rectangular Callout 3">
            <a:extLst>
              <a:ext uri="{FF2B5EF4-FFF2-40B4-BE49-F238E27FC236}">
                <a16:creationId xmlns:a16="http://schemas.microsoft.com/office/drawing/2014/main" id="{80DBDC3A-B639-B97A-2D32-3A74B98113A6}"/>
              </a:ext>
            </a:extLst>
          </p:cNvPr>
          <p:cNvSpPr/>
          <p:nvPr/>
        </p:nvSpPr>
        <p:spPr>
          <a:xfrm>
            <a:off x="6562166" y="4676011"/>
            <a:ext cx="2832847" cy="2039028"/>
          </a:xfrm>
          <a:prstGeom prst="wedgeRoundRectCallout">
            <a:avLst>
              <a:gd name="adj1" fmla="val 55154"/>
              <a:gd name="adj2" fmla="val -102130"/>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r>
              <a:rPr lang="en-US" sz="3200" b="1" i="1" dirty="0">
                <a:solidFill>
                  <a:srgbClr val="FFFF00"/>
                </a:solidFill>
                <a:latin typeface="Times New Roman" panose="02020603050405020304" pitchFamily="18" charset="0"/>
                <a:cs typeface="Times New Roman" panose="02020603050405020304" pitchFamily="18" charset="0"/>
              </a:rPr>
              <a:t>Strengthen international partnerships</a:t>
            </a:r>
            <a:r>
              <a:rPr lang="en-US" sz="3200" b="1" dirty="0">
                <a:solidFill>
                  <a:srgbClr val="FFFF00"/>
                </a:solidFill>
                <a:latin typeface="Times New Roman" panose="02020603050405020304" pitchFamily="18" charset="0"/>
                <a:cs typeface="Times New Roman" panose="02020603050405020304" pitchFamily="18" charset="0"/>
              </a:rPr>
              <a:t>:</a:t>
            </a:r>
            <a:r>
              <a:rPr lang="en-VN" sz="3200" b="1" dirty="0">
                <a:solidFill>
                  <a:srgbClr val="FFFF00"/>
                </a:solidFill>
                <a:latin typeface="Times New Roman" panose="02020603050405020304" pitchFamily="18" charset="0"/>
                <a:cs typeface="Times New Roman" panose="02020603050405020304" pitchFamily="18" charset="0"/>
              </a:rPr>
              <a:t> </a:t>
            </a:r>
            <a:endParaRPr lang="en-VN" sz="3200" b="1" i="1" dirty="0">
              <a:solidFill>
                <a:srgbClr val="FFFF00"/>
              </a:solidFill>
              <a:latin typeface="Times New Roman" panose="02020603050405020304" pitchFamily="18" charset="0"/>
              <a:cs typeface="Times New Roman" panose="02020603050405020304" pitchFamily="18" charset="0"/>
            </a:endParaRPr>
          </a:p>
        </p:txBody>
      </p:sp>
      <p:sp>
        <p:nvSpPr>
          <p:cNvPr id="5" name="Rounded Rectangular Callout 4">
            <a:extLst>
              <a:ext uri="{FF2B5EF4-FFF2-40B4-BE49-F238E27FC236}">
                <a16:creationId xmlns:a16="http://schemas.microsoft.com/office/drawing/2014/main" id="{ED9E64C0-AA0B-0BEA-22C6-BD364F520308}"/>
              </a:ext>
            </a:extLst>
          </p:cNvPr>
          <p:cNvSpPr/>
          <p:nvPr/>
        </p:nvSpPr>
        <p:spPr>
          <a:xfrm>
            <a:off x="457200" y="5236113"/>
            <a:ext cx="5892800" cy="1413649"/>
          </a:xfrm>
          <a:prstGeom prst="wedgeRoundRectCallout">
            <a:avLst>
              <a:gd name="adj1" fmla="val 92288"/>
              <a:gd name="adj2" fmla="val -197714"/>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sz="3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Oval 8">
            <a:extLst>
              <a:ext uri="{FF2B5EF4-FFF2-40B4-BE49-F238E27FC236}">
                <a16:creationId xmlns:a16="http://schemas.microsoft.com/office/drawing/2014/main" id="{E8D91F4F-8771-AEAF-8B67-5F1FF0317E83}"/>
              </a:ext>
            </a:extLst>
          </p:cNvPr>
          <p:cNvSpPr/>
          <p:nvPr/>
        </p:nvSpPr>
        <p:spPr>
          <a:xfrm>
            <a:off x="7699024" y="213785"/>
            <a:ext cx="4492977" cy="3692172"/>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67"/>
              </a:spcAft>
            </a:pPr>
            <a:r>
              <a:rPr lang="en-US" sz="2667" b="1" i="1" kern="100" dirty="0">
                <a:latin typeface="Times New Roman" panose="02020603050405020304" pitchFamily="18" charset="0"/>
                <a:ea typeface="Aptos" panose="020B0004020202020204" pitchFamily="34" charset="0"/>
                <a:cs typeface="Times New Roman" panose="02020603050405020304" pitchFamily="18" charset="0"/>
              </a:rPr>
              <a:t>Question 12. What suggestions do you have to make the application of AI in higher education more sustainable and effective?</a:t>
            </a:r>
            <a:endParaRPr lang="en-VN" sz="2667" b="1"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10" name="Rounded Rectangular Callout 9">
            <a:extLst>
              <a:ext uri="{FF2B5EF4-FFF2-40B4-BE49-F238E27FC236}">
                <a16:creationId xmlns:a16="http://schemas.microsoft.com/office/drawing/2014/main" id="{2B8C9EA9-EC6D-4E11-6527-14456054F9BE}"/>
              </a:ext>
            </a:extLst>
          </p:cNvPr>
          <p:cNvSpPr/>
          <p:nvPr/>
        </p:nvSpPr>
        <p:spPr>
          <a:xfrm>
            <a:off x="304800" y="3905957"/>
            <a:ext cx="6811433" cy="1032737"/>
          </a:xfrm>
          <a:prstGeom prst="wedgeRoundRectCallout">
            <a:avLst>
              <a:gd name="adj1" fmla="val 73271"/>
              <a:gd name="adj2" fmla="val -118849"/>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pPr lvl="0" algn="ctr"/>
            <a:r>
              <a:rPr lang="en-US" sz="3200" b="1" i="1" dirty="0">
                <a:solidFill>
                  <a:srgbClr val="FFFF00"/>
                </a:solidFill>
                <a:latin typeface="Times New Roman" panose="02020603050405020304" pitchFamily="18" charset="0"/>
                <a:cs typeface="Times New Roman" panose="02020603050405020304" pitchFamily="18" charset="0"/>
              </a:rPr>
              <a:t>Develop supportive policies</a:t>
            </a:r>
            <a:r>
              <a:rPr lang="en-US" sz="3200" b="1" dirty="0">
                <a:solidFill>
                  <a:srgbClr val="FFFF00"/>
                </a:solidFill>
                <a:latin typeface="Times New Roman" panose="02020603050405020304" pitchFamily="18" charset="0"/>
                <a:cs typeface="Times New Roman" panose="02020603050405020304" pitchFamily="18" charset="0"/>
              </a:rPr>
              <a:t> </a:t>
            </a:r>
            <a:endParaRPr lang="en-US" sz="3200" b="1" i="1" dirty="0">
              <a:solidFill>
                <a:srgbClr val="FFFF00"/>
              </a:solidFill>
              <a:latin typeface="Times New Roman" pitchFamily="18" charset="0"/>
              <a:cs typeface="Times New Roman" pitchFamily="18" charset="0"/>
            </a:endParaRPr>
          </a:p>
        </p:txBody>
      </p:sp>
      <p:sp>
        <p:nvSpPr>
          <p:cNvPr id="12" name="TextBox 11">
            <a:extLst>
              <a:ext uri="{FF2B5EF4-FFF2-40B4-BE49-F238E27FC236}">
                <a16:creationId xmlns:a16="http://schemas.microsoft.com/office/drawing/2014/main" id="{75A4913A-7580-5D1D-9992-86DF00CE6E70}"/>
              </a:ext>
            </a:extLst>
          </p:cNvPr>
          <p:cNvSpPr txBox="1"/>
          <p:nvPr/>
        </p:nvSpPr>
        <p:spPr>
          <a:xfrm>
            <a:off x="1387871" y="5601558"/>
            <a:ext cx="6311152" cy="584775"/>
          </a:xfrm>
          <a:prstGeom prst="rect">
            <a:avLst/>
          </a:prstGeom>
          <a:noFill/>
        </p:spPr>
        <p:txBody>
          <a:bodyPr wrap="square">
            <a:spAutoFit/>
          </a:bodyPr>
          <a:lstStyle/>
          <a:p>
            <a:r>
              <a:rPr lang="en-US" sz="3200" b="1" i="1" dirty="0">
                <a:solidFill>
                  <a:srgbClr val="FFFF00"/>
                </a:solidFill>
                <a:latin typeface="Times New Roman" panose="02020603050405020304" pitchFamily="18" charset="0"/>
                <a:ea typeface="Aptos" panose="020B0004020202020204" pitchFamily="34" charset="0"/>
                <a:cs typeface="Times New Roman" panose="02020603050405020304" pitchFamily="18" charset="0"/>
              </a:rPr>
              <a:t>Create domestic AI tools</a:t>
            </a:r>
            <a:r>
              <a:rPr lang="en-VN" sz="3200" b="1" dirty="0">
                <a:solidFill>
                  <a:srgbClr val="FFFF00"/>
                </a:solidFill>
                <a:latin typeface="Times New Roman" panose="02020603050405020304" pitchFamily="18" charset="0"/>
                <a:cs typeface="Times New Roman" panose="02020603050405020304" pitchFamily="18" charset="0"/>
              </a:rPr>
              <a:t> </a:t>
            </a:r>
          </a:p>
        </p:txBody>
      </p:sp>
      <p:sp>
        <p:nvSpPr>
          <p:cNvPr id="13" name="Rounded Rectangular Callout 12">
            <a:extLst>
              <a:ext uri="{FF2B5EF4-FFF2-40B4-BE49-F238E27FC236}">
                <a16:creationId xmlns:a16="http://schemas.microsoft.com/office/drawing/2014/main" id="{910A8B9C-C5B5-38FD-EAED-A5692D22020D}"/>
              </a:ext>
            </a:extLst>
          </p:cNvPr>
          <p:cNvSpPr/>
          <p:nvPr/>
        </p:nvSpPr>
        <p:spPr>
          <a:xfrm>
            <a:off x="9395013" y="4605189"/>
            <a:ext cx="2712987" cy="2039028"/>
          </a:xfrm>
          <a:prstGeom prst="wedgeRoundRectCallout">
            <a:avLst>
              <a:gd name="adj1" fmla="val -40722"/>
              <a:gd name="adj2" fmla="val -97734"/>
              <a:gd name="adj3" fmla="val 16667"/>
            </a:avLst>
          </a:prstGeom>
        </p:spPr>
        <p:style>
          <a:lnRef idx="3">
            <a:schemeClr val="lt1"/>
          </a:lnRef>
          <a:fillRef idx="1">
            <a:schemeClr val="accent3"/>
          </a:fillRef>
          <a:effectRef idx="1">
            <a:schemeClr val="accent3"/>
          </a:effectRef>
          <a:fontRef idx="minor">
            <a:schemeClr val="lt1"/>
          </a:fontRef>
        </p:style>
        <p:txBody>
          <a:bodyPr rtlCol="0" anchor="ctr"/>
          <a:lstStyle/>
          <a:p>
            <a:r>
              <a:rPr lang="en-US" sz="3200" b="1" i="1" dirty="0">
                <a:solidFill>
                  <a:srgbClr val="FFFF00"/>
                </a:solidFill>
                <a:latin typeface="Times New Roman" panose="02020603050405020304" pitchFamily="18" charset="0"/>
                <a:cs typeface="Times New Roman" panose="02020603050405020304" pitchFamily="18" charset="0"/>
              </a:rPr>
              <a:t>Implement continuous evaluation</a:t>
            </a:r>
            <a:r>
              <a:rPr lang="en-US" sz="3200" b="1" dirty="0">
                <a:solidFill>
                  <a:srgbClr val="FFFF00"/>
                </a:solidFill>
                <a:latin typeface="Times New Roman" panose="02020603050405020304" pitchFamily="18" charset="0"/>
                <a:cs typeface="Times New Roman" panose="02020603050405020304" pitchFamily="18" charset="0"/>
              </a:rPr>
              <a:t>: </a:t>
            </a:r>
            <a:endParaRPr lang="en-VN" sz="3200" b="1"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32862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6" presetClass="entr" presetSubtype="21"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P spid="10" grpId="0" animBg="1"/>
      <p:bldP spid="13" grpId="0" animBg="1"/>
      <p:bldP spid="1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04A07-5283-B593-78F0-B9CDA365D410}"/>
              </a:ext>
            </a:extLst>
          </p:cNvPr>
          <p:cNvSpPr>
            <a:spLocks noGrp="1"/>
          </p:cNvSpPr>
          <p:nvPr>
            <p:ph type="title"/>
          </p:nvPr>
        </p:nvSpPr>
        <p:spPr>
          <a:xfrm>
            <a:off x="731786" y="297345"/>
            <a:ext cx="11243733" cy="1040568"/>
          </a:xfrm>
        </p:spPr>
        <p:txBody>
          <a:bodyPr/>
          <a:lstStyle/>
          <a:p>
            <a:pPr algn="ctr"/>
            <a:r>
              <a:rPr lang="en-US" b="1" dirty="0">
                <a:solidFill>
                  <a:srgbClr val="0432FF"/>
                </a:solidFill>
                <a:effectLst>
                  <a:outerShdw blurRad="38100" dist="38100" dir="2700000" algn="tl">
                    <a:srgbClr val="000000">
                      <a:alpha val="43137"/>
                    </a:srgbClr>
                  </a:outerShdw>
                </a:effectLst>
                <a:latin typeface="Times New Roman" pitchFamily="18" charset="0"/>
                <a:cs typeface="Times New Roman" pitchFamily="18" charset="0"/>
              </a:rPr>
              <a:t>5. DISCUSSION</a:t>
            </a:r>
            <a:endParaRPr lang="en-VN" b="1" dirty="0">
              <a:solidFill>
                <a:srgbClr val="0432FF"/>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B40CA6C-DB36-5E02-E61B-EBF269CA6E06}"/>
              </a:ext>
            </a:extLst>
          </p:cNvPr>
          <p:cNvSpPr txBox="1"/>
          <p:nvPr/>
        </p:nvSpPr>
        <p:spPr>
          <a:xfrm>
            <a:off x="890738" y="1715321"/>
            <a:ext cx="2880985" cy="3375796"/>
          </a:xfrm>
          <a:prstGeom prst="rect">
            <a:avLst/>
          </a:prstGeom>
          <a:noFill/>
          <a:ln w="28575">
            <a:solidFill>
              <a:schemeClr val="tx1">
                <a:lumMod val="50000"/>
              </a:schemeClr>
            </a:solidFill>
          </a:ln>
        </p:spPr>
        <p:txBody>
          <a:bodyPr wrap="square" rtlCol="0">
            <a:spAutoFit/>
          </a:bodyPr>
          <a:lstStyle/>
          <a:p>
            <a:pPr algn="ctr"/>
            <a:r>
              <a:rPr lang="en-US" sz="2667" b="1" dirty="0">
                <a:solidFill>
                  <a:srgbClr val="0432FF"/>
                </a:solidFill>
                <a:latin typeface="Times New Roman" panose="02020603050405020304" pitchFamily="18" charset="0"/>
                <a:cs typeface="Times New Roman" panose="02020603050405020304" pitchFamily="18" charset="0"/>
              </a:rPr>
              <a:t>Based on the findings, all five lecturers recognize the growing prevalence of AI tools in higher education. </a:t>
            </a:r>
          </a:p>
        </p:txBody>
      </p:sp>
      <p:sp>
        <p:nvSpPr>
          <p:cNvPr id="6" name="TextBox 5">
            <a:extLst>
              <a:ext uri="{FF2B5EF4-FFF2-40B4-BE49-F238E27FC236}">
                <a16:creationId xmlns:a16="http://schemas.microsoft.com/office/drawing/2014/main" id="{268B0AE4-658E-0056-CA6F-6C2B502C83EC}"/>
              </a:ext>
            </a:extLst>
          </p:cNvPr>
          <p:cNvSpPr txBox="1"/>
          <p:nvPr/>
        </p:nvSpPr>
        <p:spPr>
          <a:xfrm>
            <a:off x="5206649" y="1448580"/>
            <a:ext cx="6130255" cy="1077026"/>
          </a:xfrm>
          <a:prstGeom prst="rect">
            <a:avLst/>
          </a:prstGeom>
          <a:noFill/>
          <a:ln w="28575">
            <a:solidFill>
              <a:schemeClr val="tx1">
                <a:lumMod val="50000"/>
              </a:schemeClr>
            </a:solidFill>
          </a:ln>
        </p:spPr>
        <p:txBody>
          <a:bodyPr wrap="square" rtlCol="0">
            <a:spAutoFit/>
          </a:bodyPr>
          <a:lstStyle/>
          <a:p>
            <a:r>
              <a:rPr lang="en-US" sz="2133" dirty="0">
                <a:latin typeface="Times New Roman" panose="02020603050405020304" pitchFamily="18" charset="0"/>
                <a:cs typeface="Times New Roman" panose="02020603050405020304" pitchFamily="18" charset="0"/>
              </a:rPr>
              <a:t>They have applied various AI tools across multiple subjects &amp;  identified both the strengths &amp; limitations of using AI in language teaching and learning</a:t>
            </a:r>
            <a:r>
              <a:rPr lang="en-VN" sz="2133" dirty="0">
                <a:latin typeface="Times New Roman" panose="02020603050405020304" pitchFamily="18" charset="0"/>
                <a:cs typeface="Times New Roman" panose="02020603050405020304" pitchFamily="18" charset="0"/>
              </a:rPr>
              <a:t> .</a:t>
            </a:r>
            <a:endParaRPr lang="en-US" sz="2133"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A00F89E-7F7B-8511-2076-D2624D2CEEFA}"/>
              </a:ext>
            </a:extLst>
          </p:cNvPr>
          <p:cNvSpPr txBox="1"/>
          <p:nvPr/>
        </p:nvSpPr>
        <p:spPr>
          <a:xfrm>
            <a:off x="5171007" y="2764796"/>
            <a:ext cx="6130255" cy="748795"/>
          </a:xfrm>
          <a:prstGeom prst="rect">
            <a:avLst/>
          </a:prstGeom>
          <a:noFill/>
          <a:ln w="28575">
            <a:solidFill>
              <a:schemeClr val="tx1">
                <a:lumMod val="50000"/>
              </a:schemeClr>
            </a:solidFill>
          </a:ln>
        </p:spPr>
        <p:txBody>
          <a:bodyPr wrap="square" rtlCol="0">
            <a:spAutoFit/>
          </a:bodyPr>
          <a:lstStyle/>
          <a:p>
            <a:r>
              <a:rPr lang="en-US" sz="2133" dirty="0">
                <a:latin typeface="Times New Roman" panose="02020603050405020304" pitchFamily="18" charset="0"/>
                <a:cs typeface="Times New Roman" panose="02020603050405020304" pitchFamily="18" charset="0"/>
              </a:rPr>
              <a:t>They also encountered challenges when integrating AI into lesson planning and classroom management. </a:t>
            </a:r>
          </a:p>
        </p:txBody>
      </p:sp>
      <p:sp>
        <p:nvSpPr>
          <p:cNvPr id="8" name="Arrow: Right 7">
            <a:extLst>
              <a:ext uri="{FF2B5EF4-FFF2-40B4-BE49-F238E27FC236}">
                <a16:creationId xmlns:a16="http://schemas.microsoft.com/office/drawing/2014/main" id="{7AFC1BDA-C907-E32A-2C11-E5B74176223A}"/>
              </a:ext>
            </a:extLst>
          </p:cNvPr>
          <p:cNvSpPr/>
          <p:nvPr/>
        </p:nvSpPr>
        <p:spPr>
          <a:xfrm>
            <a:off x="4153074" y="1656925"/>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extBox 13">
            <a:extLst>
              <a:ext uri="{FF2B5EF4-FFF2-40B4-BE49-F238E27FC236}">
                <a16:creationId xmlns:a16="http://schemas.microsoft.com/office/drawing/2014/main" id="{A92F5148-1224-2A0C-D53C-60B6579D4FA3}"/>
              </a:ext>
            </a:extLst>
          </p:cNvPr>
          <p:cNvSpPr txBox="1"/>
          <p:nvPr/>
        </p:nvSpPr>
        <p:spPr>
          <a:xfrm>
            <a:off x="5124338" y="3822663"/>
            <a:ext cx="6130255" cy="1200329"/>
          </a:xfrm>
          <a:prstGeom prst="rect">
            <a:avLst/>
          </a:prstGeom>
          <a:noFill/>
          <a:ln w="28575">
            <a:solidFill>
              <a:schemeClr val="tx1">
                <a:lumMod val="50000"/>
              </a:schemeClr>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The use of AI has significantly changed teaching practices, eliciting both positive and negative reactions from students. </a:t>
            </a:r>
            <a:endParaRPr lang="en-US" sz="2667" dirty="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99A0E00C-4218-1F54-B5A1-0FC31122A223}"/>
              </a:ext>
            </a:extLst>
          </p:cNvPr>
          <p:cNvSpPr txBox="1"/>
          <p:nvPr/>
        </p:nvSpPr>
        <p:spPr>
          <a:xfrm>
            <a:off x="5171006" y="5015727"/>
            <a:ext cx="6083585" cy="1200329"/>
          </a:xfrm>
          <a:prstGeom prst="rect">
            <a:avLst/>
          </a:prstGeom>
          <a:noFill/>
          <a:ln w="28575">
            <a:solidFill>
              <a:schemeClr val="tx1">
                <a:lumMod val="50000"/>
              </a:schemeClr>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Despite the challenges, all five lecturers remain committed to continuing the use of AI due to its considerable benefits.</a:t>
            </a:r>
            <a:endParaRPr lang="en-VN" sz="2400" dirty="0">
              <a:latin typeface="Times New Roman" panose="02020603050405020304" pitchFamily="18" charset="0"/>
              <a:cs typeface="Times New Roman" panose="02020603050405020304" pitchFamily="18" charset="0"/>
            </a:endParaRPr>
          </a:p>
        </p:txBody>
      </p:sp>
      <p:sp>
        <p:nvSpPr>
          <p:cNvPr id="18" name="Arrow: Right 17">
            <a:extLst>
              <a:ext uri="{FF2B5EF4-FFF2-40B4-BE49-F238E27FC236}">
                <a16:creationId xmlns:a16="http://schemas.microsoft.com/office/drawing/2014/main" id="{2EB02730-B5AA-4776-09A6-FF96E512D28D}"/>
              </a:ext>
            </a:extLst>
          </p:cNvPr>
          <p:cNvSpPr/>
          <p:nvPr/>
        </p:nvSpPr>
        <p:spPr>
          <a:xfrm>
            <a:off x="4205899" y="2863050"/>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Arrow: Right 18">
            <a:extLst>
              <a:ext uri="{FF2B5EF4-FFF2-40B4-BE49-F238E27FC236}">
                <a16:creationId xmlns:a16="http://schemas.microsoft.com/office/drawing/2014/main" id="{E6401817-E921-23E4-BE40-03E1CFEEC782}"/>
              </a:ext>
            </a:extLst>
          </p:cNvPr>
          <p:cNvSpPr/>
          <p:nvPr/>
        </p:nvSpPr>
        <p:spPr>
          <a:xfrm>
            <a:off x="4253430" y="4090234"/>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Arrow: Right 19">
            <a:extLst>
              <a:ext uri="{FF2B5EF4-FFF2-40B4-BE49-F238E27FC236}">
                <a16:creationId xmlns:a16="http://schemas.microsoft.com/office/drawing/2014/main" id="{6C41D543-4184-65CD-FE41-E6E855B145BF}"/>
              </a:ext>
            </a:extLst>
          </p:cNvPr>
          <p:cNvSpPr/>
          <p:nvPr/>
        </p:nvSpPr>
        <p:spPr>
          <a:xfrm>
            <a:off x="4253429" y="5194645"/>
            <a:ext cx="684756" cy="3369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43075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4" grpId="0" animBg="1"/>
      <p:bldP spid="16" grpId="0" animBg="1"/>
      <p:bldP spid="16" grpId="1" animBg="1"/>
      <p:bldP spid="18" grpId="0" animBg="1"/>
      <p:bldP spid="19" grpId="0" animBg="1"/>
      <p:bldP spid="20" grpId="0" animBg="1"/>
      <p:bldP spid="20"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04A07-5283-B593-78F0-B9CDA365D410}"/>
              </a:ext>
            </a:extLst>
          </p:cNvPr>
          <p:cNvSpPr>
            <a:spLocks noGrp="1"/>
          </p:cNvSpPr>
          <p:nvPr>
            <p:ph type="title"/>
          </p:nvPr>
        </p:nvSpPr>
        <p:spPr>
          <a:xfrm>
            <a:off x="731786" y="297345"/>
            <a:ext cx="11243733" cy="1040568"/>
          </a:xfrm>
        </p:spPr>
        <p:txBody>
          <a:bodyPr/>
          <a:lstStyle/>
          <a:p>
            <a:pPr algn="ctr"/>
            <a:r>
              <a:rPr lang="en-US" b="1" dirty="0">
                <a:solidFill>
                  <a:srgbClr val="0432FF"/>
                </a:solidFill>
                <a:effectLst>
                  <a:outerShdw blurRad="38100" dist="38100" dir="2700000" algn="tl">
                    <a:srgbClr val="000000">
                      <a:alpha val="43137"/>
                    </a:srgbClr>
                  </a:outerShdw>
                </a:effectLst>
                <a:latin typeface="Times New Roman" pitchFamily="18" charset="0"/>
                <a:cs typeface="Times New Roman" pitchFamily="18" charset="0"/>
              </a:rPr>
              <a:t>6. CONCLUSION</a:t>
            </a:r>
            <a:endParaRPr lang="en-VN" b="1" dirty="0">
              <a:solidFill>
                <a:srgbClr val="0432FF"/>
              </a:solidFill>
              <a:latin typeface="Times New Roman" panose="02020603050405020304" pitchFamily="18" charset="0"/>
              <a:cs typeface="Times New Roman" panose="02020603050405020304" pitchFamily="18" charset="0"/>
            </a:endParaRPr>
          </a:p>
        </p:txBody>
      </p:sp>
      <p:grpSp>
        <p:nvGrpSpPr>
          <p:cNvPr id="3" name="Google Shape;488;p47">
            <a:extLst>
              <a:ext uri="{FF2B5EF4-FFF2-40B4-BE49-F238E27FC236}">
                <a16:creationId xmlns:a16="http://schemas.microsoft.com/office/drawing/2014/main" id="{F0F59E70-E42B-9581-F169-4A98008B9927}"/>
              </a:ext>
            </a:extLst>
          </p:cNvPr>
          <p:cNvGrpSpPr/>
          <p:nvPr/>
        </p:nvGrpSpPr>
        <p:grpSpPr>
          <a:xfrm>
            <a:off x="731785" y="1147087"/>
            <a:ext cx="10703091" cy="5316063"/>
            <a:chOff x="480058" y="0"/>
            <a:chExt cx="4178061" cy="2506686"/>
          </a:xfrm>
        </p:grpSpPr>
        <p:sp>
          <p:nvSpPr>
            <p:cNvPr id="4" name="Google Shape;489;p47">
              <a:extLst>
                <a:ext uri="{FF2B5EF4-FFF2-40B4-BE49-F238E27FC236}">
                  <a16:creationId xmlns:a16="http://schemas.microsoft.com/office/drawing/2014/main" id="{1D5B9BCA-5BDE-52EC-0D2B-6EE2880CA733}"/>
                </a:ext>
              </a:extLst>
            </p:cNvPr>
            <p:cNvSpPr/>
            <p:nvPr/>
          </p:nvSpPr>
          <p:spPr>
            <a:xfrm>
              <a:off x="525778" y="0"/>
              <a:ext cx="4046223" cy="617030"/>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9" name="Google Shape;490;p47">
              <a:extLst>
                <a:ext uri="{FF2B5EF4-FFF2-40B4-BE49-F238E27FC236}">
                  <a16:creationId xmlns:a16="http://schemas.microsoft.com/office/drawing/2014/main" id="{C2F59FE6-4918-861E-1B89-E9CEF43EE808}"/>
                </a:ext>
              </a:extLst>
            </p:cNvPr>
            <p:cNvSpPr txBox="1"/>
            <p:nvPr/>
          </p:nvSpPr>
          <p:spPr>
            <a:xfrm>
              <a:off x="543850" y="18072"/>
              <a:ext cx="4010079" cy="580886"/>
            </a:xfrm>
            <a:prstGeom prst="rect">
              <a:avLst/>
            </a:prstGeom>
            <a:noFill/>
            <a:ln>
              <a:noFill/>
            </a:ln>
          </p:spPr>
          <p:txBody>
            <a:bodyPr spcFirstLastPara="1" wrap="square" lIns="86333" tIns="86333" rIns="86333" bIns="86333" anchor="ctr" anchorCtr="0">
              <a:noAutofit/>
            </a:bodyPr>
            <a:lstStyle/>
            <a:p>
              <a:pPr indent="609585" algn="just">
                <a:lnSpc>
                  <a:spcPct val="115000"/>
                </a:lnSpc>
                <a:spcAft>
                  <a:spcPts val="1067"/>
                </a:spcAft>
              </a:pPr>
              <a:r>
                <a:rPr lang="en-US" sz="24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The integration of AI tools into language classes at the university level has been explored through insights from selected experienced English lecturers teaching both English majors and non-majors. </a:t>
              </a:r>
              <a:endParaRPr lang="en-VN" sz="24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p:txBody>
        </p:sp>
        <p:sp>
          <p:nvSpPr>
            <p:cNvPr id="10" name="Google Shape;491;p47">
              <a:extLst>
                <a:ext uri="{FF2B5EF4-FFF2-40B4-BE49-F238E27FC236}">
                  <a16:creationId xmlns:a16="http://schemas.microsoft.com/office/drawing/2014/main" id="{750CAA9D-A1CB-8EC3-8046-51F21E6B710D}"/>
                </a:ext>
              </a:extLst>
            </p:cNvPr>
            <p:cNvSpPr/>
            <p:nvPr/>
          </p:nvSpPr>
          <p:spPr>
            <a:xfrm rot="5400000">
              <a:off x="2420086" y="547910"/>
              <a:ext cx="231386" cy="277663"/>
            </a:xfrm>
            <a:prstGeom prst="rightArrow">
              <a:avLst>
                <a:gd name="adj1" fmla="val 60000"/>
                <a:gd name="adj2" fmla="val 50000"/>
              </a:avLst>
            </a:prstGeom>
            <a:solidFill>
              <a:srgbClr val="B1C0D7"/>
            </a:solidFill>
            <a:ln>
              <a:noFill/>
            </a:ln>
          </p:spPr>
          <p:txBody>
            <a:bodyPr spcFirstLastPara="1" wrap="square" lIns="121900" tIns="121900" rIns="121900" bIns="121900" anchor="ctr" anchorCtr="0">
              <a:noAutofit/>
            </a:bodyPr>
            <a:lstStyle/>
            <a:p>
              <a:endParaRPr sz="2400"/>
            </a:p>
          </p:txBody>
        </p:sp>
        <p:sp>
          <p:nvSpPr>
            <p:cNvPr id="11" name="Google Shape;492;p47">
              <a:extLst>
                <a:ext uri="{FF2B5EF4-FFF2-40B4-BE49-F238E27FC236}">
                  <a16:creationId xmlns:a16="http://schemas.microsoft.com/office/drawing/2014/main" id="{A241D45C-6B0B-9B7D-5EB1-D082E32896AB}"/>
                </a:ext>
              </a:extLst>
            </p:cNvPr>
            <p:cNvSpPr txBox="1"/>
            <p:nvPr/>
          </p:nvSpPr>
          <p:spPr>
            <a:xfrm>
              <a:off x="2465591" y="655593"/>
              <a:ext cx="166597" cy="161970"/>
            </a:xfrm>
            <a:prstGeom prst="rect">
              <a:avLst/>
            </a:prstGeom>
            <a:noFill/>
            <a:ln>
              <a:noFill/>
            </a:ln>
          </p:spPr>
          <p:txBody>
            <a:bodyPr spcFirstLastPara="1" wrap="square" lIns="0" tIns="0" rIns="0" bIns="0" anchor="ctr" anchorCtr="0">
              <a:noAutofit/>
            </a:bodyPr>
            <a:lstStyle/>
            <a:p>
              <a:pPr algn="ctr">
                <a:lnSpc>
                  <a:spcPct val="90000"/>
                </a:lnSpc>
              </a:pPr>
              <a:endParaRPr sz="933">
                <a:solidFill>
                  <a:schemeClr val="lt1"/>
                </a:solidFill>
                <a:latin typeface="Malgun Gothic"/>
                <a:ea typeface="Malgun Gothic"/>
                <a:cs typeface="Malgun Gothic"/>
                <a:sym typeface="Malgun Gothic"/>
              </a:endParaRPr>
            </a:p>
          </p:txBody>
        </p:sp>
        <p:sp>
          <p:nvSpPr>
            <p:cNvPr id="12" name="Google Shape;493;p47">
              <a:extLst>
                <a:ext uri="{FF2B5EF4-FFF2-40B4-BE49-F238E27FC236}">
                  <a16:creationId xmlns:a16="http://schemas.microsoft.com/office/drawing/2014/main" id="{F3BC6FDA-024C-7227-0220-562A94F59C0C}"/>
                </a:ext>
              </a:extLst>
            </p:cNvPr>
            <p:cNvSpPr/>
            <p:nvPr/>
          </p:nvSpPr>
          <p:spPr>
            <a:xfrm>
              <a:off x="514349" y="925545"/>
              <a:ext cx="4069080" cy="617030"/>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3" name="Google Shape;494;p47">
              <a:extLst>
                <a:ext uri="{FF2B5EF4-FFF2-40B4-BE49-F238E27FC236}">
                  <a16:creationId xmlns:a16="http://schemas.microsoft.com/office/drawing/2014/main" id="{A4BFB007-F877-6985-3FB6-6347705D6526}"/>
                </a:ext>
              </a:extLst>
            </p:cNvPr>
            <p:cNvSpPr txBox="1"/>
            <p:nvPr/>
          </p:nvSpPr>
          <p:spPr>
            <a:xfrm>
              <a:off x="489948" y="956970"/>
              <a:ext cx="4120072" cy="580886"/>
            </a:xfrm>
            <a:prstGeom prst="rect">
              <a:avLst/>
            </a:prstGeom>
            <a:noFill/>
            <a:ln>
              <a:noFill/>
            </a:ln>
          </p:spPr>
          <p:txBody>
            <a:bodyPr spcFirstLastPara="1" wrap="square" lIns="86333" tIns="86333" rIns="86333" bIns="86333" anchor="ctr" anchorCtr="0">
              <a:noAutofit/>
            </a:bodyPr>
            <a:lstStyle/>
            <a:p>
              <a:pPr algn="ctr">
                <a:lnSpc>
                  <a:spcPct val="90000"/>
                </a:lnSpc>
              </a:pPr>
              <a:r>
                <a:rPr lang="en-US" sz="2400" b="1" dirty="0">
                  <a:solidFill>
                    <a:schemeClr val="bg1"/>
                  </a:solidFill>
                  <a:latin typeface="Times New Roman" panose="02020603050405020304" pitchFamily="18" charset="0"/>
                  <a:ea typeface="Aptos" panose="020B0004020202020204" pitchFamily="34" charset="0"/>
                </a:rPr>
                <a:t>Due to the study’s limited time frame and scope, future research should aim to include a larger sample of lecturers from various universities in Hanoi and across Vietnam. </a:t>
              </a:r>
              <a:endParaRPr sz="2267" b="1" dirty="0">
                <a:solidFill>
                  <a:schemeClr val="bg1"/>
                </a:solidFill>
                <a:latin typeface="Malgun Gothic"/>
                <a:ea typeface="Malgun Gothic"/>
                <a:cs typeface="Malgun Gothic"/>
                <a:sym typeface="Malgun Gothic"/>
              </a:endParaRPr>
            </a:p>
          </p:txBody>
        </p:sp>
        <p:sp>
          <p:nvSpPr>
            <p:cNvPr id="15" name="Google Shape;495;p47">
              <a:extLst>
                <a:ext uri="{FF2B5EF4-FFF2-40B4-BE49-F238E27FC236}">
                  <a16:creationId xmlns:a16="http://schemas.microsoft.com/office/drawing/2014/main" id="{73B56C75-8B84-0902-1AD0-57B92395607E}"/>
                </a:ext>
              </a:extLst>
            </p:cNvPr>
            <p:cNvSpPr/>
            <p:nvPr/>
          </p:nvSpPr>
          <p:spPr>
            <a:xfrm rot="5400000">
              <a:off x="2433196" y="1558000"/>
              <a:ext cx="231386" cy="277663"/>
            </a:xfrm>
            <a:prstGeom prst="rightArrow">
              <a:avLst>
                <a:gd name="adj1" fmla="val 60000"/>
                <a:gd name="adj2" fmla="val 50000"/>
              </a:avLst>
            </a:prstGeom>
            <a:solidFill>
              <a:srgbClr val="B1C0D7"/>
            </a:solidFill>
            <a:ln>
              <a:noFill/>
            </a:ln>
          </p:spPr>
          <p:txBody>
            <a:bodyPr spcFirstLastPara="1" wrap="square" lIns="121900" tIns="121900" rIns="121900" bIns="121900" anchor="ctr" anchorCtr="0">
              <a:noAutofit/>
            </a:bodyPr>
            <a:lstStyle/>
            <a:p>
              <a:endParaRPr sz="2400"/>
            </a:p>
          </p:txBody>
        </p:sp>
        <p:sp>
          <p:nvSpPr>
            <p:cNvPr id="17" name="Google Shape;496;p47">
              <a:extLst>
                <a:ext uri="{FF2B5EF4-FFF2-40B4-BE49-F238E27FC236}">
                  <a16:creationId xmlns:a16="http://schemas.microsoft.com/office/drawing/2014/main" id="{1E856EBC-3DFE-5650-36DD-086BE3318861}"/>
                </a:ext>
              </a:extLst>
            </p:cNvPr>
            <p:cNvSpPr txBox="1"/>
            <p:nvPr/>
          </p:nvSpPr>
          <p:spPr>
            <a:xfrm>
              <a:off x="2465591" y="1581138"/>
              <a:ext cx="166597" cy="161970"/>
            </a:xfrm>
            <a:prstGeom prst="rect">
              <a:avLst/>
            </a:prstGeom>
            <a:noFill/>
            <a:ln>
              <a:noFill/>
            </a:ln>
          </p:spPr>
          <p:txBody>
            <a:bodyPr spcFirstLastPara="1" wrap="square" lIns="0" tIns="0" rIns="0" bIns="0" anchor="ctr" anchorCtr="0">
              <a:noAutofit/>
            </a:bodyPr>
            <a:lstStyle/>
            <a:p>
              <a:pPr algn="ctr">
                <a:lnSpc>
                  <a:spcPct val="90000"/>
                </a:lnSpc>
              </a:pPr>
              <a:endParaRPr sz="933">
                <a:solidFill>
                  <a:schemeClr val="lt1"/>
                </a:solidFill>
                <a:latin typeface="Malgun Gothic"/>
                <a:ea typeface="Malgun Gothic"/>
                <a:cs typeface="Malgun Gothic"/>
                <a:sym typeface="Malgun Gothic"/>
              </a:endParaRPr>
            </a:p>
          </p:txBody>
        </p:sp>
        <p:sp>
          <p:nvSpPr>
            <p:cNvPr id="21" name="Google Shape;497;p47">
              <a:extLst>
                <a:ext uri="{FF2B5EF4-FFF2-40B4-BE49-F238E27FC236}">
                  <a16:creationId xmlns:a16="http://schemas.microsoft.com/office/drawing/2014/main" id="{D9BE79E3-9A18-6018-99A2-43E2FDCB72CB}"/>
                </a:ext>
              </a:extLst>
            </p:cNvPr>
            <p:cNvSpPr/>
            <p:nvPr/>
          </p:nvSpPr>
          <p:spPr>
            <a:xfrm>
              <a:off x="480058" y="1851090"/>
              <a:ext cx="4137663" cy="617030"/>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2" name="Google Shape;498;p47">
              <a:extLst>
                <a:ext uri="{FF2B5EF4-FFF2-40B4-BE49-F238E27FC236}">
                  <a16:creationId xmlns:a16="http://schemas.microsoft.com/office/drawing/2014/main" id="{330B8C22-0015-8279-9257-38B184232B7E}"/>
                </a:ext>
              </a:extLst>
            </p:cNvPr>
            <p:cNvSpPr txBox="1"/>
            <p:nvPr/>
          </p:nvSpPr>
          <p:spPr>
            <a:xfrm>
              <a:off x="543849" y="1846372"/>
              <a:ext cx="4114270" cy="660314"/>
            </a:xfrm>
            <a:prstGeom prst="rect">
              <a:avLst/>
            </a:prstGeom>
            <a:noFill/>
            <a:ln>
              <a:noFill/>
            </a:ln>
          </p:spPr>
          <p:txBody>
            <a:bodyPr spcFirstLastPara="1" wrap="square" lIns="86333" tIns="86333" rIns="86333" bIns="86333" anchor="ctr" anchorCtr="0">
              <a:noAutofit/>
            </a:bodyPr>
            <a:lstStyle/>
            <a:p>
              <a:pPr algn="ctr">
                <a:lnSpc>
                  <a:spcPct val="90000"/>
                </a:lnSpc>
              </a:pPr>
              <a:endParaRPr lang="en-US" sz="24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endParaRPr>
            </a:p>
            <a:p>
              <a:pPr algn="ctr">
                <a:lnSpc>
                  <a:spcPct val="90000"/>
                </a:lnSpc>
              </a:pPr>
              <a:endParaRPr lang="en-US" sz="24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endParaRPr>
            </a:p>
            <a:p>
              <a:pPr algn="ctr">
                <a:lnSpc>
                  <a:spcPct val="90000"/>
                </a:lnSpc>
              </a:pPr>
              <a:r>
                <a:rPr lang="en-US"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From a pedagogical perspective, some suggestions may serve as useful considerations for applying AI in language education: Invest in technological infrastructure </a:t>
              </a:r>
              <a:r>
                <a:rPr lang="en-VN"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 </a:t>
              </a:r>
              <a:r>
                <a:rPr lang="en-US"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Enhance teacher training </a:t>
              </a:r>
              <a:r>
                <a:rPr lang="en-VN"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 </a:t>
              </a:r>
              <a:r>
                <a:rPr lang="en-US"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Develop supportive policies </a:t>
              </a:r>
              <a:r>
                <a:rPr lang="en-VN"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 </a:t>
              </a:r>
              <a:r>
                <a:rPr lang="en-US"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Develop domestic AI tools </a:t>
              </a:r>
              <a:r>
                <a:rPr lang="en-VN"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 </a:t>
              </a:r>
              <a:r>
                <a:rPr lang="en-US" sz="20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rPr>
                <a:t>A recommended list of AI tools for lecturers to refer to</a:t>
              </a:r>
              <a:endParaRPr lang="en-VN" sz="2000" b="1"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algn="ctr">
                <a:lnSpc>
                  <a:spcPct val="90000"/>
                </a:lnSpc>
              </a:pPr>
              <a:endParaRPr lang="en-VN" sz="2400" b="1" kern="100" dirty="0">
                <a:solidFill>
                  <a:schemeClr val="bg1"/>
                </a:solidFill>
                <a:latin typeface="Times New Roman" panose="02020603050405020304" pitchFamily="18" charset="0"/>
                <a:ea typeface="Aptos" panose="020B0004020202020204" pitchFamily="34" charset="0"/>
                <a:cs typeface="Times New Roman" panose="02020603050405020304" pitchFamily="18" charset="0"/>
              </a:endParaRPr>
            </a:p>
            <a:p>
              <a:pPr algn="ctr">
                <a:lnSpc>
                  <a:spcPct val="90000"/>
                </a:lnSpc>
              </a:pPr>
              <a:endParaRPr sz="2267" dirty="0">
                <a:solidFill>
                  <a:schemeClr val="lt1"/>
                </a:solidFill>
                <a:latin typeface="Malgun Gothic"/>
                <a:ea typeface="Malgun Gothic"/>
                <a:cs typeface="Malgun Gothic"/>
                <a:sym typeface="Malgun Gothic"/>
              </a:endParaRPr>
            </a:p>
          </p:txBody>
        </p:sp>
      </p:grpSp>
    </p:spTree>
    <p:extLst>
      <p:ext uri="{BB962C8B-B14F-4D97-AF65-F5344CB8AC3E}">
        <p14:creationId xmlns:p14="http://schemas.microsoft.com/office/powerpoint/2010/main" val="361389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7" name="Google Shape;387;p33"/>
          <p:cNvSpPr/>
          <p:nvPr/>
        </p:nvSpPr>
        <p:spPr>
          <a:xfrm>
            <a:off x="4922729" y="3945699"/>
            <a:ext cx="3947719" cy="1206056"/>
          </a:xfrm>
          <a:prstGeom prst="rect">
            <a:avLst/>
          </a:prstGeom>
          <a:solidFill>
            <a:schemeClr val="lt2"/>
          </a:solidFill>
          <a:ln>
            <a:noFill/>
          </a:ln>
        </p:spPr>
        <p:txBody>
          <a:bodyPr spcFirstLastPara="1" wrap="square" lIns="121900" tIns="121900" rIns="121900" bIns="121900" anchor="ctr" anchorCtr="0">
            <a:noAutofit/>
          </a:bodyPr>
          <a:lstStyle/>
          <a:p>
            <a:pPr>
              <a:buClr>
                <a:srgbClr val="000000"/>
              </a:buClr>
              <a:buFont typeface="Arial"/>
              <a:buNone/>
            </a:pPr>
            <a:r>
              <a:rPr lang="vi-VN" sz="2133" b="1" i="1" kern="0" dirty="0">
                <a:solidFill>
                  <a:schemeClr val="accent3">
                    <a:lumMod val="75000"/>
                  </a:schemeClr>
                </a:solidFill>
                <a:cs typeface="Arial"/>
                <a:sym typeface="Arial"/>
              </a:rPr>
              <a:t>Phạm Thị Thanh Thuý</a:t>
            </a:r>
          </a:p>
          <a:p>
            <a:pPr>
              <a:buClr>
                <a:srgbClr val="000000"/>
              </a:buClr>
              <a:buFont typeface="Arial"/>
              <a:buNone/>
            </a:pPr>
            <a:r>
              <a:rPr lang="vi-VN" sz="2133" b="1" i="1" kern="0" dirty="0">
                <a:solidFill>
                  <a:schemeClr val="accent3">
                    <a:lumMod val="75000"/>
                  </a:schemeClr>
                </a:solidFill>
                <a:cs typeface="Arial"/>
                <a:sym typeface="Arial"/>
              </a:rPr>
              <a:t>Đỗ Thị Phi Nga</a:t>
            </a:r>
            <a:endParaRPr lang="en-US" sz="2133" b="1" i="1" kern="0" dirty="0">
              <a:solidFill>
                <a:schemeClr val="accent3">
                  <a:lumMod val="75000"/>
                </a:schemeClr>
              </a:solidFill>
              <a:cs typeface="Arial"/>
              <a:sym typeface="Arial"/>
            </a:endParaRPr>
          </a:p>
          <a:p>
            <a:pPr>
              <a:buClr>
                <a:srgbClr val="000000"/>
              </a:buClr>
              <a:buFont typeface="Arial"/>
              <a:buNone/>
            </a:pPr>
            <a:r>
              <a:rPr lang="en-US" sz="2133" b="1" i="1" kern="0" dirty="0">
                <a:solidFill>
                  <a:schemeClr val="accent3">
                    <a:lumMod val="75000"/>
                  </a:schemeClr>
                </a:solidFill>
                <a:cs typeface="Arial"/>
                <a:sym typeface="Arial"/>
                <a:hlinkClick r:id="rId3"/>
              </a:rPr>
              <a:t>phamthanhthuy09@gmail.com</a:t>
            </a:r>
            <a:r>
              <a:rPr lang="en-US" sz="2133" b="1" i="1" kern="0" dirty="0">
                <a:solidFill>
                  <a:schemeClr val="accent3">
                    <a:lumMod val="75000"/>
                  </a:schemeClr>
                </a:solidFill>
                <a:cs typeface="Arial"/>
                <a:sym typeface="Arial"/>
              </a:rPr>
              <a:t> </a:t>
            </a:r>
            <a:endParaRPr sz="2133" b="1" i="1" kern="0" dirty="0">
              <a:solidFill>
                <a:schemeClr val="accent3">
                  <a:lumMod val="75000"/>
                </a:schemeClr>
              </a:solidFill>
              <a:cs typeface="Arial"/>
              <a:sym typeface="Arial"/>
            </a:endParaRPr>
          </a:p>
        </p:txBody>
      </p:sp>
      <p:grpSp>
        <p:nvGrpSpPr>
          <p:cNvPr id="399" name="Google Shape;399;p33"/>
          <p:cNvGrpSpPr/>
          <p:nvPr/>
        </p:nvGrpSpPr>
        <p:grpSpPr>
          <a:xfrm>
            <a:off x="10174228" y="190811"/>
            <a:ext cx="1492008" cy="1492000"/>
            <a:chOff x="7125755" y="536388"/>
            <a:chExt cx="1119006" cy="1119000"/>
          </a:xfrm>
        </p:grpSpPr>
        <p:sp>
          <p:nvSpPr>
            <p:cNvPr id="400" name="Google Shape;400;p33"/>
            <p:cNvSpPr/>
            <p:nvPr/>
          </p:nvSpPr>
          <p:spPr>
            <a:xfrm>
              <a:off x="7125761" y="536388"/>
              <a:ext cx="1119000" cy="1119000"/>
            </a:xfrm>
            <a:prstGeom prst="ellipse">
              <a:avLst/>
            </a:prstGeom>
            <a:solidFill>
              <a:schemeClr val="accent1"/>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nvGrpSpPr>
            <p:cNvPr id="401" name="Google Shape;401;p33"/>
            <p:cNvGrpSpPr/>
            <p:nvPr/>
          </p:nvGrpSpPr>
          <p:grpSpPr>
            <a:xfrm>
              <a:off x="7125755" y="536470"/>
              <a:ext cx="1118978" cy="1118796"/>
              <a:chOff x="2795275" y="2108125"/>
              <a:chExt cx="1840425" cy="1840125"/>
            </a:xfrm>
          </p:grpSpPr>
          <p:sp>
            <p:nvSpPr>
              <p:cNvPr id="402" name="Google Shape;402;p33"/>
              <p:cNvSpPr/>
              <p:nvPr/>
            </p:nvSpPr>
            <p:spPr>
              <a:xfrm>
                <a:off x="2903625" y="2216175"/>
                <a:ext cx="1623750" cy="1623725"/>
              </a:xfrm>
              <a:custGeom>
                <a:avLst/>
                <a:gdLst/>
                <a:ahLst/>
                <a:cxnLst/>
                <a:rect l="l" t="t" r="r" b="b"/>
                <a:pathLst>
                  <a:path w="64950" h="64949" extrusionOk="0">
                    <a:moveTo>
                      <a:pt x="32481" y="1191"/>
                    </a:moveTo>
                    <a:cubicBezTo>
                      <a:pt x="49721" y="1191"/>
                      <a:pt x="63758" y="15229"/>
                      <a:pt x="63758" y="32481"/>
                    </a:cubicBezTo>
                    <a:cubicBezTo>
                      <a:pt x="63758" y="49733"/>
                      <a:pt x="49721" y="63758"/>
                      <a:pt x="32481" y="63758"/>
                    </a:cubicBezTo>
                    <a:cubicBezTo>
                      <a:pt x="15229" y="63758"/>
                      <a:pt x="1191" y="49733"/>
                      <a:pt x="1191" y="32481"/>
                    </a:cubicBezTo>
                    <a:cubicBezTo>
                      <a:pt x="1191" y="15229"/>
                      <a:pt x="15229" y="1191"/>
                      <a:pt x="32481" y="1191"/>
                    </a:cubicBezTo>
                    <a:close/>
                    <a:moveTo>
                      <a:pt x="32481" y="1"/>
                    </a:moveTo>
                    <a:cubicBezTo>
                      <a:pt x="14574" y="1"/>
                      <a:pt x="0" y="14574"/>
                      <a:pt x="0" y="32481"/>
                    </a:cubicBezTo>
                    <a:cubicBezTo>
                      <a:pt x="0" y="50388"/>
                      <a:pt x="14574" y="64949"/>
                      <a:pt x="32481" y="64949"/>
                    </a:cubicBezTo>
                    <a:cubicBezTo>
                      <a:pt x="50376" y="64949"/>
                      <a:pt x="64949" y="50388"/>
                      <a:pt x="64949" y="32481"/>
                    </a:cubicBezTo>
                    <a:cubicBezTo>
                      <a:pt x="64949" y="14574"/>
                      <a:pt x="50376" y="1"/>
                      <a:pt x="324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3" name="Google Shape;403;p33"/>
              <p:cNvSpPr/>
              <p:nvPr/>
            </p:nvSpPr>
            <p:spPr>
              <a:xfrm>
                <a:off x="2982800" y="2295350"/>
                <a:ext cx="1465375" cy="1465375"/>
              </a:xfrm>
              <a:custGeom>
                <a:avLst/>
                <a:gdLst/>
                <a:ahLst/>
                <a:cxnLst/>
                <a:rect l="l" t="t" r="r" b="b"/>
                <a:pathLst>
                  <a:path w="58615" h="58615" fill="none" extrusionOk="0">
                    <a:moveTo>
                      <a:pt x="58615" y="29314"/>
                    </a:moveTo>
                    <a:cubicBezTo>
                      <a:pt x="58615" y="45494"/>
                      <a:pt x="45494" y="58615"/>
                      <a:pt x="29302" y="58615"/>
                    </a:cubicBezTo>
                    <a:cubicBezTo>
                      <a:pt x="13121" y="58615"/>
                      <a:pt x="1" y="45494"/>
                      <a:pt x="1" y="29314"/>
                    </a:cubicBezTo>
                    <a:cubicBezTo>
                      <a:pt x="1" y="13121"/>
                      <a:pt x="13121" y="1"/>
                      <a:pt x="29302" y="1"/>
                    </a:cubicBezTo>
                    <a:cubicBezTo>
                      <a:pt x="45494" y="1"/>
                      <a:pt x="58615" y="13121"/>
                      <a:pt x="58615" y="29314"/>
                    </a:cubicBezTo>
                    <a:close/>
                  </a:path>
                </a:pathLst>
              </a:custGeom>
              <a:noFill/>
              <a:ln w="14575" cap="flat" cmpd="sng">
                <a:solidFill>
                  <a:srgbClr val="4D3F2A"/>
                </a:solidFill>
                <a:prstDash val="solid"/>
                <a:miter lim="11906"/>
                <a:headEnd type="none" w="sm" len="sm"/>
                <a:tailEnd type="none" w="sm" len="sm"/>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4" name="Google Shape;404;p33"/>
              <p:cNvSpPr/>
              <p:nvPr/>
            </p:nvSpPr>
            <p:spPr>
              <a:xfrm>
                <a:off x="2967925" y="2280775"/>
                <a:ext cx="1495150" cy="1494850"/>
              </a:xfrm>
              <a:custGeom>
                <a:avLst/>
                <a:gdLst/>
                <a:ahLst/>
                <a:cxnLst/>
                <a:rect l="l" t="t" r="r" b="b"/>
                <a:pathLst>
                  <a:path w="59806" h="59794" extrusionOk="0">
                    <a:moveTo>
                      <a:pt x="29909" y="1203"/>
                    </a:moveTo>
                    <a:cubicBezTo>
                      <a:pt x="45720" y="1203"/>
                      <a:pt x="58591" y="14073"/>
                      <a:pt x="58591" y="29897"/>
                    </a:cubicBezTo>
                    <a:cubicBezTo>
                      <a:pt x="58591" y="45708"/>
                      <a:pt x="45720" y="58591"/>
                      <a:pt x="29897" y="58591"/>
                    </a:cubicBezTo>
                    <a:cubicBezTo>
                      <a:pt x="14085" y="58591"/>
                      <a:pt x="1215" y="45708"/>
                      <a:pt x="1215" y="29897"/>
                    </a:cubicBezTo>
                    <a:cubicBezTo>
                      <a:pt x="1215" y="14073"/>
                      <a:pt x="14085" y="1203"/>
                      <a:pt x="29909" y="1203"/>
                    </a:cubicBezTo>
                    <a:close/>
                    <a:moveTo>
                      <a:pt x="29909" y="0"/>
                    </a:moveTo>
                    <a:cubicBezTo>
                      <a:pt x="13419" y="0"/>
                      <a:pt x="0" y="13407"/>
                      <a:pt x="0" y="29897"/>
                    </a:cubicBezTo>
                    <a:cubicBezTo>
                      <a:pt x="0" y="46387"/>
                      <a:pt x="13419" y="59793"/>
                      <a:pt x="29909" y="59793"/>
                    </a:cubicBezTo>
                    <a:cubicBezTo>
                      <a:pt x="46399" y="59793"/>
                      <a:pt x="59805" y="46387"/>
                      <a:pt x="59805" y="29897"/>
                    </a:cubicBezTo>
                    <a:cubicBezTo>
                      <a:pt x="59805" y="13407"/>
                      <a:pt x="46399" y="0"/>
                      <a:pt x="2990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5" name="Google Shape;405;p33"/>
              <p:cNvSpPr/>
              <p:nvPr/>
            </p:nvSpPr>
            <p:spPr>
              <a:xfrm>
                <a:off x="3093525" y="2406075"/>
                <a:ext cx="1244225" cy="1244225"/>
              </a:xfrm>
              <a:custGeom>
                <a:avLst/>
                <a:gdLst/>
                <a:ahLst/>
                <a:cxnLst/>
                <a:rect l="l" t="t" r="r" b="b"/>
                <a:pathLst>
                  <a:path w="49769" h="49769" extrusionOk="0">
                    <a:moveTo>
                      <a:pt x="24885" y="346"/>
                    </a:moveTo>
                    <a:cubicBezTo>
                      <a:pt x="38410" y="346"/>
                      <a:pt x="49424" y="11359"/>
                      <a:pt x="49424" y="24885"/>
                    </a:cubicBezTo>
                    <a:cubicBezTo>
                      <a:pt x="49424" y="38410"/>
                      <a:pt x="38410" y="49423"/>
                      <a:pt x="24885" y="49423"/>
                    </a:cubicBezTo>
                    <a:cubicBezTo>
                      <a:pt x="11347" y="49423"/>
                      <a:pt x="334" y="38410"/>
                      <a:pt x="334" y="24885"/>
                    </a:cubicBezTo>
                    <a:cubicBezTo>
                      <a:pt x="334" y="11359"/>
                      <a:pt x="11347" y="346"/>
                      <a:pt x="24885" y="346"/>
                    </a:cubicBezTo>
                    <a:close/>
                    <a:moveTo>
                      <a:pt x="24885" y="1"/>
                    </a:moveTo>
                    <a:cubicBezTo>
                      <a:pt x="11157" y="1"/>
                      <a:pt x="1" y="11157"/>
                      <a:pt x="1" y="24885"/>
                    </a:cubicBezTo>
                    <a:cubicBezTo>
                      <a:pt x="1" y="38601"/>
                      <a:pt x="11157" y="49769"/>
                      <a:pt x="24885" y="49769"/>
                    </a:cubicBezTo>
                    <a:cubicBezTo>
                      <a:pt x="38601" y="49769"/>
                      <a:pt x="49769" y="38601"/>
                      <a:pt x="49769" y="24885"/>
                    </a:cubicBezTo>
                    <a:cubicBezTo>
                      <a:pt x="49769" y="11157"/>
                      <a:pt x="38601" y="1"/>
                      <a:pt x="2488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6" name="Google Shape;406;p33"/>
              <p:cNvSpPr/>
              <p:nvPr/>
            </p:nvSpPr>
            <p:spPr>
              <a:xfrm>
                <a:off x="3242350" y="2554900"/>
                <a:ext cx="946575" cy="946575"/>
              </a:xfrm>
              <a:custGeom>
                <a:avLst/>
                <a:gdLst/>
                <a:ahLst/>
                <a:cxnLst/>
                <a:rect l="l" t="t" r="r" b="b"/>
                <a:pathLst>
                  <a:path w="37863" h="37863" extrusionOk="0">
                    <a:moveTo>
                      <a:pt x="18932" y="608"/>
                    </a:moveTo>
                    <a:cubicBezTo>
                      <a:pt x="29028" y="608"/>
                      <a:pt x="37244" y="8823"/>
                      <a:pt x="37244" y="18932"/>
                    </a:cubicBezTo>
                    <a:cubicBezTo>
                      <a:pt x="37244" y="29028"/>
                      <a:pt x="29028" y="37255"/>
                      <a:pt x="18932" y="37255"/>
                    </a:cubicBezTo>
                    <a:cubicBezTo>
                      <a:pt x="8823" y="37255"/>
                      <a:pt x="608" y="29028"/>
                      <a:pt x="608" y="18932"/>
                    </a:cubicBezTo>
                    <a:cubicBezTo>
                      <a:pt x="608" y="8823"/>
                      <a:pt x="8823" y="608"/>
                      <a:pt x="18932" y="608"/>
                    </a:cubicBezTo>
                    <a:close/>
                    <a:moveTo>
                      <a:pt x="18932" y="1"/>
                    </a:moveTo>
                    <a:cubicBezTo>
                      <a:pt x="8490" y="1"/>
                      <a:pt x="1" y="8490"/>
                      <a:pt x="1" y="18932"/>
                    </a:cubicBezTo>
                    <a:cubicBezTo>
                      <a:pt x="1" y="29362"/>
                      <a:pt x="8490" y="37863"/>
                      <a:pt x="18932" y="37863"/>
                    </a:cubicBezTo>
                    <a:cubicBezTo>
                      <a:pt x="29374" y="37863"/>
                      <a:pt x="37863" y="29373"/>
                      <a:pt x="37863" y="18932"/>
                    </a:cubicBezTo>
                    <a:cubicBezTo>
                      <a:pt x="37863" y="8490"/>
                      <a:pt x="29362" y="1"/>
                      <a:pt x="1893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7" name="Google Shape;407;p33"/>
              <p:cNvSpPr/>
              <p:nvPr/>
            </p:nvSpPr>
            <p:spPr>
              <a:xfrm>
                <a:off x="3318250" y="2630800"/>
                <a:ext cx="794775" cy="794775"/>
              </a:xfrm>
              <a:custGeom>
                <a:avLst/>
                <a:gdLst/>
                <a:ahLst/>
                <a:cxnLst/>
                <a:rect l="l" t="t" r="r" b="b"/>
                <a:pathLst>
                  <a:path w="31791" h="31791" extrusionOk="0">
                    <a:moveTo>
                      <a:pt x="15896" y="501"/>
                    </a:moveTo>
                    <a:cubicBezTo>
                      <a:pt x="24373" y="501"/>
                      <a:pt x="31279" y="7407"/>
                      <a:pt x="31279" y="15896"/>
                    </a:cubicBezTo>
                    <a:cubicBezTo>
                      <a:pt x="31279" y="24373"/>
                      <a:pt x="24373" y="31279"/>
                      <a:pt x="15896" y="31279"/>
                    </a:cubicBezTo>
                    <a:cubicBezTo>
                      <a:pt x="7407" y="31279"/>
                      <a:pt x="501" y="24373"/>
                      <a:pt x="501" y="15896"/>
                    </a:cubicBezTo>
                    <a:cubicBezTo>
                      <a:pt x="501" y="7407"/>
                      <a:pt x="7407" y="501"/>
                      <a:pt x="15896" y="501"/>
                    </a:cubicBezTo>
                    <a:close/>
                    <a:moveTo>
                      <a:pt x="15896" y="1"/>
                    </a:moveTo>
                    <a:cubicBezTo>
                      <a:pt x="7121" y="1"/>
                      <a:pt x="1" y="7133"/>
                      <a:pt x="1" y="15896"/>
                    </a:cubicBezTo>
                    <a:cubicBezTo>
                      <a:pt x="1" y="24659"/>
                      <a:pt x="7121" y="31791"/>
                      <a:pt x="15896" y="31791"/>
                    </a:cubicBezTo>
                    <a:cubicBezTo>
                      <a:pt x="24659" y="31791"/>
                      <a:pt x="31791" y="24659"/>
                      <a:pt x="31791" y="15896"/>
                    </a:cubicBezTo>
                    <a:cubicBezTo>
                      <a:pt x="31791" y="7133"/>
                      <a:pt x="24659" y="1"/>
                      <a:pt x="1589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8" name="Google Shape;408;p33"/>
              <p:cNvSpPr/>
              <p:nvPr/>
            </p:nvSpPr>
            <p:spPr>
              <a:xfrm>
                <a:off x="3707300" y="2525150"/>
                <a:ext cx="498300" cy="499175"/>
              </a:xfrm>
              <a:custGeom>
                <a:avLst/>
                <a:gdLst/>
                <a:ahLst/>
                <a:cxnLst/>
                <a:rect l="l" t="t" r="r" b="b"/>
                <a:pathLst>
                  <a:path w="19932" h="19967" extrusionOk="0">
                    <a:moveTo>
                      <a:pt x="19931" y="0"/>
                    </a:moveTo>
                    <a:lnTo>
                      <a:pt x="0" y="15109"/>
                    </a:lnTo>
                    <a:lnTo>
                      <a:pt x="155" y="19967"/>
                    </a:lnTo>
                    <a:lnTo>
                      <a:pt x="5287" y="19872"/>
                    </a:lnTo>
                    <a:lnTo>
                      <a:pt x="19931"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09" name="Google Shape;409;p33"/>
              <p:cNvSpPr/>
              <p:nvPr/>
            </p:nvSpPr>
            <p:spPr>
              <a:xfrm>
                <a:off x="3701650" y="2520075"/>
                <a:ext cx="508400" cy="509925"/>
              </a:xfrm>
              <a:custGeom>
                <a:avLst/>
                <a:gdLst/>
                <a:ahLst/>
                <a:cxnLst/>
                <a:rect l="l" t="t" r="r" b="b"/>
                <a:pathLst>
                  <a:path w="20336" h="20397" extrusionOk="0">
                    <a:moveTo>
                      <a:pt x="19098" y="1275"/>
                    </a:moveTo>
                    <a:lnTo>
                      <a:pt x="5406" y="19860"/>
                    </a:lnTo>
                    <a:lnTo>
                      <a:pt x="595" y="19944"/>
                    </a:lnTo>
                    <a:lnTo>
                      <a:pt x="453" y="15407"/>
                    </a:lnTo>
                    <a:lnTo>
                      <a:pt x="19098" y="1275"/>
                    </a:lnTo>
                    <a:close/>
                    <a:moveTo>
                      <a:pt x="20026" y="1"/>
                    </a:moveTo>
                    <a:lnTo>
                      <a:pt x="95" y="15134"/>
                    </a:lnTo>
                    <a:lnTo>
                      <a:pt x="0" y="15205"/>
                    </a:lnTo>
                    <a:lnTo>
                      <a:pt x="167" y="20396"/>
                    </a:lnTo>
                    <a:lnTo>
                      <a:pt x="5620" y="20277"/>
                    </a:lnTo>
                    <a:lnTo>
                      <a:pt x="20336" y="298"/>
                    </a:lnTo>
                    <a:lnTo>
                      <a:pt x="2002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0" name="Google Shape;410;p33"/>
              <p:cNvSpPr/>
              <p:nvPr/>
            </p:nvSpPr>
            <p:spPr>
              <a:xfrm>
                <a:off x="3692700" y="2957675"/>
                <a:ext cx="53025" cy="52675"/>
              </a:xfrm>
              <a:custGeom>
                <a:avLst/>
                <a:gdLst/>
                <a:ahLst/>
                <a:cxnLst/>
                <a:rect l="l" t="t" r="r" b="b"/>
                <a:pathLst>
                  <a:path w="2121" h="2107" extrusionOk="0">
                    <a:moveTo>
                      <a:pt x="9" y="1"/>
                    </a:moveTo>
                    <a:cubicBezTo>
                      <a:pt x="1" y="1"/>
                      <a:pt x="1" y="15"/>
                      <a:pt x="1" y="23"/>
                    </a:cubicBezTo>
                    <a:cubicBezTo>
                      <a:pt x="680" y="725"/>
                      <a:pt x="1358" y="1440"/>
                      <a:pt x="2073" y="2106"/>
                    </a:cubicBezTo>
                    <a:cubicBezTo>
                      <a:pt x="2108" y="2106"/>
                      <a:pt x="2120" y="2094"/>
                      <a:pt x="2108" y="2071"/>
                    </a:cubicBezTo>
                    <a:cubicBezTo>
                      <a:pt x="1454" y="1356"/>
                      <a:pt x="739" y="678"/>
                      <a:pt x="25" y="11"/>
                    </a:cubicBezTo>
                    <a:cubicBezTo>
                      <a:pt x="17" y="3"/>
                      <a:pt x="12" y="1"/>
                      <a:pt x="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1" name="Google Shape;411;p33"/>
              <p:cNvSpPr/>
              <p:nvPr/>
            </p:nvSpPr>
            <p:spPr>
              <a:xfrm>
                <a:off x="3708200" y="2942150"/>
                <a:ext cx="56325" cy="56325"/>
              </a:xfrm>
              <a:custGeom>
                <a:avLst/>
                <a:gdLst/>
                <a:ahLst/>
                <a:cxnLst/>
                <a:rect l="l" t="t" r="r" b="b"/>
                <a:pathLst>
                  <a:path w="2253" h="2253" extrusionOk="0">
                    <a:moveTo>
                      <a:pt x="12" y="1"/>
                    </a:moveTo>
                    <a:cubicBezTo>
                      <a:pt x="12" y="1"/>
                      <a:pt x="0" y="1"/>
                      <a:pt x="0" y="13"/>
                    </a:cubicBezTo>
                    <a:cubicBezTo>
                      <a:pt x="726" y="775"/>
                      <a:pt x="1465" y="1549"/>
                      <a:pt x="2238" y="2239"/>
                    </a:cubicBezTo>
                    <a:cubicBezTo>
                      <a:pt x="1548" y="1465"/>
                      <a:pt x="774" y="727"/>
                      <a:pt x="12" y="1"/>
                    </a:cubicBezTo>
                    <a:close/>
                    <a:moveTo>
                      <a:pt x="2238" y="2239"/>
                    </a:moveTo>
                    <a:cubicBezTo>
                      <a:pt x="2238" y="2249"/>
                      <a:pt x="2243" y="2253"/>
                      <a:pt x="2246" y="2253"/>
                    </a:cubicBezTo>
                    <a:cubicBezTo>
                      <a:pt x="2250" y="2253"/>
                      <a:pt x="2252" y="2246"/>
                      <a:pt x="2238" y="2239"/>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2" name="Google Shape;412;p33"/>
              <p:cNvSpPr/>
              <p:nvPr/>
            </p:nvSpPr>
            <p:spPr>
              <a:xfrm>
                <a:off x="3716025" y="2919700"/>
                <a:ext cx="55000" cy="54925"/>
              </a:xfrm>
              <a:custGeom>
                <a:avLst/>
                <a:gdLst/>
                <a:ahLst/>
                <a:cxnLst/>
                <a:rect l="l" t="t" r="r" b="b"/>
                <a:pathLst>
                  <a:path w="2200" h="2197" extrusionOk="0">
                    <a:moveTo>
                      <a:pt x="11" y="1"/>
                    </a:moveTo>
                    <a:cubicBezTo>
                      <a:pt x="4" y="1"/>
                      <a:pt x="0" y="9"/>
                      <a:pt x="9" y="18"/>
                    </a:cubicBezTo>
                    <a:cubicBezTo>
                      <a:pt x="711" y="768"/>
                      <a:pt x="1437" y="1482"/>
                      <a:pt x="2164" y="2197"/>
                    </a:cubicBezTo>
                    <a:cubicBezTo>
                      <a:pt x="2187" y="2197"/>
                      <a:pt x="2199" y="2173"/>
                      <a:pt x="2199" y="2161"/>
                    </a:cubicBezTo>
                    <a:cubicBezTo>
                      <a:pt x="1485" y="1435"/>
                      <a:pt x="771" y="708"/>
                      <a:pt x="20" y="6"/>
                    </a:cubicBezTo>
                    <a:cubicBezTo>
                      <a:pt x="17" y="2"/>
                      <a:pt x="13" y="1"/>
                      <a:pt x="1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3" name="Google Shape;413;p33"/>
              <p:cNvSpPr/>
              <p:nvPr/>
            </p:nvSpPr>
            <p:spPr>
              <a:xfrm>
                <a:off x="3724050" y="2896650"/>
                <a:ext cx="63275" cy="63000"/>
              </a:xfrm>
              <a:custGeom>
                <a:avLst/>
                <a:gdLst/>
                <a:ahLst/>
                <a:cxnLst/>
                <a:rect l="l" t="t" r="r" b="b"/>
                <a:pathLst>
                  <a:path w="2531" h="2520" extrusionOk="0">
                    <a:moveTo>
                      <a:pt x="14" y="1"/>
                    </a:moveTo>
                    <a:cubicBezTo>
                      <a:pt x="4" y="1"/>
                      <a:pt x="1" y="15"/>
                      <a:pt x="9" y="23"/>
                    </a:cubicBezTo>
                    <a:cubicBezTo>
                      <a:pt x="807" y="880"/>
                      <a:pt x="1664" y="1690"/>
                      <a:pt x="2497" y="2511"/>
                    </a:cubicBezTo>
                    <a:cubicBezTo>
                      <a:pt x="2497" y="2517"/>
                      <a:pt x="2499" y="2519"/>
                      <a:pt x="2502" y="2519"/>
                    </a:cubicBezTo>
                    <a:cubicBezTo>
                      <a:pt x="2512" y="2519"/>
                      <a:pt x="2530" y="2497"/>
                      <a:pt x="2521" y="2488"/>
                    </a:cubicBezTo>
                    <a:cubicBezTo>
                      <a:pt x="1700" y="1654"/>
                      <a:pt x="890" y="797"/>
                      <a:pt x="33" y="11"/>
                    </a:cubicBezTo>
                    <a:cubicBezTo>
                      <a:pt x="25" y="4"/>
                      <a:pt x="19" y="1"/>
                      <a:pt x="1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4" name="Google Shape;414;p33"/>
              <p:cNvSpPr/>
              <p:nvPr/>
            </p:nvSpPr>
            <p:spPr>
              <a:xfrm>
                <a:off x="3744800" y="2887100"/>
                <a:ext cx="53000" cy="52400"/>
              </a:xfrm>
              <a:custGeom>
                <a:avLst/>
                <a:gdLst/>
                <a:ahLst/>
                <a:cxnLst/>
                <a:rect l="l" t="t" r="r" b="b"/>
                <a:pathLst>
                  <a:path w="2120" h="2096" extrusionOk="0">
                    <a:moveTo>
                      <a:pt x="24" y="0"/>
                    </a:moveTo>
                    <a:cubicBezTo>
                      <a:pt x="1" y="0"/>
                      <a:pt x="1" y="0"/>
                      <a:pt x="1" y="12"/>
                    </a:cubicBezTo>
                    <a:cubicBezTo>
                      <a:pt x="679" y="726"/>
                      <a:pt x="1394" y="1393"/>
                      <a:pt x="2072" y="2096"/>
                    </a:cubicBezTo>
                    <a:cubicBezTo>
                      <a:pt x="2108" y="2096"/>
                      <a:pt x="2120" y="2084"/>
                      <a:pt x="2108" y="2072"/>
                    </a:cubicBezTo>
                    <a:cubicBezTo>
                      <a:pt x="1417" y="1369"/>
                      <a:pt x="739" y="667"/>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5" name="Google Shape;415;p33"/>
              <p:cNvSpPr/>
              <p:nvPr/>
            </p:nvSpPr>
            <p:spPr>
              <a:xfrm>
                <a:off x="3762650" y="2874000"/>
                <a:ext cx="51425" cy="51350"/>
              </a:xfrm>
              <a:custGeom>
                <a:avLst/>
                <a:gdLst/>
                <a:ahLst/>
                <a:cxnLst/>
                <a:rect l="l" t="t" r="r" b="b"/>
                <a:pathLst>
                  <a:path w="2057" h="2054" extrusionOk="0">
                    <a:moveTo>
                      <a:pt x="25" y="0"/>
                    </a:moveTo>
                    <a:cubicBezTo>
                      <a:pt x="1" y="0"/>
                      <a:pt x="1" y="0"/>
                      <a:pt x="1" y="24"/>
                    </a:cubicBezTo>
                    <a:cubicBezTo>
                      <a:pt x="656" y="703"/>
                      <a:pt x="1334" y="1417"/>
                      <a:pt x="2049" y="2048"/>
                    </a:cubicBezTo>
                    <a:cubicBezTo>
                      <a:pt x="1406" y="1334"/>
                      <a:pt x="715" y="643"/>
                      <a:pt x="25" y="0"/>
                    </a:cubicBezTo>
                    <a:close/>
                    <a:moveTo>
                      <a:pt x="2049" y="2048"/>
                    </a:moveTo>
                    <a:cubicBezTo>
                      <a:pt x="2049" y="2052"/>
                      <a:pt x="2050" y="2053"/>
                      <a:pt x="2051" y="2053"/>
                    </a:cubicBezTo>
                    <a:cubicBezTo>
                      <a:pt x="2054" y="2053"/>
                      <a:pt x="2057" y="2048"/>
                      <a:pt x="2049" y="2048"/>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6" name="Google Shape;416;p33"/>
              <p:cNvSpPr/>
              <p:nvPr/>
            </p:nvSpPr>
            <p:spPr>
              <a:xfrm>
                <a:off x="3778525" y="2859450"/>
                <a:ext cx="49050" cy="48500"/>
              </a:xfrm>
              <a:custGeom>
                <a:avLst/>
                <a:gdLst/>
                <a:ahLst/>
                <a:cxnLst/>
                <a:rect l="l" t="t" r="r" b="b"/>
                <a:pathLst>
                  <a:path w="1962" h="1940" extrusionOk="0">
                    <a:moveTo>
                      <a:pt x="10" y="1"/>
                    </a:moveTo>
                    <a:cubicBezTo>
                      <a:pt x="4" y="1"/>
                      <a:pt x="1" y="14"/>
                      <a:pt x="9" y="23"/>
                    </a:cubicBezTo>
                    <a:cubicBezTo>
                      <a:pt x="640" y="678"/>
                      <a:pt x="1259" y="1380"/>
                      <a:pt x="1961" y="1940"/>
                    </a:cubicBezTo>
                    <a:cubicBezTo>
                      <a:pt x="1390" y="1237"/>
                      <a:pt x="699" y="618"/>
                      <a:pt x="21" y="11"/>
                    </a:cubicBezTo>
                    <a:cubicBezTo>
                      <a:pt x="17" y="3"/>
                      <a:pt x="13" y="1"/>
                      <a:pt x="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7" name="Google Shape;417;p33"/>
              <p:cNvSpPr/>
              <p:nvPr/>
            </p:nvSpPr>
            <p:spPr>
              <a:xfrm>
                <a:off x="3796650" y="2846525"/>
                <a:ext cx="46350" cy="46300"/>
              </a:xfrm>
              <a:custGeom>
                <a:avLst/>
                <a:gdLst/>
                <a:ahLst/>
                <a:cxnLst/>
                <a:rect l="l" t="t" r="r" b="b"/>
                <a:pathLst>
                  <a:path w="1854" h="1852" extrusionOk="0">
                    <a:moveTo>
                      <a:pt x="32" y="1"/>
                    </a:moveTo>
                    <a:cubicBezTo>
                      <a:pt x="14" y="1"/>
                      <a:pt x="1" y="18"/>
                      <a:pt x="10" y="28"/>
                    </a:cubicBezTo>
                    <a:cubicBezTo>
                      <a:pt x="308" y="361"/>
                      <a:pt x="605" y="706"/>
                      <a:pt x="915" y="1016"/>
                    </a:cubicBezTo>
                    <a:cubicBezTo>
                      <a:pt x="1201" y="1302"/>
                      <a:pt x="1475" y="1635"/>
                      <a:pt x="1796" y="1849"/>
                    </a:cubicBezTo>
                    <a:cubicBezTo>
                      <a:pt x="1801" y="1851"/>
                      <a:pt x="1806" y="1852"/>
                      <a:pt x="1810" y="1852"/>
                    </a:cubicBezTo>
                    <a:cubicBezTo>
                      <a:pt x="1838" y="1852"/>
                      <a:pt x="1854" y="1824"/>
                      <a:pt x="1844" y="1814"/>
                    </a:cubicBezTo>
                    <a:cubicBezTo>
                      <a:pt x="1641" y="1480"/>
                      <a:pt x="1296" y="1206"/>
                      <a:pt x="1022" y="921"/>
                    </a:cubicBezTo>
                    <a:cubicBezTo>
                      <a:pt x="713" y="611"/>
                      <a:pt x="391" y="302"/>
                      <a:pt x="46" y="4"/>
                    </a:cubicBezTo>
                    <a:cubicBezTo>
                      <a:pt x="41" y="2"/>
                      <a:pt x="37" y="1"/>
                      <a:pt x="3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8" name="Google Shape;418;p33"/>
              <p:cNvSpPr/>
              <p:nvPr/>
            </p:nvSpPr>
            <p:spPr>
              <a:xfrm>
                <a:off x="3813400" y="2833200"/>
                <a:ext cx="46475" cy="45775"/>
              </a:xfrm>
              <a:custGeom>
                <a:avLst/>
                <a:gdLst/>
                <a:ahLst/>
                <a:cxnLst/>
                <a:rect l="l" t="t" r="r" b="b"/>
                <a:pathLst>
                  <a:path w="1859" h="1831" extrusionOk="0">
                    <a:moveTo>
                      <a:pt x="36" y="0"/>
                    </a:moveTo>
                    <a:cubicBezTo>
                      <a:pt x="17" y="0"/>
                      <a:pt x="1" y="34"/>
                      <a:pt x="19" y="61"/>
                    </a:cubicBezTo>
                    <a:cubicBezTo>
                      <a:pt x="316" y="382"/>
                      <a:pt x="614" y="692"/>
                      <a:pt x="924" y="1013"/>
                    </a:cubicBezTo>
                    <a:cubicBezTo>
                      <a:pt x="1209" y="1287"/>
                      <a:pt x="1471" y="1608"/>
                      <a:pt x="1805" y="1823"/>
                    </a:cubicBezTo>
                    <a:cubicBezTo>
                      <a:pt x="1810" y="1829"/>
                      <a:pt x="1817" y="1831"/>
                      <a:pt x="1823" y="1831"/>
                    </a:cubicBezTo>
                    <a:cubicBezTo>
                      <a:pt x="1842" y="1831"/>
                      <a:pt x="1859" y="1808"/>
                      <a:pt x="1840" y="1799"/>
                    </a:cubicBezTo>
                    <a:cubicBezTo>
                      <a:pt x="1626" y="1466"/>
                      <a:pt x="1293" y="1204"/>
                      <a:pt x="1007" y="918"/>
                    </a:cubicBezTo>
                    <a:cubicBezTo>
                      <a:pt x="697" y="608"/>
                      <a:pt x="388" y="311"/>
                      <a:pt x="55" y="13"/>
                    </a:cubicBezTo>
                    <a:cubicBezTo>
                      <a:pt x="49" y="4"/>
                      <a:pt x="42" y="0"/>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19" name="Google Shape;419;p33"/>
              <p:cNvSpPr/>
              <p:nvPr/>
            </p:nvSpPr>
            <p:spPr>
              <a:xfrm>
                <a:off x="3830900" y="2820825"/>
                <a:ext cx="45400" cy="43725"/>
              </a:xfrm>
              <a:custGeom>
                <a:avLst/>
                <a:gdLst/>
                <a:ahLst/>
                <a:cxnLst/>
                <a:rect l="l" t="t" r="r" b="b"/>
                <a:pathLst>
                  <a:path w="1816" h="1749" extrusionOk="0">
                    <a:moveTo>
                      <a:pt x="39" y="0"/>
                    </a:moveTo>
                    <a:cubicBezTo>
                      <a:pt x="19" y="0"/>
                      <a:pt x="0" y="25"/>
                      <a:pt x="9" y="44"/>
                    </a:cubicBezTo>
                    <a:cubicBezTo>
                      <a:pt x="533" y="663"/>
                      <a:pt x="1129" y="1211"/>
                      <a:pt x="1724" y="1746"/>
                    </a:cubicBezTo>
                    <a:cubicBezTo>
                      <a:pt x="1729" y="1748"/>
                      <a:pt x="1734" y="1748"/>
                      <a:pt x="1739" y="1748"/>
                    </a:cubicBezTo>
                    <a:cubicBezTo>
                      <a:pt x="1781" y="1748"/>
                      <a:pt x="1815" y="1708"/>
                      <a:pt x="1783" y="1687"/>
                    </a:cubicBezTo>
                    <a:cubicBezTo>
                      <a:pt x="1236" y="1091"/>
                      <a:pt x="688" y="520"/>
                      <a:pt x="57" y="8"/>
                    </a:cubicBezTo>
                    <a:cubicBezTo>
                      <a:pt x="51" y="2"/>
                      <a:pt x="45" y="0"/>
                      <a:pt x="3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0" name="Google Shape;420;p33"/>
              <p:cNvSpPr/>
              <p:nvPr/>
            </p:nvSpPr>
            <p:spPr>
              <a:xfrm>
                <a:off x="3848425" y="2805475"/>
                <a:ext cx="44525" cy="45375"/>
              </a:xfrm>
              <a:custGeom>
                <a:avLst/>
                <a:gdLst/>
                <a:ahLst/>
                <a:cxnLst/>
                <a:rect l="l" t="t" r="r" b="b"/>
                <a:pathLst>
                  <a:path w="1781" h="1815" extrusionOk="0">
                    <a:moveTo>
                      <a:pt x="45" y="1"/>
                    </a:moveTo>
                    <a:cubicBezTo>
                      <a:pt x="17" y="1"/>
                      <a:pt x="1" y="30"/>
                      <a:pt x="11" y="50"/>
                    </a:cubicBezTo>
                    <a:cubicBezTo>
                      <a:pt x="225" y="360"/>
                      <a:pt x="535" y="634"/>
                      <a:pt x="785" y="920"/>
                    </a:cubicBezTo>
                    <a:cubicBezTo>
                      <a:pt x="1082" y="1229"/>
                      <a:pt x="1380" y="1527"/>
                      <a:pt x="1690" y="1813"/>
                    </a:cubicBezTo>
                    <a:cubicBezTo>
                      <a:pt x="1695" y="1814"/>
                      <a:pt x="1700" y="1814"/>
                      <a:pt x="1705" y="1814"/>
                    </a:cubicBezTo>
                    <a:cubicBezTo>
                      <a:pt x="1747" y="1814"/>
                      <a:pt x="1781" y="1774"/>
                      <a:pt x="1749" y="1753"/>
                    </a:cubicBezTo>
                    <a:cubicBezTo>
                      <a:pt x="1475" y="1420"/>
                      <a:pt x="1190" y="1110"/>
                      <a:pt x="892" y="812"/>
                    </a:cubicBezTo>
                    <a:cubicBezTo>
                      <a:pt x="618" y="527"/>
                      <a:pt x="368" y="217"/>
                      <a:pt x="58" y="3"/>
                    </a:cubicBezTo>
                    <a:cubicBezTo>
                      <a:pt x="54" y="1"/>
                      <a:pt x="49" y="1"/>
                      <a:pt x="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1" name="Google Shape;421;p33"/>
              <p:cNvSpPr/>
              <p:nvPr/>
            </p:nvSpPr>
            <p:spPr>
              <a:xfrm>
                <a:off x="3866600" y="2793250"/>
                <a:ext cx="39250" cy="39250"/>
              </a:xfrm>
              <a:custGeom>
                <a:avLst/>
                <a:gdLst/>
                <a:ahLst/>
                <a:cxnLst/>
                <a:rect l="l" t="t" r="r" b="b"/>
                <a:pathLst>
                  <a:path w="1570" h="1570" extrusionOk="0">
                    <a:moveTo>
                      <a:pt x="37" y="1"/>
                    </a:moveTo>
                    <a:cubicBezTo>
                      <a:pt x="22" y="1"/>
                      <a:pt x="0" y="20"/>
                      <a:pt x="10" y="39"/>
                    </a:cubicBezTo>
                    <a:cubicBezTo>
                      <a:pt x="474" y="575"/>
                      <a:pt x="939" y="1087"/>
                      <a:pt x="1475" y="1552"/>
                    </a:cubicBezTo>
                    <a:cubicBezTo>
                      <a:pt x="1487" y="1564"/>
                      <a:pt x="1500" y="1569"/>
                      <a:pt x="1512" y="1569"/>
                    </a:cubicBezTo>
                    <a:cubicBezTo>
                      <a:pt x="1546" y="1569"/>
                      <a:pt x="1569" y="1527"/>
                      <a:pt x="1534" y="1492"/>
                    </a:cubicBezTo>
                    <a:cubicBezTo>
                      <a:pt x="1070" y="956"/>
                      <a:pt x="582" y="468"/>
                      <a:pt x="46" y="4"/>
                    </a:cubicBezTo>
                    <a:cubicBezTo>
                      <a:pt x="44" y="2"/>
                      <a:pt x="41" y="1"/>
                      <a:pt x="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2" name="Google Shape;422;p33"/>
              <p:cNvSpPr/>
              <p:nvPr/>
            </p:nvSpPr>
            <p:spPr>
              <a:xfrm>
                <a:off x="3884175" y="2780925"/>
                <a:ext cx="46575" cy="45925"/>
              </a:xfrm>
              <a:custGeom>
                <a:avLst/>
                <a:gdLst/>
                <a:ahLst/>
                <a:cxnLst/>
                <a:rect l="l" t="t" r="r" b="b"/>
                <a:pathLst>
                  <a:path w="1863" h="1837" extrusionOk="0">
                    <a:moveTo>
                      <a:pt x="35" y="1"/>
                    </a:moveTo>
                    <a:cubicBezTo>
                      <a:pt x="12" y="1"/>
                      <a:pt x="0" y="26"/>
                      <a:pt x="10" y="44"/>
                    </a:cubicBezTo>
                    <a:cubicBezTo>
                      <a:pt x="283" y="378"/>
                      <a:pt x="581" y="675"/>
                      <a:pt x="879" y="973"/>
                    </a:cubicBezTo>
                    <a:cubicBezTo>
                      <a:pt x="1176" y="1271"/>
                      <a:pt x="1450" y="1580"/>
                      <a:pt x="1784" y="1830"/>
                    </a:cubicBezTo>
                    <a:cubicBezTo>
                      <a:pt x="1793" y="1835"/>
                      <a:pt x="1801" y="1837"/>
                      <a:pt x="1809" y="1837"/>
                    </a:cubicBezTo>
                    <a:cubicBezTo>
                      <a:pt x="1843" y="1837"/>
                      <a:pt x="1862" y="1800"/>
                      <a:pt x="1843" y="1771"/>
                    </a:cubicBezTo>
                    <a:cubicBezTo>
                      <a:pt x="1581" y="1449"/>
                      <a:pt x="1260" y="1163"/>
                      <a:pt x="974" y="866"/>
                    </a:cubicBezTo>
                    <a:cubicBezTo>
                      <a:pt x="676" y="568"/>
                      <a:pt x="379" y="270"/>
                      <a:pt x="57" y="9"/>
                    </a:cubicBezTo>
                    <a:cubicBezTo>
                      <a:pt x="49" y="3"/>
                      <a:pt x="41" y="1"/>
                      <a:pt x="3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3" name="Google Shape;423;p33"/>
              <p:cNvSpPr/>
              <p:nvPr/>
            </p:nvSpPr>
            <p:spPr>
              <a:xfrm>
                <a:off x="3901150" y="2767225"/>
                <a:ext cx="37525" cy="37150"/>
              </a:xfrm>
              <a:custGeom>
                <a:avLst/>
                <a:gdLst/>
                <a:ahLst/>
                <a:cxnLst/>
                <a:rect l="l" t="t" r="r" b="b"/>
                <a:pathLst>
                  <a:path w="1501" h="1486" extrusionOk="0">
                    <a:moveTo>
                      <a:pt x="23" y="1"/>
                    </a:moveTo>
                    <a:cubicBezTo>
                      <a:pt x="5" y="1"/>
                      <a:pt x="0" y="24"/>
                      <a:pt x="9" y="33"/>
                    </a:cubicBezTo>
                    <a:cubicBezTo>
                      <a:pt x="426" y="557"/>
                      <a:pt x="926" y="1033"/>
                      <a:pt x="1414" y="1473"/>
                    </a:cubicBezTo>
                    <a:cubicBezTo>
                      <a:pt x="1426" y="1482"/>
                      <a:pt x="1437" y="1486"/>
                      <a:pt x="1448" y="1486"/>
                    </a:cubicBezTo>
                    <a:cubicBezTo>
                      <a:pt x="1480" y="1486"/>
                      <a:pt x="1501" y="1450"/>
                      <a:pt x="1474" y="1414"/>
                    </a:cubicBezTo>
                    <a:cubicBezTo>
                      <a:pt x="1033" y="926"/>
                      <a:pt x="569" y="402"/>
                      <a:pt x="45" y="9"/>
                    </a:cubicBezTo>
                    <a:cubicBezTo>
                      <a:pt x="36" y="3"/>
                      <a:pt x="29" y="1"/>
                      <a:pt x="2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4" name="Google Shape;424;p33"/>
              <p:cNvSpPr/>
              <p:nvPr/>
            </p:nvSpPr>
            <p:spPr>
              <a:xfrm>
                <a:off x="3935425" y="2741050"/>
                <a:ext cx="32025" cy="30925"/>
              </a:xfrm>
              <a:custGeom>
                <a:avLst/>
                <a:gdLst/>
                <a:ahLst/>
                <a:cxnLst/>
                <a:rect l="l" t="t" r="r" b="b"/>
                <a:pathLst>
                  <a:path w="1281" h="1237" extrusionOk="0">
                    <a:moveTo>
                      <a:pt x="38" y="0"/>
                    </a:moveTo>
                    <a:cubicBezTo>
                      <a:pt x="18" y="0"/>
                      <a:pt x="1" y="28"/>
                      <a:pt x="19" y="56"/>
                    </a:cubicBezTo>
                    <a:cubicBezTo>
                      <a:pt x="353" y="484"/>
                      <a:pt x="769" y="901"/>
                      <a:pt x="1210" y="1234"/>
                    </a:cubicBezTo>
                    <a:cubicBezTo>
                      <a:pt x="1213" y="1236"/>
                      <a:pt x="1215" y="1236"/>
                      <a:pt x="1218" y="1236"/>
                    </a:cubicBezTo>
                    <a:cubicBezTo>
                      <a:pt x="1243" y="1236"/>
                      <a:pt x="1280" y="1196"/>
                      <a:pt x="1270" y="1175"/>
                    </a:cubicBezTo>
                    <a:cubicBezTo>
                      <a:pt x="936" y="734"/>
                      <a:pt x="496" y="353"/>
                      <a:pt x="55" y="8"/>
                    </a:cubicBezTo>
                    <a:cubicBezTo>
                      <a:pt x="50" y="3"/>
                      <a:pt x="44" y="0"/>
                      <a:pt x="3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5" name="Google Shape;425;p33"/>
              <p:cNvSpPr/>
              <p:nvPr/>
            </p:nvSpPr>
            <p:spPr>
              <a:xfrm>
                <a:off x="3918700" y="2754025"/>
                <a:ext cx="32850" cy="32500"/>
              </a:xfrm>
              <a:custGeom>
                <a:avLst/>
                <a:gdLst/>
                <a:ahLst/>
                <a:cxnLst/>
                <a:rect l="l" t="t" r="r" b="b"/>
                <a:pathLst>
                  <a:path w="1314" h="1300" extrusionOk="0">
                    <a:moveTo>
                      <a:pt x="38" y="0"/>
                    </a:moveTo>
                    <a:cubicBezTo>
                      <a:pt x="18" y="0"/>
                      <a:pt x="1" y="31"/>
                      <a:pt x="10" y="49"/>
                    </a:cubicBezTo>
                    <a:cubicBezTo>
                      <a:pt x="391" y="489"/>
                      <a:pt x="784" y="930"/>
                      <a:pt x="1236" y="1287"/>
                    </a:cubicBezTo>
                    <a:cubicBezTo>
                      <a:pt x="1248" y="1296"/>
                      <a:pt x="1259" y="1299"/>
                      <a:pt x="1268" y="1299"/>
                    </a:cubicBezTo>
                    <a:cubicBezTo>
                      <a:pt x="1298" y="1299"/>
                      <a:pt x="1314" y="1263"/>
                      <a:pt x="1296" y="1227"/>
                    </a:cubicBezTo>
                    <a:cubicBezTo>
                      <a:pt x="938" y="787"/>
                      <a:pt x="486" y="382"/>
                      <a:pt x="57" y="13"/>
                    </a:cubicBezTo>
                    <a:cubicBezTo>
                      <a:pt x="51" y="4"/>
                      <a:pt x="44" y="0"/>
                      <a:pt x="3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6" name="Google Shape;426;p33"/>
              <p:cNvSpPr/>
              <p:nvPr/>
            </p:nvSpPr>
            <p:spPr>
              <a:xfrm>
                <a:off x="3952650" y="2727225"/>
                <a:ext cx="29300" cy="28375"/>
              </a:xfrm>
              <a:custGeom>
                <a:avLst/>
                <a:gdLst/>
                <a:ahLst/>
                <a:cxnLst/>
                <a:rect l="l" t="t" r="r" b="b"/>
                <a:pathLst>
                  <a:path w="1172" h="1135" extrusionOk="0">
                    <a:moveTo>
                      <a:pt x="32" y="1"/>
                    </a:moveTo>
                    <a:cubicBezTo>
                      <a:pt x="11" y="1"/>
                      <a:pt x="0" y="34"/>
                      <a:pt x="9" y="61"/>
                    </a:cubicBezTo>
                    <a:cubicBezTo>
                      <a:pt x="319" y="442"/>
                      <a:pt x="676" y="847"/>
                      <a:pt x="1081" y="1133"/>
                    </a:cubicBezTo>
                    <a:cubicBezTo>
                      <a:pt x="1086" y="1134"/>
                      <a:pt x="1091" y="1135"/>
                      <a:pt x="1096" y="1135"/>
                    </a:cubicBezTo>
                    <a:cubicBezTo>
                      <a:pt x="1138" y="1135"/>
                      <a:pt x="1172" y="1094"/>
                      <a:pt x="1140" y="1073"/>
                    </a:cubicBezTo>
                    <a:cubicBezTo>
                      <a:pt x="842" y="668"/>
                      <a:pt x="438" y="323"/>
                      <a:pt x="57" y="13"/>
                    </a:cubicBezTo>
                    <a:cubicBezTo>
                      <a:pt x="48" y="5"/>
                      <a:pt x="40" y="1"/>
                      <a:pt x="3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7" name="Google Shape;427;p33"/>
              <p:cNvSpPr/>
              <p:nvPr/>
            </p:nvSpPr>
            <p:spPr>
              <a:xfrm>
                <a:off x="3970775" y="2714700"/>
                <a:ext cx="26225" cy="25225"/>
              </a:xfrm>
              <a:custGeom>
                <a:avLst/>
                <a:gdLst/>
                <a:ahLst/>
                <a:cxnLst/>
                <a:rect l="l" t="t" r="r" b="b"/>
                <a:pathLst>
                  <a:path w="1049" h="1009" extrusionOk="0">
                    <a:moveTo>
                      <a:pt x="48" y="0"/>
                    </a:moveTo>
                    <a:cubicBezTo>
                      <a:pt x="25" y="0"/>
                      <a:pt x="0" y="30"/>
                      <a:pt x="10" y="50"/>
                    </a:cubicBezTo>
                    <a:cubicBezTo>
                      <a:pt x="272" y="407"/>
                      <a:pt x="629" y="717"/>
                      <a:pt x="963" y="991"/>
                    </a:cubicBezTo>
                    <a:cubicBezTo>
                      <a:pt x="972" y="1003"/>
                      <a:pt x="983" y="1008"/>
                      <a:pt x="993" y="1008"/>
                    </a:cubicBezTo>
                    <a:cubicBezTo>
                      <a:pt x="1023" y="1008"/>
                      <a:pt x="1049" y="966"/>
                      <a:pt x="1022" y="931"/>
                    </a:cubicBezTo>
                    <a:cubicBezTo>
                      <a:pt x="760" y="586"/>
                      <a:pt x="415" y="264"/>
                      <a:pt x="58" y="2"/>
                    </a:cubicBezTo>
                    <a:cubicBezTo>
                      <a:pt x="55" y="1"/>
                      <a:pt x="51" y="0"/>
                      <a:pt x="4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8" name="Google Shape;428;p33"/>
              <p:cNvSpPr/>
              <p:nvPr/>
            </p:nvSpPr>
            <p:spPr>
              <a:xfrm>
                <a:off x="3988050" y="2701200"/>
                <a:ext cx="27350" cy="26675"/>
              </a:xfrm>
              <a:custGeom>
                <a:avLst/>
                <a:gdLst/>
                <a:ahLst/>
                <a:cxnLst/>
                <a:rect l="l" t="t" r="r" b="b"/>
                <a:pathLst>
                  <a:path w="1094" h="1067" extrusionOk="0">
                    <a:moveTo>
                      <a:pt x="38" y="0"/>
                    </a:moveTo>
                    <a:cubicBezTo>
                      <a:pt x="14" y="0"/>
                      <a:pt x="0" y="35"/>
                      <a:pt x="10" y="54"/>
                    </a:cubicBezTo>
                    <a:cubicBezTo>
                      <a:pt x="153" y="245"/>
                      <a:pt x="331" y="423"/>
                      <a:pt x="510" y="602"/>
                    </a:cubicBezTo>
                    <a:cubicBezTo>
                      <a:pt x="677" y="769"/>
                      <a:pt x="843" y="947"/>
                      <a:pt x="1034" y="1066"/>
                    </a:cubicBezTo>
                    <a:cubicBezTo>
                      <a:pt x="1070" y="1066"/>
                      <a:pt x="1093" y="1043"/>
                      <a:pt x="1081" y="1019"/>
                    </a:cubicBezTo>
                    <a:cubicBezTo>
                      <a:pt x="974" y="816"/>
                      <a:pt x="784" y="662"/>
                      <a:pt x="617" y="507"/>
                    </a:cubicBezTo>
                    <a:cubicBezTo>
                      <a:pt x="438" y="328"/>
                      <a:pt x="260" y="161"/>
                      <a:pt x="57" y="7"/>
                    </a:cubicBezTo>
                    <a:cubicBezTo>
                      <a:pt x="51" y="2"/>
                      <a:pt x="44" y="0"/>
                      <a:pt x="3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29" name="Google Shape;429;p33"/>
              <p:cNvSpPr/>
              <p:nvPr/>
            </p:nvSpPr>
            <p:spPr>
              <a:xfrm>
                <a:off x="4005925" y="2688350"/>
                <a:ext cx="25550" cy="24925"/>
              </a:xfrm>
              <a:custGeom>
                <a:avLst/>
                <a:gdLst/>
                <a:ahLst/>
                <a:cxnLst/>
                <a:rect l="l" t="t" r="r" b="b"/>
                <a:pathLst>
                  <a:path w="1022" h="997" extrusionOk="0">
                    <a:moveTo>
                      <a:pt x="34" y="1"/>
                    </a:moveTo>
                    <a:cubicBezTo>
                      <a:pt x="12" y="1"/>
                      <a:pt x="0" y="26"/>
                      <a:pt x="9" y="44"/>
                    </a:cubicBezTo>
                    <a:cubicBezTo>
                      <a:pt x="140" y="223"/>
                      <a:pt x="307" y="390"/>
                      <a:pt x="474" y="556"/>
                    </a:cubicBezTo>
                    <a:cubicBezTo>
                      <a:pt x="616" y="699"/>
                      <a:pt x="783" y="902"/>
                      <a:pt x="986" y="997"/>
                    </a:cubicBezTo>
                    <a:cubicBezTo>
                      <a:pt x="1009" y="997"/>
                      <a:pt x="1021" y="985"/>
                      <a:pt x="1021" y="961"/>
                    </a:cubicBezTo>
                    <a:cubicBezTo>
                      <a:pt x="914" y="759"/>
                      <a:pt x="724" y="604"/>
                      <a:pt x="557" y="449"/>
                    </a:cubicBezTo>
                    <a:cubicBezTo>
                      <a:pt x="390" y="306"/>
                      <a:pt x="235" y="140"/>
                      <a:pt x="57" y="9"/>
                    </a:cubicBezTo>
                    <a:cubicBezTo>
                      <a:pt x="49" y="3"/>
                      <a:pt x="41" y="1"/>
                      <a:pt x="3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0" name="Google Shape;430;p33"/>
              <p:cNvSpPr/>
              <p:nvPr/>
            </p:nvSpPr>
            <p:spPr>
              <a:xfrm>
                <a:off x="4021175" y="2673350"/>
                <a:ext cx="26675" cy="25650"/>
              </a:xfrm>
              <a:custGeom>
                <a:avLst/>
                <a:gdLst/>
                <a:ahLst/>
                <a:cxnLst/>
                <a:rect l="l" t="t" r="r" b="b"/>
                <a:pathLst>
                  <a:path w="1067" h="1026" extrusionOk="0">
                    <a:moveTo>
                      <a:pt x="45" y="1"/>
                    </a:moveTo>
                    <a:cubicBezTo>
                      <a:pt x="22" y="1"/>
                      <a:pt x="1" y="31"/>
                      <a:pt x="18" y="49"/>
                    </a:cubicBezTo>
                    <a:cubicBezTo>
                      <a:pt x="173" y="252"/>
                      <a:pt x="316" y="406"/>
                      <a:pt x="483" y="585"/>
                    </a:cubicBezTo>
                    <a:cubicBezTo>
                      <a:pt x="637" y="740"/>
                      <a:pt x="780" y="918"/>
                      <a:pt x="959" y="1025"/>
                    </a:cubicBezTo>
                    <a:cubicBezTo>
                      <a:pt x="1018" y="1025"/>
                      <a:pt x="1066" y="990"/>
                      <a:pt x="1030" y="942"/>
                    </a:cubicBezTo>
                    <a:cubicBezTo>
                      <a:pt x="935" y="752"/>
                      <a:pt x="757" y="609"/>
                      <a:pt x="602" y="466"/>
                    </a:cubicBezTo>
                    <a:cubicBezTo>
                      <a:pt x="435" y="311"/>
                      <a:pt x="256" y="144"/>
                      <a:pt x="66" y="13"/>
                    </a:cubicBezTo>
                    <a:cubicBezTo>
                      <a:pt x="60" y="4"/>
                      <a:pt x="52" y="1"/>
                      <a:pt x="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1" name="Google Shape;431;p33"/>
              <p:cNvSpPr/>
              <p:nvPr/>
            </p:nvSpPr>
            <p:spPr>
              <a:xfrm>
                <a:off x="4040425" y="2661100"/>
                <a:ext cx="25525" cy="25175"/>
              </a:xfrm>
              <a:custGeom>
                <a:avLst/>
                <a:gdLst/>
                <a:ahLst/>
                <a:cxnLst/>
                <a:rect l="l" t="t" r="r" b="b"/>
                <a:pathLst>
                  <a:path w="1021" h="1007" extrusionOk="0">
                    <a:moveTo>
                      <a:pt x="44" y="1"/>
                    </a:moveTo>
                    <a:cubicBezTo>
                      <a:pt x="16" y="1"/>
                      <a:pt x="0" y="30"/>
                      <a:pt x="10" y="51"/>
                    </a:cubicBezTo>
                    <a:cubicBezTo>
                      <a:pt x="165" y="230"/>
                      <a:pt x="308" y="408"/>
                      <a:pt x="475" y="575"/>
                    </a:cubicBezTo>
                    <a:cubicBezTo>
                      <a:pt x="618" y="718"/>
                      <a:pt x="772" y="896"/>
                      <a:pt x="951" y="1003"/>
                    </a:cubicBezTo>
                    <a:cubicBezTo>
                      <a:pt x="957" y="1006"/>
                      <a:pt x="964" y="1007"/>
                      <a:pt x="970" y="1007"/>
                    </a:cubicBezTo>
                    <a:cubicBezTo>
                      <a:pt x="998" y="1007"/>
                      <a:pt x="1020" y="985"/>
                      <a:pt x="1010" y="956"/>
                    </a:cubicBezTo>
                    <a:cubicBezTo>
                      <a:pt x="903" y="777"/>
                      <a:pt x="725" y="622"/>
                      <a:pt x="582" y="468"/>
                    </a:cubicBezTo>
                    <a:cubicBezTo>
                      <a:pt x="415" y="301"/>
                      <a:pt x="237" y="146"/>
                      <a:pt x="58" y="3"/>
                    </a:cubicBezTo>
                    <a:cubicBezTo>
                      <a:pt x="53" y="2"/>
                      <a:pt x="48" y="1"/>
                      <a:pt x="4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2" name="Google Shape;432;p33"/>
              <p:cNvSpPr/>
              <p:nvPr/>
            </p:nvSpPr>
            <p:spPr>
              <a:xfrm>
                <a:off x="4057400" y="2648175"/>
                <a:ext cx="21400" cy="20175"/>
              </a:xfrm>
              <a:custGeom>
                <a:avLst/>
                <a:gdLst/>
                <a:ahLst/>
                <a:cxnLst/>
                <a:rect l="l" t="t" r="r" b="b"/>
                <a:pathLst>
                  <a:path w="856" h="807" extrusionOk="0">
                    <a:moveTo>
                      <a:pt x="34" y="0"/>
                    </a:moveTo>
                    <a:cubicBezTo>
                      <a:pt x="19" y="0"/>
                      <a:pt x="1" y="23"/>
                      <a:pt x="10" y="32"/>
                    </a:cubicBezTo>
                    <a:cubicBezTo>
                      <a:pt x="117" y="187"/>
                      <a:pt x="236" y="318"/>
                      <a:pt x="379" y="449"/>
                    </a:cubicBezTo>
                    <a:cubicBezTo>
                      <a:pt x="510" y="568"/>
                      <a:pt x="629" y="723"/>
                      <a:pt x="796" y="806"/>
                    </a:cubicBezTo>
                    <a:cubicBezTo>
                      <a:pt x="808" y="806"/>
                      <a:pt x="855" y="782"/>
                      <a:pt x="820" y="747"/>
                    </a:cubicBezTo>
                    <a:cubicBezTo>
                      <a:pt x="736" y="580"/>
                      <a:pt x="582" y="461"/>
                      <a:pt x="462" y="342"/>
                    </a:cubicBezTo>
                    <a:cubicBezTo>
                      <a:pt x="331" y="211"/>
                      <a:pt x="201" y="104"/>
                      <a:pt x="46" y="8"/>
                    </a:cubicBezTo>
                    <a:cubicBezTo>
                      <a:pt x="43" y="3"/>
                      <a:pt x="39" y="0"/>
                      <a:pt x="3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3" name="Google Shape;433;p33"/>
              <p:cNvSpPr/>
              <p:nvPr/>
            </p:nvSpPr>
            <p:spPr>
              <a:xfrm>
                <a:off x="4074675" y="2634325"/>
                <a:ext cx="15875" cy="15100"/>
              </a:xfrm>
              <a:custGeom>
                <a:avLst/>
                <a:gdLst/>
                <a:ahLst/>
                <a:cxnLst/>
                <a:rect l="l" t="t" r="r" b="b"/>
                <a:pathLst>
                  <a:path w="635" h="604" extrusionOk="0">
                    <a:moveTo>
                      <a:pt x="43" y="0"/>
                    </a:moveTo>
                    <a:cubicBezTo>
                      <a:pt x="16" y="0"/>
                      <a:pt x="1" y="28"/>
                      <a:pt x="21" y="39"/>
                    </a:cubicBezTo>
                    <a:cubicBezTo>
                      <a:pt x="176" y="229"/>
                      <a:pt x="355" y="455"/>
                      <a:pt x="557" y="586"/>
                    </a:cubicBezTo>
                    <a:cubicBezTo>
                      <a:pt x="567" y="599"/>
                      <a:pt x="577" y="604"/>
                      <a:pt x="587" y="604"/>
                    </a:cubicBezTo>
                    <a:cubicBezTo>
                      <a:pt x="613" y="604"/>
                      <a:pt x="634" y="565"/>
                      <a:pt x="617" y="539"/>
                    </a:cubicBezTo>
                    <a:cubicBezTo>
                      <a:pt x="474" y="336"/>
                      <a:pt x="260" y="169"/>
                      <a:pt x="57" y="3"/>
                    </a:cubicBezTo>
                    <a:cubicBezTo>
                      <a:pt x="52" y="1"/>
                      <a:pt x="47" y="0"/>
                      <a:pt x="4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4" name="Google Shape;434;p33"/>
              <p:cNvSpPr/>
              <p:nvPr/>
            </p:nvSpPr>
            <p:spPr>
              <a:xfrm>
                <a:off x="4091025" y="2620325"/>
                <a:ext cx="13525" cy="12600"/>
              </a:xfrm>
              <a:custGeom>
                <a:avLst/>
                <a:gdLst/>
                <a:ahLst/>
                <a:cxnLst/>
                <a:rect l="l" t="t" r="r" b="b"/>
                <a:pathLst>
                  <a:path w="541" h="504" extrusionOk="0">
                    <a:moveTo>
                      <a:pt x="40" y="0"/>
                    </a:moveTo>
                    <a:cubicBezTo>
                      <a:pt x="15" y="0"/>
                      <a:pt x="1" y="21"/>
                      <a:pt x="10" y="51"/>
                    </a:cubicBezTo>
                    <a:cubicBezTo>
                      <a:pt x="118" y="229"/>
                      <a:pt x="284" y="384"/>
                      <a:pt x="463" y="491"/>
                    </a:cubicBezTo>
                    <a:cubicBezTo>
                      <a:pt x="472" y="500"/>
                      <a:pt x="481" y="504"/>
                      <a:pt x="490" y="504"/>
                    </a:cubicBezTo>
                    <a:cubicBezTo>
                      <a:pt x="518" y="504"/>
                      <a:pt x="540" y="468"/>
                      <a:pt x="522" y="432"/>
                    </a:cubicBezTo>
                    <a:cubicBezTo>
                      <a:pt x="403" y="253"/>
                      <a:pt x="237" y="110"/>
                      <a:pt x="58" y="3"/>
                    </a:cubicBezTo>
                    <a:cubicBezTo>
                      <a:pt x="52" y="1"/>
                      <a:pt x="46" y="0"/>
                      <a:pt x="4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5" name="Google Shape;435;p33"/>
              <p:cNvSpPr/>
              <p:nvPr/>
            </p:nvSpPr>
            <p:spPr>
              <a:xfrm>
                <a:off x="4109175" y="2607525"/>
                <a:ext cx="13075" cy="12900"/>
              </a:xfrm>
              <a:custGeom>
                <a:avLst/>
                <a:gdLst/>
                <a:ahLst/>
                <a:cxnLst/>
                <a:rect l="l" t="t" r="r" b="b"/>
                <a:pathLst>
                  <a:path w="523" h="516" extrusionOk="0">
                    <a:moveTo>
                      <a:pt x="44" y="1"/>
                    </a:moveTo>
                    <a:cubicBezTo>
                      <a:pt x="17" y="1"/>
                      <a:pt x="0" y="30"/>
                      <a:pt x="11" y="51"/>
                    </a:cubicBezTo>
                    <a:cubicBezTo>
                      <a:pt x="70" y="146"/>
                      <a:pt x="154" y="229"/>
                      <a:pt x="225" y="301"/>
                    </a:cubicBezTo>
                    <a:cubicBezTo>
                      <a:pt x="296" y="384"/>
                      <a:pt x="368" y="468"/>
                      <a:pt x="475" y="515"/>
                    </a:cubicBezTo>
                    <a:cubicBezTo>
                      <a:pt x="487" y="515"/>
                      <a:pt x="523" y="479"/>
                      <a:pt x="523" y="456"/>
                    </a:cubicBezTo>
                    <a:cubicBezTo>
                      <a:pt x="487" y="349"/>
                      <a:pt x="404" y="277"/>
                      <a:pt x="308" y="206"/>
                    </a:cubicBezTo>
                    <a:cubicBezTo>
                      <a:pt x="225" y="122"/>
                      <a:pt x="154" y="63"/>
                      <a:pt x="58" y="3"/>
                    </a:cubicBezTo>
                    <a:cubicBezTo>
                      <a:pt x="53" y="2"/>
                      <a:pt x="49" y="1"/>
                      <a:pt x="4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6" name="Google Shape;436;p33"/>
              <p:cNvSpPr/>
              <p:nvPr/>
            </p:nvSpPr>
            <p:spPr>
              <a:xfrm>
                <a:off x="4125275" y="2593100"/>
                <a:ext cx="12075" cy="11300"/>
              </a:xfrm>
              <a:custGeom>
                <a:avLst/>
                <a:gdLst/>
                <a:ahLst/>
                <a:cxnLst/>
                <a:rect l="l" t="t" r="r" b="b"/>
                <a:pathLst>
                  <a:path w="483" h="452" extrusionOk="0">
                    <a:moveTo>
                      <a:pt x="35" y="1"/>
                    </a:moveTo>
                    <a:cubicBezTo>
                      <a:pt x="12" y="1"/>
                      <a:pt x="0" y="26"/>
                      <a:pt x="10" y="44"/>
                    </a:cubicBezTo>
                    <a:cubicBezTo>
                      <a:pt x="129" y="199"/>
                      <a:pt x="248" y="330"/>
                      <a:pt x="391" y="449"/>
                    </a:cubicBezTo>
                    <a:cubicBezTo>
                      <a:pt x="397" y="451"/>
                      <a:pt x="403" y="452"/>
                      <a:pt x="410" y="452"/>
                    </a:cubicBezTo>
                    <a:cubicBezTo>
                      <a:pt x="450" y="452"/>
                      <a:pt x="483" y="421"/>
                      <a:pt x="462" y="390"/>
                    </a:cubicBezTo>
                    <a:cubicBezTo>
                      <a:pt x="343" y="247"/>
                      <a:pt x="224" y="128"/>
                      <a:pt x="57" y="9"/>
                    </a:cubicBezTo>
                    <a:cubicBezTo>
                      <a:pt x="49" y="3"/>
                      <a:pt x="41" y="1"/>
                      <a:pt x="3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7" name="Google Shape;437;p33"/>
              <p:cNvSpPr/>
              <p:nvPr/>
            </p:nvSpPr>
            <p:spPr>
              <a:xfrm>
                <a:off x="3610250" y="3028175"/>
                <a:ext cx="211075" cy="835250"/>
              </a:xfrm>
              <a:custGeom>
                <a:avLst/>
                <a:gdLst/>
                <a:ahLst/>
                <a:cxnLst/>
                <a:rect l="l" t="t" r="r" b="b"/>
                <a:pathLst>
                  <a:path w="8443" h="33410" extrusionOk="0">
                    <a:moveTo>
                      <a:pt x="4216" y="1"/>
                    </a:moveTo>
                    <a:lnTo>
                      <a:pt x="1" y="4382"/>
                    </a:lnTo>
                    <a:lnTo>
                      <a:pt x="4394" y="33410"/>
                    </a:lnTo>
                    <a:lnTo>
                      <a:pt x="8442" y="3954"/>
                    </a:lnTo>
                    <a:lnTo>
                      <a:pt x="4216"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8" name="Google Shape;438;p33"/>
              <p:cNvSpPr/>
              <p:nvPr/>
            </p:nvSpPr>
            <p:spPr>
              <a:xfrm>
                <a:off x="3603125" y="3018950"/>
                <a:ext cx="224750" cy="845375"/>
              </a:xfrm>
              <a:custGeom>
                <a:avLst/>
                <a:gdLst/>
                <a:ahLst/>
                <a:cxnLst/>
                <a:rect l="l" t="t" r="r" b="b"/>
                <a:pathLst>
                  <a:path w="8990" h="33815" extrusionOk="0">
                    <a:moveTo>
                      <a:pt x="4513" y="727"/>
                    </a:moveTo>
                    <a:lnTo>
                      <a:pt x="8442" y="4418"/>
                    </a:lnTo>
                    <a:lnTo>
                      <a:pt x="4656" y="31957"/>
                    </a:lnTo>
                    <a:lnTo>
                      <a:pt x="548" y="4846"/>
                    </a:lnTo>
                    <a:lnTo>
                      <a:pt x="4513" y="727"/>
                    </a:lnTo>
                    <a:close/>
                    <a:moveTo>
                      <a:pt x="4477" y="1"/>
                    </a:moveTo>
                    <a:lnTo>
                      <a:pt x="0" y="4668"/>
                    </a:lnTo>
                    <a:lnTo>
                      <a:pt x="4405" y="33814"/>
                    </a:lnTo>
                    <a:lnTo>
                      <a:pt x="4929" y="33814"/>
                    </a:lnTo>
                    <a:lnTo>
                      <a:pt x="8977" y="4358"/>
                    </a:lnTo>
                    <a:lnTo>
                      <a:pt x="8989" y="4227"/>
                    </a:lnTo>
                    <a:lnTo>
                      <a:pt x="4477"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39" name="Google Shape;439;p33"/>
              <p:cNvSpPr/>
              <p:nvPr/>
            </p:nvSpPr>
            <p:spPr>
              <a:xfrm>
                <a:off x="3698675" y="3068400"/>
                <a:ext cx="88425" cy="1750"/>
              </a:xfrm>
              <a:custGeom>
                <a:avLst/>
                <a:gdLst/>
                <a:ahLst/>
                <a:cxnLst/>
                <a:rect l="l" t="t" r="r" b="b"/>
                <a:pathLst>
                  <a:path w="3537" h="70" extrusionOk="0">
                    <a:moveTo>
                      <a:pt x="1605" y="0"/>
                    </a:moveTo>
                    <a:cubicBezTo>
                      <a:pt x="1081" y="0"/>
                      <a:pt x="557" y="7"/>
                      <a:pt x="36" y="23"/>
                    </a:cubicBezTo>
                    <a:cubicBezTo>
                      <a:pt x="31" y="21"/>
                      <a:pt x="26" y="20"/>
                      <a:pt x="23" y="20"/>
                    </a:cubicBezTo>
                    <a:cubicBezTo>
                      <a:pt x="1" y="20"/>
                      <a:pt x="5" y="47"/>
                      <a:pt x="36" y="47"/>
                    </a:cubicBezTo>
                    <a:cubicBezTo>
                      <a:pt x="557" y="63"/>
                      <a:pt x="1081" y="69"/>
                      <a:pt x="1605" y="69"/>
                    </a:cubicBezTo>
                    <a:cubicBezTo>
                      <a:pt x="2242" y="69"/>
                      <a:pt x="2879" y="60"/>
                      <a:pt x="3512" y="47"/>
                    </a:cubicBezTo>
                    <a:cubicBezTo>
                      <a:pt x="3536" y="47"/>
                      <a:pt x="3536" y="23"/>
                      <a:pt x="3512" y="23"/>
                    </a:cubicBezTo>
                    <a:cubicBezTo>
                      <a:pt x="2879" y="10"/>
                      <a:pt x="2242" y="0"/>
                      <a:pt x="160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0" name="Google Shape;440;p33"/>
              <p:cNvSpPr/>
              <p:nvPr/>
            </p:nvSpPr>
            <p:spPr>
              <a:xfrm>
                <a:off x="3692425" y="3094000"/>
                <a:ext cx="94675" cy="1750"/>
              </a:xfrm>
              <a:custGeom>
                <a:avLst/>
                <a:gdLst/>
                <a:ahLst/>
                <a:cxnLst/>
                <a:rect l="l" t="t" r="r" b="b"/>
                <a:pathLst>
                  <a:path w="3787" h="70" extrusionOk="0">
                    <a:moveTo>
                      <a:pt x="1705" y="0"/>
                    </a:moveTo>
                    <a:cubicBezTo>
                      <a:pt x="1141" y="0"/>
                      <a:pt x="576" y="7"/>
                      <a:pt x="12" y="23"/>
                    </a:cubicBezTo>
                    <a:cubicBezTo>
                      <a:pt x="0" y="35"/>
                      <a:pt x="0" y="47"/>
                      <a:pt x="12" y="47"/>
                    </a:cubicBezTo>
                    <a:cubicBezTo>
                      <a:pt x="576" y="63"/>
                      <a:pt x="1141" y="69"/>
                      <a:pt x="1705" y="69"/>
                    </a:cubicBezTo>
                    <a:cubicBezTo>
                      <a:pt x="2391" y="69"/>
                      <a:pt x="3077" y="60"/>
                      <a:pt x="3762" y="47"/>
                    </a:cubicBezTo>
                    <a:cubicBezTo>
                      <a:pt x="3786" y="47"/>
                      <a:pt x="3786" y="23"/>
                      <a:pt x="3762" y="23"/>
                    </a:cubicBezTo>
                    <a:cubicBezTo>
                      <a:pt x="3077" y="10"/>
                      <a:pt x="2391" y="0"/>
                      <a:pt x="170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1" name="Google Shape;441;p33"/>
              <p:cNvSpPr/>
              <p:nvPr/>
            </p:nvSpPr>
            <p:spPr>
              <a:xfrm>
                <a:off x="3707300" y="3119775"/>
                <a:ext cx="92000" cy="1875"/>
              </a:xfrm>
              <a:custGeom>
                <a:avLst/>
                <a:gdLst/>
                <a:ahLst/>
                <a:cxnLst/>
                <a:rect l="l" t="t" r="r" b="b"/>
                <a:pathLst>
                  <a:path w="3680" h="75" extrusionOk="0">
                    <a:moveTo>
                      <a:pt x="1847" y="1"/>
                    </a:moveTo>
                    <a:cubicBezTo>
                      <a:pt x="1242" y="1"/>
                      <a:pt x="637" y="10"/>
                      <a:pt x="36" y="28"/>
                    </a:cubicBezTo>
                    <a:cubicBezTo>
                      <a:pt x="0" y="28"/>
                      <a:pt x="0" y="51"/>
                      <a:pt x="36" y="51"/>
                    </a:cubicBezTo>
                    <a:cubicBezTo>
                      <a:pt x="696" y="65"/>
                      <a:pt x="1359" y="74"/>
                      <a:pt x="2024" y="74"/>
                    </a:cubicBezTo>
                    <a:cubicBezTo>
                      <a:pt x="2571" y="74"/>
                      <a:pt x="3119" y="68"/>
                      <a:pt x="3667" y="51"/>
                    </a:cubicBezTo>
                    <a:cubicBezTo>
                      <a:pt x="3679" y="51"/>
                      <a:pt x="3679" y="28"/>
                      <a:pt x="3667" y="28"/>
                    </a:cubicBezTo>
                    <a:cubicBezTo>
                      <a:pt x="3060" y="10"/>
                      <a:pt x="2453" y="1"/>
                      <a:pt x="184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2" name="Google Shape;442;p33"/>
              <p:cNvSpPr/>
              <p:nvPr/>
            </p:nvSpPr>
            <p:spPr>
              <a:xfrm>
                <a:off x="3706100" y="3145450"/>
                <a:ext cx="105700" cy="1925"/>
              </a:xfrm>
              <a:custGeom>
                <a:avLst/>
                <a:gdLst/>
                <a:ahLst/>
                <a:cxnLst/>
                <a:rect l="l" t="t" r="r" b="b"/>
                <a:pathLst>
                  <a:path w="4228" h="77" extrusionOk="0">
                    <a:moveTo>
                      <a:pt x="2645" y="1"/>
                    </a:moveTo>
                    <a:cubicBezTo>
                      <a:pt x="1776" y="1"/>
                      <a:pt x="904" y="17"/>
                      <a:pt x="36" y="25"/>
                    </a:cubicBezTo>
                    <a:cubicBezTo>
                      <a:pt x="1" y="25"/>
                      <a:pt x="1" y="60"/>
                      <a:pt x="36" y="60"/>
                    </a:cubicBezTo>
                    <a:cubicBezTo>
                      <a:pt x="957" y="60"/>
                      <a:pt x="1889" y="76"/>
                      <a:pt x="2820" y="76"/>
                    </a:cubicBezTo>
                    <a:cubicBezTo>
                      <a:pt x="3286" y="76"/>
                      <a:pt x="3751" y="72"/>
                      <a:pt x="4216" y="60"/>
                    </a:cubicBezTo>
                    <a:cubicBezTo>
                      <a:pt x="4227" y="60"/>
                      <a:pt x="4227" y="25"/>
                      <a:pt x="4216" y="25"/>
                    </a:cubicBezTo>
                    <a:cubicBezTo>
                      <a:pt x="3695" y="7"/>
                      <a:pt x="3170" y="1"/>
                      <a:pt x="26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3" name="Google Shape;443;p33"/>
              <p:cNvSpPr/>
              <p:nvPr/>
            </p:nvSpPr>
            <p:spPr>
              <a:xfrm>
                <a:off x="3714475" y="3171550"/>
                <a:ext cx="88100" cy="1275"/>
              </a:xfrm>
              <a:custGeom>
                <a:avLst/>
                <a:gdLst/>
                <a:ahLst/>
                <a:cxnLst/>
                <a:rect l="l" t="t" r="r" b="b"/>
                <a:pathLst>
                  <a:path w="3524" h="51" extrusionOk="0">
                    <a:moveTo>
                      <a:pt x="2037" y="1"/>
                    </a:moveTo>
                    <a:cubicBezTo>
                      <a:pt x="1366" y="1"/>
                      <a:pt x="697" y="15"/>
                      <a:pt x="23" y="28"/>
                    </a:cubicBezTo>
                    <a:cubicBezTo>
                      <a:pt x="17" y="22"/>
                      <a:pt x="12" y="20"/>
                      <a:pt x="10" y="20"/>
                    </a:cubicBezTo>
                    <a:cubicBezTo>
                      <a:pt x="1" y="20"/>
                      <a:pt x="5" y="40"/>
                      <a:pt x="23" y="40"/>
                    </a:cubicBezTo>
                    <a:cubicBezTo>
                      <a:pt x="801" y="40"/>
                      <a:pt x="1573" y="51"/>
                      <a:pt x="2348" y="51"/>
                    </a:cubicBezTo>
                    <a:cubicBezTo>
                      <a:pt x="2735" y="51"/>
                      <a:pt x="3123" y="48"/>
                      <a:pt x="3511" y="40"/>
                    </a:cubicBezTo>
                    <a:cubicBezTo>
                      <a:pt x="3523" y="40"/>
                      <a:pt x="3523" y="28"/>
                      <a:pt x="3511" y="28"/>
                    </a:cubicBezTo>
                    <a:cubicBezTo>
                      <a:pt x="3018" y="8"/>
                      <a:pt x="2527" y="1"/>
                      <a:pt x="20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4" name="Google Shape;444;p33"/>
              <p:cNvSpPr/>
              <p:nvPr/>
            </p:nvSpPr>
            <p:spPr>
              <a:xfrm>
                <a:off x="3712675" y="3197025"/>
                <a:ext cx="86325" cy="2300"/>
              </a:xfrm>
              <a:custGeom>
                <a:avLst/>
                <a:gdLst/>
                <a:ahLst/>
                <a:cxnLst/>
                <a:rect l="l" t="t" r="r" b="b"/>
                <a:pathLst>
                  <a:path w="3453" h="92" extrusionOk="0">
                    <a:moveTo>
                      <a:pt x="4" y="40"/>
                    </a:moveTo>
                    <a:cubicBezTo>
                      <a:pt x="1" y="40"/>
                      <a:pt x="4" y="45"/>
                      <a:pt x="12" y="45"/>
                    </a:cubicBezTo>
                    <a:cubicBezTo>
                      <a:pt x="8" y="41"/>
                      <a:pt x="5" y="40"/>
                      <a:pt x="4" y="40"/>
                    </a:cubicBezTo>
                    <a:close/>
                    <a:moveTo>
                      <a:pt x="1554" y="0"/>
                    </a:moveTo>
                    <a:cubicBezTo>
                      <a:pt x="1038" y="0"/>
                      <a:pt x="522" y="13"/>
                      <a:pt x="12" y="45"/>
                    </a:cubicBezTo>
                    <a:cubicBezTo>
                      <a:pt x="609" y="77"/>
                      <a:pt x="1212" y="91"/>
                      <a:pt x="1816" y="91"/>
                    </a:cubicBezTo>
                    <a:cubicBezTo>
                      <a:pt x="2355" y="91"/>
                      <a:pt x="2895" y="80"/>
                      <a:pt x="3429" y="57"/>
                    </a:cubicBezTo>
                    <a:cubicBezTo>
                      <a:pt x="3452" y="57"/>
                      <a:pt x="3452" y="45"/>
                      <a:pt x="3429" y="45"/>
                    </a:cubicBezTo>
                    <a:cubicBezTo>
                      <a:pt x="2808" y="19"/>
                      <a:pt x="2180" y="0"/>
                      <a:pt x="155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5" name="Google Shape;445;p33"/>
              <p:cNvSpPr/>
              <p:nvPr/>
            </p:nvSpPr>
            <p:spPr>
              <a:xfrm>
                <a:off x="3715625" y="3222250"/>
                <a:ext cx="81300" cy="2950"/>
              </a:xfrm>
              <a:custGeom>
                <a:avLst/>
                <a:gdLst/>
                <a:ahLst/>
                <a:cxnLst/>
                <a:rect l="l" t="t" r="r" b="b"/>
                <a:pathLst>
                  <a:path w="3252" h="118" extrusionOk="0">
                    <a:moveTo>
                      <a:pt x="1489" y="0"/>
                    </a:moveTo>
                    <a:cubicBezTo>
                      <a:pt x="991" y="0"/>
                      <a:pt x="493" y="16"/>
                      <a:pt x="1" y="60"/>
                    </a:cubicBezTo>
                    <a:cubicBezTo>
                      <a:pt x="486" y="103"/>
                      <a:pt x="977" y="117"/>
                      <a:pt x="1467" y="117"/>
                    </a:cubicBezTo>
                    <a:cubicBezTo>
                      <a:pt x="2060" y="117"/>
                      <a:pt x="2653" y="97"/>
                      <a:pt x="3239" y="84"/>
                    </a:cubicBezTo>
                    <a:cubicBezTo>
                      <a:pt x="3251" y="84"/>
                      <a:pt x="3251" y="48"/>
                      <a:pt x="3239" y="48"/>
                    </a:cubicBezTo>
                    <a:cubicBezTo>
                      <a:pt x="2660" y="22"/>
                      <a:pt x="2074" y="0"/>
                      <a:pt x="148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6" name="Google Shape;446;p33"/>
              <p:cNvSpPr/>
              <p:nvPr/>
            </p:nvSpPr>
            <p:spPr>
              <a:xfrm>
                <a:off x="3716225" y="3248500"/>
                <a:ext cx="76825" cy="2425"/>
              </a:xfrm>
              <a:custGeom>
                <a:avLst/>
                <a:gdLst/>
                <a:ahLst/>
                <a:cxnLst/>
                <a:rect l="l" t="t" r="r" b="b"/>
                <a:pathLst>
                  <a:path w="3073" h="97" extrusionOk="0">
                    <a:moveTo>
                      <a:pt x="1050" y="1"/>
                    </a:moveTo>
                    <a:cubicBezTo>
                      <a:pt x="704" y="1"/>
                      <a:pt x="358" y="10"/>
                      <a:pt x="12" y="34"/>
                    </a:cubicBezTo>
                    <a:cubicBezTo>
                      <a:pt x="11" y="32"/>
                      <a:pt x="9" y="32"/>
                      <a:pt x="8" y="32"/>
                    </a:cubicBezTo>
                    <a:cubicBezTo>
                      <a:pt x="1" y="32"/>
                      <a:pt x="2" y="58"/>
                      <a:pt x="12" y="58"/>
                    </a:cubicBezTo>
                    <a:cubicBezTo>
                      <a:pt x="421" y="87"/>
                      <a:pt x="833" y="96"/>
                      <a:pt x="1247" y="96"/>
                    </a:cubicBezTo>
                    <a:cubicBezTo>
                      <a:pt x="1847" y="96"/>
                      <a:pt x="2450" y="77"/>
                      <a:pt x="3049" y="70"/>
                    </a:cubicBezTo>
                    <a:cubicBezTo>
                      <a:pt x="3072" y="70"/>
                      <a:pt x="3072" y="58"/>
                      <a:pt x="3049" y="58"/>
                    </a:cubicBezTo>
                    <a:cubicBezTo>
                      <a:pt x="2382" y="34"/>
                      <a:pt x="1716" y="1"/>
                      <a:pt x="105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7" name="Google Shape;447;p33"/>
              <p:cNvSpPr/>
              <p:nvPr/>
            </p:nvSpPr>
            <p:spPr>
              <a:xfrm>
                <a:off x="3713550" y="3273825"/>
                <a:ext cx="75625" cy="2775"/>
              </a:xfrm>
              <a:custGeom>
                <a:avLst/>
                <a:gdLst/>
                <a:ahLst/>
                <a:cxnLst/>
                <a:rect l="l" t="t" r="r" b="b"/>
                <a:pathLst>
                  <a:path w="3025" h="111" extrusionOk="0">
                    <a:moveTo>
                      <a:pt x="1224" y="0"/>
                    </a:moveTo>
                    <a:cubicBezTo>
                      <a:pt x="820" y="0"/>
                      <a:pt x="419" y="9"/>
                      <a:pt x="24" y="33"/>
                    </a:cubicBezTo>
                    <a:cubicBezTo>
                      <a:pt x="0" y="45"/>
                      <a:pt x="0" y="69"/>
                      <a:pt x="24" y="69"/>
                    </a:cubicBezTo>
                    <a:cubicBezTo>
                      <a:pt x="437" y="99"/>
                      <a:pt x="856" y="110"/>
                      <a:pt x="1278" y="110"/>
                    </a:cubicBezTo>
                    <a:cubicBezTo>
                      <a:pt x="1854" y="110"/>
                      <a:pt x="2435" y="89"/>
                      <a:pt x="3013" y="69"/>
                    </a:cubicBezTo>
                    <a:cubicBezTo>
                      <a:pt x="3025" y="69"/>
                      <a:pt x="3025" y="33"/>
                      <a:pt x="3013" y="33"/>
                    </a:cubicBezTo>
                    <a:cubicBezTo>
                      <a:pt x="2417" y="19"/>
                      <a:pt x="1817" y="0"/>
                      <a:pt x="12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8" name="Google Shape;448;p33"/>
              <p:cNvSpPr/>
              <p:nvPr/>
            </p:nvSpPr>
            <p:spPr>
              <a:xfrm>
                <a:off x="3712950" y="3299700"/>
                <a:ext cx="72050" cy="2225"/>
              </a:xfrm>
              <a:custGeom>
                <a:avLst/>
                <a:gdLst/>
                <a:ahLst/>
                <a:cxnLst/>
                <a:rect l="l" t="t" r="r" b="b"/>
                <a:pathLst>
                  <a:path w="2882" h="89" extrusionOk="0">
                    <a:moveTo>
                      <a:pt x="2033" y="0"/>
                    </a:moveTo>
                    <a:cubicBezTo>
                      <a:pt x="1360" y="0"/>
                      <a:pt x="686" y="17"/>
                      <a:pt x="12" y="34"/>
                    </a:cubicBezTo>
                    <a:cubicBezTo>
                      <a:pt x="1" y="34"/>
                      <a:pt x="1" y="82"/>
                      <a:pt x="12" y="82"/>
                    </a:cubicBezTo>
                    <a:cubicBezTo>
                      <a:pt x="330" y="86"/>
                      <a:pt x="647" y="88"/>
                      <a:pt x="965" y="88"/>
                    </a:cubicBezTo>
                    <a:cubicBezTo>
                      <a:pt x="1600" y="88"/>
                      <a:pt x="2235" y="78"/>
                      <a:pt x="2870" y="46"/>
                    </a:cubicBezTo>
                    <a:cubicBezTo>
                      <a:pt x="2882" y="46"/>
                      <a:pt x="2882" y="10"/>
                      <a:pt x="2870" y="10"/>
                    </a:cubicBezTo>
                    <a:cubicBezTo>
                      <a:pt x="2591" y="3"/>
                      <a:pt x="2312" y="0"/>
                      <a:pt x="203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49" name="Google Shape;449;p33"/>
              <p:cNvSpPr/>
              <p:nvPr/>
            </p:nvSpPr>
            <p:spPr>
              <a:xfrm>
                <a:off x="3710275" y="3326075"/>
                <a:ext cx="72950" cy="3000"/>
              </a:xfrm>
              <a:custGeom>
                <a:avLst/>
                <a:gdLst/>
                <a:ahLst/>
                <a:cxnLst/>
                <a:rect l="l" t="t" r="r" b="b"/>
                <a:pathLst>
                  <a:path w="2918" h="120" extrusionOk="0">
                    <a:moveTo>
                      <a:pt x="1069" y="1"/>
                    </a:moveTo>
                    <a:cubicBezTo>
                      <a:pt x="714" y="1"/>
                      <a:pt x="361" y="6"/>
                      <a:pt x="12" y="15"/>
                    </a:cubicBezTo>
                    <a:cubicBezTo>
                      <a:pt x="11" y="13"/>
                      <a:pt x="10" y="13"/>
                      <a:pt x="9" y="13"/>
                    </a:cubicBezTo>
                    <a:cubicBezTo>
                      <a:pt x="1" y="13"/>
                      <a:pt x="2" y="50"/>
                      <a:pt x="12" y="50"/>
                    </a:cubicBezTo>
                    <a:cubicBezTo>
                      <a:pt x="723" y="68"/>
                      <a:pt x="1453" y="119"/>
                      <a:pt x="2174" y="119"/>
                    </a:cubicBezTo>
                    <a:cubicBezTo>
                      <a:pt x="2419" y="119"/>
                      <a:pt x="2664" y="113"/>
                      <a:pt x="2906" y="98"/>
                    </a:cubicBezTo>
                    <a:cubicBezTo>
                      <a:pt x="2917" y="98"/>
                      <a:pt x="2917" y="62"/>
                      <a:pt x="2906" y="62"/>
                    </a:cubicBezTo>
                    <a:cubicBezTo>
                      <a:pt x="2302" y="17"/>
                      <a:pt x="1683" y="1"/>
                      <a:pt x="106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0" name="Google Shape;450;p33"/>
              <p:cNvSpPr/>
              <p:nvPr/>
            </p:nvSpPr>
            <p:spPr>
              <a:xfrm>
                <a:off x="3714750" y="3351675"/>
                <a:ext cx="63700" cy="2100"/>
              </a:xfrm>
              <a:custGeom>
                <a:avLst/>
                <a:gdLst/>
                <a:ahLst/>
                <a:cxnLst/>
                <a:rect l="l" t="t" r="r" b="b"/>
                <a:pathLst>
                  <a:path w="2548" h="84" extrusionOk="0">
                    <a:moveTo>
                      <a:pt x="377" y="0"/>
                    </a:moveTo>
                    <a:cubicBezTo>
                      <a:pt x="264" y="0"/>
                      <a:pt x="150" y="1"/>
                      <a:pt x="36" y="3"/>
                    </a:cubicBezTo>
                    <a:cubicBezTo>
                      <a:pt x="0" y="3"/>
                      <a:pt x="0" y="50"/>
                      <a:pt x="36" y="50"/>
                    </a:cubicBezTo>
                    <a:cubicBezTo>
                      <a:pt x="520" y="71"/>
                      <a:pt x="1004" y="84"/>
                      <a:pt x="1489" y="84"/>
                    </a:cubicBezTo>
                    <a:cubicBezTo>
                      <a:pt x="1838" y="84"/>
                      <a:pt x="2187" y="77"/>
                      <a:pt x="2536" y="62"/>
                    </a:cubicBezTo>
                    <a:cubicBezTo>
                      <a:pt x="2548" y="62"/>
                      <a:pt x="2548" y="50"/>
                      <a:pt x="2536" y="50"/>
                    </a:cubicBezTo>
                    <a:cubicBezTo>
                      <a:pt x="1817" y="30"/>
                      <a:pt x="1097" y="0"/>
                      <a:pt x="37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1" name="Google Shape;451;p33"/>
              <p:cNvSpPr/>
              <p:nvPr/>
            </p:nvSpPr>
            <p:spPr>
              <a:xfrm>
                <a:off x="3698375" y="3377325"/>
                <a:ext cx="75625" cy="2375"/>
              </a:xfrm>
              <a:custGeom>
                <a:avLst/>
                <a:gdLst/>
                <a:ahLst/>
                <a:cxnLst/>
                <a:rect l="l" t="t" r="r" b="b"/>
                <a:pathLst>
                  <a:path w="3025" h="95" extrusionOk="0">
                    <a:moveTo>
                      <a:pt x="1512" y="1"/>
                    </a:moveTo>
                    <a:cubicBezTo>
                      <a:pt x="1012" y="1"/>
                      <a:pt x="512" y="13"/>
                      <a:pt x="12" y="36"/>
                    </a:cubicBezTo>
                    <a:cubicBezTo>
                      <a:pt x="11" y="35"/>
                      <a:pt x="10" y="35"/>
                      <a:pt x="9" y="35"/>
                    </a:cubicBezTo>
                    <a:cubicBezTo>
                      <a:pt x="0" y="35"/>
                      <a:pt x="1" y="72"/>
                      <a:pt x="12" y="72"/>
                    </a:cubicBezTo>
                    <a:cubicBezTo>
                      <a:pt x="464" y="88"/>
                      <a:pt x="915" y="95"/>
                      <a:pt x="1366" y="95"/>
                    </a:cubicBezTo>
                    <a:cubicBezTo>
                      <a:pt x="1915" y="95"/>
                      <a:pt x="2464" y="85"/>
                      <a:pt x="3012" y="72"/>
                    </a:cubicBezTo>
                    <a:cubicBezTo>
                      <a:pt x="3024" y="72"/>
                      <a:pt x="3024" y="36"/>
                      <a:pt x="3012" y="36"/>
                    </a:cubicBezTo>
                    <a:cubicBezTo>
                      <a:pt x="2512" y="13"/>
                      <a:pt x="2012" y="1"/>
                      <a:pt x="15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2" name="Google Shape;452;p33"/>
              <p:cNvSpPr/>
              <p:nvPr/>
            </p:nvSpPr>
            <p:spPr>
              <a:xfrm>
                <a:off x="3710575" y="3403100"/>
                <a:ext cx="60750" cy="2325"/>
              </a:xfrm>
              <a:custGeom>
                <a:avLst/>
                <a:gdLst/>
                <a:ahLst/>
                <a:cxnLst/>
                <a:rect l="l" t="t" r="r" b="b"/>
                <a:pathLst>
                  <a:path w="2430" h="93" extrusionOk="0">
                    <a:moveTo>
                      <a:pt x="1104" y="1"/>
                    </a:moveTo>
                    <a:cubicBezTo>
                      <a:pt x="744" y="1"/>
                      <a:pt x="383" y="7"/>
                      <a:pt x="24" y="17"/>
                    </a:cubicBezTo>
                    <a:cubicBezTo>
                      <a:pt x="0" y="17"/>
                      <a:pt x="0" y="65"/>
                      <a:pt x="24" y="65"/>
                    </a:cubicBezTo>
                    <a:cubicBezTo>
                      <a:pt x="478" y="79"/>
                      <a:pt x="935" y="93"/>
                      <a:pt x="1397" y="93"/>
                    </a:cubicBezTo>
                    <a:cubicBezTo>
                      <a:pt x="1735" y="93"/>
                      <a:pt x="2075" y="85"/>
                      <a:pt x="2417" y="65"/>
                    </a:cubicBezTo>
                    <a:cubicBezTo>
                      <a:pt x="2429" y="65"/>
                      <a:pt x="2429" y="53"/>
                      <a:pt x="2417" y="29"/>
                    </a:cubicBezTo>
                    <a:cubicBezTo>
                      <a:pt x="1985" y="10"/>
                      <a:pt x="1545" y="1"/>
                      <a:pt x="110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3" name="Google Shape;453;p33"/>
              <p:cNvSpPr/>
              <p:nvPr/>
            </p:nvSpPr>
            <p:spPr>
              <a:xfrm>
                <a:off x="3714150" y="3454125"/>
                <a:ext cx="50025" cy="2200"/>
              </a:xfrm>
              <a:custGeom>
                <a:avLst/>
                <a:gdLst/>
                <a:ahLst/>
                <a:cxnLst/>
                <a:rect l="l" t="t" r="r" b="b"/>
                <a:pathLst>
                  <a:path w="2001" h="88" extrusionOk="0">
                    <a:moveTo>
                      <a:pt x="1331" y="1"/>
                    </a:moveTo>
                    <a:cubicBezTo>
                      <a:pt x="891" y="1"/>
                      <a:pt x="449" y="16"/>
                      <a:pt x="12" y="48"/>
                    </a:cubicBezTo>
                    <a:cubicBezTo>
                      <a:pt x="0" y="48"/>
                      <a:pt x="0" y="72"/>
                      <a:pt x="12" y="72"/>
                    </a:cubicBezTo>
                    <a:cubicBezTo>
                      <a:pt x="211" y="83"/>
                      <a:pt x="411" y="87"/>
                      <a:pt x="612" y="87"/>
                    </a:cubicBezTo>
                    <a:cubicBezTo>
                      <a:pt x="1071" y="87"/>
                      <a:pt x="1533" y="65"/>
                      <a:pt x="1989" y="48"/>
                    </a:cubicBezTo>
                    <a:cubicBezTo>
                      <a:pt x="2000" y="48"/>
                      <a:pt x="2000" y="12"/>
                      <a:pt x="1989" y="12"/>
                    </a:cubicBezTo>
                    <a:cubicBezTo>
                      <a:pt x="1770" y="5"/>
                      <a:pt x="1551" y="1"/>
                      <a:pt x="133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4" name="Google Shape;454;p33"/>
              <p:cNvSpPr/>
              <p:nvPr/>
            </p:nvSpPr>
            <p:spPr>
              <a:xfrm>
                <a:off x="3714750" y="3428500"/>
                <a:ext cx="53000" cy="2300"/>
              </a:xfrm>
              <a:custGeom>
                <a:avLst/>
                <a:gdLst/>
                <a:ahLst/>
                <a:cxnLst/>
                <a:rect l="l" t="t" r="r" b="b"/>
                <a:pathLst>
                  <a:path w="2120" h="92" extrusionOk="0">
                    <a:moveTo>
                      <a:pt x="821" y="1"/>
                    </a:moveTo>
                    <a:cubicBezTo>
                      <a:pt x="558" y="1"/>
                      <a:pt x="295" y="4"/>
                      <a:pt x="36" y="14"/>
                    </a:cubicBezTo>
                    <a:cubicBezTo>
                      <a:pt x="0" y="25"/>
                      <a:pt x="0" y="73"/>
                      <a:pt x="36" y="73"/>
                    </a:cubicBezTo>
                    <a:cubicBezTo>
                      <a:pt x="285" y="86"/>
                      <a:pt x="538" y="91"/>
                      <a:pt x="791" y="91"/>
                    </a:cubicBezTo>
                    <a:cubicBezTo>
                      <a:pt x="1228" y="91"/>
                      <a:pt x="1666" y="76"/>
                      <a:pt x="2096" y="61"/>
                    </a:cubicBezTo>
                    <a:cubicBezTo>
                      <a:pt x="2119" y="61"/>
                      <a:pt x="2119" y="25"/>
                      <a:pt x="2096" y="25"/>
                    </a:cubicBezTo>
                    <a:cubicBezTo>
                      <a:pt x="1676" y="11"/>
                      <a:pt x="1248" y="1"/>
                      <a:pt x="82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5" name="Google Shape;455;p33"/>
              <p:cNvSpPr/>
              <p:nvPr/>
            </p:nvSpPr>
            <p:spPr>
              <a:xfrm>
                <a:off x="3715625" y="3479825"/>
                <a:ext cx="45275" cy="2325"/>
              </a:xfrm>
              <a:custGeom>
                <a:avLst/>
                <a:gdLst/>
                <a:ahLst/>
                <a:cxnLst/>
                <a:rect l="l" t="t" r="r" b="b"/>
                <a:pathLst>
                  <a:path w="1811" h="93" extrusionOk="0">
                    <a:moveTo>
                      <a:pt x="843" y="1"/>
                    </a:moveTo>
                    <a:cubicBezTo>
                      <a:pt x="566" y="1"/>
                      <a:pt x="289" y="10"/>
                      <a:pt x="13" y="32"/>
                    </a:cubicBezTo>
                    <a:cubicBezTo>
                      <a:pt x="1" y="44"/>
                      <a:pt x="1" y="80"/>
                      <a:pt x="13" y="80"/>
                    </a:cubicBezTo>
                    <a:cubicBezTo>
                      <a:pt x="224" y="88"/>
                      <a:pt x="434" y="92"/>
                      <a:pt x="645" y="92"/>
                    </a:cubicBezTo>
                    <a:cubicBezTo>
                      <a:pt x="1030" y="92"/>
                      <a:pt x="1414" y="79"/>
                      <a:pt x="1799" y="56"/>
                    </a:cubicBezTo>
                    <a:cubicBezTo>
                      <a:pt x="1810" y="56"/>
                      <a:pt x="1810" y="32"/>
                      <a:pt x="1799" y="32"/>
                    </a:cubicBezTo>
                    <a:cubicBezTo>
                      <a:pt x="1480" y="13"/>
                      <a:pt x="1161" y="1"/>
                      <a:pt x="84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6" name="Google Shape;456;p33"/>
              <p:cNvSpPr/>
              <p:nvPr/>
            </p:nvSpPr>
            <p:spPr>
              <a:xfrm>
                <a:off x="3715925" y="3505750"/>
                <a:ext cx="40500" cy="2425"/>
              </a:xfrm>
              <a:custGeom>
                <a:avLst/>
                <a:gdLst/>
                <a:ahLst/>
                <a:cxnLst/>
                <a:rect l="l" t="t" r="r" b="b"/>
                <a:pathLst>
                  <a:path w="1620" h="97" extrusionOk="0">
                    <a:moveTo>
                      <a:pt x="1027" y="1"/>
                    </a:moveTo>
                    <a:cubicBezTo>
                      <a:pt x="692" y="1"/>
                      <a:pt x="356" y="16"/>
                      <a:pt x="24" y="31"/>
                    </a:cubicBezTo>
                    <a:cubicBezTo>
                      <a:pt x="1" y="31"/>
                      <a:pt x="1" y="79"/>
                      <a:pt x="24" y="79"/>
                    </a:cubicBezTo>
                    <a:cubicBezTo>
                      <a:pt x="207" y="91"/>
                      <a:pt x="391" y="96"/>
                      <a:pt x="576" y="96"/>
                    </a:cubicBezTo>
                    <a:cubicBezTo>
                      <a:pt x="920" y="96"/>
                      <a:pt x="1267" y="78"/>
                      <a:pt x="1608" y="55"/>
                    </a:cubicBezTo>
                    <a:cubicBezTo>
                      <a:pt x="1620" y="55"/>
                      <a:pt x="1620" y="19"/>
                      <a:pt x="1608" y="19"/>
                    </a:cubicBezTo>
                    <a:cubicBezTo>
                      <a:pt x="1415" y="6"/>
                      <a:pt x="1221" y="1"/>
                      <a:pt x="10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7" name="Google Shape;457;p33"/>
              <p:cNvSpPr/>
              <p:nvPr/>
            </p:nvSpPr>
            <p:spPr>
              <a:xfrm>
                <a:off x="3710275" y="3531675"/>
                <a:ext cx="43175" cy="2450"/>
              </a:xfrm>
              <a:custGeom>
                <a:avLst/>
                <a:gdLst/>
                <a:ahLst/>
                <a:cxnLst/>
                <a:rect l="l" t="t" r="r" b="b"/>
                <a:pathLst>
                  <a:path w="1727" h="98" extrusionOk="0">
                    <a:moveTo>
                      <a:pt x="859" y="0"/>
                    </a:moveTo>
                    <a:cubicBezTo>
                      <a:pt x="572" y="0"/>
                      <a:pt x="286" y="12"/>
                      <a:pt x="12" y="42"/>
                    </a:cubicBezTo>
                    <a:cubicBezTo>
                      <a:pt x="0" y="42"/>
                      <a:pt x="0" y="54"/>
                      <a:pt x="12" y="66"/>
                    </a:cubicBezTo>
                    <a:cubicBezTo>
                      <a:pt x="229" y="89"/>
                      <a:pt x="452" y="97"/>
                      <a:pt x="674" y="97"/>
                    </a:cubicBezTo>
                    <a:cubicBezTo>
                      <a:pt x="1026" y="97"/>
                      <a:pt x="1380" y="76"/>
                      <a:pt x="1715" y="54"/>
                    </a:cubicBezTo>
                    <a:cubicBezTo>
                      <a:pt x="1727" y="54"/>
                      <a:pt x="1727" y="30"/>
                      <a:pt x="1715" y="30"/>
                    </a:cubicBezTo>
                    <a:cubicBezTo>
                      <a:pt x="1435" y="12"/>
                      <a:pt x="1146" y="0"/>
                      <a:pt x="85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8" name="Google Shape;458;p33"/>
              <p:cNvSpPr/>
              <p:nvPr/>
            </p:nvSpPr>
            <p:spPr>
              <a:xfrm>
                <a:off x="3708775" y="3557375"/>
                <a:ext cx="40525" cy="2550"/>
              </a:xfrm>
              <a:custGeom>
                <a:avLst/>
                <a:gdLst/>
                <a:ahLst/>
                <a:cxnLst/>
                <a:rect l="l" t="t" r="r" b="b"/>
                <a:pathLst>
                  <a:path w="1621" h="102" extrusionOk="0">
                    <a:moveTo>
                      <a:pt x="868" y="0"/>
                    </a:moveTo>
                    <a:cubicBezTo>
                      <a:pt x="581" y="0"/>
                      <a:pt x="294" y="12"/>
                      <a:pt x="13" y="38"/>
                    </a:cubicBezTo>
                    <a:cubicBezTo>
                      <a:pt x="1" y="38"/>
                      <a:pt x="1" y="73"/>
                      <a:pt x="13" y="73"/>
                    </a:cubicBezTo>
                    <a:cubicBezTo>
                      <a:pt x="193" y="94"/>
                      <a:pt x="375" y="102"/>
                      <a:pt x="559" y="102"/>
                    </a:cubicBezTo>
                    <a:cubicBezTo>
                      <a:pt x="910" y="102"/>
                      <a:pt x="1264" y="73"/>
                      <a:pt x="1608" y="50"/>
                    </a:cubicBezTo>
                    <a:cubicBezTo>
                      <a:pt x="1620" y="50"/>
                      <a:pt x="1620" y="26"/>
                      <a:pt x="1608" y="26"/>
                    </a:cubicBezTo>
                    <a:cubicBezTo>
                      <a:pt x="1365" y="9"/>
                      <a:pt x="1117" y="0"/>
                      <a:pt x="86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59" name="Google Shape;459;p33"/>
              <p:cNvSpPr/>
              <p:nvPr/>
            </p:nvSpPr>
            <p:spPr>
              <a:xfrm>
                <a:off x="3708200" y="3583100"/>
                <a:ext cx="40500" cy="2525"/>
              </a:xfrm>
              <a:custGeom>
                <a:avLst/>
                <a:gdLst/>
                <a:ahLst/>
                <a:cxnLst/>
                <a:rect l="l" t="t" r="r" b="b"/>
                <a:pathLst>
                  <a:path w="1620" h="101" extrusionOk="0">
                    <a:moveTo>
                      <a:pt x="656" y="0"/>
                    </a:moveTo>
                    <a:cubicBezTo>
                      <a:pt x="440" y="0"/>
                      <a:pt x="224" y="9"/>
                      <a:pt x="12" y="33"/>
                    </a:cubicBezTo>
                    <a:cubicBezTo>
                      <a:pt x="0" y="33"/>
                      <a:pt x="0" y="68"/>
                      <a:pt x="12" y="68"/>
                    </a:cubicBezTo>
                    <a:cubicBezTo>
                      <a:pt x="224" y="92"/>
                      <a:pt x="440" y="101"/>
                      <a:pt x="656" y="101"/>
                    </a:cubicBezTo>
                    <a:cubicBezTo>
                      <a:pt x="975" y="101"/>
                      <a:pt x="1295" y="83"/>
                      <a:pt x="1607" y="68"/>
                    </a:cubicBezTo>
                    <a:cubicBezTo>
                      <a:pt x="1619" y="68"/>
                      <a:pt x="1619" y="33"/>
                      <a:pt x="1607" y="33"/>
                    </a:cubicBezTo>
                    <a:cubicBezTo>
                      <a:pt x="1295" y="18"/>
                      <a:pt x="975" y="0"/>
                      <a:pt x="65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0" name="Google Shape;460;p33"/>
              <p:cNvSpPr/>
              <p:nvPr/>
            </p:nvSpPr>
            <p:spPr>
              <a:xfrm>
                <a:off x="3702525" y="3608750"/>
                <a:ext cx="40800" cy="2450"/>
              </a:xfrm>
              <a:custGeom>
                <a:avLst/>
                <a:gdLst/>
                <a:ahLst/>
                <a:cxnLst/>
                <a:rect l="l" t="t" r="r" b="b"/>
                <a:pathLst>
                  <a:path w="1632" h="98" extrusionOk="0">
                    <a:moveTo>
                      <a:pt x="610" y="0"/>
                    </a:moveTo>
                    <a:cubicBezTo>
                      <a:pt x="413" y="0"/>
                      <a:pt x="217" y="6"/>
                      <a:pt x="25" y="19"/>
                    </a:cubicBezTo>
                    <a:cubicBezTo>
                      <a:pt x="1" y="42"/>
                      <a:pt x="1" y="66"/>
                      <a:pt x="25" y="66"/>
                    </a:cubicBezTo>
                    <a:cubicBezTo>
                      <a:pt x="268" y="88"/>
                      <a:pt x="517" y="98"/>
                      <a:pt x="766" y="98"/>
                    </a:cubicBezTo>
                    <a:cubicBezTo>
                      <a:pt x="1053" y="98"/>
                      <a:pt x="1340" y="85"/>
                      <a:pt x="1620" y="66"/>
                    </a:cubicBezTo>
                    <a:cubicBezTo>
                      <a:pt x="1632" y="66"/>
                      <a:pt x="1632" y="31"/>
                      <a:pt x="1620" y="31"/>
                    </a:cubicBezTo>
                    <a:cubicBezTo>
                      <a:pt x="1289" y="16"/>
                      <a:pt x="948" y="0"/>
                      <a:pt x="61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1" name="Google Shape;461;p33"/>
              <p:cNvSpPr/>
              <p:nvPr/>
            </p:nvSpPr>
            <p:spPr>
              <a:xfrm>
                <a:off x="3707300" y="3634625"/>
                <a:ext cx="32775" cy="2425"/>
              </a:xfrm>
              <a:custGeom>
                <a:avLst/>
                <a:gdLst/>
                <a:ahLst/>
                <a:cxnLst/>
                <a:rect l="l" t="t" r="r" b="b"/>
                <a:pathLst>
                  <a:path w="1311" h="97" extrusionOk="0">
                    <a:moveTo>
                      <a:pt x="613" y="0"/>
                    </a:moveTo>
                    <a:cubicBezTo>
                      <a:pt x="414" y="0"/>
                      <a:pt x="219" y="9"/>
                      <a:pt x="36" y="31"/>
                    </a:cubicBezTo>
                    <a:cubicBezTo>
                      <a:pt x="0" y="43"/>
                      <a:pt x="0" y="79"/>
                      <a:pt x="36" y="79"/>
                    </a:cubicBezTo>
                    <a:cubicBezTo>
                      <a:pt x="181" y="92"/>
                      <a:pt x="330" y="97"/>
                      <a:pt x="478" y="97"/>
                    </a:cubicBezTo>
                    <a:cubicBezTo>
                      <a:pt x="756" y="97"/>
                      <a:pt x="1034" y="79"/>
                      <a:pt x="1298" y="55"/>
                    </a:cubicBezTo>
                    <a:cubicBezTo>
                      <a:pt x="1310" y="55"/>
                      <a:pt x="1310" y="31"/>
                      <a:pt x="1298" y="31"/>
                    </a:cubicBezTo>
                    <a:cubicBezTo>
                      <a:pt x="1075" y="12"/>
                      <a:pt x="842" y="0"/>
                      <a:pt x="61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2" name="Google Shape;462;p33"/>
              <p:cNvSpPr/>
              <p:nvPr/>
            </p:nvSpPr>
            <p:spPr>
              <a:xfrm>
                <a:off x="3713250" y="3660650"/>
                <a:ext cx="23825" cy="1825"/>
              </a:xfrm>
              <a:custGeom>
                <a:avLst/>
                <a:gdLst/>
                <a:ahLst/>
                <a:cxnLst/>
                <a:rect l="l" t="t" r="r" b="b"/>
                <a:pathLst>
                  <a:path w="953" h="73" extrusionOk="0">
                    <a:moveTo>
                      <a:pt x="418" y="1"/>
                    </a:moveTo>
                    <a:cubicBezTo>
                      <a:pt x="290" y="1"/>
                      <a:pt x="162" y="4"/>
                      <a:pt x="36" y="14"/>
                    </a:cubicBezTo>
                    <a:cubicBezTo>
                      <a:pt x="0" y="26"/>
                      <a:pt x="0" y="62"/>
                      <a:pt x="36" y="62"/>
                    </a:cubicBezTo>
                    <a:cubicBezTo>
                      <a:pt x="128" y="69"/>
                      <a:pt x="222" y="72"/>
                      <a:pt x="316" y="72"/>
                    </a:cubicBezTo>
                    <a:cubicBezTo>
                      <a:pt x="525" y="72"/>
                      <a:pt x="736" y="58"/>
                      <a:pt x="941" y="50"/>
                    </a:cubicBezTo>
                    <a:cubicBezTo>
                      <a:pt x="953" y="50"/>
                      <a:pt x="953" y="14"/>
                      <a:pt x="941" y="14"/>
                    </a:cubicBezTo>
                    <a:cubicBezTo>
                      <a:pt x="769" y="7"/>
                      <a:pt x="593" y="1"/>
                      <a:pt x="41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3" name="Google Shape;463;p33"/>
              <p:cNvSpPr/>
              <p:nvPr/>
            </p:nvSpPr>
            <p:spPr>
              <a:xfrm>
                <a:off x="3715625" y="3686625"/>
                <a:ext cx="18775" cy="1900"/>
              </a:xfrm>
              <a:custGeom>
                <a:avLst/>
                <a:gdLst/>
                <a:ahLst/>
                <a:cxnLst/>
                <a:rect l="l" t="t" r="r" b="b"/>
                <a:pathLst>
                  <a:path w="751" h="76" extrusionOk="0">
                    <a:moveTo>
                      <a:pt x="411" y="1"/>
                    </a:moveTo>
                    <a:cubicBezTo>
                      <a:pt x="277" y="1"/>
                      <a:pt x="143" y="10"/>
                      <a:pt x="13" y="23"/>
                    </a:cubicBezTo>
                    <a:cubicBezTo>
                      <a:pt x="1" y="23"/>
                      <a:pt x="1" y="47"/>
                      <a:pt x="13" y="59"/>
                    </a:cubicBezTo>
                    <a:cubicBezTo>
                      <a:pt x="120" y="70"/>
                      <a:pt x="229" y="75"/>
                      <a:pt x="339" y="75"/>
                    </a:cubicBezTo>
                    <a:cubicBezTo>
                      <a:pt x="473" y="75"/>
                      <a:pt x="608" y="67"/>
                      <a:pt x="739" y="47"/>
                    </a:cubicBezTo>
                    <a:cubicBezTo>
                      <a:pt x="751" y="47"/>
                      <a:pt x="751" y="23"/>
                      <a:pt x="739" y="23"/>
                    </a:cubicBezTo>
                    <a:cubicBezTo>
                      <a:pt x="631" y="7"/>
                      <a:pt x="522" y="1"/>
                      <a:pt x="41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4" name="Google Shape;464;p33"/>
              <p:cNvSpPr/>
              <p:nvPr/>
            </p:nvSpPr>
            <p:spPr>
              <a:xfrm>
                <a:off x="3711175" y="3712175"/>
                <a:ext cx="19650" cy="2275"/>
              </a:xfrm>
              <a:custGeom>
                <a:avLst/>
                <a:gdLst/>
                <a:ahLst/>
                <a:cxnLst/>
                <a:rect l="l" t="t" r="r" b="b"/>
                <a:pathLst>
                  <a:path w="786" h="91" extrusionOk="0">
                    <a:moveTo>
                      <a:pt x="305" y="1"/>
                    </a:moveTo>
                    <a:cubicBezTo>
                      <a:pt x="209" y="1"/>
                      <a:pt x="114" y="7"/>
                      <a:pt x="24" y="25"/>
                    </a:cubicBezTo>
                    <a:cubicBezTo>
                      <a:pt x="0" y="25"/>
                      <a:pt x="0" y="73"/>
                      <a:pt x="24" y="73"/>
                    </a:cubicBezTo>
                    <a:cubicBezTo>
                      <a:pt x="107" y="85"/>
                      <a:pt x="191" y="90"/>
                      <a:pt x="277" y="90"/>
                    </a:cubicBezTo>
                    <a:cubicBezTo>
                      <a:pt x="438" y="90"/>
                      <a:pt x="603" y="72"/>
                      <a:pt x="774" y="49"/>
                    </a:cubicBezTo>
                    <a:cubicBezTo>
                      <a:pt x="786" y="49"/>
                      <a:pt x="786" y="25"/>
                      <a:pt x="774" y="25"/>
                    </a:cubicBezTo>
                    <a:cubicBezTo>
                      <a:pt x="626" y="18"/>
                      <a:pt x="464" y="1"/>
                      <a:pt x="30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5" name="Google Shape;465;p33"/>
              <p:cNvSpPr/>
              <p:nvPr/>
            </p:nvSpPr>
            <p:spPr>
              <a:xfrm>
                <a:off x="3711775" y="3738450"/>
                <a:ext cx="16675" cy="1375"/>
              </a:xfrm>
              <a:custGeom>
                <a:avLst/>
                <a:gdLst/>
                <a:ahLst/>
                <a:cxnLst/>
                <a:rect l="l" t="t" r="r" b="b"/>
                <a:pathLst>
                  <a:path w="667" h="55" extrusionOk="0">
                    <a:moveTo>
                      <a:pt x="329" y="1"/>
                    </a:moveTo>
                    <a:cubicBezTo>
                      <a:pt x="223" y="1"/>
                      <a:pt x="119" y="4"/>
                      <a:pt x="12" y="10"/>
                    </a:cubicBezTo>
                    <a:cubicBezTo>
                      <a:pt x="11" y="9"/>
                      <a:pt x="9" y="8"/>
                      <a:pt x="8" y="8"/>
                    </a:cubicBezTo>
                    <a:cubicBezTo>
                      <a:pt x="0" y="8"/>
                      <a:pt x="1" y="46"/>
                      <a:pt x="12" y="46"/>
                    </a:cubicBezTo>
                    <a:cubicBezTo>
                      <a:pt x="125" y="52"/>
                      <a:pt x="235" y="55"/>
                      <a:pt x="342" y="55"/>
                    </a:cubicBezTo>
                    <a:cubicBezTo>
                      <a:pt x="449" y="55"/>
                      <a:pt x="554" y="52"/>
                      <a:pt x="655" y="46"/>
                    </a:cubicBezTo>
                    <a:cubicBezTo>
                      <a:pt x="667" y="46"/>
                      <a:pt x="667" y="10"/>
                      <a:pt x="655" y="10"/>
                    </a:cubicBezTo>
                    <a:cubicBezTo>
                      <a:pt x="542" y="4"/>
                      <a:pt x="435" y="1"/>
                      <a:pt x="32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6" name="Google Shape;466;p33"/>
              <p:cNvSpPr/>
              <p:nvPr/>
            </p:nvSpPr>
            <p:spPr>
              <a:xfrm>
                <a:off x="3814150" y="2493900"/>
                <a:ext cx="38725" cy="38700"/>
              </a:xfrm>
              <a:custGeom>
                <a:avLst/>
                <a:gdLst/>
                <a:ahLst/>
                <a:cxnLst/>
                <a:rect l="l" t="t" r="r" b="b"/>
                <a:pathLst>
                  <a:path w="1549" h="1548" extrusionOk="0">
                    <a:moveTo>
                      <a:pt x="775" y="0"/>
                    </a:moveTo>
                    <a:cubicBezTo>
                      <a:pt x="346" y="0"/>
                      <a:pt x="1" y="345"/>
                      <a:pt x="1" y="774"/>
                    </a:cubicBezTo>
                    <a:cubicBezTo>
                      <a:pt x="1" y="1203"/>
                      <a:pt x="334" y="1548"/>
                      <a:pt x="775" y="1548"/>
                    </a:cubicBezTo>
                    <a:cubicBezTo>
                      <a:pt x="1203" y="1548"/>
                      <a:pt x="1549" y="1203"/>
                      <a:pt x="1549" y="774"/>
                    </a:cubicBezTo>
                    <a:cubicBezTo>
                      <a:pt x="1549" y="345"/>
                      <a:pt x="1203" y="0"/>
                      <a:pt x="77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7" name="Google Shape;467;p33"/>
              <p:cNvSpPr/>
              <p:nvPr/>
            </p:nvSpPr>
            <p:spPr>
              <a:xfrm>
                <a:off x="3802550" y="2525150"/>
                <a:ext cx="32775" cy="122950"/>
              </a:xfrm>
              <a:custGeom>
                <a:avLst/>
                <a:gdLst/>
                <a:ahLst/>
                <a:cxnLst/>
                <a:rect l="l" t="t" r="r" b="b"/>
                <a:pathLst>
                  <a:path w="1311" h="4918" extrusionOk="0">
                    <a:moveTo>
                      <a:pt x="977" y="0"/>
                    </a:moveTo>
                    <a:lnTo>
                      <a:pt x="0" y="4846"/>
                    </a:lnTo>
                    <a:lnTo>
                      <a:pt x="334" y="4917"/>
                    </a:lnTo>
                    <a:lnTo>
                      <a:pt x="1310" y="72"/>
                    </a:lnTo>
                    <a:lnTo>
                      <a:pt x="977"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8" name="Google Shape;468;p33"/>
              <p:cNvSpPr/>
              <p:nvPr/>
            </p:nvSpPr>
            <p:spPr>
              <a:xfrm>
                <a:off x="3969225" y="2561650"/>
                <a:ext cx="43500" cy="38750"/>
              </a:xfrm>
              <a:custGeom>
                <a:avLst/>
                <a:gdLst/>
                <a:ahLst/>
                <a:cxnLst/>
                <a:rect l="l" t="t" r="r" b="b"/>
                <a:pathLst>
                  <a:path w="1740" h="1550" extrusionOk="0">
                    <a:moveTo>
                      <a:pt x="871" y="1"/>
                    </a:moveTo>
                    <a:cubicBezTo>
                      <a:pt x="548" y="1"/>
                      <a:pt x="246" y="197"/>
                      <a:pt x="132" y="529"/>
                    </a:cubicBezTo>
                    <a:cubicBezTo>
                      <a:pt x="1" y="933"/>
                      <a:pt x="215" y="1386"/>
                      <a:pt x="632" y="1517"/>
                    </a:cubicBezTo>
                    <a:cubicBezTo>
                      <a:pt x="710" y="1539"/>
                      <a:pt x="788" y="1550"/>
                      <a:pt x="864" y="1550"/>
                    </a:cubicBezTo>
                    <a:cubicBezTo>
                      <a:pt x="1198" y="1550"/>
                      <a:pt x="1502" y="1348"/>
                      <a:pt x="1608" y="1029"/>
                    </a:cubicBezTo>
                    <a:cubicBezTo>
                      <a:pt x="1739" y="624"/>
                      <a:pt x="1537" y="171"/>
                      <a:pt x="1120" y="40"/>
                    </a:cubicBezTo>
                    <a:cubicBezTo>
                      <a:pt x="1038" y="14"/>
                      <a:pt x="954" y="1"/>
                      <a:pt x="87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69" name="Google Shape;469;p33"/>
              <p:cNvSpPr/>
              <p:nvPr/>
            </p:nvSpPr>
            <p:spPr>
              <a:xfrm>
                <a:off x="3919525" y="2588250"/>
                <a:ext cx="71450" cy="110750"/>
              </a:xfrm>
              <a:custGeom>
                <a:avLst/>
                <a:gdLst/>
                <a:ahLst/>
                <a:cxnLst/>
                <a:rect l="l" t="t" r="r" b="b"/>
                <a:pathLst>
                  <a:path w="2858" h="4430" extrusionOk="0">
                    <a:moveTo>
                      <a:pt x="2572" y="0"/>
                    </a:moveTo>
                    <a:lnTo>
                      <a:pt x="1" y="4263"/>
                    </a:lnTo>
                    <a:lnTo>
                      <a:pt x="298" y="4429"/>
                    </a:lnTo>
                    <a:lnTo>
                      <a:pt x="2858" y="179"/>
                    </a:lnTo>
                    <a:lnTo>
                      <a:pt x="2572"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0" name="Google Shape;470;p33"/>
              <p:cNvSpPr/>
              <p:nvPr/>
            </p:nvSpPr>
            <p:spPr>
              <a:xfrm>
                <a:off x="3409350" y="2564550"/>
                <a:ext cx="42875" cy="39075"/>
              </a:xfrm>
              <a:custGeom>
                <a:avLst/>
                <a:gdLst/>
                <a:ahLst/>
                <a:cxnLst/>
                <a:rect l="l" t="t" r="r" b="b"/>
                <a:pathLst>
                  <a:path w="1715" h="1563" extrusionOk="0">
                    <a:moveTo>
                      <a:pt x="847" y="0"/>
                    </a:moveTo>
                    <a:cubicBezTo>
                      <a:pt x="647" y="0"/>
                      <a:pt x="448" y="78"/>
                      <a:pt x="298" y="234"/>
                    </a:cubicBezTo>
                    <a:cubicBezTo>
                      <a:pt x="0" y="555"/>
                      <a:pt x="0" y="1044"/>
                      <a:pt x="310" y="1341"/>
                    </a:cubicBezTo>
                    <a:cubicBezTo>
                      <a:pt x="463" y="1489"/>
                      <a:pt x="663" y="1563"/>
                      <a:pt x="862" y="1563"/>
                    </a:cubicBezTo>
                    <a:cubicBezTo>
                      <a:pt x="1065" y="1563"/>
                      <a:pt x="1267" y="1486"/>
                      <a:pt x="1417" y="1329"/>
                    </a:cubicBezTo>
                    <a:cubicBezTo>
                      <a:pt x="1715" y="1008"/>
                      <a:pt x="1715" y="520"/>
                      <a:pt x="1393" y="222"/>
                    </a:cubicBezTo>
                    <a:cubicBezTo>
                      <a:pt x="1240" y="75"/>
                      <a:pt x="1043" y="0"/>
                      <a:pt x="84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1" name="Google Shape;471;p33"/>
              <p:cNvSpPr/>
              <p:nvPr/>
            </p:nvSpPr>
            <p:spPr>
              <a:xfrm>
                <a:off x="3434650" y="2592425"/>
                <a:ext cx="70275" cy="113125"/>
              </a:xfrm>
              <a:custGeom>
                <a:avLst/>
                <a:gdLst/>
                <a:ahLst/>
                <a:cxnLst/>
                <a:rect l="l" t="t" r="r" b="b"/>
                <a:pathLst>
                  <a:path w="2811" h="4525" extrusionOk="0">
                    <a:moveTo>
                      <a:pt x="298" y="0"/>
                    </a:moveTo>
                    <a:lnTo>
                      <a:pt x="0" y="179"/>
                    </a:lnTo>
                    <a:lnTo>
                      <a:pt x="2512" y="4524"/>
                    </a:lnTo>
                    <a:lnTo>
                      <a:pt x="2810" y="4358"/>
                    </a:lnTo>
                    <a:lnTo>
                      <a:pt x="298"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2" name="Google Shape;472;p33"/>
              <p:cNvSpPr/>
              <p:nvPr/>
            </p:nvSpPr>
            <p:spPr>
              <a:xfrm>
                <a:off x="3567400" y="2496250"/>
                <a:ext cx="44375" cy="38750"/>
              </a:xfrm>
              <a:custGeom>
                <a:avLst/>
                <a:gdLst/>
                <a:ahLst/>
                <a:cxnLst/>
                <a:rect l="l" t="t" r="r" b="b"/>
                <a:pathLst>
                  <a:path w="1775" h="1550" extrusionOk="0">
                    <a:moveTo>
                      <a:pt x="894" y="1"/>
                    </a:moveTo>
                    <a:cubicBezTo>
                      <a:pt x="775" y="1"/>
                      <a:pt x="653" y="28"/>
                      <a:pt x="536" y="85"/>
                    </a:cubicBezTo>
                    <a:cubicBezTo>
                      <a:pt x="155" y="275"/>
                      <a:pt x="0" y="739"/>
                      <a:pt x="191" y="1120"/>
                    </a:cubicBezTo>
                    <a:cubicBezTo>
                      <a:pt x="333" y="1397"/>
                      <a:pt x="599" y="1549"/>
                      <a:pt x="881" y="1549"/>
                    </a:cubicBezTo>
                    <a:cubicBezTo>
                      <a:pt x="1000" y="1549"/>
                      <a:pt x="1122" y="1522"/>
                      <a:pt x="1239" y="1466"/>
                    </a:cubicBezTo>
                    <a:cubicBezTo>
                      <a:pt x="1620" y="1275"/>
                      <a:pt x="1774" y="799"/>
                      <a:pt x="1584" y="430"/>
                    </a:cubicBezTo>
                    <a:cubicBezTo>
                      <a:pt x="1442" y="154"/>
                      <a:pt x="1176" y="1"/>
                      <a:pt x="89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3" name="Google Shape;473;p33"/>
              <p:cNvSpPr/>
              <p:nvPr/>
            </p:nvSpPr>
            <p:spPr>
              <a:xfrm>
                <a:off x="3589125" y="2526625"/>
                <a:ext cx="42000" cy="120275"/>
              </a:xfrm>
              <a:custGeom>
                <a:avLst/>
                <a:gdLst/>
                <a:ahLst/>
                <a:cxnLst/>
                <a:rect l="l" t="t" r="r" b="b"/>
                <a:pathLst>
                  <a:path w="1680" h="4811" extrusionOk="0">
                    <a:moveTo>
                      <a:pt x="334" y="1"/>
                    </a:moveTo>
                    <a:lnTo>
                      <a:pt x="1" y="96"/>
                    </a:lnTo>
                    <a:lnTo>
                      <a:pt x="1358" y="4811"/>
                    </a:lnTo>
                    <a:lnTo>
                      <a:pt x="1679" y="4716"/>
                    </a:lnTo>
                    <a:lnTo>
                      <a:pt x="334"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4" name="Google Shape;474;p33"/>
              <p:cNvSpPr/>
              <p:nvPr/>
            </p:nvSpPr>
            <p:spPr>
              <a:xfrm>
                <a:off x="3184325" y="2886800"/>
                <a:ext cx="39000" cy="39000"/>
              </a:xfrm>
              <a:custGeom>
                <a:avLst/>
                <a:gdLst/>
                <a:ahLst/>
                <a:cxnLst/>
                <a:rect l="l" t="t" r="r" b="b"/>
                <a:pathLst>
                  <a:path w="1560" h="1560" extrusionOk="0">
                    <a:moveTo>
                      <a:pt x="786" y="0"/>
                    </a:moveTo>
                    <a:cubicBezTo>
                      <a:pt x="357" y="0"/>
                      <a:pt x="12" y="334"/>
                      <a:pt x="0" y="774"/>
                    </a:cubicBezTo>
                    <a:cubicBezTo>
                      <a:pt x="0" y="1203"/>
                      <a:pt x="333" y="1548"/>
                      <a:pt x="774" y="1560"/>
                    </a:cubicBezTo>
                    <a:cubicBezTo>
                      <a:pt x="1203" y="1560"/>
                      <a:pt x="1548" y="1215"/>
                      <a:pt x="1560" y="786"/>
                    </a:cubicBezTo>
                    <a:cubicBezTo>
                      <a:pt x="1560" y="357"/>
                      <a:pt x="1215" y="0"/>
                      <a:pt x="78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5" name="Google Shape;475;p33"/>
              <p:cNvSpPr/>
              <p:nvPr/>
            </p:nvSpPr>
            <p:spPr>
              <a:xfrm>
                <a:off x="3215575" y="2904050"/>
                <a:ext cx="121750" cy="34275"/>
              </a:xfrm>
              <a:custGeom>
                <a:avLst/>
                <a:gdLst/>
                <a:ahLst/>
                <a:cxnLst/>
                <a:rect l="l" t="t" r="r" b="b"/>
                <a:pathLst>
                  <a:path w="4870" h="1371" extrusionOk="0">
                    <a:moveTo>
                      <a:pt x="72" y="1"/>
                    </a:moveTo>
                    <a:lnTo>
                      <a:pt x="0" y="334"/>
                    </a:lnTo>
                    <a:lnTo>
                      <a:pt x="4798" y="1370"/>
                    </a:lnTo>
                    <a:lnTo>
                      <a:pt x="4870" y="1037"/>
                    </a:lnTo>
                    <a:lnTo>
                      <a:pt x="72"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6" name="Google Shape;476;p33"/>
              <p:cNvSpPr/>
              <p:nvPr/>
            </p:nvSpPr>
            <p:spPr>
              <a:xfrm>
                <a:off x="3251875" y="2726325"/>
                <a:ext cx="43500" cy="38775"/>
              </a:xfrm>
              <a:custGeom>
                <a:avLst/>
                <a:gdLst/>
                <a:ahLst/>
                <a:cxnLst/>
                <a:rect l="l" t="t" r="r" b="b"/>
                <a:pathLst>
                  <a:path w="1740" h="1551" extrusionOk="0">
                    <a:moveTo>
                      <a:pt x="857" y="0"/>
                    </a:moveTo>
                    <a:cubicBezTo>
                      <a:pt x="539" y="0"/>
                      <a:pt x="244" y="208"/>
                      <a:pt x="132" y="526"/>
                    </a:cubicBezTo>
                    <a:cubicBezTo>
                      <a:pt x="1" y="930"/>
                      <a:pt x="215" y="1371"/>
                      <a:pt x="608" y="1502"/>
                    </a:cubicBezTo>
                    <a:cubicBezTo>
                      <a:pt x="695" y="1535"/>
                      <a:pt x="785" y="1551"/>
                      <a:pt x="873" y="1551"/>
                    </a:cubicBezTo>
                    <a:cubicBezTo>
                      <a:pt x="1193" y="1551"/>
                      <a:pt x="1493" y="1343"/>
                      <a:pt x="1596" y="1026"/>
                    </a:cubicBezTo>
                    <a:cubicBezTo>
                      <a:pt x="1739" y="633"/>
                      <a:pt x="1525" y="192"/>
                      <a:pt x="1120" y="49"/>
                    </a:cubicBezTo>
                    <a:cubicBezTo>
                      <a:pt x="1033" y="16"/>
                      <a:pt x="944" y="0"/>
                      <a:pt x="85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7" name="Google Shape;477;p33"/>
              <p:cNvSpPr/>
              <p:nvPr/>
            </p:nvSpPr>
            <p:spPr>
              <a:xfrm>
                <a:off x="3282550" y="2748375"/>
                <a:ext cx="106875" cy="70275"/>
              </a:xfrm>
              <a:custGeom>
                <a:avLst/>
                <a:gdLst/>
                <a:ahLst/>
                <a:cxnLst/>
                <a:rect l="l" t="t" r="r" b="b"/>
                <a:pathLst>
                  <a:path w="4275" h="2811" extrusionOk="0">
                    <a:moveTo>
                      <a:pt x="191" y="1"/>
                    </a:moveTo>
                    <a:lnTo>
                      <a:pt x="0" y="287"/>
                    </a:lnTo>
                    <a:lnTo>
                      <a:pt x="4096" y="2811"/>
                    </a:lnTo>
                    <a:lnTo>
                      <a:pt x="4274" y="2513"/>
                    </a:lnTo>
                    <a:lnTo>
                      <a:pt x="191"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8" name="Google Shape;478;p33"/>
              <p:cNvSpPr/>
              <p:nvPr/>
            </p:nvSpPr>
            <p:spPr>
              <a:xfrm>
                <a:off x="3250400" y="3293850"/>
                <a:ext cx="42875" cy="39075"/>
              </a:xfrm>
              <a:custGeom>
                <a:avLst/>
                <a:gdLst/>
                <a:ahLst/>
                <a:cxnLst/>
                <a:rect l="l" t="t" r="r" b="b"/>
                <a:pathLst>
                  <a:path w="1715" h="1563" extrusionOk="0">
                    <a:moveTo>
                      <a:pt x="843" y="0"/>
                    </a:moveTo>
                    <a:cubicBezTo>
                      <a:pt x="643" y="0"/>
                      <a:pt x="447" y="77"/>
                      <a:pt x="298" y="232"/>
                    </a:cubicBezTo>
                    <a:cubicBezTo>
                      <a:pt x="0" y="530"/>
                      <a:pt x="0" y="1018"/>
                      <a:pt x="298" y="1339"/>
                    </a:cubicBezTo>
                    <a:cubicBezTo>
                      <a:pt x="447" y="1488"/>
                      <a:pt x="643" y="1563"/>
                      <a:pt x="843" y="1563"/>
                    </a:cubicBezTo>
                    <a:cubicBezTo>
                      <a:pt x="1042" y="1563"/>
                      <a:pt x="1244" y="1488"/>
                      <a:pt x="1405" y="1339"/>
                    </a:cubicBezTo>
                    <a:cubicBezTo>
                      <a:pt x="1715" y="1042"/>
                      <a:pt x="1703" y="554"/>
                      <a:pt x="1405" y="232"/>
                    </a:cubicBezTo>
                    <a:cubicBezTo>
                      <a:pt x="1244" y="77"/>
                      <a:pt x="1042" y="0"/>
                      <a:pt x="84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79" name="Google Shape;479;p33"/>
              <p:cNvSpPr/>
              <p:nvPr/>
            </p:nvSpPr>
            <p:spPr>
              <a:xfrm>
                <a:off x="3279575" y="3236250"/>
                <a:ext cx="106575" cy="72650"/>
              </a:xfrm>
              <a:custGeom>
                <a:avLst/>
                <a:gdLst/>
                <a:ahLst/>
                <a:cxnLst/>
                <a:rect l="l" t="t" r="r" b="b"/>
                <a:pathLst>
                  <a:path w="4263" h="2906" extrusionOk="0">
                    <a:moveTo>
                      <a:pt x="4084" y="0"/>
                    </a:moveTo>
                    <a:lnTo>
                      <a:pt x="0" y="2620"/>
                    </a:lnTo>
                    <a:lnTo>
                      <a:pt x="179" y="2905"/>
                    </a:lnTo>
                    <a:lnTo>
                      <a:pt x="4263" y="286"/>
                    </a:lnTo>
                    <a:lnTo>
                      <a:pt x="4084"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0" name="Google Shape;480;p33"/>
              <p:cNvSpPr/>
              <p:nvPr/>
            </p:nvSpPr>
            <p:spPr>
              <a:xfrm>
                <a:off x="3181625" y="3131400"/>
                <a:ext cx="44675" cy="39025"/>
              </a:xfrm>
              <a:custGeom>
                <a:avLst/>
                <a:gdLst/>
                <a:ahLst/>
                <a:cxnLst/>
                <a:rect l="l" t="t" r="r" b="b"/>
                <a:pathLst>
                  <a:path w="1787" h="1561" extrusionOk="0">
                    <a:moveTo>
                      <a:pt x="899" y="0"/>
                    </a:moveTo>
                    <a:cubicBezTo>
                      <a:pt x="782" y="0"/>
                      <a:pt x="663" y="28"/>
                      <a:pt x="549" y="87"/>
                    </a:cubicBezTo>
                    <a:cubicBezTo>
                      <a:pt x="168" y="277"/>
                      <a:pt x="1" y="741"/>
                      <a:pt x="191" y="1122"/>
                    </a:cubicBezTo>
                    <a:cubicBezTo>
                      <a:pt x="327" y="1402"/>
                      <a:pt x="601" y="1561"/>
                      <a:pt x="889" y="1561"/>
                    </a:cubicBezTo>
                    <a:cubicBezTo>
                      <a:pt x="1006" y="1561"/>
                      <a:pt x="1126" y="1535"/>
                      <a:pt x="1239" y="1480"/>
                    </a:cubicBezTo>
                    <a:cubicBezTo>
                      <a:pt x="1620" y="1289"/>
                      <a:pt x="1787" y="825"/>
                      <a:pt x="1596" y="444"/>
                    </a:cubicBezTo>
                    <a:cubicBezTo>
                      <a:pt x="1453" y="165"/>
                      <a:pt x="1183" y="0"/>
                      <a:pt x="89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1" name="Google Shape;481;p33"/>
              <p:cNvSpPr/>
              <p:nvPr/>
            </p:nvSpPr>
            <p:spPr>
              <a:xfrm>
                <a:off x="3215275" y="3110925"/>
                <a:ext cx="115225" cy="39925"/>
              </a:xfrm>
              <a:custGeom>
                <a:avLst/>
                <a:gdLst/>
                <a:ahLst/>
                <a:cxnLst/>
                <a:rect l="l" t="t" r="r" b="b"/>
                <a:pathLst>
                  <a:path w="4609" h="1597" extrusionOk="0">
                    <a:moveTo>
                      <a:pt x="4513" y="1"/>
                    </a:moveTo>
                    <a:lnTo>
                      <a:pt x="0" y="1275"/>
                    </a:lnTo>
                    <a:lnTo>
                      <a:pt x="96" y="1596"/>
                    </a:lnTo>
                    <a:lnTo>
                      <a:pt x="4608" y="334"/>
                    </a:lnTo>
                    <a:lnTo>
                      <a:pt x="4513"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2" name="Google Shape;482;p33"/>
              <p:cNvSpPr/>
              <p:nvPr/>
            </p:nvSpPr>
            <p:spPr>
              <a:xfrm>
                <a:off x="3570675" y="3522275"/>
                <a:ext cx="38725" cy="38725"/>
              </a:xfrm>
              <a:custGeom>
                <a:avLst/>
                <a:gdLst/>
                <a:ahLst/>
                <a:cxnLst/>
                <a:rect l="l" t="t" r="r" b="b"/>
                <a:pathLst>
                  <a:path w="1549" h="1549" extrusionOk="0">
                    <a:moveTo>
                      <a:pt x="775" y="1"/>
                    </a:moveTo>
                    <a:cubicBezTo>
                      <a:pt x="345" y="1"/>
                      <a:pt x="0" y="330"/>
                      <a:pt x="0" y="763"/>
                    </a:cubicBezTo>
                    <a:cubicBezTo>
                      <a:pt x="0" y="1192"/>
                      <a:pt x="346" y="1537"/>
                      <a:pt x="762" y="1549"/>
                    </a:cubicBezTo>
                    <a:cubicBezTo>
                      <a:pt x="1191" y="1549"/>
                      <a:pt x="1536" y="1204"/>
                      <a:pt x="1548" y="787"/>
                    </a:cubicBezTo>
                    <a:cubicBezTo>
                      <a:pt x="1548" y="358"/>
                      <a:pt x="1215" y="13"/>
                      <a:pt x="798" y="1"/>
                    </a:cubicBezTo>
                    <a:cubicBezTo>
                      <a:pt x="790" y="1"/>
                      <a:pt x="783" y="1"/>
                      <a:pt x="77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3" name="Google Shape;483;p33"/>
              <p:cNvSpPr/>
              <p:nvPr/>
            </p:nvSpPr>
            <p:spPr>
              <a:xfrm>
                <a:off x="3588225" y="3407100"/>
                <a:ext cx="30100" cy="122050"/>
              </a:xfrm>
              <a:custGeom>
                <a:avLst/>
                <a:gdLst/>
                <a:ahLst/>
                <a:cxnLst/>
                <a:rect l="l" t="t" r="r" b="b"/>
                <a:pathLst>
                  <a:path w="1204" h="4882" extrusionOk="0">
                    <a:moveTo>
                      <a:pt x="870" y="0"/>
                    </a:moveTo>
                    <a:lnTo>
                      <a:pt x="1" y="4822"/>
                    </a:lnTo>
                    <a:lnTo>
                      <a:pt x="334" y="4882"/>
                    </a:lnTo>
                    <a:lnTo>
                      <a:pt x="1203" y="72"/>
                    </a:lnTo>
                    <a:lnTo>
                      <a:pt x="870"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4" name="Google Shape;484;p33"/>
              <p:cNvSpPr/>
              <p:nvPr/>
            </p:nvSpPr>
            <p:spPr>
              <a:xfrm>
                <a:off x="3409350" y="3454325"/>
                <a:ext cx="43775" cy="38550"/>
              </a:xfrm>
              <a:custGeom>
                <a:avLst/>
                <a:gdLst/>
                <a:ahLst/>
                <a:cxnLst/>
                <a:rect l="l" t="t" r="r" b="b"/>
                <a:pathLst>
                  <a:path w="1751" h="1542" extrusionOk="0">
                    <a:moveTo>
                      <a:pt x="881" y="1"/>
                    </a:moveTo>
                    <a:cubicBezTo>
                      <a:pt x="559" y="1"/>
                      <a:pt x="257" y="194"/>
                      <a:pt x="143" y="516"/>
                    </a:cubicBezTo>
                    <a:cubicBezTo>
                      <a:pt x="0" y="921"/>
                      <a:pt x="226" y="1362"/>
                      <a:pt x="619" y="1493"/>
                    </a:cubicBezTo>
                    <a:cubicBezTo>
                      <a:pt x="707" y="1526"/>
                      <a:pt x="796" y="1542"/>
                      <a:pt x="884" y="1542"/>
                    </a:cubicBezTo>
                    <a:cubicBezTo>
                      <a:pt x="1204" y="1542"/>
                      <a:pt x="1505" y="1334"/>
                      <a:pt x="1608" y="1016"/>
                    </a:cubicBezTo>
                    <a:cubicBezTo>
                      <a:pt x="1750" y="612"/>
                      <a:pt x="1536" y="171"/>
                      <a:pt x="1131" y="40"/>
                    </a:cubicBezTo>
                    <a:cubicBezTo>
                      <a:pt x="1048" y="13"/>
                      <a:pt x="964" y="1"/>
                      <a:pt x="8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5" name="Google Shape;485;p33"/>
              <p:cNvSpPr/>
              <p:nvPr/>
            </p:nvSpPr>
            <p:spPr>
              <a:xfrm>
                <a:off x="3434350" y="3358275"/>
                <a:ext cx="70850" cy="106000"/>
              </a:xfrm>
              <a:custGeom>
                <a:avLst/>
                <a:gdLst/>
                <a:ahLst/>
                <a:cxnLst/>
                <a:rect l="l" t="t" r="r" b="b"/>
                <a:pathLst>
                  <a:path w="2834" h="4240" extrusionOk="0">
                    <a:moveTo>
                      <a:pt x="2548" y="1"/>
                    </a:moveTo>
                    <a:lnTo>
                      <a:pt x="0" y="4061"/>
                    </a:lnTo>
                    <a:lnTo>
                      <a:pt x="286" y="4239"/>
                    </a:lnTo>
                    <a:lnTo>
                      <a:pt x="2834" y="191"/>
                    </a:lnTo>
                    <a:lnTo>
                      <a:pt x="2548"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6" name="Google Shape;486;p33"/>
              <p:cNvSpPr/>
              <p:nvPr/>
            </p:nvSpPr>
            <p:spPr>
              <a:xfrm>
                <a:off x="3972500" y="3457175"/>
                <a:ext cx="42600" cy="38575"/>
              </a:xfrm>
              <a:custGeom>
                <a:avLst/>
                <a:gdLst/>
                <a:ahLst/>
                <a:cxnLst/>
                <a:rect l="l" t="t" r="r" b="b"/>
                <a:pathLst>
                  <a:path w="1704" h="1543" extrusionOk="0">
                    <a:moveTo>
                      <a:pt x="861" y="1"/>
                    </a:moveTo>
                    <a:cubicBezTo>
                      <a:pt x="662" y="1"/>
                      <a:pt x="459" y="75"/>
                      <a:pt x="298" y="224"/>
                    </a:cubicBezTo>
                    <a:cubicBezTo>
                      <a:pt x="1" y="533"/>
                      <a:pt x="1" y="1022"/>
                      <a:pt x="298" y="1319"/>
                    </a:cubicBezTo>
                    <a:cubicBezTo>
                      <a:pt x="447" y="1468"/>
                      <a:pt x="647" y="1542"/>
                      <a:pt x="848" y="1542"/>
                    </a:cubicBezTo>
                    <a:cubicBezTo>
                      <a:pt x="1049" y="1542"/>
                      <a:pt x="1251" y="1468"/>
                      <a:pt x="1406" y="1319"/>
                    </a:cubicBezTo>
                    <a:cubicBezTo>
                      <a:pt x="1703" y="1022"/>
                      <a:pt x="1703" y="533"/>
                      <a:pt x="1406" y="224"/>
                    </a:cubicBezTo>
                    <a:cubicBezTo>
                      <a:pt x="1257" y="75"/>
                      <a:pt x="1060" y="1"/>
                      <a:pt x="86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7" name="Google Shape;487;p33"/>
              <p:cNvSpPr/>
              <p:nvPr/>
            </p:nvSpPr>
            <p:spPr>
              <a:xfrm>
                <a:off x="3917750" y="3358275"/>
                <a:ext cx="72350" cy="109275"/>
              </a:xfrm>
              <a:custGeom>
                <a:avLst/>
                <a:gdLst/>
                <a:ahLst/>
                <a:cxnLst/>
                <a:rect l="l" t="t" r="r" b="b"/>
                <a:pathLst>
                  <a:path w="2894" h="4371" extrusionOk="0">
                    <a:moveTo>
                      <a:pt x="286" y="1"/>
                    </a:moveTo>
                    <a:lnTo>
                      <a:pt x="0" y="179"/>
                    </a:lnTo>
                    <a:lnTo>
                      <a:pt x="2596" y="4370"/>
                    </a:lnTo>
                    <a:lnTo>
                      <a:pt x="2893" y="4192"/>
                    </a:lnTo>
                    <a:lnTo>
                      <a:pt x="28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8" name="Google Shape;488;p33"/>
              <p:cNvSpPr/>
              <p:nvPr/>
            </p:nvSpPr>
            <p:spPr>
              <a:xfrm>
                <a:off x="3812375" y="3523100"/>
                <a:ext cx="44075" cy="39175"/>
              </a:xfrm>
              <a:custGeom>
                <a:avLst/>
                <a:gdLst/>
                <a:ahLst/>
                <a:cxnLst/>
                <a:rect l="l" t="t" r="r" b="b"/>
                <a:pathLst>
                  <a:path w="1763" h="1567" extrusionOk="0">
                    <a:moveTo>
                      <a:pt x="880" y="1"/>
                    </a:moveTo>
                    <a:cubicBezTo>
                      <a:pt x="764" y="1"/>
                      <a:pt x="647" y="28"/>
                      <a:pt x="536" y="87"/>
                    </a:cubicBezTo>
                    <a:cubicBezTo>
                      <a:pt x="143" y="278"/>
                      <a:pt x="0" y="742"/>
                      <a:pt x="179" y="1123"/>
                    </a:cubicBezTo>
                    <a:cubicBezTo>
                      <a:pt x="314" y="1402"/>
                      <a:pt x="587" y="1567"/>
                      <a:pt x="870" y="1567"/>
                    </a:cubicBezTo>
                    <a:cubicBezTo>
                      <a:pt x="986" y="1567"/>
                      <a:pt x="1104" y="1539"/>
                      <a:pt x="1215" y="1480"/>
                    </a:cubicBezTo>
                    <a:cubicBezTo>
                      <a:pt x="1608" y="1290"/>
                      <a:pt x="1762" y="825"/>
                      <a:pt x="1572" y="444"/>
                    </a:cubicBezTo>
                    <a:cubicBezTo>
                      <a:pt x="1437" y="166"/>
                      <a:pt x="1164" y="1"/>
                      <a:pt x="88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89" name="Google Shape;489;p33"/>
              <p:cNvSpPr/>
              <p:nvPr/>
            </p:nvSpPr>
            <p:spPr>
              <a:xfrm>
                <a:off x="3801650" y="3411275"/>
                <a:ext cx="32775" cy="119375"/>
              </a:xfrm>
              <a:custGeom>
                <a:avLst/>
                <a:gdLst/>
                <a:ahLst/>
                <a:cxnLst/>
                <a:rect l="l" t="t" r="r" b="b"/>
                <a:pathLst>
                  <a:path w="1311" h="4775" extrusionOk="0">
                    <a:moveTo>
                      <a:pt x="334" y="0"/>
                    </a:moveTo>
                    <a:lnTo>
                      <a:pt x="1" y="71"/>
                    </a:lnTo>
                    <a:lnTo>
                      <a:pt x="977" y="4774"/>
                    </a:lnTo>
                    <a:lnTo>
                      <a:pt x="1310" y="4703"/>
                    </a:lnTo>
                    <a:lnTo>
                      <a:pt x="334"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0" name="Google Shape;490;p33"/>
              <p:cNvSpPr/>
              <p:nvPr/>
            </p:nvSpPr>
            <p:spPr>
              <a:xfrm>
                <a:off x="4205875" y="3138325"/>
                <a:ext cx="39025" cy="38725"/>
              </a:xfrm>
              <a:custGeom>
                <a:avLst/>
                <a:gdLst/>
                <a:ahLst/>
                <a:cxnLst/>
                <a:rect l="l" t="t" r="r" b="b"/>
                <a:pathLst>
                  <a:path w="1561" h="1549" extrusionOk="0">
                    <a:moveTo>
                      <a:pt x="810" y="0"/>
                    </a:moveTo>
                    <a:cubicBezTo>
                      <a:pt x="369" y="0"/>
                      <a:pt x="12" y="321"/>
                      <a:pt x="12" y="762"/>
                    </a:cubicBezTo>
                    <a:cubicBezTo>
                      <a:pt x="0" y="1167"/>
                      <a:pt x="346" y="1536"/>
                      <a:pt x="774" y="1548"/>
                    </a:cubicBezTo>
                    <a:cubicBezTo>
                      <a:pt x="781" y="1548"/>
                      <a:pt x="789" y="1548"/>
                      <a:pt x="796" y="1548"/>
                    </a:cubicBezTo>
                    <a:cubicBezTo>
                      <a:pt x="1215" y="1548"/>
                      <a:pt x="1560" y="1207"/>
                      <a:pt x="1560" y="786"/>
                    </a:cubicBezTo>
                    <a:cubicBezTo>
                      <a:pt x="1560" y="357"/>
                      <a:pt x="1239" y="0"/>
                      <a:pt x="81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1" name="Google Shape;491;p33"/>
              <p:cNvSpPr/>
              <p:nvPr/>
            </p:nvSpPr>
            <p:spPr>
              <a:xfrm>
                <a:off x="4093350" y="3124925"/>
                <a:ext cx="120575" cy="34250"/>
              </a:xfrm>
              <a:custGeom>
                <a:avLst/>
                <a:gdLst/>
                <a:ahLst/>
                <a:cxnLst/>
                <a:rect l="l" t="t" r="r" b="b"/>
                <a:pathLst>
                  <a:path w="4823" h="1370" extrusionOk="0">
                    <a:moveTo>
                      <a:pt x="72" y="0"/>
                    </a:moveTo>
                    <a:lnTo>
                      <a:pt x="1" y="334"/>
                    </a:lnTo>
                    <a:lnTo>
                      <a:pt x="4739" y="1369"/>
                    </a:lnTo>
                    <a:lnTo>
                      <a:pt x="4823" y="1024"/>
                    </a:lnTo>
                    <a:lnTo>
                      <a:pt x="72"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2" name="Google Shape;492;p33"/>
              <p:cNvSpPr/>
              <p:nvPr/>
            </p:nvSpPr>
            <p:spPr>
              <a:xfrm>
                <a:off x="4131450" y="3297300"/>
                <a:ext cx="44075" cy="39050"/>
              </a:xfrm>
              <a:custGeom>
                <a:avLst/>
                <a:gdLst/>
                <a:ahLst/>
                <a:cxnLst/>
                <a:rect l="l" t="t" r="r" b="b"/>
                <a:pathLst>
                  <a:path w="1763" h="1562" extrusionOk="0">
                    <a:moveTo>
                      <a:pt x="884" y="1"/>
                    </a:moveTo>
                    <a:cubicBezTo>
                      <a:pt x="569" y="1"/>
                      <a:pt x="267" y="194"/>
                      <a:pt x="156" y="511"/>
                    </a:cubicBezTo>
                    <a:cubicBezTo>
                      <a:pt x="1" y="916"/>
                      <a:pt x="215" y="1368"/>
                      <a:pt x="608" y="1511"/>
                    </a:cubicBezTo>
                    <a:cubicBezTo>
                      <a:pt x="698" y="1545"/>
                      <a:pt x="790" y="1562"/>
                      <a:pt x="880" y="1562"/>
                    </a:cubicBezTo>
                    <a:cubicBezTo>
                      <a:pt x="1198" y="1562"/>
                      <a:pt x="1497" y="1362"/>
                      <a:pt x="1608" y="1047"/>
                    </a:cubicBezTo>
                    <a:cubicBezTo>
                      <a:pt x="1763" y="642"/>
                      <a:pt x="1549" y="201"/>
                      <a:pt x="1144" y="47"/>
                    </a:cubicBezTo>
                    <a:cubicBezTo>
                      <a:pt x="1059" y="16"/>
                      <a:pt x="971" y="1"/>
                      <a:pt x="88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3" name="Google Shape;493;p33"/>
              <p:cNvSpPr/>
              <p:nvPr/>
            </p:nvSpPr>
            <p:spPr>
              <a:xfrm>
                <a:off x="4041575" y="3241900"/>
                <a:ext cx="103300" cy="72050"/>
              </a:xfrm>
              <a:custGeom>
                <a:avLst/>
                <a:gdLst/>
                <a:ahLst/>
                <a:cxnLst/>
                <a:rect l="l" t="t" r="r" b="b"/>
                <a:pathLst>
                  <a:path w="4132" h="2882" extrusionOk="0">
                    <a:moveTo>
                      <a:pt x="191" y="0"/>
                    </a:moveTo>
                    <a:lnTo>
                      <a:pt x="0" y="286"/>
                    </a:lnTo>
                    <a:lnTo>
                      <a:pt x="3941" y="2882"/>
                    </a:lnTo>
                    <a:lnTo>
                      <a:pt x="4132" y="2596"/>
                    </a:lnTo>
                    <a:lnTo>
                      <a:pt x="191"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4" name="Google Shape;494;p33"/>
              <p:cNvSpPr/>
              <p:nvPr/>
            </p:nvSpPr>
            <p:spPr>
              <a:xfrm>
                <a:off x="4142175" y="2729750"/>
                <a:ext cx="42875" cy="39075"/>
              </a:xfrm>
              <a:custGeom>
                <a:avLst/>
                <a:gdLst/>
                <a:ahLst/>
                <a:cxnLst/>
                <a:rect l="l" t="t" r="r" b="b"/>
                <a:pathLst>
                  <a:path w="1715" h="1563" extrusionOk="0">
                    <a:moveTo>
                      <a:pt x="867" y="0"/>
                    </a:moveTo>
                    <a:cubicBezTo>
                      <a:pt x="669" y="0"/>
                      <a:pt x="469" y="75"/>
                      <a:pt x="310" y="222"/>
                    </a:cubicBezTo>
                    <a:cubicBezTo>
                      <a:pt x="0" y="520"/>
                      <a:pt x="0" y="1008"/>
                      <a:pt x="298" y="1329"/>
                    </a:cubicBezTo>
                    <a:cubicBezTo>
                      <a:pt x="448" y="1486"/>
                      <a:pt x="647" y="1563"/>
                      <a:pt x="849" y="1563"/>
                    </a:cubicBezTo>
                    <a:cubicBezTo>
                      <a:pt x="1046" y="1563"/>
                      <a:pt x="1246" y="1489"/>
                      <a:pt x="1405" y="1341"/>
                    </a:cubicBezTo>
                    <a:cubicBezTo>
                      <a:pt x="1715" y="1044"/>
                      <a:pt x="1715" y="555"/>
                      <a:pt x="1417" y="234"/>
                    </a:cubicBezTo>
                    <a:cubicBezTo>
                      <a:pt x="1267" y="78"/>
                      <a:pt x="1068" y="0"/>
                      <a:pt x="86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5" name="Google Shape;495;p33"/>
              <p:cNvSpPr/>
              <p:nvPr/>
            </p:nvSpPr>
            <p:spPr>
              <a:xfrm>
                <a:off x="4049000" y="2753150"/>
                <a:ext cx="106300" cy="74150"/>
              </a:xfrm>
              <a:custGeom>
                <a:avLst/>
                <a:gdLst/>
                <a:ahLst/>
                <a:cxnLst/>
                <a:rect l="l" t="t" r="r" b="b"/>
                <a:pathLst>
                  <a:path w="4252" h="2966" extrusionOk="0">
                    <a:moveTo>
                      <a:pt x="4061" y="0"/>
                    </a:moveTo>
                    <a:lnTo>
                      <a:pt x="1" y="2679"/>
                    </a:lnTo>
                    <a:lnTo>
                      <a:pt x="179" y="2965"/>
                    </a:lnTo>
                    <a:lnTo>
                      <a:pt x="4251" y="286"/>
                    </a:lnTo>
                    <a:lnTo>
                      <a:pt x="4061"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6" name="Google Shape;496;p33"/>
              <p:cNvSpPr/>
              <p:nvPr/>
            </p:nvSpPr>
            <p:spPr>
              <a:xfrm>
                <a:off x="4207050" y="2893575"/>
                <a:ext cx="43800" cy="38625"/>
              </a:xfrm>
              <a:custGeom>
                <a:avLst/>
                <a:gdLst/>
                <a:ahLst/>
                <a:cxnLst/>
                <a:rect l="l" t="t" r="r" b="b"/>
                <a:pathLst>
                  <a:path w="1752" h="1545" extrusionOk="0">
                    <a:moveTo>
                      <a:pt x="884" y="1"/>
                    </a:moveTo>
                    <a:cubicBezTo>
                      <a:pt x="772" y="1"/>
                      <a:pt x="658" y="25"/>
                      <a:pt x="549" y="75"/>
                    </a:cubicBezTo>
                    <a:cubicBezTo>
                      <a:pt x="168" y="253"/>
                      <a:pt x="1" y="706"/>
                      <a:pt x="180" y="1098"/>
                    </a:cubicBezTo>
                    <a:cubicBezTo>
                      <a:pt x="309" y="1375"/>
                      <a:pt x="589" y="1544"/>
                      <a:pt x="878" y="1544"/>
                    </a:cubicBezTo>
                    <a:cubicBezTo>
                      <a:pt x="987" y="1544"/>
                      <a:pt x="1099" y="1520"/>
                      <a:pt x="1203" y="1468"/>
                    </a:cubicBezTo>
                    <a:cubicBezTo>
                      <a:pt x="1584" y="1289"/>
                      <a:pt x="1751" y="825"/>
                      <a:pt x="1573" y="444"/>
                    </a:cubicBezTo>
                    <a:cubicBezTo>
                      <a:pt x="1444" y="160"/>
                      <a:pt x="1173" y="1"/>
                      <a:pt x="88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7" name="Google Shape;497;p33"/>
              <p:cNvSpPr/>
              <p:nvPr/>
            </p:nvSpPr>
            <p:spPr>
              <a:xfrm>
                <a:off x="4095150" y="2912100"/>
                <a:ext cx="121750" cy="23525"/>
              </a:xfrm>
              <a:custGeom>
                <a:avLst/>
                <a:gdLst/>
                <a:ahLst/>
                <a:cxnLst/>
                <a:rect l="l" t="t" r="r" b="b"/>
                <a:pathLst>
                  <a:path w="4870" h="941" extrusionOk="0">
                    <a:moveTo>
                      <a:pt x="4822" y="0"/>
                    </a:moveTo>
                    <a:lnTo>
                      <a:pt x="0" y="596"/>
                    </a:lnTo>
                    <a:lnTo>
                      <a:pt x="36" y="941"/>
                    </a:lnTo>
                    <a:lnTo>
                      <a:pt x="4870" y="346"/>
                    </a:lnTo>
                    <a:lnTo>
                      <a:pt x="4822"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8" name="Google Shape;498;p33"/>
              <p:cNvSpPr/>
              <p:nvPr/>
            </p:nvSpPr>
            <p:spPr>
              <a:xfrm>
                <a:off x="3843025" y="2306375"/>
                <a:ext cx="84275" cy="165500"/>
              </a:xfrm>
              <a:custGeom>
                <a:avLst/>
                <a:gdLst/>
                <a:ahLst/>
                <a:cxnLst/>
                <a:rect l="l" t="t" r="r" b="b"/>
                <a:pathLst>
                  <a:path w="3371" h="6620" extrusionOk="0">
                    <a:moveTo>
                      <a:pt x="3370" y="822"/>
                    </a:moveTo>
                    <a:lnTo>
                      <a:pt x="3370" y="822"/>
                    </a:lnTo>
                    <a:lnTo>
                      <a:pt x="3370" y="822"/>
                    </a:lnTo>
                    <a:cubicBezTo>
                      <a:pt x="3370" y="822"/>
                      <a:pt x="3370" y="822"/>
                      <a:pt x="3370" y="822"/>
                    </a:cubicBezTo>
                    <a:close/>
                    <a:moveTo>
                      <a:pt x="1" y="0"/>
                    </a:moveTo>
                    <a:lnTo>
                      <a:pt x="96" y="6620"/>
                    </a:lnTo>
                    <a:lnTo>
                      <a:pt x="3370" y="822"/>
                    </a:lnTo>
                    <a:lnTo>
                      <a:pt x="3370" y="822"/>
                    </a:lnTo>
                    <a:cubicBezTo>
                      <a:pt x="3370" y="822"/>
                      <a:pt x="3370" y="822"/>
                      <a:pt x="3370" y="822"/>
                    </a:cubicBezTo>
                    <a:cubicBezTo>
                      <a:pt x="3334" y="822"/>
                      <a:pt x="1146" y="118"/>
                      <a:pt x="1" y="0"/>
                    </a:cubicBez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499" name="Google Shape;499;p33"/>
              <p:cNvSpPr/>
              <p:nvPr/>
            </p:nvSpPr>
            <p:spPr>
              <a:xfrm>
                <a:off x="3838575" y="2301900"/>
                <a:ext cx="94675" cy="186350"/>
              </a:xfrm>
              <a:custGeom>
                <a:avLst/>
                <a:gdLst/>
                <a:ahLst/>
                <a:cxnLst/>
                <a:rect l="l" t="t" r="r" b="b"/>
                <a:pathLst>
                  <a:path w="3787" h="7454" extrusionOk="0">
                    <a:moveTo>
                      <a:pt x="357" y="370"/>
                    </a:moveTo>
                    <a:lnTo>
                      <a:pt x="357" y="370"/>
                    </a:lnTo>
                    <a:cubicBezTo>
                      <a:pt x="1298" y="501"/>
                      <a:pt x="2762" y="953"/>
                      <a:pt x="3298" y="1096"/>
                    </a:cubicBezTo>
                    <a:lnTo>
                      <a:pt x="441" y="6156"/>
                    </a:lnTo>
                    <a:lnTo>
                      <a:pt x="357" y="370"/>
                    </a:lnTo>
                    <a:close/>
                    <a:moveTo>
                      <a:pt x="0" y="1"/>
                    </a:moveTo>
                    <a:lnTo>
                      <a:pt x="107" y="7454"/>
                    </a:lnTo>
                    <a:lnTo>
                      <a:pt x="3786" y="905"/>
                    </a:lnTo>
                    <a:lnTo>
                      <a:pt x="3584" y="846"/>
                    </a:lnTo>
                    <a:cubicBezTo>
                      <a:pt x="3500" y="822"/>
                      <a:pt x="1345" y="132"/>
                      <a:pt x="191" y="12"/>
                    </a:cubicBezTo>
                    <a:lnTo>
                      <a:pt x="0"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0" name="Google Shape;500;p33"/>
              <p:cNvSpPr/>
              <p:nvPr/>
            </p:nvSpPr>
            <p:spPr>
              <a:xfrm>
                <a:off x="3843625" y="2442100"/>
                <a:ext cx="12225" cy="7175"/>
              </a:xfrm>
              <a:custGeom>
                <a:avLst/>
                <a:gdLst/>
                <a:ahLst/>
                <a:cxnLst/>
                <a:rect l="l" t="t" r="r" b="b"/>
                <a:pathLst>
                  <a:path w="489" h="287" extrusionOk="0">
                    <a:moveTo>
                      <a:pt x="24" y="0"/>
                    </a:moveTo>
                    <a:cubicBezTo>
                      <a:pt x="12" y="0"/>
                      <a:pt x="0" y="12"/>
                      <a:pt x="12" y="24"/>
                    </a:cubicBezTo>
                    <a:cubicBezTo>
                      <a:pt x="60" y="84"/>
                      <a:pt x="143" y="119"/>
                      <a:pt x="203" y="167"/>
                    </a:cubicBezTo>
                    <a:cubicBezTo>
                      <a:pt x="274" y="203"/>
                      <a:pt x="370" y="238"/>
                      <a:pt x="453" y="286"/>
                    </a:cubicBezTo>
                    <a:cubicBezTo>
                      <a:pt x="477" y="286"/>
                      <a:pt x="489" y="250"/>
                      <a:pt x="477" y="238"/>
                    </a:cubicBezTo>
                    <a:cubicBezTo>
                      <a:pt x="393" y="179"/>
                      <a:pt x="322" y="131"/>
                      <a:pt x="250" y="96"/>
                    </a:cubicBezTo>
                    <a:cubicBezTo>
                      <a:pt x="179" y="60"/>
                      <a:pt x="96" y="0"/>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1" name="Google Shape;501;p33"/>
              <p:cNvSpPr/>
              <p:nvPr/>
            </p:nvSpPr>
            <p:spPr>
              <a:xfrm>
                <a:off x="3843925" y="2432875"/>
                <a:ext cx="11625" cy="6275"/>
              </a:xfrm>
              <a:custGeom>
                <a:avLst/>
                <a:gdLst/>
                <a:ahLst/>
                <a:cxnLst/>
                <a:rect l="l" t="t" r="r" b="b"/>
                <a:pathLst>
                  <a:path w="465" h="251" extrusionOk="0">
                    <a:moveTo>
                      <a:pt x="12" y="0"/>
                    </a:moveTo>
                    <a:cubicBezTo>
                      <a:pt x="0" y="0"/>
                      <a:pt x="0" y="12"/>
                      <a:pt x="0" y="12"/>
                    </a:cubicBezTo>
                    <a:cubicBezTo>
                      <a:pt x="48" y="72"/>
                      <a:pt x="119" y="119"/>
                      <a:pt x="179" y="143"/>
                    </a:cubicBezTo>
                    <a:cubicBezTo>
                      <a:pt x="250" y="191"/>
                      <a:pt x="346" y="238"/>
                      <a:pt x="417" y="250"/>
                    </a:cubicBezTo>
                    <a:cubicBezTo>
                      <a:pt x="441" y="250"/>
                      <a:pt x="465" y="238"/>
                      <a:pt x="441" y="226"/>
                    </a:cubicBezTo>
                    <a:cubicBezTo>
                      <a:pt x="369" y="167"/>
                      <a:pt x="298" y="131"/>
                      <a:pt x="227" y="84"/>
                    </a:cubicBezTo>
                    <a:cubicBezTo>
                      <a:pt x="143" y="60"/>
                      <a:pt x="84" y="0"/>
                      <a:pt x="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2" name="Google Shape;502;p33"/>
              <p:cNvSpPr/>
              <p:nvPr/>
            </p:nvSpPr>
            <p:spPr>
              <a:xfrm>
                <a:off x="3843925" y="2425000"/>
                <a:ext cx="14900" cy="7000"/>
              </a:xfrm>
              <a:custGeom>
                <a:avLst/>
                <a:gdLst/>
                <a:ahLst/>
                <a:cxnLst/>
                <a:rect l="l" t="t" r="r" b="b"/>
                <a:pathLst>
                  <a:path w="596" h="280" extrusionOk="0">
                    <a:moveTo>
                      <a:pt x="57" y="0"/>
                    </a:moveTo>
                    <a:cubicBezTo>
                      <a:pt x="42" y="0"/>
                      <a:pt x="27" y="2"/>
                      <a:pt x="12" y="6"/>
                    </a:cubicBezTo>
                    <a:cubicBezTo>
                      <a:pt x="0" y="6"/>
                      <a:pt x="0" y="18"/>
                      <a:pt x="0" y="30"/>
                    </a:cubicBezTo>
                    <a:cubicBezTo>
                      <a:pt x="60" y="101"/>
                      <a:pt x="167" y="137"/>
                      <a:pt x="250" y="160"/>
                    </a:cubicBezTo>
                    <a:cubicBezTo>
                      <a:pt x="358" y="208"/>
                      <a:pt x="441" y="256"/>
                      <a:pt x="548" y="280"/>
                    </a:cubicBezTo>
                    <a:cubicBezTo>
                      <a:pt x="584" y="280"/>
                      <a:pt x="596" y="256"/>
                      <a:pt x="584" y="244"/>
                    </a:cubicBezTo>
                    <a:cubicBezTo>
                      <a:pt x="488" y="160"/>
                      <a:pt x="381" y="125"/>
                      <a:pt x="286" y="77"/>
                    </a:cubicBezTo>
                    <a:cubicBezTo>
                      <a:pt x="206" y="47"/>
                      <a:pt x="134" y="0"/>
                      <a:pt x="5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3" name="Google Shape;503;p33"/>
              <p:cNvSpPr/>
              <p:nvPr/>
            </p:nvSpPr>
            <p:spPr>
              <a:xfrm>
                <a:off x="3843025" y="2415900"/>
                <a:ext cx="16925" cy="7525"/>
              </a:xfrm>
              <a:custGeom>
                <a:avLst/>
                <a:gdLst/>
                <a:ahLst/>
                <a:cxnLst/>
                <a:rect l="l" t="t" r="r" b="b"/>
                <a:pathLst>
                  <a:path w="677" h="301" extrusionOk="0">
                    <a:moveTo>
                      <a:pt x="24" y="1"/>
                    </a:moveTo>
                    <a:cubicBezTo>
                      <a:pt x="1" y="1"/>
                      <a:pt x="1" y="24"/>
                      <a:pt x="1" y="36"/>
                    </a:cubicBezTo>
                    <a:cubicBezTo>
                      <a:pt x="167" y="167"/>
                      <a:pt x="417" y="239"/>
                      <a:pt x="632" y="298"/>
                    </a:cubicBezTo>
                    <a:cubicBezTo>
                      <a:pt x="634" y="300"/>
                      <a:pt x="637" y="300"/>
                      <a:pt x="639" y="300"/>
                    </a:cubicBezTo>
                    <a:cubicBezTo>
                      <a:pt x="660" y="300"/>
                      <a:pt x="677" y="261"/>
                      <a:pt x="655" y="251"/>
                    </a:cubicBezTo>
                    <a:cubicBezTo>
                      <a:pt x="465" y="143"/>
                      <a:pt x="239" y="24"/>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4" name="Google Shape;504;p33"/>
              <p:cNvSpPr/>
              <p:nvPr/>
            </p:nvSpPr>
            <p:spPr>
              <a:xfrm>
                <a:off x="3841550" y="2407500"/>
                <a:ext cx="19950" cy="6650"/>
              </a:xfrm>
              <a:custGeom>
                <a:avLst/>
                <a:gdLst/>
                <a:ahLst/>
                <a:cxnLst/>
                <a:rect l="l" t="t" r="r" b="b"/>
                <a:pathLst>
                  <a:path w="798" h="266" extrusionOk="0">
                    <a:moveTo>
                      <a:pt x="87" y="1"/>
                    </a:moveTo>
                    <a:cubicBezTo>
                      <a:pt x="70" y="1"/>
                      <a:pt x="53" y="2"/>
                      <a:pt x="36" y="3"/>
                    </a:cubicBezTo>
                    <a:cubicBezTo>
                      <a:pt x="0" y="3"/>
                      <a:pt x="0" y="27"/>
                      <a:pt x="24" y="51"/>
                    </a:cubicBezTo>
                    <a:cubicBezTo>
                      <a:pt x="119" y="110"/>
                      <a:pt x="262" y="122"/>
                      <a:pt x="357" y="170"/>
                    </a:cubicBezTo>
                    <a:cubicBezTo>
                      <a:pt x="500" y="206"/>
                      <a:pt x="631" y="253"/>
                      <a:pt x="762" y="265"/>
                    </a:cubicBezTo>
                    <a:cubicBezTo>
                      <a:pt x="774" y="265"/>
                      <a:pt x="798" y="253"/>
                      <a:pt x="774" y="241"/>
                    </a:cubicBezTo>
                    <a:cubicBezTo>
                      <a:pt x="679" y="170"/>
                      <a:pt x="536" y="122"/>
                      <a:pt x="417" y="75"/>
                    </a:cubicBezTo>
                    <a:cubicBezTo>
                      <a:pt x="313" y="33"/>
                      <a:pt x="201" y="1"/>
                      <a:pt x="8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5" name="Google Shape;505;p33"/>
              <p:cNvSpPr/>
              <p:nvPr/>
            </p:nvSpPr>
            <p:spPr>
              <a:xfrm>
                <a:off x="3843925" y="2398650"/>
                <a:ext cx="19900" cy="6350"/>
              </a:xfrm>
              <a:custGeom>
                <a:avLst/>
                <a:gdLst/>
                <a:ahLst/>
                <a:cxnLst/>
                <a:rect l="l" t="t" r="r" b="b"/>
                <a:pathLst>
                  <a:path w="796" h="254" extrusionOk="0">
                    <a:moveTo>
                      <a:pt x="12" y="0"/>
                    </a:moveTo>
                    <a:cubicBezTo>
                      <a:pt x="0" y="0"/>
                      <a:pt x="0" y="12"/>
                      <a:pt x="12" y="12"/>
                    </a:cubicBezTo>
                    <a:cubicBezTo>
                      <a:pt x="238" y="143"/>
                      <a:pt x="536" y="238"/>
                      <a:pt x="786" y="250"/>
                    </a:cubicBezTo>
                    <a:cubicBezTo>
                      <a:pt x="786" y="252"/>
                      <a:pt x="787" y="253"/>
                      <a:pt x="787" y="253"/>
                    </a:cubicBezTo>
                    <a:cubicBezTo>
                      <a:pt x="790" y="253"/>
                      <a:pt x="796" y="238"/>
                      <a:pt x="786" y="238"/>
                    </a:cubicBezTo>
                    <a:cubicBezTo>
                      <a:pt x="560" y="119"/>
                      <a:pt x="262" y="24"/>
                      <a:pt x="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6" name="Google Shape;506;p33"/>
              <p:cNvSpPr/>
              <p:nvPr/>
            </p:nvSpPr>
            <p:spPr>
              <a:xfrm>
                <a:off x="3842125" y="2388675"/>
                <a:ext cx="24400" cy="8550"/>
              </a:xfrm>
              <a:custGeom>
                <a:avLst/>
                <a:gdLst/>
                <a:ahLst/>
                <a:cxnLst/>
                <a:rect l="l" t="t" r="r" b="b"/>
                <a:pathLst>
                  <a:path w="976" h="342" extrusionOk="0">
                    <a:moveTo>
                      <a:pt x="81" y="1"/>
                    </a:moveTo>
                    <a:cubicBezTo>
                      <a:pt x="58" y="1"/>
                      <a:pt x="35" y="2"/>
                      <a:pt x="13" y="6"/>
                    </a:cubicBezTo>
                    <a:cubicBezTo>
                      <a:pt x="1" y="6"/>
                      <a:pt x="1" y="42"/>
                      <a:pt x="13" y="54"/>
                    </a:cubicBezTo>
                    <a:cubicBezTo>
                      <a:pt x="156" y="101"/>
                      <a:pt x="310" y="125"/>
                      <a:pt x="453" y="185"/>
                    </a:cubicBezTo>
                    <a:cubicBezTo>
                      <a:pt x="620" y="244"/>
                      <a:pt x="775" y="304"/>
                      <a:pt x="930" y="340"/>
                    </a:cubicBezTo>
                    <a:cubicBezTo>
                      <a:pt x="933" y="341"/>
                      <a:pt x="937" y="341"/>
                      <a:pt x="940" y="341"/>
                    </a:cubicBezTo>
                    <a:cubicBezTo>
                      <a:pt x="968" y="341"/>
                      <a:pt x="976" y="303"/>
                      <a:pt x="965" y="292"/>
                    </a:cubicBezTo>
                    <a:cubicBezTo>
                      <a:pt x="799" y="197"/>
                      <a:pt x="632" y="149"/>
                      <a:pt x="453" y="89"/>
                    </a:cubicBezTo>
                    <a:cubicBezTo>
                      <a:pt x="333" y="49"/>
                      <a:pt x="204" y="1"/>
                      <a:pt x="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7" name="Google Shape;507;p33"/>
              <p:cNvSpPr/>
              <p:nvPr/>
            </p:nvSpPr>
            <p:spPr>
              <a:xfrm>
                <a:off x="3839750" y="2378100"/>
                <a:ext cx="29800" cy="9850"/>
              </a:xfrm>
              <a:custGeom>
                <a:avLst/>
                <a:gdLst/>
                <a:ahLst/>
                <a:cxnLst/>
                <a:rect l="l" t="t" r="r" b="b"/>
                <a:pathLst>
                  <a:path w="1192" h="394" extrusionOk="0">
                    <a:moveTo>
                      <a:pt x="36" y="1"/>
                    </a:moveTo>
                    <a:cubicBezTo>
                      <a:pt x="13" y="1"/>
                      <a:pt x="1" y="12"/>
                      <a:pt x="13" y="12"/>
                    </a:cubicBezTo>
                    <a:cubicBezTo>
                      <a:pt x="132" y="155"/>
                      <a:pt x="298" y="155"/>
                      <a:pt x="465" y="191"/>
                    </a:cubicBezTo>
                    <a:cubicBezTo>
                      <a:pt x="703" y="251"/>
                      <a:pt x="929" y="346"/>
                      <a:pt x="1167" y="393"/>
                    </a:cubicBezTo>
                    <a:cubicBezTo>
                      <a:pt x="1191" y="393"/>
                      <a:pt x="1191" y="370"/>
                      <a:pt x="1179" y="358"/>
                    </a:cubicBezTo>
                    <a:cubicBezTo>
                      <a:pt x="1013" y="251"/>
                      <a:pt x="834" y="191"/>
                      <a:pt x="655" y="155"/>
                    </a:cubicBezTo>
                    <a:cubicBezTo>
                      <a:pt x="453" y="96"/>
                      <a:pt x="227" y="96"/>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8" name="Google Shape;508;p33"/>
              <p:cNvSpPr/>
              <p:nvPr/>
            </p:nvSpPr>
            <p:spPr>
              <a:xfrm>
                <a:off x="3842125" y="2368875"/>
                <a:ext cx="30100" cy="10150"/>
              </a:xfrm>
              <a:custGeom>
                <a:avLst/>
                <a:gdLst/>
                <a:ahLst/>
                <a:cxnLst/>
                <a:rect l="l" t="t" r="r" b="b"/>
                <a:pathLst>
                  <a:path w="1204" h="406" extrusionOk="0">
                    <a:moveTo>
                      <a:pt x="25" y="0"/>
                    </a:moveTo>
                    <a:cubicBezTo>
                      <a:pt x="13" y="0"/>
                      <a:pt x="1" y="24"/>
                      <a:pt x="13" y="24"/>
                    </a:cubicBezTo>
                    <a:cubicBezTo>
                      <a:pt x="191" y="119"/>
                      <a:pt x="382" y="179"/>
                      <a:pt x="572" y="239"/>
                    </a:cubicBezTo>
                    <a:cubicBezTo>
                      <a:pt x="775" y="298"/>
                      <a:pt x="965" y="370"/>
                      <a:pt x="1156" y="405"/>
                    </a:cubicBezTo>
                    <a:cubicBezTo>
                      <a:pt x="1192" y="381"/>
                      <a:pt x="1203" y="358"/>
                      <a:pt x="1192" y="358"/>
                    </a:cubicBezTo>
                    <a:cubicBezTo>
                      <a:pt x="1025" y="250"/>
                      <a:pt x="811" y="191"/>
                      <a:pt x="620" y="131"/>
                    </a:cubicBezTo>
                    <a:cubicBezTo>
                      <a:pt x="430" y="72"/>
                      <a:pt x="239" y="12"/>
                      <a:pt x="2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09" name="Google Shape;509;p33"/>
              <p:cNvSpPr/>
              <p:nvPr/>
            </p:nvSpPr>
            <p:spPr>
              <a:xfrm>
                <a:off x="3842425" y="2355475"/>
                <a:ext cx="29500" cy="10450"/>
              </a:xfrm>
              <a:custGeom>
                <a:avLst/>
                <a:gdLst/>
                <a:ahLst/>
                <a:cxnLst/>
                <a:rect l="l" t="t" r="r" b="b"/>
                <a:pathLst>
                  <a:path w="1180" h="418" extrusionOk="0">
                    <a:moveTo>
                      <a:pt x="25" y="1"/>
                    </a:moveTo>
                    <a:cubicBezTo>
                      <a:pt x="13" y="1"/>
                      <a:pt x="1" y="24"/>
                      <a:pt x="13" y="24"/>
                    </a:cubicBezTo>
                    <a:cubicBezTo>
                      <a:pt x="179" y="120"/>
                      <a:pt x="370" y="167"/>
                      <a:pt x="548" y="227"/>
                    </a:cubicBezTo>
                    <a:cubicBezTo>
                      <a:pt x="739" y="286"/>
                      <a:pt x="941" y="358"/>
                      <a:pt x="1132" y="417"/>
                    </a:cubicBezTo>
                    <a:cubicBezTo>
                      <a:pt x="1156" y="417"/>
                      <a:pt x="1180" y="382"/>
                      <a:pt x="1144" y="370"/>
                    </a:cubicBezTo>
                    <a:cubicBezTo>
                      <a:pt x="846" y="167"/>
                      <a:pt x="382" y="13"/>
                      <a:pt x="2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0" name="Google Shape;510;p33"/>
              <p:cNvSpPr/>
              <p:nvPr/>
            </p:nvSpPr>
            <p:spPr>
              <a:xfrm>
                <a:off x="3844225" y="2345650"/>
                <a:ext cx="32175" cy="10150"/>
              </a:xfrm>
              <a:custGeom>
                <a:avLst/>
                <a:gdLst/>
                <a:ahLst/>
                <a:cxnLst/>
                <a:rect l="l" t="t" r="r" b="b"/>
                <a:pathLst>
                  <a:path w="1287" h="406" extrusionOk="0">
                    <a:moveTo>
                      <a:pt x="36" y="1"/>
                    </a:moveTo>
                    <a:cubicBezTo>
                      <a:pt x="12" y="1"/>
                      <a:pt x="0" y="36"/>
                      <a:pt x="12" y="36"/>
                    </a:cubicBezTo>
                    <a:cubicBezTo>
                      <a:pt x="191" y="132"/>
                      <a:pt x="405" y="203"/>
                      <a:pt x="596" y="263"/>
                    </a:cubicBezTo>
                    <a:cubicBezTo>
                      <a:pt x="798" y="334"/>
                      <a:pt x="1024" y="406"/>
                      <a:pt x="1238" y="406"/>
                    </a:cubicBezTo>
                    <a:cubicBezTo>
                      <a:pt x="1262" y="406"/>
                      <a:pt x="1286" y="382"/>
                      <a:pt x="1250" y="382"/>
                    </a:cubicBezTo>
                    <a:cubicBezTo>
                      <a:pt x="1060" y="275"/>
                      <a:pt x="834" y="227"/>
                      <a:pt x="631" y="156"/>
                    </a:cubicBezTo>
                    <a:cubicBezTo>
                      <a:pt x="429" y="96"/>
                      <a:pt x="238" y="1"/>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1" name="Google Shape;511;p33"/>
              <p:cNvSpPr/>
              <p:nvPr/>
            </p:nvSpPr>
            <p:spPr>
              <a:xfrm>
                <a:off x="3842725" y="2333750"/>
                <a:ext cx="34250" cy="11325"/>
              </a:xfrm>
              <a:custGeom>
                <a:avLst/>
                <a:gdLst/>
                <a:ahLst/>
                <a:cxnLst/>
                <a:rect l="l" t="t" r="r" b="b"/>
                <a:pathLst>
                  <a:path w="1370" h="453" extrusionOk="0">
                    <a:moveTo>
                      <a:pt x="48" y="1"/>
                    </a:moveTo>
                    <a:cubicBezTo>
                      <a:pt x="13" y="1"/>
                      <a:pt x="1" y="48"/>
                      <a:pt x="36" y="60"/>
                    </a:cubicBezTo>
                    <a:cubicBezTo>
                      <a:pt x="215" y="167"/>
                      <a:pt x="429" y="215"/>
                      <a:pt x="632" y="274"/>
                    </a:cubicBezTo>
                    <a:cubicBezTo>
                      <a:pt x="846" y="334"/>
                      <a:pt x="1084" y="405"/>
                      <a:pt x="1310" y="453"/>
                    </a:cubicBezTo>
                    <a:cubicBezTo>
                      <a:pt x="1346" y="453"/>
                      <a:pt x="1370" y="417"/>
                      <a:pt x="1346" y="405"/>
                    </a:cubicBezTo>
                    <a:cubicBezTo>
                      <a:pt x="1144" y="298"/>
                      <a:pt x="929" y="239"/>
                      <a:pt x="703" y="179"/>
                    </a:cubicBezTo>
                    <a:cubicBezTo>
                      <a:pt x="489" y="120"/>
                      <a:pt x="275" y="36"/>
                      <a:pt x="4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2" name="Google Shape;512;p33"/>
              <p:cNvSpPr/>
              <p:nvPr/>
            </p:nvSpPr>
            <p:spPr>
              <a:xfrm>
                <a:off x="3840650" y="2323025"/>
                <a:ext cx="38625" cy="11100"/>
              </a:xfrm>
              <a:custGeom>
                <a:avLst/>
                <a:gdLst/>
                <a:ahLst/>
                <a:cxnLst/>
                <a:rect l="l" t="t" r="r" b="b"/>
                <a:pathLst>
                  <a:path w="1545" h="444" extrusionOk="0">
                    <a:moveTo>
                      <a:pt x="12" y="1"/>
                    </a:moveTo>
                    <a:cubicBezTo>
                      <a:pt x="0" y="1"/>
                      <a:pt x="0" y="13"/>
                      <a:pt x="12" y="25"/>
                    </a:cubicBezTo>
                    <a:cubicBezTo>
                      <a:pt x="417" y="299"/>
                      <a:pt x="1036" y="310"/>
                      <a:pt x="1501" y="441"/>
                    </a:cubicBezTo>
                    <a:cubicBezTo>
                      <a:pt x="1502" y="443"/>
                      <a:pt x="1503" y="443"/>
                      <a:pt x="1505" y="443"/>
                    </a:cubicBezTo>
                    <a:cubicBezTo>
                      <a:pt x="1519" y="443"/>
                      <a:pt x="1544" y="404"/>
                      <a:pt x="1512" y="394"/>
                    </a:cubicBezTo>
                    <a:cubicBezTo>
                      <a:pt x="1274" y="287"/>
                      <a:pt x="1036" y="227"/>
                      <a:pt x="786" y="168"/>
                    </a:cubicBezTo>
                    <a:cubicBezTo>
                      <a:pt x="536" y="108"/>
                      <a:pt x="262" y="13"/>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3" name="Google Shape;513;p33"/>
              <p:cNvSpPr/>
              <p:nvPr/>
            </p:nvSpPr>
            <p:spPr>
              <a:xfrm>
                <a:off x="3836175" y="2311125"/>
                <a:ext cx="44950" cy="10950"/>
              </a:xfrm>
              <a:custGeom>
                <a:avLst/>
                <a:gdLst/>
                <a:ahLst/>
                <a:cxnLst/>
                <a:rect l="l" t="t" r="r" b="b"/>
                <a:pathLst>
                  <a:path w="1798" h="438" extrusionOk="0">
                    <a:moveTo>
                      <a:pt x="25" y="1"/>
                    </a:moveTo>
                    <a:cubicBezTo>
                      <a:pt x="13" y="1"/>
                      <a:pt x="1" y="36"/>
                      <a:pt x="13" y="36"/>
                    </a:cubicBezTo>
                    <a:cubicBezTo>
                      <a:pt x="537" y="251"/>
                      <a:pt x="1203" y="334"/>
                      <a:pt x="1763" y="429"/>
                    </a:cubicBezTo>
                    <a:cubicBezTo>
                      <a:pt x="1771" y="435"/>
                      <a:pt x="1778" y="437"/>
                      <a:pt x="1783" y="437"/>
                    </a:cubicBezTo>
                    <a:cubicBezTo>
                      <a:pt x="1798" y="437"/>
                      <a:pt x="1796" y="414"/>
                      <a:pt x="1787" y="405"/>
                    </a:cubicBezTo>
                    <a:cubicBezTo>
                      <a:pt x="1263" y="179"/>
                      <a:pt x="596" y="13"/>
                      <a:pt x="2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4" name="Google Shape;514;p33"/>
              <p:cNvSpPr/>
              <p:nvPr/>
            </p:nvSpPr>
            <p:spPr>
              <a:xfrm>
                <a:off x="4018650" y="2387025"/>
                <a:ext cx="124725" cy="157500"/>
              </a:xfrm>
              <a:custGeom>
                <a:avLst/>
                <a:gdLst/>
                <a:ahLst/>
                <a:cxnLst/>
                <a:rect l="l" t="t" r="r" b="b"/>
                <a:pathLst>
                  <a:path w="4989" h="6300" extrusionOk="0">
                    <a:moveTo>
                      <a:pt x="2072" y="1"/>
                    </a:moveTo>
                    <a:lnTo>
                      <a:pt x="0" y="6299"/>
                    </a:lnTo>
                    <a:lnTo>
                      <a:pt x="0" y="6299"/>
                    </a:lnTo>
                    <a:lnTo>
                      <a:pt x="4977" y="1882"/>
                    </a:lnTo>
                    <a:cubicBezTo>
                      <a:pt x="4989" y="1882"/>
                      <a:pt x="3132" y="477"/>
                      <a:pt x="2072" y="1"/>
                    </a:cubicBez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5" name="Google Shape;515;p33"/>
              <p:cNvSpPr/>
              <p:nvPr/>
            </p:nvSpPr>
            <p:spPr>
              <a:xfrm>
                <a:off x="4009725" y="2381075"/>
                <a:ext cx="140500" cy="177125"/>
              </a:xfrm>
              <a:custGeom>
                <a:avLst/>
                <a:gdLst/>
                <a:ahLst/>
                <a:cxnLst/>
                <a:rect l="l" t="t" r="r" b="b"/>
                <a:pathLst>
                  <a:path w="5620" h="7085" extrusionOk="0">
                    <a:moveTo>
                      <a:pt x="2536" y="477"/>
                    </a:moveTo>
                    <a:cubicBezTo>
                      <a:pt x="3381" y="905"/>
                      <a:pt x="4620" y="1798"/>
                      <a:pt x="5060" y="2132"/>
                    </a:cubicBezTo>
                    <a:lnTo>
                      <a:pt x="714" y="5989"/>
                    </a:lnTo>
                    <a:lnTo>
                      <a:pt x="2536" y="477"/>
                    </a:lnTo>
                    <a:close/>
                    <a:moveTo>
                      <a:pt x="2346" y="1"/>
                    </a:moveTo>
                    <a:lnTo>
                      <a:pt x="0" y="7085"/>
                    </a:lnTo>
                    <a:lnTo>
                      <a:pt x="5620" y="2096"/>
                    </a:lnTo>
                    <a:lnTo>
                      <a:pt x="5453" y="1965"/>
                    </a:lnTo>
                    <a:cubicBezTo>
                      <a:pt x="5382" y="1917"/>
                      <a:pt x="3572" y="548"/>
                      <a:pt x="2524" y="72"/>
                    </a:cubicBezTo>
                    <a:lnTo>
                      <a:pt x="234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6" name="Google Shape;516;p33"/>
              <p:cNvSpPr/>
              <p:nvPr/>
            </p:nvSpPr>
            <p:spPr>
              <a:xfrm>
                <a:off x="4026675" y="2515925"/>
                <a:ext cx="9750" cy="9925"/>
              </a:xfrm>
              <a:custGeom>
                <a:avLst/>
                <a:gdLst/>
                <a:ahLst/>
                <a:cxnLst/>
                <a:rect l="l" t="t" r="r" b="b"/>
                <a:pathLst>
                  <a:path w="390" h="397" extrusionOk="0">
                    <a:moveTo>
                      <a:pt x="25" y="0"/>
                    </a:moveTo>
                    <a:cubicBezTo>
                      <a:pt x="13" y="0"/>
                      <a:pt x="1" y="12"/>
                      <a:pt x="13" y="12"/>
                    </a:cubicBezTo>
                    <a:cubicBezTo>
                      <a:pt x="25" y="83"/>
                      <a:pt x="96" y="131"/>
                      <a:pt x="144" y="191"/>
                    </a:cubicBezTo>
                    <a:cubicBezTo>
                      <a:pt x="203" y="262"/>
                      <a:pt x="275" y="322"/>
                      <a:pt x="346" y="381"/>
                    </a:cubicBezTo>
                    <a:cubicBezTo>
                      <a:pt x="354" y="392"/>
                      <a:pt x="361" y="397"/>
                      <a:pt x="368" y="397"/>
                    </a:cubicBezTo>
                    <a:cubicBezTo>
                      <a:pt x="381" y="397"/>
                      <a:pt x="390" y="377"/>
                      <a:pt x="382" y="369"/>
                    </a:cubicBezTo>
                    <a:cubicBezTo>
                      <a:pt x="334" y="298"/>
                      <a:pt x="275" y="214"/>
                      <a:pt x="215" y="143"/>
                    </a:cubicBezTo>
                    <a:cubicBezTo>
                      <a:pt x="156" y="83"/>
                      <a:pt x="108" y="12"/>
                      <a:pt x="2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7" name="Google Shape;517;p33"/>
              <p:cNvSpPr/>
              <p:nvPr/>
            </p:nvSpPr>
            <p:spPr>
              <a:xfrm>
                <a:off x="4029950" y="2506400"/>
                <a:ext cx="9200" cy="9925"/>
              </a:xfrm>
              <a:custGeom>
                <a:avLst/>
                <a:gdLst/>
                <a:ahLst/>
                <a:cxnLst/>
                <a:rect l="l" t="t" r="r" b="b"/>
                <a:pathLst>
                  <a:path w="368" h="397" extrusionOk="0">
                    <a:moveTo>
                      <a:pt x="25" y="0"/>
                    </a:moveTo>
                    <a:cubicBezTo>
                      <a:pt x="13" y="0"/>
                      <a:pt x="1" y="0"/>
                      <a:pt x="13" y="24"/>
                    </a:cubicBezTo>
                    <a:cubicBezTo>
                      <a:pt x="25" y="95"/>
                      <a:pt x="84" y="155"/>
                      <a:pt x="144" y="214"/>
                    </a:cubicBezTo>
                    <a:cubicBezTo>
                      <a:pt x="203" y="274"/>
                      <a:pt x="263" y="345"/>
                      <a:pt x="334" y="393"/>
                    </a:cubicBezTo>
                    <a:cubicBezTo>
                      <a:pt x="336" y="395"/>
                      <a:pt x="339" y="396"/>
                      <a:pt x="342" y="396"/>
                    </a:cubicBezTo>
                    <a:cubicBezTo>
                      <a:pt x="354" y="396"/>
                      <a:pt x="368" y="377"/>
                      <a:pt x="358" y="357"/>
                    </a:cubicBezTo>
                    <a:cubicBezTo>
                      <a:pt x="310" y="286"/>
                      <a:pt x="251" y="226"/>
                      <a:pt x="203" y="167"/>
                    </a:cubicBezTo>
                    <a:cubicBezTo>
                      <a:pt x="144" y="107"/>
                      <a:pt x="108" y="36"/>
                      <a:pt x="2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8" name="Google Shape;518;p33"/>
              <p:cNvSpPr/>
              <p:nvPr/>
            </p:nvSpPr>
            <p:spPr>
              <a:xfrm>
                <a:off x="4032625" y="2499550"/>
                <a:ext cx="12175" cy="11100"/>
              </a:xfrm>
              <a:custGeom>
                <a:avLst/>
                <a:gdLst/>
                <a:ahLst/>
                <a:cxnLst/>
                <a:rect l="l" t="t" r="r" b="b"/>
                <a:pathLst>
                  <a:path w="487" h="444" extrusionOk="0">
                    <a:moveTo>
                      <a:pt x="13" y="0"/>
                    </a:moveTo>
                    <a:cubicBezTo>
                      <a:pt x="1" y="0"/>
                      <a:pt x="1" y="12"/>
                      <a:pt x="1" y="24"/>
                    </a:cubicBezTo>
                    <a:cubicBezTo>
                      <a:pt x="25" y="119"/>
                      <a:pt x="132" y="179"/>
                      <a:pt x="191" y="226"/>
                    </a:cubicBezTo>
                    <a:cubicBezTo>
                      <a:pt x="263" y="310"/>
                      <a:pt x="334" y="381"/>
                      <a:pt x="430" y="441"/>
                    </a:cubicBezTo>
                    <a:cubicBezTo>
                      <a:pt x="434" y="443"/>
                      <a:pt x="438" y="444"/>
                      <a:pt x="443" y="444"/>
                    </a:cubicBezTo>
                    <a:cubicBezTo>
                      <a:pt x="464" y="444"/>
                      <a:pt x="487" y="423"/>
                      <a:pt x="477" y="393"/>
                    </a:cubicBezTo>
                    <a:cubicBezTo>
                      <a:pt x="418" y="298"/>
                      <a:pt x="334" y="215"/>
                      <a:pt x="251" y="143"/>
                    </a:cubicBezTo>
                    <a:cubicBezTo>
                      <a:pt x="191" y="84"/>
                      <a:pt x="96" y="0"/>
                      <a:pt x="1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19" name="Google Shape;519;p33"/>
              <p:cNvSpPr/>
              <p:nvPr/>
            </p:nvSpPr>
            <p:spPr>
              <a:xfrm>
                <a:off x="4034425" y="2490900"/>
                <a:ext cx="14500" cy="12000"/>
              </a:xfrm>
              <a:custGeom>
                <a:avLst/>
                <a:gdLst/>
                <a:ahLst/>
                <a:cxnLst/>
                <a:rect l="l" t="t" r="r" b="b"/>
                <a:pathLst>
                  <a:path w="580" h="480" extrusionOk="0">
                    <a:moveTo>
                      <a:pt x="24" y="1"/>
                    </a:moveTo>
                    <a:cubicBezTo>
                      <a:pt x="12" y="1"/>
                      <a:pt x="0" y="1"/>
                      <a:pt x="12" y="13"/>
                    </a:cubicBezTo>
                    <a:cubicBezTo>
                      <a:pt x="131" y="191"/>
                      <a:pt x="346" y="346"/>
                      <a:pt x="524" y="477"/>
                    </a:cubicBezTo>
                    <a:cubicBezTo>
                      <a:pt x="527" y="479"/>
                      <a:pt x="530" y="479"/>
                      <a:pt x="532" y="479"/>
                    </a:cubicBezTo>
                    <a:cubicBezTo>
                      <a:pt x="555" y="479"/>
                      <a:pt x="580" y="440"/>
                      <a:pt x="548" y="430"/>
                    </a:cubicBezTo>
                    <a:cubicBezTo>
                      <a:pt x="405" y="263"/>
                      <a:pt x="238" y="84"/>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0" name="Google Shape;520;p33"/>
              <p:cNvSpPr/>
              <p:nvPr/>
            </p:nvSpPr>
            <p:spPr>
              <a:xfrm>
                <a:off x="4035600" y="2482275"/>
                <a:ext cx="17300" cy="12225"/>
              </a:xfrm>
              <a:custGeom>
                <a:avLst/>
                <a:gdLst/>
                <a:ahLst/>
                <a:cxnLst/>
                <a:rect l="l" t="t" r="r" b="b"/>
                <a:pathLst>
                  <a:path w="692" h="489" extrusionOk="0">
                    <a:moveTo>
                      <a:pt x="37" y="1"/>
                    </a:moveTo>
                    <a:cubicBezTo>
                      <a:pt x="25" y="1"/>
                      <a:pt x="1" y="13"/>
                      <a:pt x="13" y="36"/>
                    </a:cubicBezTo>
                    <a:cubicBezTo>
                      <a:pt x="84" y="120"/>
                      <a:pt x="203" y="179"/>
                      <a:pt x="299" y="251"/>
                    </a:cubicBezTo>
                    <a:cubicBezTo>
                      <a:pt x="418" y="346"/>
                      <a:pt x="513" y="429"/>
                      <a:pt x="656" y="489"/>
                    </a:cubicBezTo>
                    <a:cubicBezTo>
                      <a:pt x="680" y="489"/>
                      <a:pt x="692" y="477"/>
                      <a:pt x="680" y="465"/>
                    </a:cubicBezTo>
                    <a:cubicBezTo>
                      <a:pt x="608" y="358"/>
                      <a:pt x="501" y="286"/>
                      <a:pt x="394" y="215"/>
                    </a:cubicBezTo>
                    <a:cubicBezTo>
                      <a:pt x="299" y="132"/>
                      <a:pt x="180" y="13"/>
                      <a:pt x="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1" name="Google Shape;521;p33"/>
              <p:cNvSpPr/>
              <p:nvPr/>
            </p:nvSpPr>
            <p:spPr>
              <a:xfrm>
                <a:off x="4040975" y="2474550"/>
                <a:ext cx="17175" cy="12300"/>
              </a:xfrm>
              <a:custGeom>
                <a:avLst/>
                <a:gdLst/>
                <a:ahLst/>
                <a:cxnLst/>
                <a:rect l="l" t="t" r="r" b="b"/>
                <a:pathLst>
                  <a:path w="687" h="492" extrusionOk="0">
                    <a:moveTo>
                      <a:pt x="24" y="0"/>
                    </a:moveTo>
                    <a:cubicBezTo>
                      <a:pt x="0" y="0"/>
                      <a:pt x="0" y="0"/>
                      <a:pt x="0" y="12"/>
                    </a:cubicBezTo>
                    <a:cubicBezTo>
                      <a:pt x="96" y="119"/>
                      <a:pt x="191" y="203"/>
                      <a:pt x="310" y="286"/>
                    </a:cubicBezTo>
                    <a:cubicBezTo>
                      <a:pt x="417" y="357"/>
                      <a:pt x="536" y="441"/>
                      <a:pt x="655" y="488"/>
                    </a:cubicBezTo>
                    <a:cubicBezTo>
                      <a:pt x="657" y="491"/>
                      <a:pt x="660" y="492"/>
                      <a:pt x="663" y="492"/>
                    </a:cubicBezTo>
                    <a:cubicBezTo>
                      <a:pt x="675" y="492"/>
                      <a:pt x="686" y="476"/>
                      <a:pt x="667" y="476"/>
                    </a:cubicBezTo>
                    <a:cubicBezTo>
                      <a:pt x="584" y="381"/>
                      <a:pt x="477" y="310"/>
                      <a:pt x="369" y="238"/>
                    </a:cubicBezTo>
                    <a:cubicBezTo>
                      <a:pt x="262" y="143"/>
                      <a:pt x="155" y="60"/>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2" name="Google Shape;522;p33"/>
              <p:cNvSpPr/>
              <p:nvPr/>
            </p:nvSpPr>
            <p:spPr>
              <a:xfrm>
                <a:off x="4042150" y="2465325"/>
                <a:ext cx="21125" cy="14950"/>
              </a:xfrm>
              <a:custGeom>
                <a:avLst/>
                <a:gdLst/>
                <a:ahLst/>
                <a:cxnLst/>
                <a:rect l="l" t="t" r="r" b="b"/>
                <a:pathLst>
                  <a:path w="845" h="598" extrusionOk="0">
                    <a:moveTo>
                      <a:pt x="37" y="0"/>
                    </a:moveTo>
                    <a:cubicBezTo>
                      <a:pt x="13" y="0"/>
                      <a:pt x="1" y="24"/>
                      <a:pt x="13" y="24"/>
                    </a:cubicBezTo>
                    <a:cubicBezTo>
                      <a:pt x="132" y="131"/>
                      <a:pt x="287" y="202"/>
                      <a:pt x="406" y="298"/>
                    </a:cubicBezTo>
                    <a:cubicBezTo>
                      <a:pt x="537" y="393"/>
                      <a:pt x="656" y="512"/>
                      <a:pt x="811" y="595"/>
                    </a:cubicBezTo>
                    <a:cubicBezTo>
                      <a:pt x="814" y="597"/>
                      <a:pt x="817" y="598"/>
                      <a:pt x="820" y="598"/>
                    </a:cubicBezTo>
                    <a:cubicBezTo>
                      <a:pt x="837" y="598"/>
                      <a:pt x="845" y="570"/>
                      <a:pt x="834" y="560"/>
                    </a:cubicBezTo>
                    <a:cubicBezTo>
                      <a:pt x="703" y="417"/>
                      <a:pt x="537" y="298"/>
                      <a:pt x="394" y="179"/>
                    </a:cubicBezTo>
                    <a:cubicBezTo>
                      <a:pt x="287" y="95"/>
                      <a:pt x="168" y="0"/>
                      <a:pt x="3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3" name="Google Shape;523;p33"/>
              <p:cNvSpPr/>
              <p:nvPr/>
            </p:nvSpPr>
            <p:spPr>
              <a:xfrm>
                <a:off x="4043650" y="2454175"/>
                <a:ext cx="25625" cy="18900"/>
              </a:xfrm>
              <a:custGeom>
                <a:avLst/>
                <a:gdLst/>
                <a:ahLst/>
                <a:cxnLst/>
                <a:rect l="l" t="t" r="r" b="b"/>
                <a:pathLst>
                  <a:path w="1025" h="756" extrusionOk="0">
                    <a:moveTo>
                      <a:pt x="15" y="1"/>
                    </a:moveTo>
                    <a:cubicBezTo>
                      <a:pt x="7" y="1"/>
                      <a:pt x="0" y="12"/>
                      <a:pt x="0" y="29"/>
                    </a:cubicBezTo>
                    <a:cubicBezTo>
                      <a:pt x="60" y="184"/>
                      <a:pt x="227" y="244"/>
                      <a:pt x="370" y="339"/>
                    </a:cubicBezTo>
                    <a:cubicBezTo>
                      <a:pt x="584" y="470"/>
                      <a:pt x="774" y="637"/>
                      <a:pt x="977" y="756"/>
                    </a:cubicBezTo>
                    <a:cubicBezTo>
                      <a:pt x="1012" y="744"/>
                      <a:pt x="1024" y="720"/>
                      <a:pt x="1012" y="708"/>
                    </a:cubicBezTo>
                    <a:cubicBezTo>
                      <a:pt x="893" y="565"/>
                      <a:pt x="727" y="446"/>
                      <a:pt x="560" y="339"/>
                    </a:cubicBezTo>
                    <a:cubicBezTo>
                      <a:pt x="405" y="220"/>
                      <a:pt x="179" y="148"/>
                      <a:pt x="24" y="6"/>
                    </a:cubicBezTo>
                    <a:cubicBezTo>
                      <a:pt x="21" y="2"/>
                      <a:pt x="18" y="1"/>
                      <a:pt x="1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4" name="Google Shape;524;p33"/>
              <p:cNvSpPr/>
              <p:nvPr/>
            </p:nvSpPr>
            <p:spPr>
              <a:xfrm>
                <a:off x="4049300" y="2446275"/>
                <a:ext cx="25325" cy="18475"/>
              </a:xfrm>
              <a:custGeom>
                <a:avLst/>
                <a:gdLst/>
                <a:ahLst/>
                <a:cxnLst/>
                <a:rect l="l" t="t" r="r" b="b"/>
                <a:pathLst>
                  <a:path w="1013" h="739" extrusionOk="0">
                    <a:moveTo>
                      <a:pt x="24" y="0"/>
                    </a:moveTo>
                    <a:cubicBezTo>
                      <a:pt x="13" y="0"/>
                      <a:pt x="1" y="12"/>
                      <a:pt x="13" y="24"/>
                    </a:cubicBezTo>
                    <a:cubicBezTo>
                      <a:pt x="144" y="155"/>
                      <a:pt x="310" y="262"/>
                      <a:pt x="465" y="381"/>
                    </a:cubicBezTo>
                    <a:cubicBezTo>
                      <a:pt x="620" y="500"/>
                      <a:pt x="786" y="655"/>
                      <a:pt x="977" y="738"/>
                    </a:cubicBezTo>
                    <a:cubicBezTo>
                      <a:pt x="1001" y="726"/>
                      <a:pt x="1013" y="714"/>
                      <a:pt x="1001" y="703"/>
                    </a:cubicBezTo>
                    <a:cubicBezTo>
                      <a:pt x="882" y="536"/>
                      <a:pt x="703" y="417"/>
                      <a:pt x="536" y="310"/>
                    </a:cubicBezTo>
                    <a:cubicBezTo>
                      <a:pt x="370" y="191"/>
                      <a:pt x="203" y="60"/>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5" name="Google Shape;525;p33"/>
              <p:cNvSpPr/>
              <p:nvPr/>
            </p:nvSpPr>
            <p:spPr>
              <a:xfrm>
                <a:off x="4054075" y="2433475"/>
                <a:ext cx="24600" cy="18850"/>
              </a:xfrm>
              <a:custGeom>
                <a:avLst/>
                <a:gdLst/>
                <a:ahLst/>
                <a:cxnLst/>
                <a:rect l="l" t="t" r="r" b="b"/>
                <a:pathLst>
                  <a:path w="984" h="754" extrusionOk="0">
                    <a:moveTo>
                      <a:pt x="36" y="0"/>
                    </a:moveTo>
                    <a:cubicBezTo>
                      <a:pt x="12" y="0"/>
                      <a:pt x="0" y="24"/>
                      <a:pt x="12" y="36"/>
                    </a:cubicBezTo>
                    <a:cubicBezTo>
                      <a:pt x="131" y="179"/>
                      <a:pt x="310" y="286"/>
                      <a:pt x="464" y="393"/>
                    </a:cubicBezTo>
                    <a:cubicBezTo>
                      <a:pt x="631" y="512"/>
                      <a:pt x="774" y="631"/>
                      <a:pt x="941" y="750"/>
                    </a:cubicBezTo>
                    <a:cubicBezTo>
                      <a:pt x="943" y="752"/>
                      <a:pt x="946" y="753"/>
                      <a:pt x="949" y="753"/>
                    </a:cubicBezTo>
                    <a:cubicBezTo>
                      <a:pt x="964" y="753"/>
                      <a:pt x="984" y="734"/>
                      <a:pt x="965" y="714"/>
                    </a:cubicBezTo>
                    <a:cubicBezTo>
                      <a:pt x="857" y="572"/>
                      <a:pt x="715" y="453"/>
                      <a:pt x="560" y="333"/>
                    </a:cubicBezTo>
                    <a:cubicBezTo>
                      <a:pt x="405" y="214"/>
                      <a:pt x="226" y="83"/>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6" name="Google Shape;526;p33"/>
              <p:cNvSpPr/>
              <p:nvPr/>
            </p:nvSpPr>
            <p:spPr>
              <a:xfrm>
                <a:off x="4058525" y="2425125"/>
                <a:ext cx="27125" cy="19675"/>
              </a:xfrm>
              <a:custGeom>
                <a:avLst/>
                <a:gdLst/>
                <a:ahLst/>
                <a:cxnLst/>
                <a:rect l="l" t="t" r="r" b="b"/>
                <a:pathLst>
                  <a:path w="1085" h="787" extrusionOk="0">
                    <a:moveTo>
                      <a:pt x="36" y="1"/>
                    </a:moveTo>
                    <a:cubicBezTo>
                      <a:pt x="13" y="1"/>
                      <a:pt x="1" y="13"/>
                      <a:pt x="13" y="25"/>
                    </a:cubicBezTo>
                    <a:cubicBezTo>
                      <a:pt x="132" y="191"/>
                      <a:pt x="334" y="310"/>
                      <a:pt x="489" y="429"/>
                    </a:cubicBezTo>
                    <a:cubicBezTo>
                      <a:pt x="667" y="560"/>
                      <a:pt x="846" y="703"/>
                      <a:pt x="1060" y="787"/>
                    </a:cubicBezTo>
                    <a:cubicBezTo>
                      <a:pt x="1072" y="775"/>
                      <a:pt x="1084" y="739"/>
                      <a:pt x="1072" y="739"/>
                    </a:cubicBezTo>
                    <a:cubicBezTo>
                      <a:pt x="929" y="572"/>
                      <a:pt x="727" y="453"/>
                      <a:pt x="548" y="322"/>
                    </a:cubicBezTo>
                    <a:cubicBezTo>
                      <a:pt x="394" y="203"/>
                      <a:pt x="227" y="60"/>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7" name="Google Shape;527;p33"/>
              <p:cNvSpPr/>
              <p:nvPr/>
            </p:nvSpPr>
            <p:spPr>
              <a:xfrm>
                <a:off x="4060725" y="2413350"/>
                <a:ext cx="29375" cy="21025"/>
              </a:xfrm>
              <a:custGeom>
                <a:avLst/>
                <a:gdLst/>
                <a:ahLst/>
                <a:cxnLst/>
                <a:rect l="l" t="t" r="r" b="b"/>
                <a:pathLst>
                  <a:path w="1175" h="841" extrusionOk="0">
                    <a:moveTo>
                      <a:pt x="41" y="1"/>
                    </a:moveTo>
                    <a:cubicBezTo>
                      <a:pt x="21" y="1"/>
                      <a:pt x="1" y="38"/>
                      <a:pt x="20" y="67"/>
                    </a:cubicBezTo>
                    <a:cubicBezTo>
                      <a:pt x="151" y="234"/>
                      <a:pt x="353" y="341"/>
                      <a:pt x="520" y="448"/>
                    </a:cubicBezTo>
                    <a:cubicBezTo>
                      <a:pt x="710" y="579"/>
                      <a:pt x="913" y="722"/>
                      <a:pt x="1115" y="841"/>
                    </a:cubicBezTo>
                    <a:cubicBezTo>
                      <a:pt x="1151" y="841"/>
                      <a:pt x="1175" y="805"/>
                      <a:pt x="1151" y="793"/>
                    </a:cubicBezTo>
                    <a:cubicBezTo>
                      <a:pt x="996" y="650"/>
                      <a:pt x="818" y="507"/>
                      <a:pt x="639" y="388"/>
                    </a:cubicBezTo>
                    <a:cubicBezTo>
                      <a:pt x="460" y="257"/>
                      <a:pt x="270" y="91"/>
                      <a:pt x="56" y="7"/>
                    </a:cubicBezTo>
                    <a:cubicBezTo>
                      <a:pt x="51" y="3"/>
                      <a:pt x="46" y="1"/>
                      <a:pt x="4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8" name="Google Shape;528;p33"/>
              <p:cNvSpPr/>
              <p:nvPr/>
            </p:nvSpPr>
            <p:spPr>
              <a:xfrm>
                <a:off x="4062700" y="2401925"/>
                <a:ext cx="33000" cy="22425"/>
              </a:xfrm>
              <a:custGeom>
                <a:avLst/>
                <a:gdLst/>
                <a:ahLst/>
                <a:cxnLst/>
                <a:rect l="l" t="t" r="r" b="b"/>
                <a:pathLst>
                  <a:path w="1320" h="897" extrusionOk="0">
                    <a:moveTo>
                      <a:pt x="12" y="0"/>
                    </a:moveTo>
                    <a:cubicBezTo>
                      <a:pt x="0" y="0"/>
                      <a:pt x="0" y="12"/>
                      <a:pt x="0" y="12"/>
                    </a:cubicBezTo>
                    <a:cubicBezTo>
                      <a:pt x="131" y="214"/>
                      <a:pt x="370" y="333"/>
                      <a:pt x="560" y="452"/>
                    </a:cubicBezTo>
                    <a:cubicBezTo>
                      <a:pt x="798" y="595"/>
                      <a:pt x="1036" y="726"/>
                      <a:pt x="1274" y="893"/>
                    </a:cubicBezTo>
                    <a:cubicBezTo>
                      <a:pt x="1276" y="895"/>
                      <a:pt x="1279" y="896"/>
                      <a:pt x="1283" y="896"/>
                    </a:cubicBezTo>
                    <a:cubicBezTo>
                      <a:pt x="1297" y="896"/>
                      <a:pt x="1320" y="875"/>
                      <a:pt x="1310" y="845"/>
                    </a:cubicBezTo>
                    <a:cubicBezTo>
                      <a:pt x="1120" y="667"/>
                      <a:pt x="905" y="536"/>
                      <a:pt x="703" y="405"/>
                    </a:cubicBezTo>
                    <a:cubicBezTo>
                      <a:pt x="477" y="274"/>
                      <a:pt x="262" y="95"/>
                      <a:pt x="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29" name="Google Shape;529;p33"/>
              <p:cNvSpPr/>
              <p:nvPr/>
            </p:nvSpPr>
            <p:spPr>
              <a:xfrm>
                <a:off x="4062400" y="2389700"/>
                <a:ext cx="39325" cy="24450"/>
              </a:xfrm>
              <a:custGeom>
                <a:avLst/>
                <a:gdLst/>
                <a:ahLst/>
                <a:cxnLst/>
                <a:rect l="l" t="t" r="r" b="b"/>
                <a:pathLst>
                  <a:path w="1573" h="978" extrusionOk="0">
                    <a:moveTo>
                      <a:pt x="24" y="1"/>
                    </a:moveTo>
                    <a:cubicBezTo>
                      <a:pt x="12" y="1"/>
                      <a:pt x="1" y="13"/>
                      <a:pt x="12" y="25"/>
                    </a:cubicBezTo>
                    <a:cubicBezTo>
                      <a:pt x="215" y="227"/>
                      <a:pt x="489" y="346"/>
                      <a:pt x="727" y="489"/>
                    </a:cubicBezTo>
                    <a:cubicBezTo>
                      <a:pt x="989" y="656"/>
                      <a:pt x="1263" y="822"/>
                      <a:pt x="1548" y="977"/>
                    </a:cubicBezTo>
                    <a:cubicBezTo>
                      <a:pt x="1548" y="977"/>
                      <a:pt x="1572" y="965"/>
                      <a:pt x="1560" y="953"/>
                    </a:cubicBezTo>
                    <a:cubicBezTo>
                      <a:pt x="1334" y="739"/>
                      <a:pt x="1084" y="596"/>
                      <a:pt x="810" y="429"/>
                    </a:cubicBezTo>
                    <a:cubicBezTo>
                      <a:pt x="560" y="287"/>
                      <a:pt x="310" y="108"/>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0" name="Google Shape;530;p33"/>
              <p:cNvSpPr/>
              <p:nvPr/>
            </p:nvSpPr>
            <p:spPr>
              <a:xfrm>
                <a:off x="4202300" y="2603725"/>
                <a:ext cx="159875" cy="119675"/>
              </a:xfrm>
              <a:custGeom>
                <a:avLst/>
                <a:gdLst/>
                <a:ahLst/>
                <a:cxnLst/>
                <a:rect l="l" t="t" r="r" b="b"/>
                <a:pathLst>
                  <a:path w="6395" h="4787" extrusionOk="0">
                    <a:moveTo>
                      <a:pt x="4584" y="0"/>
                    </a:moveTo>
                    <a:lnTo>
                      <a:pt x="0" y="4787"/>
                    </a:lnTo>
                    <a:lnTo>
                      <a:pt x="6394" y="2941"/>
                    </a:lnTo>
                    <a:cubicBezTo>
                      <a:pt x="6394" y="2941"/>
                      <a:pt x="5311" y="870"/>
                      <a:pt x="4584" y="0"/>
                    </a:cubicBez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1" name="Google Shape;531;p33"/>
              <p:cNvSpPr/>
              <p:nvPr/>
            </p:nvSpPr>
            <p:spPr>
              <a:xfrm>
                <a:off x="4188000" y="2597175"/>
                <a:ext cx="180125" cy="134875"/>
              </a:xfrm>
              <a:custGeom>
                <a:avLst/>
                <a:gdLst/>
                <a:ahLst/>
                <a:cxnLst/>
                <a:rect l="l" t="t" r="r" b="b"/>
                <a:pathLst>
                  <a:path w="7205" h="5395" extrusionOk="0">
                    <a:moveTo>
                      <a:pt x="5133" y="512"/>
                    </a:moveTo>
                    <a:cubicBezTo>
                      <a:pt x="5716" y="1274"/>
                      <a:pt x="6442" y="2608"/>
                      <a:pt x="6716" y="3084"/>
                    </a:cubicBezTo>
                    <a:lnTo>
                      <a:pt x="1132" y="4692"/>
                    </a:lnTo>
                    <a:lnTo>
                      <a:pt x="5133" y="512"/>
                    </a:lnTo>
                    <a:close/>
                    <a:moveTo>
                      <a:pt x="5144" y="1"/>
                    </a:moveTo>
                    <a:lnTo>
                      <a:pt x="1" y="5394"/>
                    </a:lnTo>
                    <a:lnTo>
                      <a:pt x="7204" y="3322"/>
                    </a:lnTo>
                    <a:lnTo>
                      <a:pt x="7097" y="3132"/>
                    </a:lnTo>
                    <a:cubicBezTo>
                      <a:pt x="7049" y="3037"/>
                      <a:pt x="6014" y="1048"/>
                      <a:pt x="5264" y="155"/>
                    </a:cubicBezTo>
                    <a:lnTo>
                      <a:pt x="5144"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2" name="Google Shape;532;p33"/>
              <p:cNvSpPr/>
              <p:nvPr/>
            </p:nvSpPr>
            <p:spPr>
              <a:xfrm>
                <a:off x="4220750" y="2700925"/>
                <a:ext cx="5375" cy="13075"/>
              </a:xfrm>
              <a:custGeom>
                <a:avLst/>
                <a:gdLst/>
                <a:ahLst/>
                <a:cxnLst/>
                <a:rect l="l" t="t" r="r" b="b"/>
                <a:pathLst>
                  <a:path w="215" h="523" extrusionOk="0">
                    <a:moveTo>
                      <a:pt x="30" y="1"/>
                    </a:moveTo>
                    <a:cubicBezTo>
                      <a:pt x="18" y="1"/>
                      <a:pt x="13" y="9"/>
                      <a:pt x="13" y="18"/>
                    </a:cubicBezTo>
                    <a:cubicBezTo>
                      <a:pt x="1" y="101"/>
                      <a:pt x="48" y="184"/>
                      <a:pt x="60" y="256"/>
                    </a:cubicBezTo>
                    <a:cubicBezTo>
                      <a:pt x="84" y="351"/>
                      <a:pt x="120" y="423"/>
                      <a:pt x="167" y="518"/>
                    </a:cubicBezTo>
                    <a:cubicBezTo>
                      <a:pt x="171" y="521"/>
                      <a:pt x="175" y="522"/>
                      <a:pt x="181" y="522"/>
                    </a:cubicBezTo>
                    <a:cubicBezTo>
                      <a:pt x="196" y="522"/>
                      <a:pt x="215" y="511"/>
                      <a:pt x="215" y="494"/>
                    </a:cubicBezTo>
                    <a:cubicBezTo>
                      <a:pt x="191" y="411"/>
                      <a:pt x="179" y="315"/>
                      <a:pt x="144" y="232"/>
                    </a:cubicBezTo>
                    <a:cubicBezTo>
                      <a:pt x="120" y="161"/>
                      <a:pt x="108" y="65"/>
                      <a:pt x="48" y="6"/>
                    </a:cubicBezTo>
                    <a:cubicBezTo>
                      <a:pt x="41" y="2"/>
                      <a:pt x="35" y="1"/>
                      <a:pt x="3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3" name="Google Shape;533;p33"/>
              <p:cNvSpPr/>
              <p:nvPr/>
            </p:nvSpPr>
            <p:spPr>
              <a:xfrm>
                <a:off x="4227900" y="2694250"/>
                <a:ext cx="4775" cy="12050"/>
              </a:xfrm>
              <a:custGeom>
                <a:avLst/>
                <a:gdLst/>
                <a:ahLst/>
                <a:cxnLst/>
                <a:rect l="l" t="t" r="r" b="b"/>
                <a:pathLst>
                  <a:path w="191" h="482" extrusionOk="0">
                    <a:moveTo>
                      <a:pt x="33" y="0"/>
                    </a:moveTo>
                    <a:cubicBezTo>
                      <a:pt x="28" y="0"/>
                      <a:pt x="20" y="11"/>
                      <a:pt x="12" y="11"/>
                    </a:cubicBezTo>
                    <a:cubicBezTo>
                      <a:pt x="0" y="82"/>
                      <a:pt x="24" y="166"/>
                      <a:pt x="36" y="225"/>
                    </a:cubicBezTo>
                    <a:cubicBezTo>
                      <a:pt x="72" y="320"/>
                      <a:pt x="108" y="392"/>
                      <a:pt x="143" y="463"/>
                    </a:cubicBezTo>
                    <a:cubicBezTo>
                      <a:pt x="155" y="475"/>
                      <a:pt x="167" y="481"/>
                      <a:pt x="176" y="481"/>
                    </a:cubicBezTo>
                    <a:cubicBezTo>
                      <a:pt x="185" y="481"/>
                      <a:pt x="191" y="475"/>
                      <a:pt x="191" y="463"/>
                    </a:cubicBezTo>
                    <a:cubicBezTo>
                      <a:pt x="179" y="380"/>
                      <a:pt x="143" y="309"/>
                      <a:pt x="131" y="213"/>
                    </a:cubicBezTo>
                    <a:cubicBezTo>
                      <a:pt x="119" y="142"/>
                      <a:pt x="96" y="70"/>
                      <a:pt x="36" y="11"/>
                    </a:cubicBezTo>
                    <a:cubicBezTo>
                      <a:pt x="36" y="3"/>
                      <a:pt x="35" y="0"/>
                      <a:pt x="3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4" name="Google Shape;534;p33"/>
              <p:cNvSpPr/>
              <p:nvPr/>
            </p:nvSpPr>
            <p:spPr>
              <a:xfrm>
                <a:off x="4232950" y="2688600"/>
                <a:ext cx="7350" cy="14975"/>
              </a:xfrm>
              <a:custGeom>
                <a:avLst/>
                <a:gdLst/>
                <a:ahLst/>
                <a:cxnLst/>
                <a:rect l="l" t="t" r="r" b="b"/>
                <a:pathLst>
                  <a:path w="294" h="599" extrusionOk="0">
                    <a:moveTo>
                      <a:pt x="38" y="0"/>
                    </a:moveTo>
                    <a:cubicBezTo>
                      <a:pt x="30" y="0"/>
                      <a:pt x="25" y="14"/>
                      <a:pt x="25" y="23"/>
                    </a:cubicBezTo>
                    <a:cubicBezTo>
                      <a:pt x="1" y="118"/>
                      <a:pt x="84" y="213"/>
                      <a:pt x="108" y="308"/>
                    </a:cubicBezTo>
                    <a:cubicBezTo>
                      <a:pt x="156" y="392"/>
                      <a:pt x="179" y="499"/>
                      <a:pt x="227" y="582"/>
                    </a:cubicBezTo>
                    <a:cubicBezTo>
                      <a:pt x="243" y="593"/>
                      <a:pt x="259" y="599"/>
                      <a:pt x="271" y="599"/>
                    </a:cubicBezTo>
                    <a:cubicBezTo>
                      <a:pt x="285" y="599"/>
                      <a:pt x="293" y="590"/>
                      <a:pt x="287" y="570"/>
                    </a:cubicBezTo>
                    <a:cubicBezTo>
                      <a:pt x="275" y="451"/>
                      <a:pt x="239" y="356"/>
                      <a:pt x="203" y="249"/>
                    </a:cubicBezTo>
                    <a:cubicBezTo>
                      <a:pt x="167" y="154"/>
                      <a:pt x="132" y="58"/>
                      <a:pt x="48" y="11"/>
                    </a:cubicBezTo>
                    <a:cubicBezTo>
                      <a:pt x="45" y="3"/>
                      <a:pt x="41" y="0"/>
                      <a:pt x="3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5" name="Google Shape;535;p33"/>
              <p:cNvSpPr/>
              <p:nvPr/>
            </p:nvSpPr>
            <p:spPr>
              <a:xfrm>
                <a:off x="4239200" y="2681900"/>
                <a:ext cx="8075" cy="16325"/>
              </a:xfrm>
              <a:custGeom>
                <a:avLst/>
                <a:gdLst/>
                <a:ahLst/>
                <a:cxnLst/>
                <a:rect l="l" t="t" r="r" b="b"/>
                <a:pathLst>
                  <a:path w="323" h="653" extrusionOk="0">
                    <a:moveTo>
                      <a:pt x="25" y="0"/>
                    </a:moveTo>
                    <a:cubicBezTo>
                      <a:pt x="14" y="0"/>
                      <a:pt x="1" y="11"/>
                      <a:pt x="1" y="29"/>
                    </a:cubicBezTo>
                    <a:cubicBezTo>
                      <a:pt x="37" y="231"/>
                      <a:pt x="156" y="469"/>
                      <a:pt x="263" y="648"/>
                    </a:cubicBezTo>
                    <a:cubicBezTo>
                      <a:pt x="269" y="651"/>
                      <a:pt x="276" y="652"/>
                      <a:pt x="284" y="652"/>
                    </a:cubicBezTo>
                    <a:cubicBezTo>
                      <a:pt x="303" y="652"/>
                      <a:pt x="322" y="641"/>
                      <a:pt x="322" y="624"/>
                    </a:cubicBezTo>
                    <a:cubicBezTo>
                      <a:pt x="263" y="410"/>
                      <a:pt x="168" y="171"/>
                      <a:pt x="37" y="5"/>
                    </a:cubicBezTo>
                    <a:cubicBezTo>
                      <a:pt x="33" y="2"/>
                      <a:pt x="29" y="0"/>
                      <a:pt x="2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6" name="Google Shape;536;p33"/>
              <p:cNvSpPr/>
              <p:nvPr/>
            </p:nvSpPr>
            <p:spPr>
              <a:xfrm>
                <a:off x="4244050" y="2674950"/>
                <a:ext cx="10375" cy="18000"/>
              </a:xfrm>
              <a:custGeom>
                <a:avLst/>
                <a:gdLst/>
                <a:ahLst/>
                <a:cxnLst/>
                <a:rect l="l" t="t" r="r" b="b"/>
                <a:pathLst>
                  <a:path w="415" h="720" extrusionOk="0">
                    <a:moveTo>
                      <a:pt x="23" y="1"/>
                    </a:moveTo>
                    <a:cubicBezTo>
                      <a:pt x="12" y="1"/>
                      <a:pt x="0" y="24"/>
                      <a:pt x="9" y="33"/>
                    </a:cubicBezTo>
                    <a:cubicBezTo>
                      <a:pt x="33" y="152"/>
                      <a:pt x="128" y="259"/>
                      <a:pt x="176" y="354"/>
                    </a:cubicBezTo>
                    <a:cubicBezTo>
                      <a:pt x="235" y="485"/>
                      <a:pt x="283" y="616"/>
                      <a:pt x="378" y="711"/>
                    </a:cubicBezTo>
                    <a:cubicBezTo>
                      <a:pt x="383" y="716"/>
                      <a:pt x="390" y="719"/>
                      <a:pt x="397" y="719"/>
                    </a:cubicBezTo>
                    <a:cubicBezTo>
                      <a:pt x="406" y="719"/>
                      <a:pt x="414" y="713"/>
                      <a:pt x="414" y="700"/>
                    </a:cubicBezTo>
                    <a:cubicBezTo>
                      <a:pt x="378" y="569"/>
                      <a:pt x="319" y="438"/>
                      <a:pt x="247" y="319"/>
                    </a:cubicBezTo>
                    <a:cubicBezTo>
                      <a:pt x="188" y="211"/>
                      <a:pt x="128" y="80"/>
                      <a:pt x="33" y="9"/>
                    </a:cubicBezTo>
                    <a:cubicBezTo>
                      <a:pt x="30" y="3"/>
                      <a:pt x="27" y="1"/>
                      <a:pt x="2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7" name="Google Shape;537;p33"/>
              <p:cNvSpPr/>
              <p:nvPr/>
            </p:nvSpPr>
            <p:spPr>
              <a:xfrm>
                <a:off x="4252300" y="2669675"/>
                <a:ext cx="10150" cy="18575"/>
              </a:xfrm>
              <a:custGeom>
                <a:avLst/>
                <a:gdLst/>
                <a:ahLst/>
                <a:cxnLst/>
                <a:rect l="l" t="t" r="r" b="b"/>
                <a:pathLst>
                  <a:path w="406" h="743" extrusionOk="0">
                    <a:moveTo>
                      <a:pt x="10" y="1"/>
                    </a:moveTo>
                    <a:cubicBezTo>
                      <a:pt x="7" y="1"/>
                      <a:pt x="1" y="9"/>
                      <a:pt x="1" y="18"/>
                    </a:cubicBezTo>
                    <a:cubicBezTo>
                      <a:pt x="60" y="279"/>
                      <a:pt x="215" y="541"/>
                      <a:pt x="394" y="732"/>
                    </a:cubicBezTo>
                    <a:cubicBezTo>
                      <a:pt x="394" y="739"/>
                      <a:pt x="395" y="742"/>
                      <a:pt x="396" y="742"/>
                    </a:cubicBezTo>
                    <a:cubicBezTo>
                      <a:pt x="400" y="742"/>
                      <a:pt x="406" y="728"/>
                      <a:pt x="406" y="720"/>
                    </a:cubicBezTo>
                    <a:cubicBezTo>
                      <a:pt x="358" y="589"/>
                      <a:pt x="286" y="470"/>
                      <a:pt x="227" y="351"/>
                    </a:cubicBezTo>
                    <a:cubicBezTo>
                      <a:pt x="167" y="232"/>
                      <a:pt x="108" y="113"/>
                      <a:pt x="13" y="6"/>
                    </a:cubicBezTo>
                    <a:cubicBezTo>
                      <a:pt x="13" y="2"/>
                      <a:pt x="12" y="1"/>
                      <a:pt x="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8" name="Google Shape;538;p33"/>
              <p:cNvSpPr/>
              <p:nvPr/>
            </p:nvSpPr>
            <p:spPr>
              <a:xfrm>
                <a:off x="4257425" y="2661875"/>
                <a:ext cx="12775" cy="22550"/>
              </a:xfrm>
              <a:custGeom>
                <a:avLst/>
                <a:gdLst/>
                <a:ahLst/>
                <a:cxnLst/>
                <a:rect l="l" t="t" r="r" b="b"/>
                <a:pathLst>
                  <a:path w="511" h="902" extrusionOk="0">
                    <a:moveTo>
                      <a:pt x="24" y="0"/>
                    </a:moveTo>
                    <a:cubicBezTo>
                      <a:pt x="13" y="0"/>
                      <a:pt x="1" y="23"/>
                      <a:pt x="10" y="32"/>
                    </a:cubicBezTo>
                    <a:cubicBezTo>
                      <a:pt x="70" y="163"/>
                      <a:pt x="153" y="282"/>
                      <a:pt x="236" y="425"/>
                    </a:cubicBezTo>
                    <a:cubicBezTo>
                      <a:pt x="308" y="591"/>
                      <a:pt x="379" y="746"/>
                      <a:pt x="462" y="889"/>
                    </a:cubicBezTo>
                    <a:cubicBezTo>
                      <a:pt x="471" y="898"/>
                      <a:pt x="479" y="902"/>
                      <a:pt x="487" y="902"/>
                    </a:cubicBezTo>
                    <a:cubicBezTo>
                      <a:pt x="500" y="902"/>
                      <a:pt x="510" y="888"/>
                      <a:pt x="510" y="865"/>
                    </a:cubicBezTo>
                    <a:cubicBezTo>
                      <a:pt x="451" y="687"/>
                      <a:pt x="379" y="508"/>
                      <a:pt x="296" y="353"/>
                    </a:cubicBezTo>
                    <a:cubicBezTo>
                      <a:pt x="236" y="210"/>
                      <a:pt x="153" y="80"/>
                      <a:pt x="34" y="8"/>
                    </a:cubicBezTo>
                    <a:cubicBezTo>
                      <a:pt x="31" y="2"/>
                      <a:pt x="27" y="0"/>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39" name="Google Shape;539;p33"/>
              <p:cNvSpPr/>
              <p:nvPr/>
            </p:nvSpPr>
            <p:spPr>
              <a:xfrm>
                <a:off x="4263625" y="2652900"/>
                <a:ext cx="15200" cy="27175"/>
              </a:xfrm>
              <a:custGeom>
                <a:avLst/>
                <a:gdLst/>
                <a:ahLst/>
                <a:cxnLst/>
                <a:rect l="l" t="t" r="r" b="b"/>
                <a:pathLst>
                  <a:path w="608" h="1087" extrusionOk="0">
                    <a:moveTo>
                      <a:pt x="12" y="1"/>
                    </a:moveTo>
                    <a:cubicBezTo>
                      <a:pt x="6" y="1"/>
                      <a:pt x="0" y="4"/>
                      <a:pt x="0" y="10"/>
                    </a:cubicBezTo>
                    <a:cubicBezTo>
                      <a:pt x="0" y="188"/>
                      <a:pt x="131" y="331"/>
                      <a:pt x="214" y="486"/>
                    </a:cubicBezTo>
                    <a:cubicBezTo>
                      <a:pt x="334" y="677"/>
                      <a:pt x="429" y="891"/>
                      <a:pt x="560" y="1081"/>
                    </a:cubicBezTo>
                    <a:cubicBezTo>
                      <a:pt x="567" y="1085"/>
                      <a:pt x="574" y="1086"/>
                      <a:pt x="580" y="1086"/>
                    </a:cubicBezTo>
                    <a:cubicBezTo>
                      <a:pt x="595" y="1086"/>
                      <a:pt x="607" y="1078"/>
                      <a:pt x="607" y="1070"/>
                    </a:cubicBezTo>
                    <a:cubicBezTo>
                      <a:pt x="560" y="891"/>
                      <a:pt x="476" y="724"/>
                      <a:pt x="381" y="558"/>
                    </a:cubicBezTo>
                    <a:cubicBezTo>
                      <a:pt x="286" y="367"/>
                      <a:pt x="119" y="200"/>
                      <a:pt x="24" y="10"/>
                    </a:cubicBezTo>
                    <a:cubicBezTo>
                      <a:pt x="24" y="4"/>
                      <a:pt x="18" y="1"/>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0" name="Google Shape;540;p33"/>
              <p:cNvSpPr/>
              <p:nvPr/>
            </p:nvSpPr>
            <p:spPr>
              <a:xfrm>
                <a:off x="4271650" y="2647650"/>
                <a:ext cx="15500" cy="27525"/>
              </a:xfrm>
              <a:custGeom>
                <a:avLst/>
                <a:gdLst/>
                <a:ahLst/>
                <a:cxnLst/>
                <a:rect l="l" t="t" r="r" b="b"/>
                <a:pathLst>
                  <a:path w="620" h="1101" extrusionOk="0">
                    <a:moveTo>
                      <a:pt x="25" y="1"/>
                    </a:moveTo>
                    <a:cubicBezTo>
                      <a:pt x="13" y="1"/>
                      <a:pt x="1" y="12"/>
                      <a:pt x="1" y="29"/>
                    </a:cubicBezTo>
                    <a:cubicBezTo>
                      <a:pt x="60" y="220"/>
                      <a:pt x="167" y="398"/>
                      <a:pt x="274" y="577"/>
                    </a:cubicBezTo>
                    <a:cubicBezTo>
                      <a:pt x="358" y="756"/>
                      <a:pt x="453" y="946"/>
                      <a:pt x="584" y="1101"/>
                    </a:cubicBezTo>
                    <a:cubicBezTo>
                      <a:pt x="596" y="1101"/>
                      <a:pt x="620" y="1077"/>
                      <a:pt x="620" y="1065"/>
                    </a:cubicBezTo>
                    <a:cubicBezTo>
                      <a:pt x="572" y="875"/>
                      <a:pt x="465" y="696"/>
                      <a:pt x="358" y="518"/>
                    </a:cubicBezTo>
                    <a:cubicBezTo>
                      <a:pt x="274" y="339"/>
                      <a:pt x="167" y="160"/>
                      <a:pt x="36" y="6"/>
                    </a:cubicBezTo>
                    <a:cubicBezTo>
                      <a:pt x="33" y="2"/>
                      <a:pt x="29" y="1"/>
                      <a:pt x="2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1" name="Google Shape;541;p33"/>
              <p:cNvSpPr/>
              <p:nvPr/>
            </p:nvSpPr>
            <p:spPr>
              <a:xfrm>
                <a:off x="4281475" y="2638425"/>
                <a:ext cx="14200" cy="26975"/>
              </a:xfrm>
              <a:custGeom>
                <a:avLst/>
                <a:gdLst/>
                <a:ahLst/>
                <a:cxnLst/>
                <a:rect l="l" t="t" r="r" b="b"/>
                <a:pathLst>
                  <a:path w="568" h="1079" extrusionOk="0">
                    <a:moveTo>
                      <a:pt x="14" y="1"/>
                    </a:moveTo>
                    <a:cubicBezTo>
                      <a:pt x="6" y="1"/>
                      <a:pt x="1" y="9"/>
                      <a:pt x="1" y="17"/>
                    </a:cubicBezTo>
                    <a:cubicBezTo>
                      <a:pt x="48" y="196"/>
                      <a:pt x="167" y="363"/>
                      <a:pt x="251" y="529"/>
                    </a:cubicBezTo>
                    <a:cubicBezTo>
                      <a:pt x="358" y="708"/>
                      <a:pt x="429" y="887"/>
                      <a:pt x="536" y="1065"/>
                    </a:cubicBezTo>
                    <a:cubicBezTo>
                      <a:pt x="541" y="1074"/>
                      <a:pt x="547" y="1078"/>
                      <a:pt x="552" y="1078"/>
                    </a:cubicBezTo>
                    <a:cubicBezTo>
                      <a:pt x="561" y="1078"/>
                      <a:pt x="567" y="1068"/>
                      <a:pt x="560" y="1053"/>
                    </a:cubicBezTo>
                    <a:cubicBezTo>
                      <a:pt x="501" y="696"/>
                      <a:pt x="262" y="256"/>
                      <a:pt x="24" y="5"/>
                    </a:cubicBezTo>
                    <a:cubicBezTo>
                      <a:pt x="21" y="2"/>
                      <a:pt x="17" y="1"/>
                      <a:pt x="1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2" name="Google Shape;542;p33"/>
              <p:cNvSpPr/>
              <p:nvPr/>
            </p:nvSpPr>
            <p:spPr>
              <a:xfrm>
                <a:off x="4289225" y="2632775"/>
                <a:ext cx="16675" cy="29025"/>
              </a:xfrm>
              <a:custGeom>
                <a:avLst/>
                <a:gdLst/>
                <a:ahLst/>
                <a:cxnLst/>
                <a:rect l="l" t="t" r="r" b="b"/>
                <a:pathLst>
                  <a:path w="667" h="1161" extrusionOk="0">
                    <a:moveTo>
                      <a:pt x="19" y="1"/>
                    </a:moveTo>
                    <a:cubicBezTo>
                      <a:pt x="6" y="1"/>
                      <a:pt x="0" y="12"/>
                      <a:pt x="0" y="29"/>
                    </a:cubicBezTo>
                    <a:cubicBezTo>
                      <a:pt x="48" y="220"/>
                      <a:pt x="167" y="410"/>
                      <a:pt x="250" y="589"/>
                    </a:cubicBezTo>
                    <a:cubicBezTo>
                      <a:pt x="357" y="779"/>
                      <a:pt x="453" y="993"/>
                      <a:pt x="607" y="1160"/>
                    </a:cubicBezTo>
                    <a:cubicBezTo>
                      <a:pt x="643" y="1160"/>
                      <a:pt x="667" y="1136"/>
                      <a:pt x="655" y="1124"/>
                    </a:cubicBezTo>
                    <a:cubicBezTo>
                      <a:pt x="583" y="922"/>
                      <a:pt x="464" y="720"/>
                      <a:pt x="357" y="529"/>
                    </a:cubicBezTo>
                    <a:cubicBezTo>
                      <a:pt x="274" y="351"/>
                      <a:pt x="179" y="160"/>
                      <a:pt x="36" y="5"/>
                    </a:cubicBezTo>
                    <a:cubicBezTo>
                      <a:pt x="29" y="2"/>
                      <a:pt x="24" y="1"/>
                      <a:pt x="1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3" name="Google Shape;543;p33"/>
              <p:cNvSpPr/>
              <p:nvPr/>
            </p:nvSpPr>
            <p:spPr>
              <a:xfrm>
                <a:off x="4296350" y="2623425"/>
                <a:ext cx="17750" cy="30750"/>
              </a:xfrm>
              <a:custGeom>
                <a:avLst/>
                <a:gdLst/>
                <a:ahLst/>
                <a:cxnLst/>
                <a:rect l="l" t="t" r="r" b="b"/>
                <a:pathLst>
                  <a:path w="710" h="1230" extrusionOk="0">
                    <a:moveTo>
                      <a:pt x="33" y="1"/>
                    </a:moveTo>
                    <a:cubicBezTo>
                      <a:pt x="13" y="1"/>
                      <a:pt x="1" y="20"/>
                      <a:pt x="1" y="46"/>
                    </a:cubicBezTo>
                    <a:cubicBezTo>
                      <a:pt x="48" y="248"/>
                      <a:pt x="179" y="427"/>
                      <a:pt x="287" y="605"/>
                    </a:cubicBezTo>
                    <a:cubicBezTo>
                      <a:pt x="406" y="820"/>
                      <a:pt x="525" y="1022"/>
                      <a:pt x="656" y="1213"/>
                    </a:cubicBezTo>
                    <a:cubicBezTo>
                      <a:pt x="661" y="1223"/>
                      <a:pt x="674" y="1229"/>
                      <a:pt x="685" y="1229"/>
                    </a:cubicBezTo>
                    <a:cubicBezTo>
                      <a:pt x="698" y="1229"/>
                      <a:pt x="710" y="1220"/>
                      <a:pt x="703" y="1201"/>
                    </a:cubicBezTo>
                    <a:cubicBezTo>
                      <a:pt x="620" y="998"/>
                      <a:pt x="525" y="784"/>
                      <a:pt x="406" y="594"/>
                    </a:cubicBezTo>
                    <a:cubicBezTo>
                      <a:pt x="298" y="403"/>
                      <a:pt x="191" y="177"/>
                      <a:pt x="60" y="10"/>
                    </a:cubicBezTo>
                    <a:cubicBezTo>
                      <a:pt x="50" y="4"/>
                      <a:pt x="41" y="1"/>
                      <a:pt x="3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4" name="Google Shape;544;p33"/>
              <p:cNvSpPr/>
              <p:nvPr/>
            </p:nvSpPr>
            <p:spPr>
              <a:xfrm>
                <a:off x="4302900" y="2613125"/>
                <a:ext cx="20575" cy="34400"/>
              </a:xfrm>
              <a:custGeom>
                <a:avLst/>
                <a:gdLst/>
                <a:ahLst/>
                <a:cxnLst/>
                <a:rect l="l" t="t" r="r" b="b"/>
                <a:pathLst>
                  <a:path w="823" h="1376" extrusionOk="0">
                    <a:moveTo>
                      <a:pt x="19" y="1"/>
                    </a:moveTo>
                    <a:cubicBezTo>
                      <a:pt x="7" y="1"/>
                      <a:pt x="1" y="9"/>
                      <a:pt x="1" y="17"/>
                    </a:cubicBezTo>
                    <a:cubicBezTo>
                      <a:pt x="48" y="255"/>
                      <a:pt x="215" y="482"/>
                      <a:pt x="346" y="696"/>
                    </a:cubicBezTo>
                    <a:cubicBezTo>
                      <a:pt x="489" y="910"/>
                      <a:pt x="644" y="1137"/>
                      <a:pt x="775" y="1363"/>
                    </a:cubicBezTo>
                    <a:cubicBezTo>
                      <a:pt x="775" y="1372"/>
                      <a:pt x="782" y="1376"/>
                      <a:pt x="790" y="1376"/>
                    </a:cubicBezTo>
                    <a:cubicBezTo>
                      <a:pt x="804" y="1376"/>
                      <a:pt x="822" y="1366"/>
                      <a:pt x="822" y="1351"/>
                    </a:cubicBezTo>
                    <a:cubicBezTo>
                      <a:pt x="715" y="1113"/>
                      <a:pt x="596" y="887"/>
                      <a:pt x="465" y="672"/>
                    </a:cubicBezTo>
                    <a:cubicBezTo>
                      <a:pt x="334" y="458"/>
                      <a:pt x="203" y="196"/>
                      <a:pt x="36" y="5"/>
                    </a:cubicBezTo>
                    <a:cubicBezTo>
                      <a:pt x="30" y="2"/>
                      <a:pt x="24" y="1"/>
                      <a:pt x="1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5" name="Google Shape;545;p33"/>
              <p:cNvSpPr/>
              <p:nvPr/>
            </p:nvSpPr>
            <p:spPr>
              <a:xfrm>
                <a:off x="4307150" y="2602400"/>
                <a:ext cx="25725" cy="38725"/>
              </a:xfrm>
              <a:custGeom>
                <a:avLst/>
                <a:gdLst/>
                <a:ahLst/>
                <a:cxnLst/>
                <a:rect l="l" t="t" r="r" b="b"/>
                <a:pathLst>
                  <a:path w="1029" h="1549" extrusionOk="0">
                    <a:moveTo>
                      <a:pt x="30" y="1"/>
                    </a:moveTo>
                    <a:cubicBezTo>
                      <a:pt x="16" y="1"/>
                      <a:pt x="1" y="9"/>
                      <a:pt x="9" y="18"/>
                    </a:cubicBezTo>
                    <a:cubicBezTo>
                      <a:pt x="117" y="292"/>
                      <a:pt x="295" y="506"/>
                      <a:pt x="462" y="744"/>
                    </a:cubicBezTo>
                    <a:cubicBezTo>
                      <a:pt x="640" y="1018"/>
                      <a:pt x="807" y="1280"/>
                      <a:pt x="998" y="1542"/>
                    </a:cubicBezTo>
                    <a:cubicBezTo>
                      <a:pt x="1002" y="1546"/>
                      <a:pt x="1008" y="1549"/>
                      <a:pt x="1013" y="1549"/>
                    </a:cubicBezTo>
                    <a:cubicBezTo>
                      <a:pt x="1022" y="1549"/>
                      <a:pt x="1029" y="1541"/>
                      <a:pt x="1021" y="1518"/>
                    </a:cubicBezTo>
                    <a:cubicBezTo>
                      <a:pt x="902" y="1244"/>
                      <a:pt x="736" y="982"/>
                      <a:pt x="581" y="732"/>
                    </a:cubicBezTo>
                    <a:cubicBezTo>
                      <a:pt x="414" y="482"/>
                      <a:pt x="271" y="208"/>
                      <a:pt x="45" y="6"/>
                    </a:cubicBezTo>
                    <a:cubicBezTo>
                      <a:pt x="42" y="2"/>
                      <a:pt x="36" y="1"/>
                      <a:pt x="3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6" name="Google Shape;546;p33"/>
              <p:cNvSpPr/>
              <p:nvPr/>
            </p:nvSpPr>
            <p:spPr>
              <a:xfrm>
                <a:off x="4275225" y="2820125"/>
                <a:ext cx="166125" cy="84550"/>
              </a:xfrm>
              <a:custGeom>
                <a:avLst/>
                <a:gdLst/>
                <a:ahLst/>
                <a:cxnLst/>
                <a:rect l="l" t="t" r="r" b="b"/>
                <a:pathLst>
                  <a:path w="6645" h="3382" extrusionOk="0">
                    <a:moveTo>
                      <a:pt x="5882" y="0"/>
                    </a:moveTo>
                    <a:lnTo>
                      <a:pt x="0" y="3048"/>
                    </a:lnTo>
                    <a:lnTo>
                      <a:pt x="6644" y="3382"/>
                    </a:lnTo>
                    <a:cubicBezTo>
                      <a:pt x="6644" y="3382"/>
                      <a:pt x="6311" y="1084"/>
                      <a:pt x="5882" y="0"/>
                    </a:cubicBez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7" name="Google Shape;547;p33"/>
              <p:cNvSpPr/>
              <p:nvPr/>
            </p:nvSpPr>
            <p:spPr>
              <a:xfrm>
                <a:off x="4259150" y="2814175"/>
                <a:ext cx="187550" cy="94975"/>
              </a:xfrm>
              <a:custGeom>
                <a:avLst/>
                <a:gdLst/>
                <a:ahLst/>
                <a:cxnLst/>
                <a:rect l="l" t="t" r="r" b="b"/>
                <a:pathLst>
                  <a:path w="7502" h="3799" extrusionOk="0">
                    <a:moveTo>
                      <a:pt x="6442" y="488"/>
                    </a:moveTo>
                    <a:cubicBezTo>
                      <a:pt x="6739" y="1381"/>
                      <a:pt x="7013" y="2881"/>
                      <a:pt x="7097" y="3441"/>
                    </a:cubicBezTo>
                    <a:lnTo>
                      <a:pt x="1298" y="3155"/>
                    </a:lnTo>
                    <a:lnTo>
                      <a:pt x="6442" y="488"/>
                    </a:lnTo>
                    <a:close/>
                    <a:moveTo>
                      <a:pt x="6620" y="0"/>
                    </a:moveTo>
                    <a:lnTo>
                      <a:pt x="1" y="3417"/>
                    </a:lnTo>
                    <a:lnTo>
                      <a:pt x="7501" y="3798"/>
                    </a:lnTo>
                    <a:lnTo>
                      <a:pt x="7466" y="3584"/>
                    </a:lnTo>
                    <a:cubicBezTo>
                      <a:pt x="7454" y="3501"/>
                      <a:pt x="7109" y="1262"/>
                      <a:pt x="6692" y="179"/>
                    </a:cubicBezTo>
                    <a:lnTo>
                      <a:pt x="6620"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8" name="Google Shape;548;p33"/>
              <p:cNvSpPr/>
              <p:nvPr/>
            </p:nvSpPr>
            <p:spPr>
              <a:xfrm>
                <a:off x="4299625" y="2882100"/>
                <a:ext cx="2700" cy="13200"/>
              </a:xfrm>
              <a:custGeom>
                <a:avLst/>
                <a:gdLst/>
                <a:ahLst/>
                <a:cxnLst/>
                <a:rect l="l" t="t" r="r" b="b"/>
                <a:pathLst>
                  <a:path w="108" h="528" extrusionOk="0">
                    <a:moveTo>
                      <a:pt x="48" y="1"/>
                    </a:moveTo>
                    <a:cubicBezTo>
                      <a:pt x="42" y="1"/>
                      <a:pt x="37" y="4"/>
                      <a:pt x="37" y="10"/>
                    </a:cubicBezTo>
                    <a:cubicBezTo>
                      <a:pt x="1" y="81"/>
                      <a:pt x="1" y="153"/>
                      <a:pt x="1" y="236"/>
                    </a:cubicBezTo>
                    <a:cubicBezTo>
                      <a:pt x="1" y="319"/>
                      <a:pt x="1" y="426"/>
                      <a:pt x="13" y="510"/>
                    </a:cubicBezTo>
                    <a:cubicBezTo>
                      <a:pt x="25" y="522"/>
                      <a:pt x="37" y="528"/>
                      <a:pt x="45" y="528"/>
                    </a:cubicBezTo>
                    <a:cubicBezTo>
                      <a:pt x="54" y="528"/>
                      <a:pt x="60" y="522"/>
                      <a:pt x="60" y="510"/>
                    </a:cubicBezTo>
                    <a:cubicBezTo>
                      <a:pt x="72" y="426"/>
                      <a:pt x="96" y="331"/>
                      <a:pt x="96" y="248"/>
                    </a:cubicBezTo>
                    <a:cubicBezTo>
                      <a:pt x="96" y="176"/>
                      <a:pt x="108" y="81"/>
                      <a:pt x="60" y="10"/>
                    </a:cubicBezTo>
                    <a:cubicBezTo>
                      <a:pt x="60" y="4"/>
                      <a:pt x="54" y="1"/>
                      <a:pt x="4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49" name="Google Shape;549;p33"/>
              <p:cNvSpPr/>
              <p:nvPr/>
            </p:nvSpPr>
            <p:spPr>
              <a:xfrm>
                <a:off x="4308275" y="2877050"/>
                <a:ext cx="2400" cy="12975"/>
              </a:xfrm>
              <a:custGeom>
                <a:avLst/>
                <a:gdLst/>
                <a:ahLst/>
                <a:cxnLst/>
                <a:rect l="l" t="t" r="r" b="b"/>
                <a:pathLst>
                  <a:path w="96" h="519" extrusionOk="0">
                    <a:moveTo>
                      <a:pt x="64" y="0"/>
                    </a:moveTo>
                    <a:cubicBezTo>
                      <a:pt x="60" y="0"/>
                      <a:pt x="54" y="3"/>
                      <a:pt x="48" y="9"/>
                    </a:cubicBezTo>
                    <a:cubicBezTo>
                      <a:pt x="0" y="93"/>
                      <a:pt x="0" y="164"/>
                      <a:pt x="0" y="235"/>
                    </a:cubicBezTo>
                    <a:cubicBezTo>
                      <a:pt x="0" y="331"/>
                      <a:pt x="0" y="414"/>
                      <a:pt x="12" y="509"/>
                    </a:cubicBezTo>
                    <a:cubicBezTo>
                      <a:pt x="18" y="515"/>
                      <a:pt x="30" y="518"/>
                      <a:pt x="40" y="518"/>
                    </a:cubicBezTo>
                    <a:cubicBezTo>
                      <a:pt x="51" y="518"/>
                      <a:pt x="60" y="515"/>
                      <a:pt x="60" y="509"/>
                    </a:cubicBezTo>
                    <a:cubicBezTo>
                      <a:pt x="72" y="438"/>
                      <a:pt x="72" y="343"/>
                      <a:pt x="83" y="259"/>
                    </a:cubicBezTo>
                    <a:cubicBezTo>
                      <a:pt x="83" y="176"/>
                      <a:pt x="95" y="93"/>
                      <a:pt x="72" y="9"/>
                    </a:cubicBezTo>
                    <a:cubicBezTo>
                      <a:pt x="72" y="3"/>
                      <a:pt x="69" y="0"/>
                      <a:pt x="6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0" name="Google Shape;550;p33"/>
              <p:cNvSpPr/>
              <p:nvPr/>
            </p:nvSpPr>
            <p:spPr>
              <a:xfrm>
                <a:off x="4314825" y="2873775"/>
                <a:ext cx="3875" cy="16125"/>
              </a:xfrm>
              <a:custGeom>
                <a:avLst/>
                <a:gdLst/>
                <a:ahLst/>
                <a:cxnLst/>
                <a:rect l="l" t="t" r="r" b="b"/>
                <a:pathLst>
                  <a:path w="155" h="645" extrusionOk="0">
                    <a:moveTo>
                      <a:pt x="55" y="0"/>
                    </a:moveTo>
                    <a:cubicBezTo>
                      <a:pt x="51" y="0"/>
                      <a:pt x="48" y="3"/>
                      <a:pt x="48" y="9"/>
                    </a:cubicBezTo>
                    <a:cubicBezTo>
                      <a:pt x="0" y="105"/>
                      <a:pt x="36" y="224"/>
                      <a:pt x="48" y="307"/>
                    </a:cubicBezTo>
                    <a:cubicBezTo>
                      <a:pt x="48" y="414"/>
                      <a:pt x="60" y="521"/>
                      <a:pt x="71" y="605"/>
                    </a:cubicBezTo>
                    <a:cubicBezTo>
                      <a:pt x="78" y="633"/>
                      <a:pt x="94" y="644"/>
                      <a:pt x="105" y="644"/>
                    </a:cubicBezTo>
                    <a:cubicBezTo>
                      <a:pt x="113" y="644"/>
                      <a:pt x="119" y="638"/>
                      <a:pt x="119" y="628"/>
                    </a:cubicBezTo>
                    <a:cubicBezTo>
                      <a:pt x="155" y="521"/>
                      <a:pt x="155" y="402"/>
                      <a:pt x="131" y="295"/>
                    </a:cubicBezTo>
                    <a:cubicBezTo>
                      <a:pt x="131" y="200"/>
                      <a:pt x="131" y="93"/>
                      <a:pt x="71" y="9"/>
                    </a:cubicBezTo>
                    <a:cubicBezTo>
                      <a:pt x="65" y="3"/>
                      <a:pt x="60" y="0"/>
                      <a:pt x="5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1" name="Google Shape;551;p33"/>
              <p:cNvSpPr/>
              <p:nvPr/>
            </p:nvSpPr>
            <p:spPr>
              <a:xfrm>
                <a:off x="4323150" y="2869300"/>
                <a:ext cx="3600" cy="17850"/>
              </a:xfrm>
              <a:custGeom>
                <a:avLst/>
                <a:gdLst/>
                <a:ahLst/>
                <a:cxnLst/>
                <a:rect l="l" t="t" r="r" b="b"/>
                <a:pathLst>
                  <a:path w="144" h="714" extrusionOk="0">
                    <a:moveTo>
                      <a:pt x="54" y="1"/>
                    </a:moveTo>
                    <a:cubicBezTo>
                      <a:pt x="45" y="1"/>
                      <a:pt x="36" y="4"/>
                      <a:pt x="36" y="10"/>
                    </a:cubicBezTo>
                    <a:cubicBezTo>
                      <a:pt x="0" y="224"/>
                      <a:pt x="36" y="474"/>
                      <a:pt x="84" y="700"/>
                    </a:cubicBezTo>
                    <a:cubicBezTo>
                      <a:pt x="79" y="709"/>
                      <a:pt x="83" y="713"/>
                      <a:pt x="91" y="713"/>
                    </a:cubicBezTo>
                    <a:cubicBezTo>
                      <a:pt x="103" y="713"/>
                      <a:pt x="124" y="703"/>
                      <a:pt x="131" y="688"/>
                    </a:cubicBezTo>
                    <a:cubicBezTo>
                      <a:pt x="143" y="474"/>
                      <a:pt x="143" y="224"/>
                      <a:pt x="72" y="10"/>
                    </a:cubicBezTo>
                    <a:cubicBezTo>
                      <a:pt x="72" y="4"/>
                      <a:pt x="63" y="1"/>
                      <a:pt x="5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2" name="Google Shape;552;p33"/>
              <p:cNvSpPr/>
              <p:nvPr/>
            </p:nvSpPr>
            <p:spPr>
              <a:xfrm>
                <a:off x="4329700" y="2864050"/>
                <a:ext cx="5375" cy="20325"/>
              </a:xfrm>
              <a:custGeom>
                <a:avLst/>
                <a:gdLst/>
                <a:ahLst/>
                <a:cxnLst/>
                <a:rect l="l" t="t" r="r" b="b"/>
                <a:pathLst>
                  <a:path w="215" h="813" extrusionOk="0">
                    <a:moveTo>
                      <a:pt x="40" y="1"/>
                    </a:moveTo>
                    <a:cubicBezTo>
                      <a:pt x="31" y="1"/>
                      <a:pt x="24" y="10"/>
                      <a:pt x="24" y="29"/>
                    </a:cubicBezTo>
                    <a:cubicBezTo>
                      <a:pt x="0" y="148"/>
                      <a:pt x="48" y="279"/>
                      <a:pt x="84" y="398"/>
                    </a:cubicBezTo>
                    <a:cubicBezTo>
                      <a:pt x="107" y="529"/>
                      <a:pt x="119" y="672"/>
                      <a:pt x="155" y="803"/>
                    </a:cubicBezTo>
                    <a:cubicBezTo>
                      <a:pt x="167" y="809"/>
                      <a:pt x="179" y="812"/>
                      <a:pt x="188" y="812"/>
                    </a:cubicBezTo>
                    <a:cubicBezTo>
                      <a:pt x="197" y="812"/>
                      <a:pt x="203" y="809"/>
                      <a:pt x="203" y="803"/>
                    </a:cubicBezTo>
                    <a:cubicBezTo>
                      <a:pt x="215" y="672"/>
                      <a:pt x="203" y="541"/>
                      <a:pt x="167" y="398"/>
                    </a:cubicBezTo>
                    <a:cubicBezTo>
                      <a:pt x="155" y="267"/>
                      <a:pt x="131" y="136"/>
                      <a:pt x="60" y="17"/>
                    </a:cubicBezTo>
                    <a:cubicBezTo>
                      <a:pt x="54" y="7"/>
                      <a:pt x="47" y="1"/>
                      <a:pt x="4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3" name="Google Shape;553;p33"/>
              <p:cNvSpPr/>
              <p:nvPr/>
            </p:nvSpPr>
            <p:spPr>
              <a:xfrm>
                <a:off x="4339525" y="2862250"/>
                <a:ext cx="4475" cy="20325"/>
              </a:xfrm>
              <a:custGeom>
                <a:avLst/>
                <a:gdLst/>
                <a:ahLst/>
                <a:cxnLst/>
                <a:rect l="l" t="t" r="r" b="b"/>
                <a:pathLst>
                  <a:path w="179" h="813" extrusionOk="0">
                    <a:moveTo>
                      <a:pt x="30" y="0"/>
                    </a:moveTo>
                    <a:cubicBezTo>
                      <a:pt x="27" y="0"/>
                      <a:pt x="24" y="6"/>
                      <a:pt x="24" y="18"/>
                    </a:cubicBezTo>
                    <a:cubicBezTo>
                      <a:pt x="0" y="268"/>
                      <a:pt x="60" y="577"/>
                      <a:pt x="143" y="804"/>
                    </a:cubicBezTo>
                    <a:cubicBezTo>
                      <a:pt x="143" y="810"/>
                      <a:pt x="152" y="813"/>
                      <a:pt x="161" y="813"/>
                    </a:cubicBezTo>
                    <a:cubicBezTo>
                      <a:pt x="170" y="813"/>
                      <a:pt x="179" y="810"/>
                      <a:pt x="179" y="804"/>
                    </a:cubicBezTo>
                    <a:cubicBezTo>
                      <a:pt x="179" y="554"/>
                      <a:pt x="131" y="256"/>
                      <a:pt x="36" y="18"/>
                    </a:cubicBezTo>
                    <a:cubicBezTo>
                      <a:pt x="36" y="6"/>
                      <a:pt x="33" y="0"/>
                      <a:pt x="3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4" name="Google Shape;554;p33"/>
              <p:cNvSpPr/>
              <p:nvPr/>
            </p:nvSpPr>
            <p:spPr>
              <a:xfrm>
                <a:off x="4347050" y="2856475"/>
                <a:ext cx="5875" cy="24875"/>
              </a:xfrm>
              <a:custGeom>
                <a:avLst/>
                <a:gdLst/>
                <a:ahLst/>
                <a:cxnLst/>
                <a:rect l="l" t="t" r="r" b="b"/>
                <a:pathLst>
                  <a:path w="235" h="995" extrusionOk="0">
                    <a:moveTo>
                      <a:pt x="20" y="1"/>
                    </a:moveTo>
                    <a:cubicBezTo>
                      <a:pt x="9" y="1"/>
                      <a:pt x="1" y="14"/>
                      <a:pt x="9" y="23"/>
                    </a:cubicBezTo>
                    <a:cubicBezTo>
                      <a:pt x="33" y="201"/>
                      <a:pt x="80" y="368"/>
                      <a:pt x="92" y="547"/>
                    </a:cubicBezTo>
                    <a:cubicBezTo>
                      <a:pt x="116" y="689"/>
                      <a:pt x="128" y="844"/>
                      <a:pt x="175" y="987"/>
                    </a:cubicBezTo>
                    <a:cubicBezTo>
                      <a:pt x="175" y="992"/>
                      <a:pt x="184" y="995"/>
                      <a:pt x="193" y="995"/>
                    </a:cubicBezTo>
                    <a:cubicBezTo>
                      <a:pt x="207" y="995"/>
                      <a:pt x="223" y="989"/>
                      <a:pt x="223" y="975"/>
                    </a:cubicBezTo>
                    <a:cubicBezTo>
                      <a:pt x="235" y="785"/>
                      <a:pt x="199" y="570"/>
                      <a:pt x="175" y="380"/>
                    </a:cubicBezTo>
                    <a:cubicBezTo>
                      <a:pt x="164" y="249"/>
                      <a:pt x="128" y="106"/>
                      <a:pt x="33" y="11"/>
                    </a:cubicBezTo>
                    <a:cubicBezTo>
                      <a:pt x="29" y="3"/>
                      <a:pt x="24" y="1"/>
                      <a:pt x="2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5" name="Google Shape;555;p33"/>
              <p:cNvSpPr/>
              <p:nvPr/>
            </p:nvSpPr>
            <p:spPr>
              <a:xfrm>
                <a:off x="4355000" y="2849650"/>
                <a:ext cx="7450" cy="30500"/>
              </a:xfrm>
              <a:custGeom>
                <a:avLst/>
                <a:gdLst/>
                <a:ahLst/>
                <a:cxnLst/>
                <a:rect l="l" t="t" r="r" b="b"/>
                <a:pathLst>
                  <a:path w="298" h="1220" extrusionOk="0">
                    <a:moveTo>
                      <a:pt x="78" y="1"/>
                    </a:moveTo>
                    <a:cubicBezTo>
                      <a:pt x="69" y="1"/>
                      <a:pt x="60" y="4"/>
                      <a:pt x="60" y="10"/>
                    </a:cubicBezTo>
                    <a:cubicBezTo>
                      <a:pt x="0" y="188"/>
                      <a:pt x="84" y="355"/>
                      <a:pt x="119" y="534"/>
                    </a:cubicBezTo>
                    <a:cubicBezTo>
                      <a:pt x="167" y="760"/>
                      <a:pt x="203" y="974"/>
                      <a:pt x="262" y="1201"/>
                    </a:cubicBezTo>
                    <a:cubicBezTo>
                      <a:pt x="262" y="1215"/>
                      <a:pt x="264" y="1219"/>
                      <a:pt x="267" y="1219"/>
                    </a:cubicBezTo>
                    <a:cubicBezTo>
                      <a:pt x="272" y="1219"/>
                      <a:pt x="279" y="1208"/>
                      <a:pt x="286" y="1201"/>
                    </a:cubicBezTo>
                    <a:cubicBezTo>
                      <a:pt x="298" y="1022"/>
                      <a:pt x="274" y="855"/>
                      <a:pt x="238" y="677"/>
                    </a:cubicBezTo>
                    <a:cubicBezTo>
                      <a:pt x="203" y="462"/>
                      <a:pt x="108" y="236"/>
                      <a:pt x="96" y="10"/>
                    </a:cubicBezTo>
                    <a:cubicBezTo>
                      <a:pt x="96" y="4"/>
                      <a:pt x="87" y="1"/>
                      <a:pt x="7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6" name="Google Shape;556;p33"/>
              <p:cNvSpPr/>
              <p:nvPr/>
            </p:nvSpPr>
            <p:spPr>
              <a:xfrm>
                <a:off x="4366000" y="2847650"/>
                <a:ext cx="6275" cy="30425"/>
              </a:xfrm>
              <a:custGeom>
                <a:avLst/>
                <a:gdLst/>
                <a:ahLst/>
                <a:cxnLst/>
                <a:rect l="l" t="t" r="r" b="b"/>
                <a:pathLst>
                  <a:path w="251" h="1217" extrusionOk="0">
                    <a:moveTo>
                      <a:pt x="13" y="1"/>
                    </a:moveTo>
                    <a:cubicBezTo>
                      <a:pt x="7" y="1"/>
                      <a:pt x="1" y="7"/>
                      <a:pt x="1" y="18"/>
                    </a:cubicBezTo>
                    <a:cubicBezTo>
                      <a:pt x="1" y="209"/>
                      <a:pt x="37" y="388"/>
                      <a:pt x="72" y="566"/>
                    </a:cubicBezTo>
                    <a:cubicBezTo>
                      <a:pt x="96" y="780"/>
                      <a:pt x="132" y="995"/>
                      <a:pt x="191" y="1197"/>
                    </a:cubicBezTo>
                    <a:cubicBezTo>
                      <a:pt x="191" y="1211"/>
                      <a:pt x="200" y="1217"/>
                      <a:pt x="206" y="1217"/>
                    </a:cubicBezTo>
                    <a:cubicBezTo>
                      <a:pt x="211" y="1217"/>
                      <a:pt x="215" y="1214"/>
                      <a:pt x="215" y="1209"/>
                    </a:cubicBezTo>
                    <a:cubicBezTo>
                      <a:pt x="251" y="852"/>
                      <a:pt x="156" y="340"/>
                      <a:pt x="25" y="18"/>
                    </a:cubicBezTo>
                    <a:cubicBezTo>
                      <a:pt x="25" y="7"/>
                      <a:pt x="19" y="1"/>
                      <a:pt x="1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7" name="Google Shape;557;p33"/>
              <p:cNvSpPr/>
              <p:nvPr/>
            </p:nvSpPr>
            <p:spPr>
              <a:xfrm>
                <a:off x="4377925" y="2842025"/>
                <a:ext cx="6575" cy="29825"/>
              </a:xfrm>
              <a:custGeom>
                <a:avLst/>
                <a:gdLst/>
                <a:ahLst/>
                <a:cxnLst/>
                <a:rect l="l" t="t" r="r" b="b"/>
                <a:pathLst>
                  <a:path w="263" h="1193" extrusionOk="0">
                    <a:moveTo>
                      <a:pt x="26" y="0"/>
                    </a:moveTo>
                    <a:cubicBezTo>
                      <a:pt x="18" y="0"/>
                      <a:pt x="12" y="9"/>
                      <a:pt x="12" y="17"/>
                    </a:cubicBezTo>
                    <a:cubicBezTo>
                      <a:pt x="0" y="208"/>
                      <a:pt x="36" y="410"/>
                      <a:pt x="83" y="589"/>
                    </a:cubicBezTo>
                    <a:cubicBezTo>
                      <a:pt x="119" y="779"/>
                      <a:pt x="143" y="982"/>
                      <a:pt x="179" y="1184"/>
                    </a:cubicBezTo>
                    <a:cubicBezTo>
                      <a:pt x="167" y="1190"/>
                      <a:pt x="170" y="1193"/>
                      <a:pt x="177" y="1193"/>
                    </a:cubicBezTo>
                    <a:cubicBezTo>
                      <a:pt x="185" y="1193"/>
                      <a:pt x="197" y="1190"/>
                      <a:pt x="203" y="1184"/>
                    </a:cubicBezTo>
                    <a:cubicBezTo>
                      <a:pt x="262" y="827"/>
                      <a:pt x="179" y="351"/>
                      <a:pt x="36" y="5"/>
                    </a:cubicBezTo>
                    <a:cubicBezTo>
                      <a:pt x="32" y="2"/>
                      <a:pt x="29" y="0"/>
                      <a:pt x="2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8" name="Google Shape;558;p33"/>
              <p:cNvSpPr/>
              <p:nvPr/>
            </p:nvSpPr>
            <p:spPr>
              <a:xfrm>
                <a:off x="4386850" y="2839350"/>
                <a:ext cx="6575" cy="32400"/>
              </a:xfrm>
              <a:custGeom>
                <a:avLst/>
                <a:gdLst/>
                <a:ahLst/>
                <a:cxnLst/>
                <a:rect l="l" t="t" r="r" b="b"/>
                <a:pathLst>
                  <a:path w="263" h="1296" extrusionOk="0">
                    <a:moveTo>
                      <a:pt x="26" y="0"/>
                    </a:moveTo>
                    <a:cubicBezTo>
                      <a:pt x="18" y="0"/>
                      <a:pt x="12" y="9"/>
                      <a:pt x="12" y="17"/>
                    </a:cubicBezTo>
                    <a:cubicBezTo>
                      <a:pt x="0" y="231"/>
                      <a:pt x="36" y="434"/>
                      <a:pt x="72" y="648"/>
                    </a:cubicBezTo>
                    <a:cubicBezTo>
                      <a:pt x="96" y="874"/>
                      <a:pt x="131" y="1089"/>
                      <a:pt x="215" y="1291"/>
                    </a:cubicBezTo>
                    <a:cubicBezTo>
                      <a:pt x="218" y="1294"/>
                      <a:pt x="223" y="1296"/>
                      <a:pt x="228" y="1296"/>
                    </a:cubicBezTo>
                    <a:cubicBezTo>
                      <a:pt x="243" y="1296"/>
                      <a:pt x="262" y="1285"/>
                      <a:pt x="262" y="1267"/>
                    </a:cubicBezTo>
                    <a:cubicBezTo>
                      <a:pt x="262" y="1053"/>
                      <a:pt x="215" y="827"/>
                      <a:pt x="179" y="600"/>
                    </a:cubicBezTo>
                    <a:cubicBezTo>
                      <a:pt x="143" y="410"/>
                      <a:pt x="131" y="184"/>
                      <a:pt x="36" y="5"/>
                    </a:cubicBezTo>
                    <a:cubicBezTo>
                      <a:pt x="33" y="2"/>
                      <a:pt x="29" y="0"/>
                      <a:pt x="2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59" name="Google Shape;559;p33"/>
              <p:cNvSpPr/>
              <p:nvPr/>
            </p:nvSpPr>
            <p:spPr>
              <a:xfrm>
                <a:off x="4396375" y="2832875"/>
                <a:ext cx="7450" cy="34475"/>
              </a:xfrm>
              <a:custGeom>
                <a:avLst/>
                <a:gdLst/>
                <a:ahLst/>
                <a:cxnLst/>
                <a:rect l="l" t="t" r="r" b="b"/>
                <a:pathLst>
                  <a:path w="298" h="1379" extrusionOk="0">
                    <a:moveTo>
                      <a:pt x="40" y="1"/>
                    </a:moveTo>
                    <a:cubicBezTo>
                      <a:pt x="26" y="1"/>
                      <a:pt x="12" y="12"/>
                      <a:pt x="12" y="38"/>
                    </a:cubicBezTo>
                    <a:cubicBezTo>
                      <a:pt x="0" y="252"/>
                      <a:pt x="60" y="455"/>
                      <a:pt x="107" y="669"/>
                    </a:cubicBezTo>
                    <a:cubicBezTo>
                      <a:pt x="143" y="907"/>
                      <a:pt x="191" y="1133"/>
                      <a:pt x="250" y="1371"/>
                    </a:cubicBezTo>
                    <a:cubicBezTo>
                      <a:pt x="250" y="1376"/>
                      <a:pt x="257" y="1379"/>
                      <a:pt x="265" y="1379"/>
                    </a:cubicBezTo>
                    <a:cubicBezTo>
                      <a:pt x="279" y="1379"/>
                      <a:pt x="298" y="1370"/>
                      <a:pt x="298" y="1348"/>
                    </a:cubicBezTo>
                    <a:cubicBezTo>
                      <a:pt x="298" y="1145"/>
                      <a:pt x="250" y="931"/>
                      <a:pt x="227" y="729"/>
                    </a:cubicBezTo>
                    <a:cubicBezTo>
                      <a:pt x="179" y="502"/>
                      <a:pt x="167" y="252"/>
                      <a:pt x="72" y="26"/>
                    </a:cubicBezTo>
                    <a:cubicBezTo>
                      <a:pt x="66" y="9"/>
                      <a:pt x="53" y="1"/>
                      <a:pt x="4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0" name="Google Shape;560;p33"/>
              <p:cNvSpPr/>
              <p:nvPr/>
            </p:nvSpPr>
            <p:spPr>
              <a:xfrm>
                <a:off x="4404700" y="2825050"/>
                <a:ext cx="9850" cy="39050"/>
              </a:xfrm>
              <a:custGeom>
                <a:avLst/>
                <a:gdLst/>
                <a:ahLst/>
                <a:cxnLst/>
                <a:rect l="l" t="t" r="r" b="b"/>
                <a:pathLst>
                  <a:path w="394" h="1562" extrusionOk="0">
                    <a:moveTo>
                      <a:pt x="78" y="0"/>
                    </a:moveTo>
                    <a:cubicBezTo>
                      <a:pt x="71" y="0"/>
                      <a:pt x="60" y="6"/>
                      <a:pt x="60" y="6"/>
                    </a:cubicBezTo>
                    <a:cubicBezTo>
                      <a:pt x="1" y="506"/>
                      <a:pt x="251" y="1053"/>
                      <a:pt x="358" y="1530"/>
                    </a:cubicBezTo>
                    <a:cubicBezTo>
                      <a:pt x="358" y="1552"/>
                      <a:pt x="366" y="1561"/>
                      <a:pt x="374" y="1561"/>
                    </a:cubicBezTo>
                    <a:cubicBezTo>
                      <a:pt x="383" y="1561"/>
                      <a:pt x="394" y="1549"/>
                      <a:pt x="394" y="1530"/>
                    </a:cubicBezTo>
                    <a:cubicBezTo>
                      <a:pt x="382" y="1280"/>
                      <a:pt x="334" y="1030"/>
                      <a:pt x="275" y="768"/>
                    </a:cubicBezTo>
                    <a:cubicBezTo>
                      <a:pt x="215" y="518"/>
                      <a:pt x="191" y="256"/>
                      <a:pt x="84" y="6"/>
                    </a:cubicBezTo>
                    <a:cubicBezTo>
                      <a:pt x="84" y="2"/>
                      <a:pt x="81" y="0"/>
                      <a:pt x="7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1" name="Google Shape;561;p33"/>
              <p:cNvSpPr/>
              <p:nvPr/>
            </p:nvSpPr>
            <p:spPr>
              <a:xfrm>
                <a:off x="4414050" y="2816650"/>
                <a:ext cx="11825" cy="44575"/>
              </a:xfrm>
              <a:custGeom>
                <a:avLst/>
                <a:gdLst/>
                <a:ahLst/>
                <a:cxnLst/>
                <a:rect l="l" t="t" r="r" b="b"/>
                <a:pathLst>
                  <a:path w="473" h="1783" extrusionOk="0">
                    <a:moveTo>
                      <a:pt x="14" y="0"/>
                    </a:moveTo>
                    <a:cubicBezTo>
                      <a:pt x="6" y="0"/>
                      <a:pt x="1" y="6"/>
                      <a:pt x="8" y="20"/>
                    </a:cubicBezTo>
                    <a:cubicBezTo>
                      <a:pt x="32" y="592"/>
                      <a:pt x="270" y="1223"/>
                      <a:pt x="436" y="1782"/>
                    </a:cubicBezTo>
                    <a:cubicBezTo>
                      <a:pt x="436" y="1782"/>
                      <a:pt x="472" y="1782"/>
                      <a:pt x="472" y="1759"/>
                    </a:cubicBezTo>
                    <a:cubicBezTo>
                      <a:pt x="424" y="1199"/>
                      <a:pt x="293" y="532"/>
                      <a:pt x="32" y="8"/>
                    </a:cubicBezTo>
                    <a:cubicBezTo>
                      <a:pt x="27" y="3"/>
                      <a:pt x="20" y="0"/>
                      <a:pt x="1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2" name="Google Shape;562;p33"/>
              <p:cNvSpPr/>
              <p:nvPr/>
            </p:nvSpPr>
            <p:spPr>
              <a:xfrm>
                <a:off x="4277300" y="3169275"/>
                <a:ext cx="165525" cy="83650"/>
              </a:xfrm>
              <a:custGeom>
                <a:avLst/>
                <a:gdLst/>
                <a:ahLst/>
                <a:cxnLst/>
                <a:rect l="l" t="t" r="r" b="b"/>
                <a:pathLst>
                  <a:path w="6621" h="3346" extrusionOk="0">
                    <a:moveTo>
                      <a:pt x="6621" y="0"/>
                    </a:moveTo>
                    <a:lnTo>
                      <a:pt x="1" y="12"/>
                    </a:lnTo>
                    <a:lnTo>
                      <a:pt x="5763" y="3346"/>
                    </a:lnTo>
                    <a:lnTo>
                      <a:pt x="5763" y="3346"/>
                    </a:lnTo>
                    <a:cubicBezTo>
                      <a:pt x="5755" y="3335"/>
                      <a:pt x="6490" y="1140"/>
                      <a:pt x="6621" y="0"/>
                    </a:cubicBezTo>
                    <a:close/>
                    <a:moveTo>
                      <a:pt x="5763" y="3346"/>
                    </a:moveTo>
                    <a:cubicBezTo>
                      <a:pt x="5763" y="3346"/>
                      <a:pt x="5763" y="3346"/>
                      <a:pt x="5763" y="3346"/>
                    </a:cubicBezTo>
                    <a:lnTo>
                      <a:pt x="5763" y="3346"/>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3" name="Google Shape;563;p33"/>
              <p:cNvSpPr/>
              <p:nvPr/>
            </p:nvSpPr>
            <p:spPr>
              <a:xfrm>
                <a:off x="4261225" y="3164800"/>
                <a:ext cx="186675" cy="94375"/>
              </a:xfrm>
              <a:custGeom>
                <a:avLst/>
                <a:gdLst/>
                <a:ahLst/>
                <a:cxnLst/>
                <a:rect l="l" t="t" r="r" b="b"/>
                <a:pathLst>
                  <a:path w="7467" h="3775" extrusionOk="0">
                    <a:moveTo>
                      <a:pt x="7073" y="334"/>
                    </a:moveTo>
                    <a:cubicBezTo>
                      <a:pt x="6930" y="1275"/>
                      <a:pt x="6478" y="2715"/>
                      <a:pt x="6299" y="3251"/>
                    </a:cubicBezTo>
                    <a:lnTo>
                      <a:pt x="1275" y="358"/>
                    </a:lnTo>
                    <a:lnTo>
                      <a:pt x="7073" y="334"/>
                    </a:lnTo>
                    <a:close/>
                    <a:moveTo>
                      <a:pt x="7466" y="1"/>
                    </a:moveTo>
                    <a:lnTo>
                      <a:pt x="1" y="13"/>
                    </a:lnTo>
                    <a:lnTo>
                      <a:pt x="6490" y="3775"/>
                    </a:lnTo>
                    <a:lnTo>
                      <a:pt x="6573" y="3573"/>
                    </a:lnTo>
                    <a:cubicBezTo>
                      <a:pt x="6597" y="3477"/>
                      <a:pt x="7311" y="1334"/>
                      <a:pt x="7442" y="191"/>
                    </a:cubicBezTo>
                    <a:lnTo>
                      <a:pt x="746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4" name="Google Shape;564;p33"/>
              <p:cNvSpPr/>
              <p:nvPr/>
            </p:nvSpPr>
            <p:spPr>
              <a:xfrm>
                <a:off x="4299625" y="3168250"/>
                <a:ext cx="7175" cy="11875"/>
              </a:xfrm>
              <a:custGeom>
                <a:avLst/>
                <a:gdLst/>
                <a:ahLst/>
                <a:cxnLst/>
                <a:rect l="l" t="t" r="r" b="b"/>
                <a:pathLst>
                  <a:path w="287" h="475" extrusionOk="0">
                    <a:moveTo>
                      <a:pt x="269" y="1"/>
                    </a:moveTo>
                    <a:cubicBezTo>
                      <a:pt x="264" y="1"/>
                      <a:pt x="258" y="2"/>
                      <a:pt x="251" y="6"/>
                    </a:cubicBezTo>
                    <a:cubicBezTo>
                      <a:pt x="191" y="53"/>
                      <a:pt x="167" y="137"/>
                      <a:pt x="120" y="196"/>
                    </a:cubicBezTo>
                    <a:cubicBezTo>
                      <a:pt x="72" y="267"/>
                      <a:pt x="48" y="363"/>
                      <a:pt x="1" y="458"/>
                    </a:cubicBezTo>
                    <a:cubicBezTo>
                      <a:pt x="1" y="466"/>
                      <a:pt x="19" y="475"/>
                      <a:pt x="33" y="475"/>
                    </a:cubicBezTo>
                    <a:cubicBezTo>
                      <a:pt x="39" y="475"/>
                      <a:pt x="45" y="473"/>
                      <a:pt x="48" y="470"/>
                    </a:cubicBezTo>
                    <a:cubicBezTo>
                      <a:pt x="108" y="398"/>
                      <a:pt x="156" y="315"/>
                      <a:pt x="191" y="244"/>
                    </a:cubicBezTo>
                    <a:cubicBezTo>
                      <a:pt x="239" y="172"/>
                      <a:pt x="287" y="101"/>
                      <a:pt x="287" y="17"/>
                    </a:cubicBezTo>
                    <a:cubicBezTo>
                      <a:pt x="287" y="9"/>
                      <a:pt x="281" y="1"/>
                      <a:pt x="26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5" name="Google Shape;565;p33"/>
              <p:cNvSpPr/>
              <p:nvPr/>
            </p:nvSpPr>
            <p:spPr>
              <a:xfrm>
                <a:off x="4309750" y="3168075"/>
                <a:ext cx="6575" cy="11300"/>
              </a:xfrm>
              <a:custGeom>
                <a:avLst/>
                <a:gdLst/>
                <a:ahLst/>
                <a:cxnLst/>
                <a:rect l="l" t="t" r="r" b="b"/>
                <a:pathLst>
                  <a:path w="263" h="452" extrusionOk="0">
                    <a:moveTo>
                      <a:pt x="251" y="1"/>
                    </a:moveTo>
                    <a:cubicBezTo>
                      <a:pt x="191" y="36"/>
                      <a:pt x="143" y="120"/>
                      <a:pt x="108" y="179"/>
                    </a:cubicBezTo>
                    <a:cubicBezTo>
                      <a:pt x="60" y="251"/>
                      <a:pt x="13" y="346"/>
                      <a:pt x="1" y="417"/>
                    </a:cubicBezTo>
                    <a:cubicBezTo>
                      <a:pt x="1" y="434"/>
                      <a:pt x="13" y="451"/>
                      <a:pt x="24" y="451"/>
                    </a:cubicBezTo>
                    <a:cubicBezTo>
                      <a:pt x="28" y="451"/>
                      <a:pt x="33" y="448"/>
                      <a:pt x="36" y="441"/>
                    </a:cubicBezTo>
                    <a:cubicBezTo>
                      <a:pt x="108" y="370"/>
                      <a:pt x="143" y="298"/>
                      <a:pt x="179" y="227"/>
                    </a:cubicBezTo>
                    <a:cubicBezTo>
                      <a:pt x="227" y="167"/>
                      <a:pt x="263" y="84"/>
                      <a:pt x="263" y="13"/>
                    </a:cubicBezTo>
                    <a:cubicBezTo>
                      <a:pt x="263" y="1"/>
                      <a:pt x="251" y="1"/>
                      <a:pt x="25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6" name="Google Shape;566;p33"/>
              <p:cNvSpPr/>
              <p:nvPr/>
            </p:nvSpPr>
            <p:spPr>
              <a:xfrm>
                <a:off x="4317050" y="3168375"/>
                <a:ext cx="7900" cy="14725"/>
              </a:xfrm>
              <a:custGeom>
                <a:avLst/>
                <a:gdLst/>
                <a:ahLst/>
                <a:cxnLst/>
                <a:rect l="l" t="t" r="r" b="b"/>
                <a:pathLst>
                  <a:path w="316" h="589" extrusionOk="0">
                    <a:moveTo>
                      <a:pt x="268" y="1"/>
                    </a:moveTo>
                    <a:cubicBezTo>
                      <a:pt x="197" y="60"/>
                      <a:pt x="161" y="167"/>
                      <a:pt x="137" y="251"/>
                    </a:cubicBezTo>
                    <a:cubicBezTo>
                      <a:pt x="90" y="358"/>
                      <a:pt x="42" y="453"/>
                      <a:pt x="18" y="548"/>
                    </a:cubicBezTo>
                    <a:cubicBezTo>
                      <a:pt x="0" y="575"/>
                      <a:pt x="9" y="588"/>
                      <a:pt x="25" y="588"/>
                    </a:cubicBezTo>
                    <a:cubicBezTo>
                      <a:pt x="30" y="588"/>
                      <a:pt x="36" y="587"/>
                      <a:pt x="42" y="584"/>
                    </a:cubicBezTo>
                    <a:cubicBezTo>
                      <a:pt x="125" y="489"/>
                      <a:pt x="185" y="393"/>
                      <a:pt x="232" y="286"/>
                    </a:cubicBezTo>
                    <a:cubicBezTo>
                      <a:pt x="256" y="215"/>
                      <a:pt x="316" y="108"/>
                      <a:pt x="304" y="12"/>
                    </a:cubicBezTo>
                    <a:cubicBezTo>
                      <a:pt x="304" y="1"/>
                      <a:pt x="292" y="1"/>
                      <a:pt x="26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7" name="Google Shape;567;p33"/>
              <p:cNvSpPr/>
              <p:nvPr/>
            </p:nvSpPr>
            <p:spPr>
              <a:xfrm>
                <a:off x="4325400" y="3168075"/>
                <a:ext cx="7900" cy="16225"/>
              </a:xfrm>
              <a:custGeom>
                <a:avLst/>
                <a:gdLst/>
                <a:ahLst/>
                <a:cxnLst/>
                <a:rect l="l" t="t" r="r" b="b"/>
                <a:pathLst>
                  <a:path w="316" h="649" extrusionOk="0">
                    <a:moveTo>
                      <a:pt x="279" y="1"/>
                    </a:moveTo>
                    <a:cubicBezTo>
                      <a:pt x="149" y="179"/>
                      <a:pt x="77" y="417"/>
                      <a:pt x="18" y="620"/>
                    </a:cubicBezTo>
                    <a:cubicBezTo>
                      <a:pt x="0" y="637"/>
                      <a:pt x="21" y="648"/>
                      <a:pt x="38" y="648"/>
                    </a:cubicBezTo>
                    <a:cubicBezTo>
                      <a:pt x="44" y="648"/>
                      <a:pt x="50" y="647"/>
                      <a:pt x="53" y="644"/>
                    </a:cubicBezTo>
                    <a:cubicBezTo>
                      <a:pt x="160" y="441"/>
                      <a:pt x="279" y="227"/>
                      <a:pt x="315" y="13"/>
                    </a:cubicBezTo>
                    <a:cubicBezTo>
                      <a:pt x="315" y="1"/>
                      <a:pt x="291" y="1"/>
                      <a:pt x="27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8" name="Google Shape;568;p33"/>
              <p:cNvSpPr/>
              <p:nvPr/>
            </p:nvSpPr>
            <p:spPr>
              <a:xfrm>
                <a:off x="4334750" y="3166400"/>
                <a:ext cx="6875" cy="19450"/>
              </a:xfrm>
              <a:custGeom>
                <a:avLst/>
                <a:gdLst/>
                <a:ahLst/>
                <a:cxnLst/>
                <a:rect l="l" t="t" r="r" b="b"/>
                <a:pathLst>
                  <a:path w="275" h="778" extrusionOk="0">
                    <a:moveTo>
                      <a:pt x="255" y="0"/>
                    </a:moveTo>
                    <a:cubicBezTo>
                      <a:pt x="247" y="0"/>
                      <a:pt x="237" y="3"/>
                      <a:pt x="227" y="8"/>
                    </a:cubicBezTo>
                    <a:cubicBezTo>
                      <a:pt x="167" y="115"/>
                      <a:pt x="144" y="246"/>
                      <a:pt x="120" y="341"/>
                    </a:cubicBezTo>
                    <a:cubicBezTo>
                      <a:pt x="72" y="484"/>
                      <a:pt x="25" y="615"/>
                      <a:pt x="1" y="746"/>
                    </a:cubicBezTo>
                    <a:cubicBezTo>
                      <a:pt x="1" y="769"/>
                      <a:pt x="10" y="777"/>
                      <a:pt x="17" y="777"/>
                    </a:cubicBezTo>
                    <a:cubicBezTo>
                      <a:pt x="21" y="777"/>
                      <a:pt x="25" y="774"/>
                      <a:pt x="25" y="770"/>
                    </a:cubicBezTo>
                    <a:cubicBezTo>
                      <a:pt x="96" y="663"/>
                      <a:pt x="144" y="532"/>
                      <a:pt x="191" y="413"/>
                    </a:cubicBezTo>
                    <a:cubicBezTo>
                      <a:pt x="227" y="294"/>
                      <a:pt x="275" y="151"/>
                      <a:pt x="275" y="20"/>
                    </a:cubicBezTo>
                    <a:cubicBezTo>
                      <a:pt x="275" y="6"/>
                      <a:pt x="266" y="0"/>
                      <a:pt x="25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69" name="Google Shape;569;p33"/>
              <p:cNvSpPr/>
              <p:nvPr/>
            </p:nvSpPr>
            <p:spPr>
              <a:xfrm>
                <a:off x="4343400" y="3168450"/>
                <a:ext cx="6850" cy="20050"/>
              </a:xfrm>
              <a:custGeom>
                <a:avLst/>
                <a:gdLst/>
                <a:ahLst/>
                <a:cxnLst/>
                <a:rect l="l" t="t" r="r" b="b"/>
                <a:pathLst>
                  <a:path w="274" h="802" extrusionOk="0">
                    <a:moveTo>
                      <a:pt x="268" y="1"/>
                    </a:moveTo>
                    <a:cubicBezTo>
                      <a:pt x="265" y="1"/>
                      <a:pt x="262" y="4"/>
                      <a:pt x="262" y="9"/>
                    </a:cubicBezTo>
                    <a:cubicBezTo>
                      <a:pt x="119" y="224"/>
                      <a:pt x="36" y="533"/>
                      <a:pt x="0" y="783"/>
                    </a:cubicBezTo>
                    <a:cubicBezTo>
                      <a:pt x="6" y="795"/>
                      <a:pt x="15" y="801"/>
                      <a:pt x="22" y="801"/>
                    </a:cubicBezTo>
                    <a:cubicBezTo>
                      <a:pt x="30" y="801"/>
                      <a:pt x="36" y="795"/>
                      <a:pt x="36" y="783"/>
                    </a:cubicBezTo>
                    <a:cubicBezTo>
                      <a:pt x="155" y="557"/>
                      <a:pt x="250" y="259"/>
                      <a:pt x="274" y="9"/>
                    </a:cubicBezTo>
                    <a:cubicBezTo>
                      <a:pt x="274" y="4"/>
                      <a:pt x="271" y="1"/>
                      <a:pt x="26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0" name="Google Shape;570;p33"/>
              <p:cNvSpPr/>
              <p:nvPr/>
            </p:nvSpPr>
            <p:spPr>
              <a:xfrm>
                <a:off x="4351425" y="3166675"/>
                <a:ext cx="9250" cy="24500"/>
              </a:xfrm>
              <a:custGeom>
                <a:avLst/>
                <a:gdLst/>
                <a:ahLst/>
                <a:cxnLst/>
                <a:rect l="l" t="t" r="r" b="b"/>
                <a:pathLst>
                  <a:path w="370" h="980" extrusionOk="0">
                    <a:moveTo>
                      <a:pt x="326" y="0"/>
                    </a:moveTo>
                    <a:cubicBezTo>
                      <a:pt x="316" y="0"/>
                      <a:pt x="304" y="3"/>
                      <a:pt x="298" y="9"/>
                    </a:cubicBezTo>
                    <a:lnTo>
                      <a:pt x="167" y="461"/>
                    </a:lnTo>
                    <a:cubicBezTo>
                      <a:pt x="108" y="616"/>
                      <a:pt x="48" y="771"/>
                      <a:pt x="0" y="938"/>
                    </a:cubicBezTo>
                    <a:cubicBezTo>
                      <a:pt x="0" y="961"/>
                      <a:pt x="21" y="979"/>
                      <a:pt x="38" y="979"/>
                    </a:cubicBezTo>
                    <a:cubicBezTo>
                      <a:pt x="47" y="979"/>
                      <a:pt x="56" y="974"/>
                      <a:pt x="60" y="962"/>
                    </a:cubicBezTo>
                    <a:cubicBezTo>
                      <a:pt x="143" y="795"/>
                      <a:pt x="203" y="628"/>
                      <a:pt x="262" y="461"/>
                    </a:cubicBezTo>
                    <a:cubicBezTo>
                      <a:pt x="322" y="307"/>
                      <a:pt x="370" y="164"/>
                      <a:pt x="346" y="9"/>
                    </a:cubicBezTo>
                    <a:cubicBezTo>
                      <a:pt x="346" y="3"/>
                      <a:pt x="337" y="0"/>
                      <a:pt x="32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1" name="Google Shape;571;p33"/>
              <p:cNvSpPr/>
              <p:nvPr/>
            </p:nvSpPr>
            <p:spPr>
              <a:xfrm>
                <a:off x="4360650" y="3164850"/>
                <a:ext cx="10150" cy="29575"/>
              </a:xfrm>
              <a:custGeom>
                <a:avLst/>
                <a:gdLst/>
                <a:ahLst/>
                <a:cxnLst/>
                <a:rect l="l" t="t" r="r" b="b"/>
                <a:pathLst>
                  <a:path w="406" h="1183" extrusionOk="0">
                    <a:moveTo>
                      <a:pt x="396" y="0"/>
                    </a:moveTo>
                    <a:cubicBezTo>
                      <a:pt x="395" y="0"/>
                      <a:pt x="393" y="3"/>
                      <a:pt x="393" y="11"/>
                    </a:cubicBezTo>
                    <a:cubicBezTo>
                      <a:pt x="251" y="130"/>
                      <a:pt x="251" y="284"/>
                      <a:pt x="215" y="451"/>
                    </a:cubicBezTo>
                    <a:cubicBezTo>
                      <a:pt x="155" y="689"/>
                      <a:pt x="60" y="915"/>
                      <a:pt x="1" y="1154"/>
                    </a:cubicBezTo>
                    <a:cubicBezTo>
                      <a:pt x="1" y="1173"/>
                      <a:pt x="11" y="1182"/>
                      <a:pt x="23" y="1182"/>
                    </a:cubicBezTo>
                    <a:cubicBezTo>
                      <a:pt x="33" y="1182"/>
                      <a:pt x="43" y="1176"/>
                      <a:pt x="48" y="1165"/>
                    </a:cubicBezTo>
                    <a:cubicBezTo>
                      <a:pt x="155" y="999"/>
                      <a:pt x="203" y="832"/>
                      <a:pt x="251" y="654"/>
                    </a:cubicBezTo>
                    <a:cubicBezTo>
                      <a:pt x="310" y="439"/>
                      <a:pt x="334" y="213"/>
                      <a:pt x="405" y="22"/>
                    </a:cubicBezTo>
                    <a:cubicBezTo>
                      <a:pt x="405" y="14"/>
                      <a:pt x="400" y="0"/>
                      <a:pt x="39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2" name="Google Shape;572;p33"/>
              <p:cNvSpPr/>
              <p:nvPr/>
            </p:nvSpPr>
            <p:spPr>
              <a:xfrm>
                <a:off x="4370175" y="3167525"/>
                <a:ext cx="10150" cy="29350"/>
              </a:xfrm>
              <a:custGeom>
                <a:avLst/>
                <a:gdLst/>
                <a:ahLst/>
                <a:cxnLst/>
                <a:rect l="l" t="t" r="r" b="b"/>
                <a:pathLst>
                  <a:path w="406" h="1174" extrusionOk="0">
                    <a:moveTo>
                      <a:pt x="387" y="1"/>
                    </a:moveTo>
                    <a:cubicBezTo>
                      <a:pt x="384" y="1"/>
                      <a:pt x="382" y="3"/>
                      <a:pt x="382" y="11"/>
                    </a:cubicBezTo>
                    <a:cubicBezTo>
                      <a:pt x="286" y="189"/>
                      <a:pt x="227" y="380"/>
                      <a:pt x="167" y="570"/>
                    </a:cubicBezTo>
                    <a:cubicBezTo>
                      <a:pt x="108" y="761"/>
                      <a:pt x="36" y="963"/>
                      <a:pt x="1" y="1154"/>
                    </a:cubicBezTo>
                    <a:cubicBezTo>
                      <a:pt x="1" y="1168"/>
                      <a:pt x="13" y="1173"/>
                      <a:pt x="23" y="1173"/>
                    </a:cubicBezTo>
                    <a:cubicBezTo>
                      <a:pt x="30" y="1173"/>
                      <a:pt x="36" y="1171"/>
                      <a:pt x="36" y="1166"/>
                    </a:cubicBezTo>
                    <a:cubicBezTo>
                      <a:pt x="143" y="999"/>
                      <a:pt x="203" y="797"/>
                      <a:pt x="263" y="606"/>
                    </a:cubicBezTo>
                    <a:cubicBezTo>
                      <a:pt x="322" y="404"/>
                      <a:pt x="393" y="213"/>
                      <a:pt x="405" y="23"/>
                    </a:cubicBezTo>
                    <a:cubicBezTo>
                      <a:pt x="405" y="14"/>
                      <a:pt x="394" y="1"/>
                      <a:pt x="38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3" name="Google Shape;573;p33"/>
              <p:cNvSpPr/>
              <p:nvPr/>
            </p:nvSpPr>
            <p:spPr>
              <a:xfrm>
                <a:off x="4383075" y="3167825"/>
                <a:ext cx="10650" cy="28725"/>
              </a:xfrm>
              <a:custGeom>
                <a:avLst/>
                <a:gdLst/>
                <a:ahLst/>
                <a:cxnLst/>
                <a:rect l="l" t="t" r="r" b="b"/>
                <a:pathLst>
                  <a:path w="426" h="1149" extrusionOk="0">
                    <a:moveTo>
                      <a:pt x="407" y="0"/>
                    </a:moveTo>
                    <a:cubicBezTo>
                      <a:pt x="404" y="0"/>
                      <a:pt x="401" y="3"/>
                      <a:pt x="401" y="11"/>
                    </a:cubicBezTo>
                    <a:cubicBezTo>
                      <a:pt x="294" y="177"/>
                      <a:pt x="247" y="368"/>
                      <a:pt x="199" y="546"/>
                    </a:cubicBezTo>
                    <a:cubicBezTo>
                      <a:pt x="139" y="737"/>
                      <a:pt x="68" y="916"/>
                      <a:pt x="8" y="1106"/>
                    </a:cubicBezTo>
                    <a:cubicBezTo>
                      <a:pt x="1" y="1138"/>
                      <a:pt x="14" y="1148"/>
                      <a:pt x="27" y="1148"/>
                    </a:cubicBezTo>
                    <a:cubicBezTo>
                      <a:pt x="34" y="1148"/>
                      <a:pt x="40" y="1146"/>
                      <a:pt x="44" y="1142"/>
                    </a:cubicBezTo>
                    <a:cubicBezTo>
                      <a:pt x="270" y="844"/>
                      <a:pt x="401" y="380"/>
                      <a:pt x="425" y="23"/>
                    </a:cubicBezTo>
                    <a:cubicBezTo>
                      <a:pt x="425" y="14"/>
                      <a:pt x="414" y="0"/>
                      <a:pt x="40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4" name="Google Shape;574;p33"/>
              <p:cNvSpPr/>
              <p:nvPr/>
            </p:nvSpPr>
            <p:spPr>
              <a:xfrm>
                <a:off x="4392600" y="3169750"/>
                <a:ext cx="10650" cy="31400"/>
              </a:xfrm>
              <a:custGeom>
                <a:avLst/>
                <a:gdLst/>
                <a:ahLst/>
                <a:cxnLst/>
                <a:rect l="l" t="t" r="r" b="b"/>
                <a:pathLst>
                  <a:path w="426" h="1256" extrusionOk="0">
                    <a:moveTo>
                      <a:pt x="397" y="0"/>
                    </a:moveTo>
                    <a:cubicBezTo>
                      <a:pt x="393" y="0"/>
                      <a:pt x="389" y="2"/>
                      <a:pt x="389" y="5"/>
                    </a:cubicBezTo>
                    <a:cubicBezTo>
                      <a:pt x="282" y="184"/>
                      <a:pt x="223" y="398"/>
                      <a:pt x="163" y="588"/>
                    </a:cubicBezTo>
                    <a:cubicBezTo>
                      <a:pt x="92" y="791"/>
                      <a:pt x="20" y="1005"/>
                      <a:pt x="8" y="1220"/>
                    </a:cubicBezTo>
                    <a:cubicBezTo>
                      <a:pt x="1" y="1243"/>
                      <a:pt x="13" y="1256"/>
                      <a:pt x="26" y="1256"/>
                    </a:cubicBezTo>
                    <a:cubicBezTo>
                      <a:pt x="33" y="1256"/>
                      <a:pt x="40" y="1252"/>
                      <a:pt x="44" y="1243"/>
                    </a:cubicBezTo>
                    <a:cubicBezTo>
                      <a:pt x="151" y="1053"/>
                      <a:pt x="211" y="827"/>
                      <a:pt x="270" y="612"/>
                    </a:cubicBezTo>
                    <a:cubicBezTo>
                      <a:pt x="330" y="422"/>
                      <a:pt x="425" y="231"/>
                      <a:pt x="425" y="17"/>
                    </a:cubicBezTo>
                    <a:cubicBezTo>
                      <a:pt x="425" y="9"/>
                      <a:pt x="407" y="0"/>
                      <a:pt x="39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5" name="Google Shape;575;p33"/>
              <p:cNvSpPr/>
              <p:nvPr/>
            </p:nvSpPr>
            <p:spPr>
              <a:xfrm>
                <a:off x="4403750" y="3168375"/>
                <a:ext cx="11700" cy="33575"/>
              </a:xfrm>
              <a:custGeom>
                <a:avLst/>
                <a:gdLst/>
                <a:ahLst/>
                <a:cxnLst/>
                <a:rect l="l" t="t" r="r" b="b"/>
                <a:pathLst>
                  <a:path w="468" h="1343" extrusionOk="0">
                    <a:moveTo>
                      <a:pt x="430" y="0"/>
                    </a:moveTo>
                    <a:cubicBezTo>
                      <a:pt x="421" y="0"/>
                      <a:pt x="412" y="4"/>
                      <a:pt x="408" y="12"/>
                    </a:cubicBezTo>
                    <a:cubicBezTo>
                      <a:pt x="301" y="191"/>
                      <a:pt x="253" y="417"/>
                      <a:pt x="193" y="608"/>
                    </a:cubicBezTo>
                    <a:cubicBezTo>
                      <a:pt x="134" y="834"/>
                      <a:pt x="63" y="1072"/>
                      <a:pt x="15" y="1298"/>
                    </a:cubicBezTo>
                    <a:cubicBezTo>
                      <a:pt x="0" y="1327"/>
                      <a:pt x="12" y="1343"/>
                      <a:pt x="26" y="1343"/>
                    </a:cubicBezTo>
                    <a:cubicBezTo>
                      <a:pt x="36" y="1343"/>
                      <a:pt x="46" y="1336"/>
                      <a:pt x="51" y="1322"/>
                    </a:cubicBezTo>
                    <a:cubicBezTo>
                      <a:pt x="158" y="1132"/>
                      <a:pt x="217" y="905"/>
                      <a:pt x="289" y="691"/>
                    </a:cubicBezTo>
                    <a:cubicBezTo>
                      <a:pt x="348" y="477"/>
                      <a:pt x="432" y="251"/>
                      <a:pt x="467" y="36"/>
                    </a:cubicBezTo>
                    <a:cubicBezTo>
                      <a:pt x="467" y="13"/>
                      <a:pt x="447" y="0"/>
                      <a:pt x="43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6" name="Google Shape;576;p33"/>
              <p:cNvSpPr/>
              <p:nvPr/>
            </p:nvSpPr>
            <p:spPr>
              <a:xfrm>
                <a:off x="4414650" y="3165850"/>
                <a:ext cx="11800" cy="38300"/>
              </a:xfrm>
              <a:custGeom>
                <a:avLst/>
                <a:gdLst/>
                <a:ahLst/>
                <a:cxnLst/>
                <a:rect l="l" t="t" r="r" b="b"/>
                <a:pathLst>
                  <a:path w="472" h="1532" extrusionOk="0">
                    <a:moveTo>
                      <a:pt x="464" y="0"/>
                    </a:moveTo>
                    <a:cubicBezTo>
                      <a:pt x="460" y="0"/>
                      <a:pt x="454" y="6"/>
                      <a:pt x="448" y="18"/>
                    </a:cubicBezTo>
                    <a:cubicBezTo>
                      <a:pt x="162" y="411"/>
                      <a:pt x="150" y="1042"/>
                      <a:pt x="8" y="1506"/>
                    </a:cubicBezTo>
                    <a:cubicBezTo>
                      <a:pt x="0" y="1521"/>
                      <a:pt x="16" y="1531"/>
                      <a:pt x="31" y="1531"/>
                    </a:cubicBezTo>
                    <a:cubicBezTo>
                      <a:pt x="41" y="1531"/>
                      <a:pt x="51" y="1527"/>
                      <a:pt x="55" y="1518"/>
                    </a:cubicBezTo>
                    <a:cubicBezTo>
                      <a:pt x="162" y="1280"/>
                      <a:pt x="234" y="1042"/>
                      <a:pt x="293" y="792"/>
                    </a:cubicBezTo>
                    <a:cubicBezTo>
                      <a:pt x="353" y="530"/>
                      <a:pt x="460" y="268"/>
                      <a:pt x="472" y="18"/>
                    </a:cubicBezTo>
                    <a:cubicBezTo>
                      <a:pt x="472" y="6"/>
                      <a:pt x="469" y="0"/>
                      <a:pt x="46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7" name="Google Shape;577;p33"/>
              <p:cNvSpPr/>
              <p:nvPr/>
            </p:nvSpPr>
            <p:spPr>
              <a:xfrm>
                <a:off x="4426600" y="3162000"/>
                <a:ext cx="11475" cy="44625"/>
              </a:xfrm>
              <a:custGeom>
                <a:avLst/>
                <a:gdLst/>
                <a:ahLst/>
                <a:cxnLst/>
                <a:rect l="l" t="t" r="r" b="b"/>
                <a:pathLst>
                  <a:path w="459" h="1785" extrusionOk="0">
                    <a:moveTo>
                      <a:pt x="439" y="1"/>
                    </a:moveTo>
                    <a:cubicBezTo>
                      <a:pt x="436" y="1"/>
                      <a:pt x="434" y="2"/>
                      <a:pt x="434" y="6"/>
                    </a:cubicBezTo>
                    <a:cubicBezTo>
                      <a:pt x="208" y="529"/>
                      <a:pt x="113" y="1196"/>
                      <a:pt x="18" y="1756"/>
                    </a:cubicBezTo>
                    <a:cubicBezTo>
                      <a:pt x="0" y="1773"/>
                      <a:pt x="8" y="1784"/>
                      <a:pt x="19" y="1784"/>
                    </a:cubicBezTo>
                    <a:cubicBezTo>
                      <a:pt x="22" y="1784"/>
                      <a:pt x="26" y="1783"/>
                      <a:pt x="30" y="1780"/>
                    </a:cubicBezTo>
                    <a:cubicBezTo>
                      <a:pt x="256" y="1256"/>
                      <a:pt x="434" y="589"/>
                      <a:pt x="458" y="17"/>
                    </a:cubicBezTo>
                    <a:cubicBezTo>
                      <a:pt x="458" y="9"/>
                      <a:pt x="446" y="1"/>
                      <a:pt x="4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8" name="Google Shape;578;p33"/>
              <p:cNvSpPr/>
              <p:nvPr/>
            </p:nvSpPr>
            <p:spPr>
              <a:xfrm>
                <a:off x="4202600" y="3341900"/>
                <a:ext cx="156875" cy="125650"/>
              </a:xfrm>
              <a:custGeom>
                <a:avLst/>
                <a:gdLst/>
                <a:ahLst/>
                <a:cxnLst/>
                <a:rect l="l" t="t" r="r" b="b"/>
                <a:pathLst>
                  <a:path w="6275" h="5026" extrusionOk="0">
                    <a:moveTo>
                      <a:pt x="0" y="1"/>
                    </a:moveTo>
                    <a:lnTo>
                      <a:pt x="4358" y="5025"/>
                    </a:lnTo>
                    <a:cubicBezTo>
                      <a:pt x="4370" y="5025"/>
                      <a:pt x="5787" y="3192"/>
                      <a:pt x="6275" y="2144"/>
                    </a:cubicBezTo>
                    <a:lnTo>
                      <a:pt x="0"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79" name="Google Shape;579;p33"/>
              <p:cNvSpPr/>
              <p:nvPr/>
            </p:nvSpPr>
            <p:spPr>
              <a:xfrm>
                <a:off x="4188900" y="3332975"/>
                <a:ext cx="176550" cy="141725"/>
              </a:xfrm>
              <a:custGeom>
                <a:avLst/>
                <a:gdLst/>
                <a:ahLst/>
                <a:cxnLst/>
                <a:rect l="l" t="t" r="r" b="b"/>
                <a:pathLst>
                  <a:path w="7062" h="5669" extrusionOk="0">
                    <a:moveTo>
                      <a:pt x="1108" y="727"/>
                    </a:moveTo>
                    <a:lnTo>
                      <a:pt x="6597" y="2596"/>
                    </a:lnTo>
                    <a:cubicBezTo>
                      <a:pt x="6156" y="3454"/>
                      <a:pt x="5251" y="4668"/>
                      <a:pt x="4918" y="5120"/>
                    </a:cubicBezTo>
                    <a:lnTo>
                      <a:pt x="1108" y="727"/>
                    </a:lnTo>
                    <a:close/>
                    <a:moveTo>
                      <a:pt x="1" y="1"/>
                    </a:moveTo>
                    <a:lnTo>
                      <a:pt x="4918" y="5668"/>
                    </a:lnTo>
                    <a:lnTo>
                      <a:pt x="5037" y="5501"/>
                    </a:lnTo>
                    <a:cubicBezTo>
                      <a:pt x="5097" y="5430"/>
                      <a:pt x="6490" y="3632"/>
                      <a:pt x="6978" y="2584"/>
                    </a:cubicBezTo>
                    <a:lnTo>
                      <a:pt x="7061" y="2406"/>
                    </a:lnTo>
                    <a:lnTo>
                      <a:pt x="1"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0" name="Google Shape;580;p33"/>
              <p:cNvSpPr/>
              <p:nvPr/>
            </p:nvSpPr>
            <p:spPr>
              <a:xfrm>
                <a:off x="4220875" y="3350425"/>
                <a:ext cx="10325" cy="9425"/>
              </a:xfrm>
              <a:custGeom>
                <a:avLst/>
                <a:gdLst/>
                <a:ahLst/>
                <a:cxnLst/>
                <a:rect l="l" t="t" r="r" b="b"/>
                <a:pathLst>
                  <a:path w="413" h="377" extrusionOk="0">
                    <a:moveTo>
                      <a:pt x="403" y="0"/>
                    </a:moveTo>
                    <a:cubicBezTo>
                      <a:pt x="401" y="0"/>
                      <a:pt x="400" y="2"/>
                      <a:pt x="400" y="5"/>
                    </a:cubicBezTo>
                    <a:cubicBezTo>
                      <a:pt x="329" y="29"/>
                      <a:pt x="281" y="100"/>
                      <a:pt x="222" y="148"/>
                    </a:cubicBezTo>
                    <a:cubicBezTo>
                      <a:pt x="150" y="208"/>
                      <a:pt x="91" y="279"/>
                      <a:pt x="31" y="350"/>
                    </a:cubicBezTo>
                    <a:cubicBezTo>
                      <a:pt x="1" y="350"/>
                      <a:pt x="14" y="377"/>
                      <a:pt x="33" y="377"/>
                    </a:cubicBezTo>
                    <a:cubicBezTo>
                      <a:pt x="36" y="377"/>
                      <a:pt x="40" y="376"/>
                      <a:pt x="43" y="374"/>
                    </a:cubicBezTo>
                    <a:cubicBezTo>
                      <a:pt x="115" y="327"/>
                      <a:pt x="186" y="267"/>
                      <a:pt x="269" y="208"/>
                    </a:cubicBezTo>
                    <a:cubicBezTo>
                      <a:pt x="329" y="148"/>
                      <a:pt x="400" y="100"/>
                      <a:pt x="412" y="29"/>
                    </a:cubicBezTo>
                    <a:cubicBezTo>
                      <a:pt x="412" y="12"/>
                      <a:pt x="406" y="0"/>
                      <a:pt x="40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1" name="Google Shape;581;p33"/>
              <p:cNvSpPr/>
              <p:nvPr/>
            </p:nvSpPr>
            <p:spPr>
              <a:xfrm>
                <a:off x="4230675" y="3353550"/>
                <a:ext cx="9750" cy="8875"/>
              </a:xfrm>
              <a:custGeom>
                <a:avLst/>
                <a:gdLst/>
                <a:ahLst/>
                <a:cxnLst/>
                <a:rect l="l" t="t" r="r" b="b"/>
                <a:pathLst>
                  <a:path w="390" h="355" extrusionOk="0">
                    <a:moveTo>
                      <a:pt x="386" y="1"/>
                    </a:moveTo>
                    <a:cubicBezTo>
                      <a:pt x="384" y="1"/>
                      <a:pt x="381" y="4"/>
                      <a:pt x="378" y="11"/>
                    </a:cubicBezTo>
                    <a:cubicBezTo>
                      <a:pt x="306" y="23"/>
                      <a:pt x="247" y="83"/>
                      <a:pt x="187" y="142"/>
                    </a:cubicBezTo>
                    <a:cubicBezTo>
                      <a:pt x="128" y="202"/>
                      <a:pt x="44" y="261"/>
                      <a:pt x="8" y="333"/>
                    </a:cubicBezTo>
                    <a:cubicBezTo>
                      <a:pt x="0" y="341"/>
                      <a:pt x="9" y="355"/>
                      <a:pt x="19" y="355"/>
                    </a:cubicBezTo>
                    <a:cubicBezTo>
                      <a:pt x="24" y="355"/>
                      <a:pt x="29" y="352"/>
                      <a:pt x="32" y="345"/>
                    </a:cubicBezTo>
                    <a:cubicBezTo>
                      <a:pt x="116" y="309"/>
                      <a:pt x="175" y="249"/>
                      <a:pt x="223" y="202"/>
                    </a:cubicBezTo>
                    <a:cubicBezTo>
                      <a:pt x="294" y="142"/>
                      <a:pt x="366" y="94"/>
                      <a:pt x="389" y="23"/>
                    </a:cubicBezTo>
                    <a:cubicBezTo>
                      <a:pt x="389" y="15"/>
                      <a:pt x="389" y="1"/>
                      <a:pt x="38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2" name="Google Shape;582;p33"/>
              <p:cNvSpPr/>
              <p:nvPr/>
            </p:nvSpPr>
            <p:spPr>
              <a:xfrm>
                <a:off x="4235925" y="3356200"/>
                <a:ext cx="11950" cy="11925"/>
              </a:xfrm>
              <a:custGeom>
                <a:avLst/>
                <a:gdLst/>
                <a:ahLst/>
                <a:cxnLst/>
                <a:rect l="l" t="t" r="r" b="b"/>
                <a:pathLst>
                  <a:path w="478" h="477" extrusionOk="0">
                    <a:moveTo>
                      <a:pt x="453" y="0"/>
                    </a:moveTo>
                    <a:cubicBezTo>
                      <a:pt x="358" y="36"/>
                      <a:pt x="299" y="143"/>
                      <a:pt x="239" y="203"/>
                    </a:cubicBezTo>
                    <a:cubicBezTo>
                      <a:pt x="168" y="274"/>
                      <a:pt x="96" y="346"/>
                      <a:pt x="37" y="441"/>
                    </a:cubicBezTo>
                    <a:cubicBezTo>
                      <a:pt x="1" y="465"/>
                      <a:pt x="37" y="477"/>
                      <a:pt x="60" y="477"/>
                    </a:cubicBezTo>
                    <a:cubicBezTo>
                      <a:pt x="168" y="417"/>
                      <a:pt x="239" y="346"/>
                      <a:pt x="322" y="262"/>
                    </a:cubicBezTo>
                    <a:cubicBezTo>
                      <a:pt x="382" y="203"/>
                      <a:pt x="465" y="108"/>
                      <a:pt x="477" y="24"/>
                    </a:cubicBezTo>
                    <a:cubicBezTo>
                      <a:pt x="477" y="0"/>
                      <a:pt x="465" y="0"/>
                      <a:pt x="45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3" name="Google Shape;583;p33"/>
              <p:cNvSpPr/>
              <p:nvPr/>
            </p:nvSpPr>
            <p:spPr>
              <a:xfrm>
                <a:off x="4243800" y="3358750"/>
                <a:ext cx="12400" cy="13325"/>
              </a:xfrm>
              <a:custGeom>
                <a:avLst/>
                <a:gdLst/>
                <a:ahLst/>
                <a:cxnLst/>
                <a:rect l="l" t="t" r="r" b="b"/>
                <a:pathLst>
                  <a:path w="496" h="533" extrusionOk="0">
                    <a:moveTo>
                      <a:pt x="491" y="1"/>
                    </a:moveTo>
                    <a:cubicBezTo>
                      <a:pt x="490" y="1"/>
                      <a:pt x="487" y="2"/>
                      <a:pt x="484" y="6"/>
                    </a:cubicBezTo>
                    <a:cubicBezTo>
                      <a:pt x="305" y="125"/>
                      <a:pt x="150" y="339"/>
                      <a:pt x="19" y="518"/>
                    </a:cubicBezTo>
                    <a:cubicBezTo>
                      <a:pt x="0" y="518"/>
                      <a:pt x="19" y="533"/>
                      <a:pt x="46" y="533"/>
                    </a:cubicBezTo>
                    <a:cubicBezTo>
                      <a:pt x="53" y="533"/>
                      <a:pt x="60" y="532"/>
                      <a:pt x="67" y="529"/>
                    </a:cubicBezTo>
                    <a:cubicBezTo>
                      <a:pt x="222" y="375"/>
                      <a:pt x="400" y="220"/>
                      <a:pt x="495" y="17"/>
                    </a:cubicBezTo>
                    <a:cubicBezTo>
                      <a:pt x="495" y="9"/>
                      <a:pt x="495" y="1"/>
                      <a:pt x="49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4" name="Google Shape;584;p33"/>
              <p:cNvSpPr/>
              <p:nvPr/>
            </p:nvSpPr>
            <p:spPr>
              <a:xfrm>
                <a:off x="4252050" y="3359575"/>
                <a:ext cx="13075" cy="16975"/>
              </a:xfrm>
              <a:custGeom>
                <a:avLst/>
                <a:gdLst/>
                <a:ahLst/>
                <a:cxnLst/>
                <a:rect l="l" t="t" r="r" b="b"/>
                <a:pathLst>
                  <a:path w="523" h="679" extrusionOk="0">
                    <a:moveTo>
                      <a:pt x="502" y="0"/>
                    </a:moveTo>
                    <a:cubicBezTo>
                      <a:pt x="498" y="0"/>
                      <a:pt x="493" y="3"/>
                      <a:pt x="487" y="8"/>
                    </a:cubicBezTo>
                    <a:cubicBezTo>
                      <a:pt x="404" y="80"/>
                      <a:pt x="344" y="199"/>
                      <a:pt x="261" y="282"/>
                    </a:cubicBezTo>
                    <a:cubicBezTo>
                      <a:pt x="177" y="401"/>
                      <a:pt x="82" y="508"/>
                      <a:pt x="11" y="639"/>
                    </a:cubicBezTo>
                    <a:cubicBezTo>
                      <a:pt x="1" y="659"/>
                      <a:pt x="7" y="678"/>
                      <a:pt x="23" y="678"/>
                    </a:cubicBezTo>
                    <a:cubicBezTo>
                      <a:pt x="26" y="678"/>
                      <a:pt x="30" y="677"/>
                      <a:pt x="35" y="675"/>
                    </a:cubicBezTo>
                    <a:cubicBezTo>
                      <a:pt x="130" y="604"/>
                      <a:pt x="213" y="496"/>
                      <a:pt x="296" y="389"/>
                    </a:cubicBezTo>
                    <a:cubicBezTo>
                      <a:pt x="368" y="282"/>
                      <a:pt x="487" y="163"/>
                      <a:pt x="523" y="32"/>
                    </a:cubicBezTo>
                    <a:cubicBezTo>
                      <a:pt x="523" y="23"/>
                      <a:pt x="516" y="0"/>
                      <a:pt x="50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5" name="Google Shape;585;p33"/>
              <p:cNvSpPr/>
              <p:nvPr/>
            </p:nvSpPr>
            <p:spPr>
              <a:xfrm>
                <a:off x="4259750" y="3365125"/>
                <a:ext cx="12825" cy="17000"/>
              </a:xfrm>
              <a:custGeom>
                <a:avLst/>
                <a:gdLst/>
                <a:ahLst/>
                <a:cxnLst/>
                <a:rect l="l" t="t" r="r" b="b"/>
                <a:pathLst>
                  <a:path w="513" h="680" extrusionOk="0">
                    <a:moveTo>
                      <a:pt x="489" y="1"/>
                    </a:moveTo>
                    <a:cubicBezTo>
                      <a:pt x="393" y="84"/>
                      <a:pt x="310" y="179"/>
                      <a:pt x="227" y="286"/>
                    </a:cubicBezTo>
                    <a:cubicBezTo>
                      <a:pt x="143" y="405"/>
                      <a:pt x="48" y="513"/>
                      <a:pt x="0" y="644"/>
                    </a:cubicBezTo>
                    <a:cubicBezTo>
                      <a:pt x="0" y="679"/>
                      <a:pt x="24" y="679"/>
                      <a:pt x="36" y="679"/>
                    </a:cubicBezTo>
                    <a:cubicBezTo>
                      <a:pt x="119" y="584"/>
                      <a:pt x="191" y="477"/>
                      <a:pt x="274" y="382"/>
                    </a:cubicBezTo>
                    <a:cubicBezTo>
                      <a:pt x="358" y="263"/>
                      <a:pt x="453" y="155"/>
                      <a:pt x="512" y="24"/>
                    </a:cubicBezTo>
                    <a:cubicBezTo>
                      <a:pt x="512" y="1"/>
                      <a:pt x="512" y="1"/>
                      <a:pt x="48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6" name="Google Shape;586;p33"/>
              <p:cNvSpPr/>
              <p:nvPr/>
            </p:nvSpPr>
            <p:spPr>
              <a:xfrm>
                <a:off x="4266175" y="3366200"/>
                <a:ext cx="15925" cy="20925"/>
              </a:xfrm>
              <a:custGeom>
                <a:avLst/>
                <a:gdLst/>
                <a:ahLst/>
                <a:cxnLst/>
                <a:rect l="l" t="t" r="r" b="b"/>
                <a:pathLst>
                  <a:path w="637" h="837" extrusionOk="0">
                    <a:moveTo>
                      <a:pt x="617" y="0"/>
                    </a:moveTo>
                    <a:cubicBezTo>
                      <a:pt x="615" y="0"/>
                      <a:pt x="613" y="2"/>
                      <a:pt x="613" y="5"/>
                    </a:cubicBezTo>
                    <a:cubicBezTo>
                      <a:pt x="505" y="124"/>
                      <a:pt x="434" y="279"/>
                      <a:pt x="327" y="398"/>
                    </a:cubicBezTo>
                    <a:cubicBezTo>
                      <a:pt x="220" y="529"/>
                      <a:pt x="101" y="648"/>
                      <a:pt x="17" y="791"/>
                    </a:cubicBezTo>
                    <a:cubicBezTo>
                      <a:pt x="0" y="817"/>
                      <a:pt x="14" y="836"/>
                      <a:pt x="36" y="836"/>
                    </a:cubicBezTo>
                    <a:cubicBezTo>
                      <a:pt x="45" y="836"/>
                      <a:pt x="55" y="833"/>
                      <a:pt x="65" y="827"/>
                    </a:cubicBezTo>
                    <a:cubicBezTo>
                      <a:pt x="208" y="696"/>
                      <a:pt x="327" y="541"/>
                      <a:pt x="458" y="374"/>
                    </a:cubicBezTo>
                    <a:cubicBezTo>
                      <a:pt x="553" y="279"/>
                      <a:pt x="636" y="160"/>
                      <a:pt x="636" y="17"/>
                    </a:cubicBezTo>
                    <a:cubicBezTo>
                      <a:pt x="636" y="9"/>
                      <a:pt x="624" y="0"/>
                      <a:pt x="61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7" name="Google Shape;587;p33"/>
              <p:cNvSpPr/>
              <p:nvPr/>
            </p:nvSpPr>
            <p:spPr>
              <a:xfrm>
                <a:off x="4274025" y="3368700"/>
                <a:ext cx="19375" cy="24425"/>
              </a:xfrm>
              <a:custGeom>
                <a:avLst/>
                <a:gdLst/>
                <a:ahLst/>
                <a:cxnLst/>
                <a:rect l="l" t="t" r="r" b="b"/>
                <a:pathLst>
                  <a:path w="775" h="977" extrusionOk="0">
                    <a:moveTo>
                      <a:pt x="739" y="0"/>
                    </a:moveTo>
                    <a:cubicBezTo>
                      <a:pt x="584" y="60"/>
                      <a:pt x="525" y="215"/>
                      <a:pt x="429" y="358"/>
                    </a:cubicBezTo>
                    <a:cubicBezTo>
                      <a:pt x="299" y="560"/>
                      <a:pt x="132" y="739"/>
                      <a:pt x="13" y="965"/>
                    </a:cubicBezTo>
                    <a:cubicBezTo>
                      <a:pt x="1" y="965"/>
                      <a:pt x="13" y="977"/>
                      <a:pt x="25" y="977"/>
                    </a:cubicBezTo>
                    <a:cubicBezTo>
                      <a:pt x="179" y="858"/>
                      <a:pt x="299" y="691"/>
                      <a:pt x="418" y="548"/>
                    </a:cubicBezTo>
                    <a:cubicBezTo>
                      <a:pt x="537" y="381"/>
                      <a:pt x="608" y="155"/>
                      <a:pt x="763" y="24"/>
                    </a:cubicBezTo>
                    <a:cubicBezTo>
                      <a:pt x="775" y="12"/>
                      <a:pt x="763" y="0"/>
                      <a:pt x="73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8" name="Google Shape;588;p33"/>
              <p:cNvSpPr/>
              <p:nvPr/>
            </p:nvSpPr>
            <p:spPr>
              <a:xfrm>
                <a:off x="4282150" y="3373625"/>
                <a:ext cx="19000" cy="24975"/>
              </a:xfrm>
              <a:custGeom>
                <a:avLst/>
                <a:gdLst/>
                <a:ahLst/>
                <a:cxnLst/>
                <a:rect l="l" t="t" r="r" b="b"/>
                <a:pathLst>
                  <a:path w="760" h="999" extrusionOk="0">
                    <a:moveTo>
                      <a:pt x="746" y="1"/>
                    </a:moveTo>
                    <a:cubicBezTo>
                      <a:pt x="742" y="1"/>
                      <a:pt x="739" y="2"/>
                      <a:pt x="736" y="6"/>
                    </a:cubicBezTo>
                    <a:cubicBezTo>
                      <a:pt x="581" y="125"/>
                      <a:pt x="474" y="304"/>
                      <a:pt x="366" y="458"/>
                    </a:cubicBezTo>
                    <a:cubicBezTo>
                      <a:pt x="247" y="613"/>
                      <a:pt x="104" y="780"/>
                      <a:pt x="9" y="970"/>
                    </a:cubicBezTo>
                    <a:cubicBezTo>
                      <a:pt x="1" y="988"/>
                      <a:pt x="11" y="999"/>
                      <a:pt x="22" y="999"/>
                    </a:cubicBezTo>
                    <a:cubicBezTo>
                      <a:pt x="26" y="999"/>
                      <a:pt x="30" y="997"/>
                      <a:pt x="33" y="994"/>
                    </a:cubicBezTo>
                    <a:cubicBezTo>
                      <a:pt x="188" y="875"/>
                      <a:pt x="319" y="696"/>
                      <a:pt x="438" y="530"/>
                    </a:cubicBezTo>
                    <a:cubicBezTo>
                      <a:pt x="545" y="363"/>
                      <a:pt x="688" y="208"/>
                      <a:pt x="759" y="18"/>
                    </a:cubicBezTo>
                    <a:cubicBezTo>
                      <a:pt x="759" y="9"/>
                      <a:pt x="753" y="1"/>
                      <a:pt x="74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89" name="Google Shape;589;p33"/>
              <p:cNvSpPr/>
              <p:nvPr/>
            </p:nvSpPr>
            <p:spPr>
              <a:xfrm>
                <a:off x="4294050" y="3378400"/>
                <a:ext cx="19300" cy="24150"/>
              </a:xfrm>
              <a:custGeom>
                <a:avLst/>
                <a:gdLst/>
                <a:ahLst/>
                <a:cxnLst/>
                <a:rect l="l" t="t" r="r" b="b"/>
                <a:pathLst>
                  <a:path w="772" h="966" extrusionOk="0">
                    <a:moveTo>
                      <a:pt x="758" y="0"/>
                    </a:moveTo>
                    <a:cubicBezTo>
                      <a:pt x="755" y="0"/>
                      <a:pt x="751" y="2"/>
                      <a:pt x="748" y="5"/>
                    </a:cubicBezTo>
                    <a:cubicBezTo>
                      <a:pt x="593" y="124"/>
                      <a:pt x="486" y="303"/>
                      <a:pt x="390" y="458"/>
                    </a:cubicBezTo>
                    <a:cubicBezTo>
                      <a:pt x="271" y="613"/>
                      <a:pt x="129" y="767"/>
                      <a:pt x="9" y="934"/>
                    </a:cubicBezTo>
                    <a:cubicBezTo>
                      <a:pt x="0" y="943"/>
                      <a:pt x="19" y="966"/>
                      <a:pt x="33" y="966"/>
                    </a:cubicBezTo>
                    <a:cubicBezTo>
                      <a:pt x="38" y="966"/>
                      <a:pt x="42" y="964"/>
                      <a:pt x="45" y="958"/>
                    </a:cubicBezTo>
                    <a:cubicBezTo>
                      <a:pt x="212" y="863"/>
                      <a:pt x="331" y="708"/>
                      <a:pt x="438" y="565"/>
                    </a:cubicBezTo>
                    <a:cubicBezTo>
                      <a:pt x="557" y="398"/>
                      <a:pt x="700" y="220"/>
                      <a:pt x="771" y="17"/>
                    </a:cubicBezTo>
                    <a:cubicBezTo>
                      <a:pt x="771" y="9"/>
                      <a:pt x="766" y="0"/>
                      <a:pt x="75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0" name="Google Shape;590;p33"/>
              <p:cNvSpPr/>
              <p:nvPr/>
            </p:nvSpPr>
            <p:spPr>
              <a:xfrm>
                <a:off x="4302025" y="3383750"/>
                <a:ext cx="19950" cy="26300"/>
              </a:xfrm>
              <a:custGeom>
                <a:avLst/>
                <a:gdLst/>
                <a:ahLst/>
                <a:cxnLst/>
                <a:rect l="l" t="t" r="r" b="b"/>
                <a:pathLst>
                  <a:path w="798" h="1052" extrusionOk="0">
                    <a:moveTo>
                      <a:pt x="780" y="1"/>
                    </a:moveTo>
                    <a:cubicBezTo>
                      <a:pt x="775" y="1"/>
                      <a:pt x="769" y="2"/>
                      <a:pt x="762" y="6"/>
                    </a:cubicBezTo>
                    <a:cubicBezTo>
                      <a:pt x="619" y="125"/>
                      <a:pt x="500" y="303"/>
                      <a:pt x="381" y="446"/>
                    </a:cubicBezTo>
                    <a:cubicBezTo>
                      <a:pt x="250" y="625"/>
                      <a:pt x="83" y="827"/>
                      <a:pt x="0" y="1030"/>
                    </a:cubicBezTo>
                    <a:cubicBezTo>
                      <a:pt x="0" y="1038"/>
                      <a:pt x="11" y="1052"/>
                      <a:pt x="22" y="1052"/>
                    </a:cubicBezTo>
                    <a:cubicBezTo>
                      <a:pt x="27" y="1052"/>
                      <a:pt x="32" y="1049"/>
                      <a:pt x="36" y="1042"/>
                    </a:cubicBezTo>
                    <a:cubicBezTo>
                      <a:pt x="202" y="899"/>
                      <a:pt x="322" y="708"/>
                      <a:pt x="452" y="530"/>
                    </a:cubicBezTo>
                    <a:cubicBezTo>
                      <a:pt x="572" y="363"/>
                      <a:pt x="726" y="196"/>
                      <a:pt x="798" y="18"/>
                    </a:cubicBezTo>
                    <a:cubicBezTo>
                      <a:pt x="798" y="9"/>
                      <a:pt x="792" y="1"/>
                      <a:pt x="78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1" name="Google Shape;591;p33"/>
              <p:cNvSpPr/>
              <p:nvPr/>
            </p:nvSpPr>
            <p:spPr>
              <a:xfrm>
                <a:off x="4312000" y="3385900"/>
                <a:ext cx="21850" cy="28175"/>
              </a:xfrm>
              <a:custGeom>
                <a:avLst/>
                <a:gdLst/>
                <a:ahLst/>
                <a:cxnLst/>
                <a:rect l="l" t="t" r="r" b="b"/>
                <a:pathLst>
                  <a:path w="874" h="1127" extrusionOk="0">
                    <a:moveTo>
                      <a:pt x="814" y="1"/>
                    </a:moveTo>
                    <a:cubicBezTo>
                      <a:pt x="811" y="1"/>
                      <a:pt x="807" y="1"/>
                      <a:pt x="804" y="3"/>
                    </a:cubicBezTo>
                    <a:cubicBezTo>
                      <a:pt x="637" y="146"/>
                      <a:pt x="518" y="336"/>
                      <a:pt x="399" y="515"/>
                    </a:cubicBezTo>
                    <a:cubicBezTo>
                      <a:pt x="268" y="705"/>
                      <a:pt x="113" y="896"/>
                      <a:pt x="18" y="1098"/>
                    </a:cubicBezTo>
                    <a:cubicBezTo>
                      <a:pt x="0" y="1116"/>
                      <a:pt x="15" y="1127"/>
                      <a:pt x="33" y="1127"/>
                    </a:cubicBezTo>
                    <a:cubicBezTo>
                      <a:pt x="40" y="1127"/>
                      <a:pt x="47" y="1125"/>
                      <a:pt x="53" y="1122"/>
                    </a:cubicBezTo>
                    <a:cubicBezTo>
                      <a:pt x="220" y="979"/>
                      <a:pt x="339" y="801"/>
                      <a:pt x="458" y="634"/>
                    </a:cubicBezTo>
                    <a:cubicBezTo>
                      <a:pt x="589" y="455"/>
                      <a:pt x="756" y="265"/>
                      <a:pt x="863" y="51"/>
                    </a:cubicBezTo>
                    <a:cubicBezTo>
                      <a:pt x="873" y="30"/>
                      <a:pt x="839" y="1"/>
                      <a:pt x="81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2" name="Google Shape;592;p33"/>
              <p:cNvSpPr/>
              <p:nvPr/>
            </p:nvSpPr>
            <p:spPr>
              <a:xfrm>
                <a:off x="4321725" y="3387450"/>
                <a:ext cx="23475" cy="32550"/>
              </a:xfrm>
              <a:custGeom>
                <a:avLst/>
                <a:gdLst/>
                <a:ahLst/>
                <a:cxnLst/>
                <a:rect l="l" t="t" r="r" b="b"/>
                <a:pathLst>
                  <a:path w="939" h="1302" extrusionOk="0">
                    <a:moveTo>
                      <a:pt x="915" y="1"/>
                    </a:moveTo>
                    <a:cubicBezTo>
                      <a:pt x="724" y="143"/>
                      <a:pt x="605" y="358"/>
                      <a:pt x="474" y="572"/>
                    </a:cubicBezTo>
                    <a:cubicBezTo>
                      <a:pt x="319" y="810"/>
                      <a:pt x="176" y="1048"/>
                      <a:pt x="10" y="1286"/>
                    </a:cubicBezTo>
                    <a:cubicBezTo>
                      <a:pt x="0" y="1286"/>
                      <a:pt x="29" y="1302"/>
                      <a:pt x="47" y="1302"/>
                    </a:cubicBezTo>
                    <a:cubicBezTo>
                      <a:pt x="51" y="1302"/>
                      <a:pt x="55" y="1301"/>
                      <a:pt x="57" y="1298"/>
                    </a:cubicBezTo>
                    <a:cubicBezTo>
                      <a:pt x="236" y="1108"/>
                      <a:pt x="367" y="894"/>
                      <a:pt x="522" y="691"/>
                    </a:cubicBezTo>
                    <a:cubicBezTo>
                      <a:pt x="653" y="465"/>
                      <a:pt x="831" y="262"/>
                      <a:pt x="938" y="24"/>
                    </a:cubicBezTo>
                    <a:cubicBezTo>
                      <a:pt x="938" y="1"/>
                      <a:pt x="915" y="1"/>
                      <a:pt x="91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3" name="Google Shape;593;p33"/>
              <p:cNvSpPr/>
              <p:nvPr/>
            </p:nvSpPr>
            <p:spPr>
              <a:xfrm>
                <a:off x="4332175" y="3387325"/>
                <a:ext cx="25225" cy="38675"/>
              </a:xfrm>
              <a:custGeom>
                <a:avLst/>
                <a:gdLst/>
                <a:ahLst/>
                <a:cxnLst/>
                <a:rect l="l" t="t" r="r" b="b"/>
                <a:pathLst>
                  <a:path w="1009" h="1547" extrusionOk="0">
                    <a:moveTo>
                      <a:pt x="989" y="1"/>
                    </a:moveTo>
                    <a:cubicBezTo>
                      <a:pt x="985" y="1"/>
                      <a:pt x="979" y="2"/>
                      <a:pt x="973" y="6"/>
                    </a:cubicBezTo>
                    <a:cubicBezTo>
                      <a:pt x="782" y="220"/>
                      <a:pt x="651" y="470"/>
                      <a:pt x="497" y="720"/>
                    </a:cubicBezTo>
                    <a:cubicBezTo>
                      <a:pt x="330" y="994"/>
                      <a:pt x="151" y="1256"/>
                      <a:pt x="8" y="1530"/>
                    </a:cubicBezTo>
                    <a:cubicBezTo>
                      <a:pt x="0" y="1538"/>
                      <a:pt x="9" y="1546"/>
                      <a:pt x="16" y="1546"/>
                    </a:cubicBezTo>
                    <a:cubicBezTo>
                      <a:pt x="18" y="1546"/>
                      <a:pt x="20" y="1545"/>
                      <a:pt x="20" y="1541"/>
                    </a:cubicBezTo>
                    <a:cubicBezTo>
                      <a:pt x="235" y="1315"/>
                      <a:pt x="401" y="1065"/>
                      <a:pt x="556" y="815"/>
                    </a:cubicBezTo>
                    <a:cubicBezTo>
                      <a:pt x="723" y="565"/>
                      <a:pt x="901" y="303"/>
                      <a:pt x="1009" y="29"/>
                    </a:cubicBezTo>
                    <a:cubicBezTo>
                      <a:pt x="1009" y="12"/>
                      <a:pt x="1002" y="1"/>
                      <a:pt x="98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4" name="Google Shape;594;p33"/>
              <p:cNvSpPr/>
              <p:nvPr/>
            </p:nvSpPr>
            <p:spPr>
              <a:xfrm>
                <a:off x="4021625" y="3523475"/>
                <a:ext cx="118775" cy="160175"/>
              </a:xfrm>
              <a:custGeom>
                <a:avLst/>
                <a:gdLst/>
                <a:ahLst/>
                <a:cxnLst/>
                <a:rect l="l" t="t" r="r" b="b"/>
                <a:pathLst>
                  <a:path w="4751" h="6407" extrusionOk="0">
                    <a:moveTo>
                      <a:pt x="0" y="1"/>
                    </a:moveTo>
                    <a:lnTo>
                      <a:pt x="1774" y="6406"/>
                    </a:lnTo>
                    <a:cubicBezTo>
                      <a:pt x="1786" y="6406"/>
                      <a:pt x="3858" y="5358"/>
                      <a:pt x="4751" y="4620"/>
                    </a:cubicBezTo>
                    <a:lnTo>
                      <a:pt x="0"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5" name="Google Shape;595;p33"/>
              <p:cNvSpPr/>
              <p:nvPr/>
            </p:nvSpPr>
            <p:spPr>
              <a:xfrm>
                <a:off x="4013575" y="3509200"/>
                <a:ext cx="133075" cy="181000"/>
              </a:xfrm>
              <a:custGeom>
                <a:avLst/>
                <a:gdLst/>
                <a:ahLst/>
                <a:cxnLst/>
                <a:rect l="l" t="t" r="r" b="b"/>
                <a:pathLst>
                  <a:path w="5323" h="7240" extrusionOk="0">
                    <a:moveTo>
                      <a:pt x="668" y="1131"/>
                    </a:moveTo>
                    <a:lnTo>
                      <a:pt x="4811" y="5179"/>
                    </a:lnTo>
                    <a:cubicBezTo>
                      <a:pt x="4049" y="5751"/>
                      <a:pt x="2704" y="6477"/>
                      <a:pt x="2215" y="6727"/>
                    </a:cubicBezTo>
                    <a:lnTo>
                      <a:pt x="668" y="1131"/>
                    </a:lnTo>
                    <a:close/>
                    <a:moveTo>
                      <a:pt x="1" y="0"/>
                    </a:moveTo>
                    <a:lnTo>
                      <a:pt x="1989" y="7239"/>
                    </a:lnTo>
                    <a:lnTo>
                      <a:pt x="2192" y="7132"/>
                    </a:lnTo>
                    <a:cubicBezTo>
                      <a:pt x="2263" y="7084"/>
                      <a:pt x="4287" y="6060"/>
                      <a:pt x="5180" y="5334"/>
                    </a:cubicBezTo>
                    <a:lnTo>
                      <a:pt x="5323" y="5215"/>
                    </a:lnTo>
                    <a:lnTo>
                      <a:pt x="1"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6" name="Google Shape;596;p33"/>
              <p:cNvSpPr/>
              <p:nvPr/>
            </p:nvSpPr>
            <p:spPr>
              <a:xfrm>
                <a:off x="4030550" y="3542950"/>
                <a:ext cx="13425" cy="4675"/>
              </a:xfrm>
              <a:custGeom>
                <a:avLst/>
                <a:gdLst/>
                <a:ahLst/>
                <a:cxnLst/>
                <a:rect l="l" t="t" r="r" b="b"/>
                <a:pathLst>
                  <a:path w="537" h="187" extrusionOk="0">
                    <a:moveTo>
                      <a:pt x="468" y="1"/>
                    </a:moveTo>
                    <a:cubicBezTo>
                      <a:pt x="405" y="1"/>
                      <a:pt x="332" y="34"/>
                      <a:pt x="274" y="43"/>
                    </a:cubicBezTo>
                    <a:cubicBezTo>
                      <a:pt x="179" y="79"/>
                      <a:pt x="108" y="103"/>
                      <a:pt x="12" y="138"/>
                    </a:cubicBezTo>
                    <a:cubicBezTo>
                      <a:pt x="1" y="138"/>
                      <a:pt x="24" y="186"/>
                      <a:pt x="36" y="186"/>
                    </a:cubicBezTo>
                    <a:lnTo>
                      <a:pt x="298" y="138"/>
                    </a:lnTo>
                    <a:cubicBezTo>
                      <a:pt x="382" y="115"/>
                      <a:pt x="465" y="91"/>
                      <a:pt x="524" y="31"/>
                    </a:cubicBezTo>
                    <a:cubicBezTo>
                      <a:pt x="536" y="19"/>
                      <a:pt x="524" y="7"/>
                      <a:pt x="513" y="7"/>
                    </a:cubicBezTo>
                    <a:cubicBezTo>
                      <a:pt x="499" y="3"/>
                      <a:pt x="484" y="1"/>
                      <a:pt x="46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7" name="Google Shape;597;p33"/>
              <p:cNvSpPr/>
              <p:nvPr/>
            </p:nvSpPr>
            <p:spPr>
              <a:xfrm>
                <a:off x="4038600" y="3549300"/>
                <a:ext cx="12225" cy="4575"/>
              </a:xfrm>
              <a:custGeom>
                <a:avLst/>
                <a:gdLst/>
                <a:ahLst/>
                <a:cxnLst/>
                <a:rect l="l" t="t" r="r" b="b"/>
                <a:pathLst>
                  <a:path w="489" h="183" extrusionOk="0">
                    <a:moveTo>
                      <a:pt x="431" y="0"/>
                    </a:moveTo>
                    <a:cubicBezTo>
                      <a:pt x="363" y="0"/>
                      <a:pt x="299" y="20"/>
                      <a:pt x="250" y="39"/>
                    </a:cubicBezTo>
                    <a:cubicBezTo>
                      <a:pt x="155" y="63"/>
                      <a:pt x="83" y="99"/>
                      <a:pt x="12" y="134"/>
                    </a:cubicBezTo>
                    <a:cubicBezTo>
                      <a:pt x="0" y="170"/>
                      <a:pt x="0" y="182"/>
                      <a:pt x="12" y="182"/>
                    </a:cubicBezTo>
                    <a:cubicBezTo>
                      <a:pt x="95" y="170"/>
                      <a:pt x="191" y="158"/>
                      <a:pt x="262" y="123"/>
                    </a:cubicBezTo>
                    <a:cubicBezTo>
                      <a:pt x="333" y="111"/>
                      <a:pt x="417" y="99"/>
                      <a:pt x="476" y="39"/>
                    </a:cubicBezTo>
                    <a:cubicBezTo>
                      <a:pt x="488" y="39"/>
                      <a:pt x="476" y="15"/>
                      <a:pt x="476" y="4"/>
                    </a:cubicBezTo>
                    <a:cubicBezTo>
                      <a:pt x="461" y="1"/>
                      <a:pt x="446" y="0"/>
                      <a:pt x="43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8" name="Google Shape;598;p33"/>
              <p:cNvSpPr/>
              <p:nvPr/>
            </p:nvSpPr>
            <p:spPr>
              <a:xfrm>
                <a:off x="4040975" y="3555300"/>
                <a:ext cx="15200" cy="6300"/>
              </a:xfrm>
              <a:custGeom>
                <a:avLst/>
                <a:gdLst/>
                <a:ahLst/>
                <a:cxnLst/>
                <a:rect l="l" t="t" r="r" b="b"/>
                <a:pathLst>
                  <a:path w="608" h="252" extrusionOk="0">
                    <a:moveTo>
                      <a:pt x="564" y="0"/>
                    </a:moveTo>
                    <a:cubicBezTo>
                      <a:pt x="484" y="0"/>
                      <a:pt x="386" y="64"/>
                      <a:pt x="298" y="97"/>
                    </a:cubicBezTo>
                    <a:cubicBezTo>
                      <a:pt x="215" y="133"/>
                      <a:pt x="107" y="168"/>
                      <a:pt x="24" y="216"/>
                    </a:cubicBezTo>
                    <a:cubicBezTo>
                      <a:pt x="0" y="228"/>
                      <a:pt x="0" y="252"/>
                      <a:pt x="36" y="252"/>
                    </a:cubicBezTo>
                    <a:cubicBezTo>
                      <a:pt x="155" y="240"/>
                      <a:pt x="262" y="216"/>
                      <a:pt x="357" y="168"/>
                    </a:cubicBezTo>
                    <a:cubicBezTo>
                      <a:pt x="453" y="133"/>
                      <a:pt x="560" y="109"/>
                      <a:pt x="596" y="37"/>
                    </a:cubicBezTo>
                    <a:cubicBezTo>
                      <a:pt x="607" y="14"/>
                      <a:pt x="596" y="2"/>
                      <a:pt x="584" y="2"/>
                    </a:cubicBezTo>
                    <a:cubicBezTo>
                      <a:pt x="577" y="1"/>
                      <a:pt x="571" y="0"/>
                      <a:pt x="56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599" name="Google Shape;599;p33"/>
              <p:cNvSpPr/>
              <p:nvPr/>
            </p:nvSpPr>
            <p:spPr>
              <a:xfrm>
                <a:off x="4046325" y="3561275"/>
                <a:ext cx="17000" cy="7475"/>
              </a:xfrm>
              <a:custGeom>
                <a:avLst/>
                <a:gdLst/>
                <a:ahLst/>
                <a:cxnLst/>
                <a:rect l="l" t="t" r="r" b="b"/>
                <a:pathLst>
                  <a:path w="680" h="299" extrusionOk="0">
                    <a:moveTo>
                      <a:pt x="655" y="1"/>
                    </a:moveTo>
                    <a:cubicBezTo>
                      <a:pt x="441" y="36"/>
                      <a:pt x="203" y="156"/>
                      <a:pt x="24" y="251"/>
                    </a:cubicBezTo>
                    <a:cubicBezTo>
                      <a:pt x="1" y="251"/>
                      <a:pt x="12" y="298"/>
                      <a:pt x="48" y="298"/>
                    </a:cubicBezTo>
                    <a:cubicBezTo>
                      <a:pt x="251" y="239"/>
                      <a:pt x="489" y="167"/>
                      <a:pt x="667" y="36"/>
                    </a:cubicBezTo>
                    <a:cubicBezTo>
                      <a:pt x="679" y="13"/>
                      <a:pt x="667" y="1"/>
                      <a:pt x="65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0" name="Google Shape;600;p33"/>
              <p:cNvSpPr/>
              <p:nvPr/>
            </p:nvSpPr>
            <p:spPr>
              <a:xfrm>
                <a:off x="4051375" y="3565975"/>
                <a:ext cx="18700" cy="9925"/>
              </a:xfrm>
              <a:custGeom>
                <a:avLst/>
                <a:gdLst/>
                <a:ahLst/>
                <a:cxnLst/>
                <a:rect l="l" t="t" r="r" b="b"/>
                <a:pathLst>
                  <a:path w="748" h="397" extrusionOk="0">
                    <a:moveTo>
                      <a:pt x="710" y="1"/>
                    </a:moveTo>
                    <a:cubicBezTo>
                      <a:pt x="707" y="1"/>
                      <a:pt x="705" y="2"/>
                      <a:pt x="703" y="3"/>
                    </a:cubicBezTo>
                    <a:cubicBezTo>
                      <a:pt x="584" y="39"/>
                      <a:pt x="477" y="110"/>
                      <a:pt x="370" y="170"/>
                    </a:cubicBezTo>
                    <a:cubicBezTo>
                      <a:pt x="251" y="229"/>
                      <a:pt x="120" y="289"/>
                      <a:pt x="13" y="384"/>
                    </a:cubicBezTo>
                    <a:cubicBezTo>
                      <a:pt x="1" y="384"/>
                      <a:pt x="25" y="396"/>
                      <a:pt x="37" y="396"/>
                    </a:cubicBezTo>
                    <a:cubicBezTo>
                      <a:pt x="168" y="360"/>
                      <a:pt x="299" y="301"/>
                      <a:pt x="418" y="241"/>
                    </a:cubicBezTo>
                    <a:cubicBezTo>
                      <a:pt x="525" y="182"/>
                      <a:pt x="656" y="146"/>
                      <a:pt x="727" y="39"/>
                    </a:cubicBezTo>
                    <a:cubicBezTo>
                      <a:pt x="748" y="29"/>
                      <a:pt x="724" y="1"/>
                      <a:pt x="7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1" name="Google Shape;601;p33"/>
              <p:cNvSpPr/>
              <p:nvPr/>
            </p:nvSpPr>
            <p:spPr>
              <a:xfrm>
                <a:off x="4055850" y="3574075"/>
                <a:ext cx="19075" cy="9850"/>
              </a:xfrm>
              <a:custGeom>
                <a:avLst/>
                <a:gdLst/>
                <a:ahLst/>
                <a:cxnLst/>
                <a:rect l="l" t="t" r="r" b="b"/>
                <a:pathLst>
                  <a:path w="763" h="394" extrusionOk="0">
                    <a:moveTo>
                      <a:pt x="739" y="1"/>
                    </a:moveTo>
                    <a:cubicBezTo>
                      <a:pt x="477" y="60"/>
                      <a:pt x="215" y="203"/>
                      <a:pt x="24" y="370"/>
                    </a:cubicBezTo>
                    <a:cubicBezTo>
                      <a:pt x="1" y="382"/>
                      <a:pt x="24" y="394"/>
                      <a:pt x="36" y="394"/>
                    </a:cubicBezTo>
                    <a:cubicBezTo>
                      <a:pt x="167" y="358"/>
                      <a:pt x="286" y="298"/>
                      <a:pt x="405" y="215"/>
                    </a:cubicBezTo>
                    <a:cubicBezTo>
                      <a:pt x="524" y="156"/>
                      <a:pt x="644" y="96"/>
                      <a:pt x="751" y="13"/>
                    </a:cubicBezTo>
                    <a:cubicBezTo>
                      <a:pt x="763" y="13"/>
                      <a:pt x="751" y="1"/>
                      <a:pt x="7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2" name="Google Shape;602;p33"/>
              <p:cNvSpPr/>
              <p:nvPr/>
            </p:nvSpPr>
            <p:spPr>
              <a:xfrm>
                <a:off x="4059725" y="3579450"/>
                <a:ext cx="22950" cy="12525"/>
              </a:xfrm>
              <a:custGeom>
                <a:avLst/>
                <a:gdLst/>
                <a:ahLst/>
                <a:cxnLst/>
                <a:rect l="l" t="t" r="r" b="b"/>
                <a:pathLst>
                  <a:path w="918" h="501" extrusionOk="0">
                    <a:moveTo>
                      <a:pt x="881" y="0"/>
                    </a:moveTo>
                    <a:cubicBezTo>
                      <a:pt x="739" y="60"/>
                      <a:pt x="619" y="155"/>
                      <a:pt x="489" y="214"/>
                    </a:cubicBezTo>
                    <a:cubicBezTo>
                      <a:pt x="322" y="286"/>
                      <a:pt x="167" y="345"/>
                      <a:pt x="12" y="452"/>
                    </a:cubicBezTo>
                    <a:cubicBezTo>
                      <a:pt x="0" y="464"/>
                      <a:pt x="12" y="500"/>
                      <a:pt x="48" y="500"/>
                    </a:cubicBezTo>
                    <a:cubicBezTo>
                      <a:pt x="227" y="452"/>
                      <a:pt x="405" y="357"/>
                      <a:pt x="560" y="286"/>
                    </a:cubicBezTo>
                    <a:cubicBezTo>
                      <a:pt x="703" y="226"/>
                      <a:pt x="834" y="155"/>
                      <a:pt x="905" y="36"/>
                    </a:cubicBezTo>
                    <a:cubicBezTo>
                      <a:pt x="917" y="12"/>
                      <a:pt x="893" y="0"/>
                      <a:pt x="88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3" name="Google Shape;603;p33"/>
              <p:cNvSpPr/>
              <p:nvPr/>
            </p:nvSpPr>
            <p:spPr>
              <a:xfrm>
                <a:off x="4064175" y="3585400"/>
                <a:ext cx="27425" cy="14900"/>
              </a:xfrm>
              <a:custGeom>
                <a:avLst/>
                <a:gdLst/>
                <a:ahLst/>
                <a:cxnLst/>
                <a:rect l="l" t="t" r="r" b="b"/>
                <a:pathLst>
                  <a:path w="1097" h="596" extrusionOk="0">
                    <a:moveTo>
                      <a:pt x="1084" y="0"/>
                    </a:moveTo>
                    <a:cubicBezTo>
                      <a:pt x="906" y="0"/>
                      <a:pt x="775" y="119"/>
                      <a:pt x="620" y="214"/>
                    </a:cubicBezTo>
                    <a:cubicBezTo>
                      <a:pt x="430" y="334"/>
                      <a:pt x="203" y="441"/>
                      <a:pt x="13" y="560"/>
                    </a:cubicBezTo>
                    <a:cubicBezTo>
                      <a:pt x="1" y="584"/>
                      <a:pt x="13" y="595"/>
                      <a:pt x="25" y="595"/>
                    </a:cubicBezTo>
                    <a:cubicBezTo>
                      <a:pt x="203" y="560"/>
                      <a:pt x="382" y="465"/>
                      <a:pt x="537" y="381"/>
                    </a:cubicBezTo>
                    <a:cubicBezTo>
                      <a:pt x="727" y="274"/>
                      <a:pt x="894" y="107"/>
                      <a:pt x="1084" y="36"/>
                    </a:cubicBezTo>
                    <a:cubicBezTo>
                      <a:pt x="1096" y="36"/>
                      <a:pt x="1096" y="0"/>
                      <a:pt x="108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4" name="Google Shape;604;p33"/>
              <p:cNvSpPr/>
              <p:nvPr/>
            </p:nvSpPr>
            <p:spPr>
              <a:xfrm>
                <a:off x="4068950" y="3594025"/>
                <a:ext cx="27700" cy="14700"/>
              </a:xfrm>
              <a:custGeom>
                <a:avLst/>
                <a:gdLst/>
                <a:ahLst/>
                <a:cxnLst/>
                <a:rect l="l" t="t" r="r" b="b"/>
                <a:pathLst>
                  <a:path w="1108" h="588" extrusionOk="0">
                    <a:moveTo>
                      <a:pt x="1072" y="0"/>
                    </a:moveTo>
                    <a:cubicBezTo>
                      <a:pt x="882" y="60"/>
                      <a:pt x="703" y="167"/>
                      <a:pt x="524" y="250"/>
                    </a:cubicBezTo>
                    <a:cubicBezTo>
                      <a:pt x="346" y="346"/>
                      <a:pt x="155" y="429"/>
                      <a:pt x="0" y="548"/>
                    </a:cubicBezTo>
                    <a:cubicBezTo>
                      <a:pt x="0" y="568"/>
                      <a:pt x="8" y="587"/>
                      <a:pt x="24" y="587"/>
                    </a:cubicBezTo>
                    <a:cubicBezTo>
                      <a:pt x="28" y="587"/>
                      <a:pt x="32" y="586"/>
                      <a:pt x="36" y="584"/>
                    </a:cubicBezTo>
                    <a:cubicBezTo>
                      <a:pt x="227" y="536"/>
                      <a:pt x="417" y="429"/>
                      <a:pt x="584" y="346"/>
                    </a:cubicBezTo>
                    <a:cubicBezTo>
                      <a:pt x="762" y="250"/>
                      <a:pt x="941" y="167"/>
                      <a:pt x="1084" y="24"/>
                    </a:cubicBezTo>
                    <a:cubicBezTo>
                      <a:pt x="1108" y="12"/>
                      <a:pt x="1084" y="0"/>
                      <a:pt x="107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5" name="Google Shape;605;p33"/>
              <p:cNvSpPr/>
              <p:nvPr/>
            </p:nvSpPr>
            <p:spPr>
              <a:xfrm>
                <a:off x="4078175" y="3603850"/>
                <a:ext cx="28000" cy="13725"/>
              </a:xfrm>
              <a:custGeom>
                <a:avLst/>
                <a:gdLst/>
                <a:ahLst/>
                <a:cxnLst/>
                <a:rect l="l" t="t" r="r" b="b"/>
                <a:pathLst>
                  <a:path w="1120" h="549" extrusionOk="0">
                    <a:moveTo>
                      <a:pt x="1096" y="0"/>
                    </a:moveTo>
                    <a:cubicBezTo>
                      <a:pt x="917" y="36"/>
                      <a:pt x="751" y="143"/>
                      <a:pt x="572" y="238"/>
                    </a:cubicBezTo>
                    <a:cubicBezTo>
                      <a:pt x="393" y="334"/>
                      <a:pt x="215" y="417"/>
                      <a:pt x="36" y="500"/>
                    </a:cubicBezTo>
                    <a:cubicBezTo>
                      <a:pt x="1" y="512"/>
                      <a:pt x="24" y="548"/>
                      <a:pt x="48" y="548"/>
                    </a:cubicBezTo>
                    <a:cubicBezTo>
                      <a:pt x="405" y="489"/>
                      <a:pt x="834" y="262"/>
                      <a:pt x="1108" y="24"/>
                    </a:cubicBezTo>
                    <a:cubicBezTo>
                      <a:pt x="1120" y="12"/>
                      <a:pt x="1108" y="0"/>
                      <a:pt x="109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6" name="Google Shape;606;p33"/>
              <p:cNvSpPr/>
              <p:nvPr/>
            </p:nvSpPr>
            <p:spPr>
              <a:xfrm>
                <a:off x="4082075" y="3611875"/>
                <a:ext cx="29475" cy="15875"/>
              </a:xfrm>
              <a:custGeom>
                <a:avLst/>
                <a:gdLst/>
                <a:ahLst/>
                <a:cxnLst/>
                <a:rect l="l" t="t" r="r" b="b"/>
                <a:pathLst>
                  <a:path w="1179" h="635" extrusionOk="0">
                    <a:moveTo>
                      <a:pt x="1142" y="1"/>
                    </a:moveTo>
                    <a:cubicBezTo>
                      <a:pt x="952" y="48"/>
                      <a:pt x="761" y="168"/>
                      <a:pt x="583" y="251"/>
                    </a:cubicBezTo>
                    <a:cubicBezTo>
                      <a:pt x="380" y="358"/>
                      <a:pt x="178" y="453"/>
                      <a:pt x="11" y="596"/>
                    </a:cubicBezTo>
                    <a:cubicBezTo>
                      <a:pt x="1" y="606"/>
                      <a:pt x="17" y="634"/>
                      <a:pt x="37" y="634"/>
                    </a:cubicBezTo>
                    <a:cubicBezTo>
                      <a:pt x="40" y="634"/>
                      <a:pt x="44" y="634"/>
                      <a:pt x="47" y="632"/>
                    </a:cubicBezTo>
                    <a:cubicBezTo>
                      <a:pt x="249" y="572"/>
                      <a:pt x="440" y="429"/>
                      <a:pt x="642" y="346"/>
                    </a:cubicBezTo>
                    <a:cubicBezTo>
                      <a:pt x="821" y="251"/>
                      <a:pt x="1023" y="168"/>
                      <a:pt x="1154" y="37"/>
                    </a:cubicBezTo>
                    <a:cubicBezTo>
                      <a:pt x="1178" y="13"/>
                      <a:pt x="1154" y="1"/>
                      <a:pt x="114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7" name="Google Shape;607;p33"/>
              <p:cNvSpPr/>
              <p:nvPr/>
            </p:nvSpPr>
            <p:spPr>
              <a:xfrm>
                <a:off x="4089525" y="3618725"/>
                <a:ext cx="31550" cy="17050"/>
              </a:xfrm>
              <a:custGeom>
                <a:avLst/>
                <a:gdLst/>
                <a:ahLst/>
                <a:cxnLst/>
                <a:rect l="l" t="t" r="r" b="b"/>
                <a:pathLst>
                  <a:path w="1262" h="682" extrusionOk="0">
                    <a:moveTo>
                      <a:pt x="1202" y="1"/>
                    </a:moveTo>
                    <a:cubicBezTo>
                      <a:pt x="999" y="36"/>
                      <a:pt x="821" y="179"/>
                      <a:pt x="618" y="275"/>
                    </a:cubicBezTo>
                    <a:cubicBezTo>
                      <a:pt x="416" y="394"/>
                      <a:pt x="201" y="501"/>
                      <a:pt x="11" y="632"/>
                    </a:cubicBezTo>
                    <a:cubicBezTo>
                      <a:pt x="1" y="652"/>
                      <a:pt x="8" y="682"/>
                      <a:pt x="33" y="682"/>
                    </a:cubicBezTo>
                    <a:cubicBezTo>
                      <a:pt x="37" y="682"/>
                      <a:pt x="42" y="681"/>
                      <a:pt x="47" y="679"/>
                    </a:cubicBezTo>
                    <a:cubicBezTo>
                      <a:pt x="249" y="608"/>
                      <a:pt x="463" y="501"/>
                      <a:pt x="654" y="394"/>
                    </a:cubicBezTo>
                    <a:cubicBezTo>
                      <a:pt x="844" y="298"/>
                      <a:pt x="1071" y="203"/>
                      <a:pt x="1237" y="60"/>
                    </a:cubicBezTo>
                    <a:cubicBezTo>
                      <a:pt x="1261" y="24"/>
                      <a:pt x="1237" y="1"/>
                      <a:pt x="120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8" name="Google Shape;608;p33"/>
              <p:cNvSpPr/>
              <p:nvPr/>
            </p:nvSpPr>
            <p:spPr>
              <a:xfrm>
                <a:off x="4095775" y="3624975"/>
                <a:ext cx="34825" cy="20600"/>
              </a:xfrm>
              <a:custGeom>
                <a:avLst/>
                <a:gdLst/>
                <a:ahLst/>
                <a:cxnLst/>
                <a:rect l="l" t="t" r="r" b="b"/>
                <a:pathLst>
                  <a:path w="1393" h="824" extrusionOk="0">
                    <a:moveTo>
                      <a:pt x="1368" y="1"/>
                    </a:moveTo>
                    <a:cubicBezTo>
                      <a:pt x="1130" y="48"/>
                      <a:pt x="904" y="203"/>
                      <a:pt x="701" y="346"/>
                    </a:cubicBezTo>
                    <a:cubicBezTo>
                      <a:pt x="475" y="489"/>
                      <a:pt x="249" y="644"/>
                      <a:pt x="11" y="763"/>
                    </a:cubicBezTo>
                    <a:cubicBezTo>
                      <a:pt x="0" y="774"/>
                      <a:pt x="9" y="824"/>
                      <a:pt x="38" y="824"/>
                    </a:cubicBezTo>
                    <a:cubicBezTo>
                      <a:pt x="40" y="824"/>
                      <a:pt x="43" y="823"/>
                      <a:pt x="47" y="822"/>
                    </a:cubicBezTo>
                    <a:cubicBezTo>
                      <a:pt x="285" y="727"/>
                      <a:pt x="499" y="596"/>
                      <a:pt x="713" y="465"/>
                    </a:cubicBezTo>
                    <a:cubicBezTo>
                      <a:pt x="940" y="322"/>
                      <a:pt x="1190" y="203"/>
                      <a:pt x="1380" y="25"/>
                    </a:cubicBezTo>
                    <a:cubicBezTo>
                      <a:pt x="1392" y="13"/>
                      <a:pt x="1380" y="1"/>
                      <a:pt x="136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09" name="Google Shape;609;p33"/>
              <p:cNvSpPr/>
              <p:nvPr/>
            </p:nvSpPr>
            <p:spPr>
              <a:xfrm>
                <a:off x="4102275" y="3630425"/>
                <a:ext cx="39550" cy="24650"/>
              </a:xfrm>
              <a:custGeom>
                <a:avLst/>
                <a:gdLst/>
                <a:ahLst/>
                <a:cxnLst/>
                <a:rect l="l" t="t" r="r" b="b"/>
                <a:pathLst>
                  <a:path w="1582" h="986" extrusionOk="0">
                    <a:moveTo>
                      <a:pt x="1569" y="1"/>
                    </a:moveTo>
                    <a:cubicBezTo>
                      <a:pt x="1566" y="1"/>
                      <a:pt x="1564" y="3"/>
                      <a:pt x="1561" y="9"/>
                    </a:cubicBezTo>
                    <a:cubicBezTo>
                      <a:pt x="1287" y="104"/>
                      <a:pt x="1061" y="283"/>
                      <a:pt x="822" y="438"/>
                    </a:cubicBezTo>
                    <a:cubicBezTo>
                      <a:pt x="561" y="616"/>
                      <a:pt x="287" y="771"/>
                      <a:pt x="25" y="950"/>
                    </a:cubicBezTo>
                    <a:cubicBezTo>
                      <a:pt x="1" y="961"/>
                      <a:pt x="25" y="985"/>
                      <a:pt x="37" y="985"/>
                    </a:cubicBezTo>
                    <a:cubicBezTo>
                      <a:pt x="322" y="866"/>
                      <a:pt x="572" y="723"/>
                      <a:pt x="822" y="557"/>
                    </a:cubicBezTo>
                    <a:cubicBezTo>
                      <a:pt x="1084" y="390"/>
                      <a:pt x="1346" y="247"/>
                      <a:pt x="1573" y="33"/>
                    </a:cubicBezTo>
                    <a:cubicBezTo>
                      <a:pt x="1582" y="24"/>
                      <a:pt x="1577" y="1"/>
                      <a:pt x="156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0" name="Google Shape;610;p33"/>
              <p:cNvSpPr/>
              <p:nvPr/>
            </p:nvSpPr>
            <p:spPr>
              <a:xfrm>
                <a:off x="3837975" y="3594325"/>
                <a:ext cx="84550" cy="166125"/>
              </a:xfrm>
              <a:custGeom>
                <a:avLst/>
                <a:gdLst/>
                <a:ahLst/>
                <a:cxnLst/>
                <a:rect l="l" t="t" r="r" b="b"/>
                <a:pathLst>
                  <a:path w="3382" h="6645" extrusionOk="0">
                    <a:moveTo>
                      <a:pt x="405" y="0"/>
                    </a:moveTo>
                    <a:lnTo>
                      <a:pt x="0" y="6644"/>
                    </a:lnTo>
                    <a:cubicBezTo>
                      <a:pt x="0" y="6644"/>
                      <a:pt x="1" y="6644"/>
                      <a:pt x="2" y="6644"/>
                    </a:cubicBezTo>
                    <a:cubicBezTo>
                      <a:pt x="82" y="6644"/>
                      <a:pt x="2306" y="6327"/>
                      <a:pt x="3382" y="5930"/>
                    </a:cubicBezTo>
                    <a:lnTo>
                      <a:pt x="405"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1" name="Google Shape;611;p33"/>
              <p:cNvSpPr/>
              <p:nvPr/>
            </p:nvSpPr>
            <p:spPr>
              <a:xfrm>
                <a:off x="3833200" y="3578550"/>
                <a:ext cx="95275" cy="186950"/>
              </a:xfrm>
              <a:custGeom>
                <a:avLst/>
                <a:gdLst/>
                <a:ahLst/>
                <a:cxnLst/>
                <a:rect l="l" t="t" r="r" b="b"/>
                <a:pathLst>
                  <a:path w="3811" h="7478" extrusionOk="0">
                    <a:moveTo>
                      <a:pt x="727" y="1286"/>
                    </a:moveTo>
                    <a:lnTo>
                      <a:pt x="3334" y="6454"/>
                    </a:lnTo>
                    <a:cubicBezTo>
                      <a:pt x="2418" y="6751"/>
                      <a:pt x="917" y="6989"/>
                      <a:pt x="370" y="7085"/>
                    </a:cubicBezTo>
                    <a:lnTo>
                      <a:pt x="727" y="1286"/>
                    </a:lnTo>
                    <a:close/>
                    <a:moveTo>
                      <a:pt x="453" y="0"/>
                    </a:moveTo>
                    <a:lnTo>
                      <a:pt x="1" y="7477"/>
                    </a:lnTo>
                    <a:lnTo>
                      <a:pt x="203" y="7454"/>
                    </a:lnTo>
                    <a:cubicBezTo>
                      <a:pt x="310" y="7442"/>
                      <a:pt x="2537" y="7120"/>
                      <a:pt x="3632" y="6727"/>
                    </a:cubicBezTo>
                    <a:lnTo>
                      <a:pt x="3811" y="6668"/>
                    </a:lnTo>
                    <a:lnTo>
                      <a:pt x="453"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2" name="Google Shape;612;p33"/>
              <p:cNvSpPr/>
              <p:nvPr/>
            </p:nvSpPr>
            <p:spPr>
              <a:xfrm>
                <a:off x="3848675" y="3619325"/>
                <a:ext cx="13725" cy="2450"/>
              </a:xfrm>
              <a:custGeom>
                <a:avLst/>
                <a:gdLst/>
                <a:ahLst/>
                <a:cxnLst/>
                <a:rect l="l" t="t" r="r" b="b"/>
                <a:pathLst>
                  <a:path w="549" h="98" extrusionOk="0">
                    <a:moveTo>
                      <a:pt x="37" y="0"/>
                    </a:moveTo>
                    <a:cubicBezTo>
                      <a:pt x="1" y="0"/>
                      <a:pt x="1" y="48"/>
                      <a:pt x="37" y="48"/>
                    </a:cubicBezTo>
                    <a:lnTo>
                      <a:pt x="298" y="96"/>
                    </a:lnTo>
                    <a:cubicBezTo>
                      <a:pt x="322" y="96"/>
                      <a:pt x="349" y="97"/>
                      <a:pt x="376" y="97"/>
                    </a:cubicBezTo>
                    <a:cubicBezTo>
                      <a:pt x="431" y="97"/>
                      <a:pt x="489" y="92"/>
                      <a:pt x="537" y="60"/>
                    </a:cubicBezTo>
                    <a:cubicBezTo>
                      <a:pt x="549" y="60"/>
                      <a:pt x="549" y="24"/>
                      <a:pt x="537" y="24"/>
                    </a:cubicBezTo>
                    <a:cubicBezTo>
                      <a:pt x="465" y="0"/>
                      <a:pt x="394" y="0"/>
                      <a:pt x="31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3" name="Google Shape;613;p33"/>
              <p:cNvSpPr/>
              <p:nvPr/>
            </p:nvSpPr>
            <p:spPr>
              <a:xfrm>
                <a:off x="3853450" y="3627650"/>
                <a:ext cx="13425" cy="2200"/>
              </a:xfrm>
              <a:custGeom>
                <a:avLst/>
                <a:gdLst/>
                <a:ahLst/>
                <a:cxnLst/>
                <a:rect l="l" t="t" r="r" b="b"/>
                <a:pathLst>
                  <a:path w="537" h="88" extrusionOk="0">
                    <a:moveTo>
                      <a:pt x="298" y="1"/>
                    </a:moveTo>
                    <a:cubicBezTo>
                      <a:pt x="215" y="1"/>
                      <a:pt x="119" y="1"/>
                      <a:pt x="36" y="13"/>
                    </a:cubicBezTo>
                    <a:cubicBezTo>
                      <a:pt x="24" y="25"/>
                      <a:pt x="0" y="60"/>
                      <a:pt x="36" y="60"/>
                    </a:cubicBezTo>
                    <a:cubicBezTo>
                      <a:pt x="107" y="72"/>
                      <a:pt x="203" y="72"/>
                      <a:pt x="286" y="84"/>
                    </a:cubicBezTo>
                    <a:cubicBezTo>
                      <a:pt x="322" y="84"/>
                      <a:pt x="363" y="87"/>
                      <a:pt x="405" y="87"/>
                    </a:cubicBezTo>
                    <a:cubicBezTo>
                      <a:pt x="447" y="87"/>
                      <a:pt x="488" y="84"/>
                      <a:pt x="524" y="72"/>
                    </a:cubicBezTo>
                    <a:cubicBezTo>
                      <a:pt x="536" y="72"/>
                      <a:pt x="536" y="60"/>
                      <a:pt x="524" y="37"/>
                    </a:cubicBezTo>
                    <a:cubicBezTo>
                      <a:pt x="453" y="1"/>
                      <a:pt x="381" y="1"/>
                      <a:pt x="29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4" name="Google Shape;614;p33"/>
              <p:cNvSpPr/>
              <p:nvPr/>
            </p:nvSpPr>
            <p:spPr>
              <a:xfrm>
                <a:off x="3854050" y="3635075"/>
                <a:ext cx="15800" cy="3025"/>
              </a:xfrm>
              <a:custGeom>
                <a:avLst/>
                <a:gdLst/>
                <a:ahLst/>
                <a:cxnLst/>
                <a:rect l="l" t="t" r="r" b="b"/>
                <a:pathLst>
                  <a:path w="632" h="121" extrusionOk="0">
                    <a:moveTo>
                      <a:pt x="510" y="1"/>
                    </a:moveTo>
                    <a:cubicBezTo>
                      <a:pt x="452" y="1"/>
                      <a:pt x="391" y="13"/>
                      <a:pt x="334" y="13"/>
                    </a:cubicBezTo>
                    <a:cubicBezTo>
                      <a:pt x="238" y="13"/>
                      <a:pt x="119" y="13"/>
                      <a:pt x="12" y="37"/>
                    </a:cubicBezTo>
                    <a:cubicBezTo>
                      <a:pt x="0" y="37"/>
                      <a:pt x="0" y="85"/>
                      <a:pt x="12" y="85"/>
                    </a:cubicBezTo>
                    <a:cubicBezTo>
                      <a:pt x="119" y="121"/>
                      <a:pt x="238" y="121"/>
                      <a:pt x="334" y="121"/>
                    </a:cubicBezTo>
                    <a:cubicBezTo>
                      <a:pt x="429" y="121"/>
                      <a:pt x="548" y="121"/>
                      <a:pt x="619" y="61"/>
                    </a:cubicBezTo>
                    <a:cubicBezTo>
                      <a:pt x="631" y="61"/>
                      <a:pt x="631" y="25"/>
                      <a:pt x="619" y="25"/>
                    </a:cubicBezTo>
                    <a:cubicBezTo>
                      <a:pt x="586" y="6"/>
                      <a:pt x="549" y="1"/>
                      <a:pt x="5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5" name="Google Shape;615;p33"/>
              <p:cNvSpPr/>
              <p:nvPr/>
            </p:nvSpPr>
            <p:spPr>
              <a:xfrm>
                <a:off x="3856425" y="3643000"/>
                <a:ext cx="17875" cy="3000"/>
              </a:xfrm>
              <a:custGeom>
                <a:avLst/>
                <a:gdLst/>
                <a:ahLst/>
                <a:cxnLst/>
                <a:rect l="l" t="t" r="r" b="b"/>
                <a:pathLst>
                  <a:path w="715" h="120" extrusionOk="0">
                    <a:moveTo>
                      <a:pt x="485" y="1"/>
                    </a:moveTo>
                    <a:cubicBezTo>
                      <a:pt x="331" y="1"/>
                      <a:pt x="167" y="22"/>
                      <a:pt x="24" y="54"/>
                    </a:cubicBezTo>
                    <a:cubicBezTo>
                      <a:pt x="0" y="54"/>
                      <a:pt x="0" y="101"/>
                      <a:pt x="36" y="113"/>
                    </a:cubicBezTo>
                    <a:cubicBezTo>
                      <a:pt x="95" y="117"/>
                      <a:pt x="158" y="119"/>
                      <a:pt x="224" y="119"/>
                    </a:cubicBezTo>
                    <a:cubicBezTo>
                      <a:pt x="385" y="119"/>
                      <a:pt x="559" y="104"/>
                      <a:pt x="703" y="54"/>
                    </a:cubicBezTo>
                    <a:cubicBezTo>
                      <a:pt x="715" y="54"/>
                      <a:pt x="715" y="18"/>
                      <a:pt x="703" y="18"/>
                    </a:cubicBezTo>
                    <a:cubicBezTo>
                      <a:pt x="635" y="6"/>
                      <a:pt x="561" y="1"/>
                      <a:pt x="48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6" name="Google Shape;616;p33"/>
              <p:cNvSpPr/>
              <p:nvPr/>
            </p:nvSpPr>
            <p:spPr>
              <a:xfrm>
                <a:off x="3859100" y="3649825"/>
                <a:ext cx="20275" cy="4375"/>
              </a:xfrm>
              <a:custGeom>
                <a:avLst/>
                <a:gdLst/>
                <a:ahLst/>
                <a:cxnLst/>
                <a:rect l="l" t="t" r="r" b="b"/>
                <a:pathLst>
                  <a:path w="811" h="175" extrusionOk="0">
                    <a:moveTo>
                      <a:pt x="705" y="0"/>
                    </a:moveTo>
                    <a:cubicBezTo>
                      <a:pt x="609" y="0"/>
                      <a:pt x="513" y="33"/>
                      <a:pt x="417" y="43"/>
                    </a:cubicBezTo>
                    <a:cubicBezTo>
                      <a:pt x="286" y="78"/>
                      <a:pt x="155" y="90"/>
                      <a:pt x="12" y="126"/>
                    </a:cubicBezTo>
                    <a:cubicBezTo>
                      <a:pt x="1" y="150"/>
                      <a:pt x="1" y="162"/>
                      <a:pt x="12" y="162"/>
                    </a:cubicBezTo>
                    <a:cubicBezTo>
                      <a:pt x="68" y="170"/>
                      <a:pt x="131" y="175"/>
                      <a:pt x="198" y="175"/>
                    </a:cubicBezTo>
                    <a:cubicBezTo>
                      <a:pt x="404" y="175"/>
                      <a:pt x="643" y="132"/>
                      <a:pt x="786" y="43"/>
                    </a:cubicBezTo>
                    <a:cubicBezTo>
                      <a:pt x="810" y="31"/>
                      <a:pt x="810" y="7"/>
                      <a:pt x="774" y="7"/>
                    </a:cubicBezTo>
                    <a:cubicBezTo>
                      <a:pt x="751" y="2"/>
                      <a:pt x="728" y="0"/>
                      <a:pt x="70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7" name="Google Shape;617;p33"/>
              <p:cNvSpPr/>
              <p:nvPr/>
            </p:nvSpPr>
            <p:spPr>
              <a:xfrm>
                <a:off x="3860600" y="3659675"/>
                <a:ext cx="21150" cy="3725"/>
              </a:xfrm>
              <a:custGeom>
                <a:avLst/>
                <a:gdLst/>
                <a:ahLst/>
                <a:cxnLst/>
                <a:rect l="l" t="t" r="r" b="b"/>
                <a:pathLst>
                  <a:path w="846" h="149" extrusionOk="0">
                    <a:moveTo>
                      <a:pt x="717" y="0"/>
                    </a:moveTo>
                    <a:cubicBezTo>
                      <a:pt x="492" y="0"/>
                      <a:pt x="238" y="54"/>
                      <a:pt x="36" y="125"/>
                    </a:cubicBezTo>
                    <a:cubicBezTo>
                      <a:pt x="0" y="125"/>
                      <a:pt x="0" y="149"/>
                      <a:pt x="36" y="149"/>
                    </a:cubicBezTo>
                    <a:cubicBezTo>
                      <a:pt x="286" y="149"/>
                      <a:pt x="595" y="101"/>
                      <a:pt x="834" y="30"/>
                    </a:cubicBezTo>
                    <a:cubicBezTo>
                      <a:pt x="845" y="30"/>
                      <a:pt x="845" y="6"/>
                      <a:pt x="834" y="6"/>
                    </a:cubicBezTo>
                    <a:cubicBezTo>
                      <a:pt x="796" y="2"/>
                      <a:pt x="757" y="0"/>
                      <a:pt x="71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8" name="Google Shape;618;p33"/>
              <p:cNvSpPr/>
              <p:nvPr/>
            </p:nvSpPr>
            <p:spPr>
              <a:xfrm>
                <a:off x="3861775" y="3666875"/>
                <a:ext cx="25575" cy="5050"/>
              </a:xfrm>
              <a:custGeom>
                <a:avLst/>
                <a:gdLst/>
                <a:ahLst/>
                <a:cxnLst/>
                <a:rect l="l" t="t" r="r" b="b"/>
                <a:pathLst>
                  <a:path w="1023" h="202" extrusionOk="0">
                    <a:moveTo>
                      <a:pt x="1007" y="0"/>
                    </a:moveTo>
                    <a:cubicBezTo>
                      <a:pt x="1005" y="0"/>
                      <a:pt x="1003" y="1"/>
                      <a:pt x="1001" y="3"/>
                    </a:cubicBezTo>
                    <a:cubicBezTo>
                      <a:pt x="822" y="39"/>
                      <a:pt x="656" y="63"/>
                      <a:pt x="477" y="99"/>
                    </a:cubicBezTo>
                    <a:cubicBezTo>
                      <a:pt x="322" y="111"/>
                      <a:pt x="179" y="123"/>
                      <a:pt x="25" y="158"/>
                    </a:cubicBezTo>
                    <a:cubicBezTo>
                      <a:pt x="1" y="158"/>
                      <a:pt x="13" y="194"/>
                      <a:pt x="25" y="194"/>
                    </a:cubicBezTo>
                    <a:cubicBezTo>
                      <a:pt x="72" y="200"/>
                      <a:pt x="119" y="202"/>
                      <a:pt x="165" y="202"/>
                    </a:cubicBezTo>
                    <a:cubicBezTo>
                      <a:pt x="320" y="202"/>
                      <a:pt x="474" y="177"/>
                      <a:pt x="620" y="158"/>
                    </a:cubicBezTo>
                    <a:cubicBezTo>
                      <a:pt x="763" y="134"/>
                      <a:pt x="894" y="111"/>
                      <a:pt x="1013" y="39"/>
                    </a:cubicBezTo>
                    <a:cubicBezTo>
                      <a:pt x="1022" y="20"/>
                      <a:pt x="1016" y="0"/>
                      <a:pt x="100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19" name="Google Shape;619;p33"/>
              <p:cNvSpPr/>
              <p:nvPr/>
            </p:nvSpPr>
            <p:spPr>
              <a:xfrm>
                <a:off x="3863275" y="3675600"/>
                <a:ext cx="30375" cy="6075"/>
              </a:xfrm>
              <a:custGeom>
                <a:avLst/>
                <a:gdLst/>
                <a:ahLst/>
                <a:cxnLst/>
                <a:rect l="l" t="t" r="r" b="b"/>
                <a:pathLst>
                  <a:path w="1215" h="243" extrusionOk="0">
                    <a:moveTo>
                      <a:pt x="1060" y="1"/>
                    </a:moveTo>
                    <a:cubicBezTo>
                      <a:pt x="933" y="1"/>
                      <a:pt x="809" y="48"/>
                      <a:pt x="679" y="83"/>
                    </a:cubicBezTo>
                    <a:cubicBezTo>
                      <a:pt x="465" y="131"/>
                      <a:pt x="238" y="155"/>
                      <a:pt x="12" y="202"/>
                    </a:cubicBezTo>
                    <a:cubicBezTo>
                      <a:pt x="0" y="202"/>
                      <a:pt x="0" y="238"/>
                      <a:pt x="12" y="238"/>
                    </a:cubicBezTo>
                    <a:cubicBezTo>
                      <a:pt x="57" y="241"/>
                      <a:pt x="101" y="242"/>
                      <a:pt x="144" y="242"/>
                    </a:cubicBezTo>
                    <a:cubicBezTo>
                      <a:pt x="275" y="242"/>
                      <a:pt x="402" y="229"/>
                      <a:pt x="536" y="202"/>
                    </a:cubicBezTo>
                    <a:cubicBezTo>
                      <a:pt x="762" y="178"/>
                      <a:pt x="977" y="71"/>
                      <a:pt x="1203" y="59"/>
                    </a:cubicBezTo>
                    <a:cubicBezTo>
                      <a:pt x="1215" y="59"/>
                      <a:pt x="1215" y="24"/>
                      <a:pt x="1203" y="24"/>
                    </a:cubicBezTo>
                    <a:cubicBezTo>
                      <a:pt x="1154" y="7"/>
                      <a:pt x="1107" y="1"/>
                      <a:pt x="106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0" name="Google Shape;620;p33"/>
              <p:cNvSpPr/>
              <p:nvPr/>
            </p:nvSpPr>
            <p:spPr>
              <a:xfrm>
                <a:off x="3865050" y="3685400"/>
                <a:ext cx="30975" cy="5600"/>
              </a:xfrm>
              <a:custGeom>
                <a:avLst/>
                <a:gdLst/>
                <a:ahLst/>
                <a:cxnLst/>
                <a:rect l="l" t="t" r="r" b="b"/>
                <a:pathLst>
                  <a:path w="1239" h="224" extrusionOk="0">
                    <a:moveTo>
                      <a:pt x="1227" y="1"/>
                    </a:moveTo>
                    <a:cubicBezTo>
                      <a:pt x="1025" y="1"/>
                      <a:pt x="846" y="36"/>
                      <a:pt x="656" y="60"/>
                    </a:cubicBezTo>
                    <a:cubicBezTo>
                      <a:pt x="453" y="96"/>
                      <a:pt x="227" y="108"/>
                      <a:pt x="36" y="179"/>
                    </a:cubicBezTo>
                    <a:cubicBezTo>
                      <a:pt x="1" y="203"/>
                      <a:pt x="1" y="215"/>
                      <a:pt x="36" y="215"/>
                    </a:cubicBezTo>
                    <a:cubicBezTo>
                      <a:pt x="93" y="221"/>
                      <a:pt x="152" y="223"/>
                      <a:pt x="215" y="223"/>
                    </a:cubicBezTo>
                    <a:cubicBezTo>
                      <a:pt x="547" y="223"/>
                      <a:pt x="946" y="147"/>
                      <a:pt x="1227" y="36"/>
                    </a:cubicBezTo>
                    <a:cubicBezTo>
                      <a:pt x="1239" y="36"/>
                      <a:pt x="1239" y="1"/>
                      <a:pt x="12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1" name="Google Shape;621;p33"/>
              <p:cNvSpPr/>
              <p:nvPr/>
            </p:nvSpPr>
            <p:spPr>
              <a:xfrm>
                <a:off x="3871025" y="3697850"/>
                <a:ext cx="30675" cy="5075"/>
              </a:xfrm>
              <a:custGeom>
                <a:avLst/>
                <a:gdLst/>
                <a:ahLst/>
                <a:cxnLst/>
                <a:rect l="l" t="t" r="r" b="b"/>
                <a:pathLst>
                  <a:path w="1227" h="203" extrusionOk="0">
                    <a:moveTo>
                      <a:pt x="1126" y="0"/>
                    </a:moveTo>
                    <a:cubicBezTo>
                      <a:pt x="961" y="0"/>
                      <a:pt x="797" y="31"/>
                      <a:pt x="643" y="62"/>
                    </a:cubicBezTo>
                    <a:cubicBezTo>
                      <a:pt x="452" y="86"/>
                      <a:pt x="238" y="98"/>
                      <a:pt x="47" y="146"/>
                    </a:cubicBezTo>
                    <a:cubicBezTo>
                      <a:pt x="42" y="144"/>
                      <a:pt x="37" y="144"/>
                      <a:pt x="33" y="144"/>
                    </a:cubicBezTo>
                    <a:cubicBezTo>
                      <a:pt x="0" y="144"/>
                      <a:pt x="4" y="181"/>
                      <a:pt x="36" y="181"/>
                    </a:cubicBezTo>
                    <a:cubicBezTo>
                      <a:pt x="121" y="196"/>
                      <a:pt x="214" y="202"/>
                      <a:pt x="310" y="202"/>
                    </a:cubicBezTo>
                    <a:cubicBezTo>
                      <a:pt x="613" y="202"/>
                      <a:pt x="949" y="135"/>
                      <a:pt x="1202" y="27"/>
                    </a:cubicBezTo>
                    <a:cubicBezTo>
                      <a:pt x="1226" y="15"/>
                      <a:pt x="1226" y="3"/>
                      <a:pt x="1202" y="3"/>
                    </a:cubicBezTo>
                    <a:cubicBezTo>
                      <a:pt x="1177" y="1"/>
                      <a:pt x="1151" y="0"/>
                      <a:pt x="112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2" name="Google Shape;622;p33"/>
              <p:cNvSpPr/>
              <p:nvPr/>
            </p:nvSpPr>
            <p:spPr>
              <a:xfrm>
                <a:off x="3871300" y="3707075"/>
                <a:ext cx="32775" cy="6025"/>
              </a:xfrm>
              <a:custGeom>
                <a:avLst/>
                <a:gdLst/>
                <a:ahLst/>
                <a:cxnLst/>
                <a:rect l="l" t="t" r="r" b="b"/>
                <a:pathLst>
                  <a:path w="1311" h="241" extrusionOk="0">
                    <a:moveTo>
                      <a:pt x="1224" y="1"/>
                    </a:moveTo>
                    <a:cubicBezTo>
                      <a:pt x="1052" y="1"/>
                      <a:pt x="873" y="40"/>
                      <a:pt x="703" y="50"/>
                    </a:cubicBezTo>
                    <a:cubicBezTo>
                      <a:pt x="477" y="74"/>
                      <a:pt x="239" y="110"/>
                      <a:pt x="25" y="193"/>
                    </a:cubicBezTo>
                    <a:cubicBezTo>
                      <a:pt x="1" y="217"/>
                      <a:pt x="1" y="241"/>
                      <a:pt x="36" y="241"/>
                    </a:cubicBezTo>
                    <a:cubicBezTo>
                      <a:pt x="263" y="241"/>
                      <a:pt x="477" y="193"/>
                      <a:pt x="703" y="170"/>
                    </a:cubicBezTo>
                    <a:cubicBezTo>
                      <a:pt x="917" y="134"/>
                      <a:pt x="1120" y="122"/>
                      <a:pt x="1298" y="39"/>
                    </a:cubicBezTo>
                    <a:cubicBezTo>
                      <a:pt x="1310" y="15"/>
                      <a:pt x="1298" y="3"/>
                      <a:pt x="1287" y="3"/>
                    </a:cubicBezTo>
                    <a:cubicBezTo>
                      <a:pt x="1266" y="2"/>
                      <a:pt x="1245" y="1"/>
                      <a:pt x="12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3" name="Google Shape;623;p33"/>
              <p:cNvSpPr/>
              <p:nvPr/>
            </p:nvSpPr>
            <p:spPr>
              <a:xfrm>
                <a:off x="3875475" y="3716325"/>
                <a:ext cx="34550" cy="6900"/>
              </a:xfrm>
              <a:custGeom>
                <a:avLst/>
                <a:gdLst/>
                <a:ahLst/>
                <a:cxnLst/>
                <a:rect l="l" t="t" r="r" b="b"/>
                <a:pathLst>
                  <a:path w="1382" h="276" extrusionOk="0">
                    <a:moveTo>
                      <a:pt x="1289" y="0"/>
                    </a:moveTo>
                    <a:cubicBezTo>
                      <a:pt x="1092" y="0"/>
                      <a:pt x="888" y="53"/>
                      <a:pt x="715" y="85"/>
                    </a:cubicBezTo>
                    <a:cubicBezTo>
                      <a:pt x="477" y="121"/>
                      <a:pt x="250" y="157"/>
                      <a:pt x="12" y="228"/>
                    </a:cubicBezTo>
                    <a:cubicBezTo>
                      <a:pt x="0" y="240"/>
                      <a:pt x="12" y="276"/>
                      <a:pt x="36" y="276"/>
                    </a:cubicBezTo>
                    <a:cubicBezTo>
                      <a:pt x="239" y="276"/>
                      <a:pt x="441" y="240"/>
                      <a:pt x="655" y="204"/>
                    </a:cubicBezTo>
                    <a:cubicBezTo>
                      <a:pt x="881" y="157"/>
                      <a:pt x="1131" y="145"/>
                      <a:pt x="1358" y="61"/>
                    </a:cubicBezTo>
                    <a:cubicBezTo>
                      <a:pt x="1382" y="50"/>
                      <a:pt x="1382" y="2"/>
                      <a:pt x="1346" y="2"/>
                    </a:cubicBezTo>
                    <a:cubicBezTo>
                      <a:pt x="1327" y="1"/>
                      <a:pt x="1308" y="0"/>
                      <a:pt x="128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4" name="Google Shape;624;p33"/>
              <p:cNvSpPr/>
              <p:nvPr/>
            </p:nvSpPr>
            <p:spPr>
              <a:xfrm>
                <a:off x="3878450" y="3725650"/>
                <a:ext cx="39025" cy="8600"/>
              </a:xfrm>
              <a:custGeom>
                <a:avLst/>
                <a:gdLst/>
                <a:ahLst/>
                <a:cxnLst/>
                <a:rect l="l" t="t" r="r" b="b"/>
                <a:pathLst>
                  <a:path w="1561" h="344" extrusionOk="0">
                    <a:moveTo>
                      <a:pt x="1393" y="1"/>
                    </a:moveTo>
                    <a:cubicBezTo>
                      <a:pt x="946" y="1"/>
                      <a:pt x="463" y="209"/>
                      <a:pt x="36" y="284"/>
                    </a:cubicBezTo>
                    <a:cubicBezTo>
                      <a:pt x="0" y="308"/>
                      <a:pt x="0" y="343"/>
                      <a:pt x="36" y="343"/>
                    </a:cubicBezTo>
                    <a:cubicBezTo>
                      <a:pt x="274" y="331"/>
                      <a:pt x="489" y="308"/>
                      <a:pt x="727" y="248"/>
                    </a:cubicBezTo>
                    <a:cubicBezTo>
                      <a:pt x="1001" y="189"/>
                      <a:pt x="1298" y="141"/>
                      <a:pt x="1548" y="34"/>
                    </a:cubicBezTo>
                    <a:cubicBezTo>
                      <a:pt x="1560" y="34"/>
                      <a:pt x="1560" y="10"/>
                      <a:pt x="1548" y="10"/>
                    </a:cubicBezTo>
                    <a:cubicBezTo>
                      <a:pt x="1497" y="4"/>
                      <a:pt x="1446" y="1"/>
                      <a:pt x="139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5" name="Google Shape;625;p33"/>
              <p:cNvSpPr/>
              <p:nvPr/>
            </p:nvSpPr>
            <p:spPr>
              <a:xfrm>
                <a:off x="3881425" y="3734625"/>
                <a:ext cx="44950" cy="10925"/>
              </a:xfrm>
              <a:custGeom>
                <a:avLst/>
                <a:gdLst/>
                <a:ahLst/>
                <a:cxnLst/>
                <a:rect l="l" t="t" r="r" b="b"/>
                <a:pathLst>
                  <a:path w="1798" h="437" extrusionOk="0">
                    <a:moveTo>
                      <a:pt x="1788" y="0"/>
                    </a:moveTo>
                    <a:cubicBezTo>
                      <a:pt x="1785" y="0"/>
                      <a:pt x="1780" y="2"/>
                      <a:pt x="1775" y="8"/>
                    </a:cubicBezTo>
                    <a:cubicBezTo>
                      <a:pt x="1203" y="32"/>
                      <a:pt x="560" y="258"/>
                      <a:pt x="12" y="401"/>
                    </a:cubicBezTo>
                    <a:cubicBezTo>
                      <a:pt x="1" y="401"/>
                      <a:pt x="1" y="437"/>
                      <a:pt x="36" y="437"/>
                    </a:cubicBezTo>
                    <a:cubicBezTo>
                      <a:pt x="596" y="401"/>
                      <a:pt x="1263" y="258"/>
                      <a:pt x="1786" y="32"/>
                    </a:cubicBezTo>
                    <a:cubicBezTo>
                      <a:pt x="1795" y="23"/>
                      <a:pt x="1798" y="0"/>
                      <a:pt x="178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6" name="Google Shape;626;p33"/>
              <p:cNvSpPr/>
              <p:nvPr/>
            </p:nvSpPr>
            <p:spPr>
              <a:xfrm>
                <a:off x="3504300" y="2306375"/>
                <a:ext cx="83950" cy="165500"/>
              </a:xfrm>
              <a:custGeom>
                <a:avLst/>
                <a:gdLst/>
                <a:ahLst/>
                <a:cxnLst/>
                <a:rect l="l" t="t" r="r" b="b"/>
                <a:pathLst>
                  <a:path w="3358" h="6620" extrusionOk="0">
                    <a:moveTo>
                      <a:pt x="0" y="822"/>
                    </a:moveTo>
                    <a:lnTo>
                      <a:pt x="0" y="822"/>
                    </a:lnTo>
                    <a:cubicBezTo>
                      <a:pt x="0" y="822"/>
                      <a:pt x="0" y="822"/>
                      <a:pt x="0" y="822"/>
                    </a:cubicBezTo>
                    <a:lnTo>
                      <a:pt x="0" y="822"/>
                    </a:lnTo>
                    <a:lnTo>
                      <a:pt x="0" y="822"/>
                    </a:lnTo>
                    <a:close/>
                    <a:moveTo>
                      <a:pt x="3358" y="0"/>
                    </a:moveTo>
                    <a:lnTo>
                      <a:pt x="3358" y="0"/>
                    </a:lnTo>
                    <a:cubicBezTo>
                      <a:pt x="2224" y="118"/>
                      <a:pt x="37" y="822"/>
                      <a:pt x="1" y="822"/>
                    </a:cubicBezTo>
                    <a:cubicBezTo>
                      <a:pt x="1" y="822"/>
                      <a:pt x="0" y="822"/>
                      <a:pt x="0" y="822"/>
                    </a:cubicBezTo>
                    <a:lnTo>
                      <a:pt x="0" y="822"/>
                    </a:lnTo>
                    <a:lnTo>
                      <a:pt x="3275" y="6620"/>
                    </a:lnTo>
                    <a:lnTo>
                      <a:pt x="3358"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7" name="Google Shape;627;p33"/>
              <p:cNvSpPr/>
              <p:nvPr/>
            </p:nvSpPr>
            <p:spPr>
              <a:xfrm>
                <a:off x="3497750" y="2302200"/>
                <a:ext cx="94675" cy="186050"/>
              </a:xfrm>
              <a:custGeom>
                <a:avLst/>
                <a:gdLst/>
                <a:ahLst/>
                <a:cxnLst/>
                <a:rect l="l" t="t" r="r" b="b"/>
                <a:pathLst>
                  <a:path w="3787" h="7442" extrusionOk="0">
                    <a:moveTo>
                      <a:pt x="3441" y="370"/>
                    </a:moveTo>
                    <a:lnTo>
                      <a:pt x="3370" y="6168"/>
                    </a:lnTo>
                    <a:lnTo>
                      <a:pt x="512" y="1108"/>
                    </a:lnTo>
                    <a:cubicBezTo>
                      <a:pt x="1048" y="941"/>
                      <a:pt x="2501" y="489"/>
                      <a:pt x="3441" y="370"/>
                    </a:cubicBezTo>
                    <a:close/>
                    <a:moveTo>
                      <a:pt x="3787" y="0"/>
                    </a:moveTo>
                    <a:lnTo>
                      <a:pt x="3596" y="12"/>
                    </a:lnTo>
                    <a:cubicBezTo>
                      <a:pt x="2441" y="120"/>
                      <a:pt x="286" y="822"/>
                      <a:pt x="203" y="846"/>
                    </a:cubicBezTo>
                    <a:lnTo>
                      <a:pt x="0" y="905"/>
                    </a:lnTo>
                    <a:lnTo>
                      <a:pt x="3691" y="7442"/>
                    </a:lnTo>
                    <a:lnTo>
                      <a:pt x="3787"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8" name="Google Shape;628;p33"/>
              <p:cNvSpPr/>
              <p:nvPr/>
            </p:nvSpPr>
            <p:spPr>
              <a:xfrm>
                <a:off x="3575725" y="2442100"/>
                <a:ext cx="12225" cy="7175"/>
              </a:xfrm>
              <a:custGeom>
                <a:avLst/>
                <a:gdLst/>
                <a:ahLst/>
                <a:cxnLst/>
                <a:rect l="l" t="t" r="r" b="b"/>
                <a:pathLst>
                  <a:path w="489" h="287" extrusionOk="0">
                    <a:moveTo>
                      <a:pt x="453" y="0"/>
                    </a:moveTo>
                    <a:cubicBezTo>
                      <a:pt x="382" y="0"/>
                      <a:pt x="298" y="48"/>
                      <a:pt x="239" y="96"/>
                    </a:cubicBezTo>
                    <a:cubicBezTo>
                      <a:pt x="156" y="131"/>
                      <a:pt x="84" y="179"/>
                      <a:pt x="13" y="238"/>
                    </a:cubicBezTo>
                    <a:cubicBezTo>
                      <a:pt x="1" y="250"/>
                      <a:pt x="13" y="286"/>
                      <a:pt x="25" y="286"/>
                    </a:cubicBezTo>
                    <a:cubicBezTo>
                      <a:pt x="120" y="250"/>
                      <a:pt x="191" y="215"/>
                      <a:pt x="275" y="167"/>
                    </a:cubicBezTo>
                    <a:cubicBezTo>
                      <a:pt x="358" y="119"/>
                      <a:pt x="429" y="108"/>
                      <a:pt x="477" y="36"/>
                    </a:cubicBezTo>
                    <a:cubicBezTo>
                      <a:pt x="489" y="12"/>
                      <a:pt x="477" y="0"/>
                      <a:pt x="45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29" name="Google Shape;629;p33"/>
              <p:cNvSpPr/>
              <p:nvPr/>
            </p:nvSpPr>
            <p:spPr>
              <a:xfrm>
                <a:off x="3576025" y="2432875"/>
                <a:ext cx="11650" cy="6275"/>
              </a:xfrm>
              <a:custGeom>
                <a:avLst/>
                <a:gdLst/>
                <a:ahLst/>
                <a:cxnLst/>
                <a:rect l="l" t="t" r="r" b="b"/>
                <a:pathLst>
                  <a:path w="466" h="251" extrusionOk="0">
                    <a:moveTo>
                      <a:pt x="441" y="0"/>
                    </a:moveTo>
                    <a:cubicBezTo>
                      <a:pt x="370" y="0"/>
                      <a:pt x="298" y="60"/>
                      <a:pt x="239" y="84"/>
                    </a:cubicBezTo>
                    <a:lnTo>
                      <a:pt x="13" y="226"/>
                    </a:lnTo>
                    <a:cubicBezTo>
                      <a:pt x="1" y="238"/>
                      <a:pt x="25" y="250"/>
                      <a:pt x="48" y="250"/>
                    </a:cubicBezTo>
                    <a:cubicBezTo>
                      <a:pt x="132" y="238"/>
                      <a:pt x="203" y="191"/>
                      <a:pt x="286" y="143"/>
                    </a:cubicBezTo>
                    <a:cubicBezTo>
                      <a:pt x="346" y="119"/>
                      <a:pt x="429" y="72"/>
                      <a:pt x="465" y="12"/>
                    </a:cubicBezTo>
                    <a:cubicBezTo>
                      <a:pt x="465" y="0"/>
                      <a:pt x="465" y="0"/>
                      <a:pt x="44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0" name="Google Shape;630;p33"/>
              <p:cNvSpPr/>
              <p:nvPr/>
            </p:nvSpPr>
            <p:spPr>
              <a:xfrm>
                <a:off x="3572750" y="2424975"/>
                <a:ext cx="14925" cy="7025"/>
              </a:xfrm>
              <a:custGeom>
                <a:avLst/>
                <a:gdLst/>
                <a:ahLst/>
                <a:cxnLst/>
                <a:rect l="l" t="t" r="r" b="b"/>
                <a:pathLst>
                  <a:path w="597" h="281" extrusionOk="0">
                    <a:moveTo>
                      <a:pt x="524" y="0"/>
                    </a:moveTo>
                    <a:cubicBezTo>
                      <a:pt x="451" y="0"/>
                      <a:pt x="369" y="39"/>
                      <a:pt x="310" y="78"/>
                    </a:cubicBezTo>
                    <a:cubicBezTo>
                      <a:pt x="203" y="126"/>
                      <a:pt x="96" y="161"/>
                      <a:pt x="13" y="245"/>
                    </a:cubicBezTo>
                    <a:cubicBezTo>
                      <a:pt x="1" y="257"/>
                      <a:pt x="13" y="281"/>
                      <a:pt x="36" y="281"/>
                    </a:cubicBezTo>
                    <a:cubicBezTo>
                      <a:pt x="144" y="257"/>
                      <a:pt x="251" y="209"/>
                      <a:pt x="334" y="161"/>
                    </a:cubicBezTo>
                    <a:cubicBezTo>
                      <a:pt x="429" y="138"/>
                      <a:pt x="537" y="102"/>
                      <a:pt x="596" y="31"/>
                    </a:cubicBezTo>
                    <a:cubicBezTo>
                      <a:pt x="596" y="19"/>
                      <a:pt x="596" y="7"/>
                      <a:pt x="572" y="7"/>
                    </a:cubicBezTo>
                    <a:cubicBezTo>
                      <a:pt x="557" y="2"/>
                      <a:pt x="541" y="0"/>
                      <a:pt x="5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1" name="Google Shape;631;p33"/>
              <p:cNvSpPr/>
              <p:nvPr/>
            </p:nvSpPr>
            <p:spPr>
              <a:xfrm>
                <a:off x="3571625" y="2415600"/>
                <a:ext cx="16925" cy="7625"/>
              </a:xfrm>
              <a:custGeom>
                <a:avLst/>
                <a:gdLst/>
                <a:ahLst/>
                <a:cxnLst/>
                <a:rect l="l" t="t" r="r" b="b"/>
                <a:pathLst>
                  <a:path w="677" h="305" extrusionOk="0">
                    <a:moveTo>
                      <a:pt x="653" y="1"/>
                    </a:moveTo>
                    <a:cubicBezTo>
                      <a:pt x="427" y="36"/>
                      <a:pt x="201" y="144"/>
                      <a:pt x="10" y="239"/>
                    </a:cubicBezTo>
                    <a:cubicBezTo>
                      <a:pt x="0" y="268"/>
                      <a:pt x="6" y="305"/>
                      <a:pt x="28" y="305"/>
                    </a:cubicBezTo>
                    <a:cubicBezTo>
                      <a:pt x="33" y="305"/>
                      <a:pt x="39" y="303"/>
                      <a:pt x="46" y="298"/>
                    </a:cubicBezTo>
                    <a:cubicBezTo>
                      <a:pt x="248" y="239"/>
                      <a:pt x="486" y="167"/>
                      <a:pt x="665" y="36"/>
                    </a:cubicBezTo>
                    <a:cubicBezTo>
                      <a:pt x="677" y="13"/>
                      <a:pt x="677" y="1"/>
                      <a:pt x="65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2" name="Google Shape;632;p33"/>
              <p:cNvSpPr/>
              <p:nvPr/>
            </p:nvSpPr>
            <p:spPr>
              <a:xfrm>
                <a:off x="3570075" y="2407525"/>
                <a:ext cx="19675" cy="6625"/>
              </a:xfrm>
              <a:custGeom>
                <a:avLst/>
                <a:gdLst/>
                <a:ahLst/>
                <a:cxnLst/>
                <a:rect l="l" t="t" r="r" b="b"/>
                <a:pathLst>
                  <a:path w="787" h="265" extrusionOk="0">
                    <a:moveTo>
                      <a:pt x="725" y="1"/>
                    </a:moveTo>
                    <a:cubicBezTo>
                      <a:pt x="596" y="1"/>
                      <a:pt x="478" y="52"/>
                      <a:pt x="370" y="74"/>
                    </a:cubicBezTo>
                    <a:cubicBezTo>
                      <a:pt x="251" y="121"/>
                      <a:pt x="120" y="169"/>
                      <a:pt x="12" y="240"/>
                    </a:cubicBezTo>
                    <a:cubicBezTo>
                      <a:pt x="1" y="252"/>
                      <a:pt x="12" y="264"/>
                      <a:pt x="24" y="264"/>
                    </a:cubicBezTo>
                    <a:cubicBezTo>
                      <a:pt x="167" y="252"/>
                      <a:pt x="298" y="193"/>
                      <a:pt x="429" y="169"/>
                    </a:cubicBezTo>
                    <a:cubicBezTo>
                      <a:pt x="548" y="133"/>
                      <a:pt x="667" y="121"/>
                      <a:pt x="774" y="50"/>
                    </a:cubicBezTo>
                    <a:cubicBezTo>
                      <a:pt x="786" y="26"/>
                      <a:pt x="786" y="2"/>
                      <a:pt x="763" y="2"/>
                    </a:cubicBezTo>
                    <a:cubicBezTo>
                      <a:pt x="750" y="1"/>
                      <a:pt x="737" y="1"/>
                      <a:pt x="72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3" name="Google Shape;633;p33"/>
              <p:cNvSpPr/>
              <p:nvPr/>
            </p:nvSpPr>
            <p:spPr>
              <a:xfrm>
                <a:off x="3567525" y="2398925"/>
                <a:ext cx="20425" cy="6275"/>
              </a:xfrm>
              <a:custGeom>
                <a:avLst/>
                <a:gdLst/>
                <a:ahLst/>
                <a:cxnLst/>
                <a:rect l="l" t="t" r="r" b="b"/>
                <a:pathLst>
                  <a:path w="817" h="251" extrusionOk="0">
                    <a:moveTo>
                      <a:pt x="805" y="1"/>
                    </a:moveTo>
                    <a:cubicBezTo>
                      <a:pt x="543" y="25"/>
                      <a:pt x="245" y="120"/>
                      <a:pt x="31" y="239"/>
                    </a:cubicBezTo>
                    <a:cubicBezTo>
                      <a:pt x="24" y="237"/>
                      <a:pt x="19" y="236"/>
                      <a:pt x="15" y="236"/>
                    </a:cubicBezTo>
                    <a:cubicBezTo>
                      <a:pt x="1" y="236"/>
                      <a:pt x="12" y="251"/>
                      <a:pt x="31" y="251"/>
                    </a:cubicBezTo>
                    <a:cubicBezTo>
                      <a:pt x="281" y="239"/>
                      <a:pt x="579" y="156"/>
                      <a:pt x="805" y="13"/>
                    </a:cubicBezTo>
                    <a:cubicBezTo>
                      <a:pt x="817" y="13"/>
                      <a:pt x="805" y="1"/>
                      <a:pt x="80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4" name="Google Shape;634;p33"/>
              <p:cNvSpPr/>
              <p:nvPr/>
            </p:nvSpPr>
            <p:spPr>
              <a:xfrm>
                <a:off x="3564775" y="2388675"/>
                <a:ext cx="24675" cy="8550"/>
              </a:xfrm>
              <a:custGeom>
                <a:avLst/>
                <a:gdLst/>
                <a:ahLst/>
                <a:cxnLst/>
                <a:rect l="l" t="t" r="r" b="b"/>
                <a:pathLst>
                  <a:path w="987" h="342" extrusionOk="0">
                    <a:moveTo>
                      <a:pt x="902" y="1"/>
                    </a:moveTo>
                    <a:cubicBezTo>
                      <a:pt x="775" y="1"/>
                      <a:pt x="653" y="49"/>
                      <a:pt x="522" y="89"/>
                    </a:cubicBezTo>
                    <a:cubicBezTo>
                      <a:pt x="355" y="149"/>
                      <a:pt x="177" y="209"/>
                      <a:pt x="22" y="292"/>
                    </a:cubicBezTo>
                    <a:cubicBezTo>
                      <a:pt x="1" y="303"/>
                      <a:pt x="17" y="341"/>
                      <a:pt x="38" y="341"/>
                    </a:cubicBezTo>
                    <a:cubicBezTo>
                      <a:pt x="41" y="341"/>
                      <a:pt x="43" y="341"/>
                      <a:pt x="46" y="340"/>
                    </a:cubicBezTo>
                    <a:cubicBezTo>
                      <a:pt x="213" y="304"/>
                      <a:pt x="355" y="232"/>
                      <a:pt x="522" y="185"/>
                    </a:cubicBezTo>
                    <a:cubicBezTo>
                      <a:pt x="677" y="125"/>
                      <a:pt x="820" y="101"/>
                      <a:pt x="975" y="54"/>
                    </a:cubicBezTo>
                    <a:cubicBezTo>
                      <a:pt x="986" y="54"/>
                      <a:pt x="986" y="30"/>
                      <a:pt x="975" y="6"/>
                    </a:cubicBezTo>
                    <a:cubicBezTo>
                      <a:pt x="950" y="2"/>
                      <a:pt x="926" y="1"/>
                      <a:pt x="90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5" name="Google Shape;635;p33"/>
              <p:cNvSpPr/>
              <p:nvPr/>
            </p:nvSpPr>
            <p:spPr>
              <a:xfrm>
                <a:off x="3561750" y="2377975"/>
                <a:ext cx="29700" cy="9975"/>
              </a:xfrm>
              <a:custGeom>
                <a:avLst/>
                <a:gdLst/>
                <a:ahLst/>
                <a:cxnLst/>
                <a:rect l="l" t="t" r="r" b="b"/>
                <a:pathLst>
                  <a:path w="1188" h="399" extrusionOk="0">
                    <a:moveTo>
                      <a:pt x="1177" y="1"/>
                    </a:moveTo>
                    <a:cubicBezTo>
                      <a:pt x="1174" y="1"/>
                      <a:pt x="1170" y="2"/>
                      <a:pt x="1167" y="6"/>
                    </a:cubicBezTo>
                    <a:cubicBezTo>
                      <a:pt x="977" y="101"/>
                      <a:pt x="750" y="101"/>
                      <a:pt x="536" y="160"/>
                    </a:cubicBezTo>
                    <a:cubicBezTo>
                      <a:pt x="357" y="196"/>
                      <a:pt x="179" y="256"/>
                      <a:pt x="24" y="363"/>
                    </a:cubicBezTo>
                    <a:cubicBezTo>
                      <a:pt x="0" y="375"/>
                      <a:pt x="24" y="398"/>
                      <a:pt x="36" y="398"/>
                    </a:cubicBezTo>
                    <a:cubicBezTo>
                      <a:pt x="274" y="351"/>
                      <a:pt x="500" y="256"/>
                      <a:pt x="738" y="196"/>
                    </a:cubicBezTo>
                    <a:cubicBezTo>
                      <a:pt x="893" y="160"/>
                      <a:pt x="1060" y="160"/>
                      <a:pt x="1179" y="17"/>
                    </a:cubicBezTo>
                    <a:cubicBezTo>
                      <a:pt x="1187" y="9"/>
                      <a:pt x="1184" y="1"/>
                      <a:pt x="117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6" name="Google Shape;636;p33"/>
              <p:cNvSpPr/>
              <p:nvPr/>
            </p:nvSpPr>
            <p:spPr>
              <a:xfrm>
                <a:off x="3559075" y="2368575"/>
                <a:ext cx="29775" cy="9850"/>
              </a:xfrm>
              <a:custGeom>
                <a:avLst/>
                <a:gdLst/>
                <a:ahLst/>
                <a:cxnLst/>
                <a:rect l="l" t="t" r="r" b="b"/>
                <a:pathLst>
                  <a:path w="1191" h="394" extrusionOk="0">
                    <a:moveTo>
                      <a:pt x="1167" y="1"/>
                    </a:moveTo>
                    <a:cubicBezTo>
                      <a:pt x="953" y="12"/>
                      <a:pt x="762" y="72"/>
                      <a:pt x="572" y="131"/>
                    </a:cubicBezTo>
                    <a:cubicBezTo>
                      <a:pt x="381" y="191"/>
                      <a:pt x="179" y="251"/>
                      <a:pt x="0" y="358"/>
                    </a:cubicBezTo>
                    <a:cubicBezTo>
                      <a:pt x="24" y="370"/>
                      <a:pt x="24" y="393"/>
                      <a:pt x="36" y="393"/>
                    </a:cubicBezTo>
                    <a:cubicBezTo>
                      <a:pt x="226" y="370"/>
                      <a:pt x="429" y="298"/>
                      <a:pt x="619" y="239"/>
                    </a:cubicBezTo>
                    <a:cubicBezTo>
                      <a:pt x="810" y="179"/>
                      <a:pt x="1000" y="131"/>
                      <a:pt x="1179" y="24"/>
                    </a:cubicBezTo>
                    <a:cubicBezTo>
                      <a:pt x="1191" y="12"/>
                      <a:pt x="1191" y="1"/>
                      <a:pt x="116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7" name="Google Shape;637;p33"/>
              <p:cNvSpPr/>
              <p:nvPr/>
            </p:nvSpPr>
            <p:spPr>
              <a:xfrm>
                <a:off x="3559950" y="2355475"/>
                <a:ext cx="29200" cy="10450"/>
              </a:xfrm>
              <a:custGeom>
                <a:avLst/>
                <a:gdLst/>
                <a:ahLst/>
                <a:cxnLst/>
                <a:rect l="l" t="t" r="r" b="b"/>
                <a:pathLst>
                  <a:path w="1168" h="418" extrusionOk="0">
                    <a:moveTo>
                      <a:pt x="1132" y="1"/>
                    </a:moveTo>
                    <a:cubicBezTo>
                      <a:pt x="775" y="13"/>
                      <a:pt x="310" y="144"/>
                      <a:pt x="13" y="370"/>
                    </a:cubicBezTo>
                    <a:cubicBezTo>
                      <a:pt x="1" y="382"/>
                      <a:pt x="1" y="417"/>
                      <a:pt x="36" y="417"/>
                    </a:cubicBezTo>
                    <a:cubicBezTo>
                      <a:pt x="227" y="358"/>
                      <a:pt x="417" y="286"/>
                      <a:pt x="608" y="227"/>
                    </a:cubicBezTo>
                    <a:cubicBezTo>
                      <a:pt x="787" y="179"/>
                      <a:pt x="989" y="132"/>
                      <a:pt x="1144" y="24"/>
                    </a:cubicBezTo>
                    <a:cubicBezTo>
                      <a:pt x="1168" y="13"/>
                      <a:pt x="1168" y="1"/>
                      <a:pt x="113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8" name="Google Shape;638;p33"/>
              <p:cNvSpPr/>
              <p:nvPr/>
            </p:nvSpPr>
            <p:spPr>
              <a:xfrm>
                <a:off x="3555200" y="2345650"/>
                <a:ext cx="31575" cy="10150"/>
              </a:xfrm>
              <a:custGeom>
                <a:avLst/>
                <a:gdLst/>
                <a:ahLst/>
                <a:cxnLst/>
                <a:rect l="l" t="t" r="r" b="b"/>
                <a:pathLst>
                  <a:path w="1263" h="406" extrusionOk="0">
                    <a:moveTo>
                      <a:pt x="1239" y="1"/>
                    </a:moveTo>
                    <a:cubicBezTo>
                      <a:pt x="1024" y="1"/>
                      <a:pt x="834" y="96"/>
                      <a:pt x="643" y="156"/>
                    </a:cubicBezTo>
                    <a:cubicBezTo>
                      <a:pt x="429" y="227"/>
                      <a:pt x="203" y="275"/>
                      <a:pt x="12" y="382"/>
                    </a:cubicBezTo>
                    <a:cubicBezTo>
                      <a:pt x="0" y="382"/>
                      <a:pt x="12" y="406"/>
                      <a:pt x="24" y="406"/>
                    </a:cubicBezTo>
                    <a:cubicBezTo>
                      <a:pt x="250" y="394"/>
                      <a:pt x="465" y="322"/>
                      <a:pt x="667" y="263"/>
                    </a:cubicBezTo>
                    <a:cubicBezTo>
                      <a:pt x="858" y="203"/>
                      <a:pt x="1072" y="144"/>
                      <a:pt x="1250" y="36"/>
                    </a:cubicBezTo>
                    <a:cubicBezTo>
                      <a:pt x="1262" y="25"/>
                      <a:pt x="1262" y="1"/>
                      <a:pt x="12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39" name="Google Shape;639;p33"/>
              <p:cNvSpPr/>
              <p:nvPr/>
            </p:nvSpPr>
            <p:spPr>
              <a:xfrm>
                <a:off x="3554900" y="2333750"/>
                <a:ext cx="33650" cy="11325"/>
              </a:xfrm>
              <a:custGeom>
                <a:avLst/>
                <a:gdLst/>
                <a:ahLst/>
                <a:cxnLst/>
                <a:rect l="l" t="t" r="r" b="b"/>
                <a:pathLst>
                  <a:path w="1346" h="453" extrusionOk="0">
                    <a:moveTo>
                      <a:pt x="1310" y="1"/>
                    </a:moveTo>
                    <a:cubicBezTo>
                      <a:pt x="1084" y="36"/>
                      <a:pt x="858" y="108"/>
                      <a:pt x="655" y="179"/>
                    </a:cubicBezTo>
                    <a:cubicBezTo>
                      <a:pt x="429" y="239"/>
                      <a:pt x="215" y="298"/>
                      <a:pt x="12" y="405"/>
                    </a:cubicBezTo>
                    <a:cubicBezTo>
                      <a:pt x="0" y="417"/>
                      <a:pt x="12" y="453"/>
                      <a:pt x="36" y="453"/>
                    </a:cubicBezTo>
                    <a:cubicBezTo>
                      <a:pt x="274" y="405"/>
                      <a:pt x="500" y="346"/>
                      <a:pt x="727" y="274"/>
                    </a:cubicBezTo>
                    <a:cubicBezTo>
                      <a:pt x="917" y="215"/>
                      <a:pt x="1143" y="167"/>
                      <a:pt x="1322" y="60"/>
                    </a:cubicBezTo>
                    <a:cubicBezTo>
                      <a:pt x="1346" y="48"/>
                      <a:pt x="1334" y="1"/>
                      <a:pt x="13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0" name="Google Shape;640;p33"/>
              <p:cNvSpPr/>
              <p:nvPr/>
            </p:nvSpPr>
            <p:spPr>
              <a:xfrm>
                <a:off x="3550425" y="2311425"/>
                <a:ext cx="44975" cy="11050"/>
              </a:xfrm>
              <a:custGeom>
                <a:avLst/>
                <a:gdLst/>
                <a:ahLst/>
                <a:cxnLst/>
                <a:rect l="l" t="t" r="r" b="b"/>
                <a:pathLst>
                  <a:path w="1799" h="442" extrusionOk="0">
                    <a:moveTo>
                      <a:pt x="1763" y="1"/>
                    </a:moveTo>
                    <a:cubicBezTo>
                      <a:pt x="1203" y="24"/>
                      <a:pt x="537" y="203"/>
                      <a:pt x="13" y="405"/>
                    </a:cubicBezTo>
                    <a:cubicBezTo>
                      <a:pt x="1" y="405"/>
                      <a:pt x="1" y="441"/>
                      <a:pt x="25" y="441"/>
                    </a:cubicBezTo>
                    <a:cubicBezTo>
                      <a:pt x="596" y="334"/>
                      <a:pt x="1263" y="262"/>
                      <a:pt x="1787" y="36"/>
                    </a:cubicBezTo>
                    <a:cubicBezTo>
                      <a:pt x="1799" y="24"/>
                      <a:pt x="1799" y="1"/>
                      <a:pt x="176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1" name="Google Shape;641;p33"/>
              <p:cNvSpPr/>
              <p:nvPr/>
            </p:nvSpPr>
            <p:spPr>
              <a:xfrm>
                <a:off x="3287900" y="2387025"/>
                <a:ext cx="124750" cy="157500"/>
              </a:xfrm>
              <a:custGeom>
                <a:avLst/>
                <a:gdLst/>
                <a:ahLst/>
                <a:cxnLst/>
                <a:rect l="l" t="t" r="r" b="b"/>
                <a:pathLst>
                  <a:path w="4990" h="6300" extrusionOk="0">
                    <a:moveTo>
                      <a:pt x="2917" y="1"/>
                    </a:moveTo>
                    <a:cubicBezTo>
                      <a:pt x="1870" y="477"/>
                      <a:pt x="0" y="1882"/>
                      <a:pt x="24" y="1882"/>
                    </a:cubicBezTo>
                    <a:lnTo>
                      <a:pt x="4989" y="6299"/>
                    </a:lnTo>
                    <a:lnTo>
                      <a:pt x="2917"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2" name="Google Shape;642;p33"/>
              <p:cNvSpPr/>
              <p:nvPr/>
            </p:nvSpPr>
            <p:spPr>
              <a:xfrm>
                <a:off x="3281350" y="2381075"/>
                <a:ext cx="140225" cy="177125"/>
              </a:xfrm>
              <a:custGeom>
                <a:avLst/>
                <a:gdLst/>
                <a:ahLst/>
                <a:cxnLst/>
                <a:rect l="l" t="t" r="r" b="b"/>
                <a:pathLst>
                  <a:path w="5609" h="7085" extrusionOk="0">
                    <a:moveTo>
                      <a:pt x="3084" y="477"/>
                    </a:moveTo>
                    <a:lnTo>
                      <a:pt x="4894" y="5989"/>
                    </a:lnTo>
                    <a:lnTo>
                      <a:pt x="548" y="2132"/>
                    </a:lnTo>
                    <a:cubicBezTo>
                      <a:pt x="1001" y="1798"/>
                      <a:pt x="2227" y="905"/>
                      <a:pt x="3084" y="477"/>
                    </a:cubicBezTo>
                    <a:close/>
                    <a:moveTo>
                      <a:pt x="3275" y="1"/>
                    </a:moveTo>
                    <a:lnTo>
                      <a:pt x="3096" y="72"/>
                    </a:lnTo>
                    <a:cubicBezTo>
                      <a:pt x="2048" y="548"/>
                      <a:pt x="239" y="1906"/>
                      <a:pt x="167" y="1965"/>
                    </a:cubicBezTo>
                    <a:lnTo>
                      <a:pt x="1" y="2096"/>
                    </a:lnTo>
                    <a:lnTo>
                      <a:pt x="5608" y="7085"/>
                    </a:lnTo>
                    <a:lnTo>
                      <a:pt x="3275"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3" name="Google Shape;643;p33"/>
              <p:cNvSpPr/>
              <p:nvPr/>
            </p:nvSpPr>
            <p:spPr>
              <a:xfrm>
                <a:off x="3394825" y="2516100"/>
                <a:ext cx="9775" cy="9875"/>
              </a:xfrm>
              <a:custGeom>
                <a:avLst/>
                <a:gdLst/>
                <a:ahLst/>
                <a:cxnLst/>
                <a:rect l="l" t="t" r="r" b="b"/>
                <a:pathLst>
                  <a:path w="391" h="395" extrusionOk="0">
                    <a:moveTo>
                      <a:pt x="372" y="0"/>
                    </a:moveTo>
                    <a:cubicBezTo>
                      <a:pt x="369" y="0"/>
                      <a:pt x="367" y="2"/>
                      <a:pt x="367" y="5"/>
                    </a:cubicBezTo>
                    <a:cubicBezTo>
                      <a:pt x="295" y="29"/>
                      <a:pt x="236" y="88"/>
                      <a:pt x="176" y="148"/>
                    </a:cubicBezTo>
                    <a:cubicBezTo>
                      <a:pt x="117" y="231"/>
                      <a:pt x="57" y="291"/>
                      <a:pt x="10" y="374"/>
                    </a:cubicBezTo>
                    <a:cubicBezTo>
                      <a:pt x="1" y="374"/>
                      <a:pt x="19" y="394"/>
                      <a:pt x="33" y="394"/>
                    </a:cubicBezTo>
                    <a:cubicBezTo>
                      <a:pt x="38" y="394"/>
                      <a:pt x="42" y="392"/>
                      <a:pt x="45" y="386"/>
                    </a:cubicBezTo>
                    <a:cubicBezTo>
                      <a:pt x="117" y="326"/>
                      <a:pt x="176" y="267"/>
                      <a:pt x="248" y="196"/>
                    </a:cubicBezTo>
                    <a:cubicBezTo>
                      <a:pt x="295" y="136"/>
                      <a:pt x="367" y="88"/>
                      <a:pt x="391" y="17"/>
                    </a:cubicBezTo>
                    <a:cubicBezTo>
                      <a:pt x="391" y="9"/>
                      <a:pt x="379" y="0"/>
                      <a:pt x="37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4" name="Google Shape;644;p33"/>
              <p:cNvSpPr/>
              <p:nvPr/>
            </p:nvSpPr>
            <p:spPr>
              <a:xfrm>
                <a:off x="3392250" y="2506400"/>
                <a:ext cx="9375" cy="9925"/>
              </a:xfrm>
              <a:custGeom>
                <a:avLst/>
                <a:gdLst/>
                <a:ahLst/>
                <a:cxnLst/>
                <a:rect l="l" t="t" r="r" b="b"/>
                <a:pathLst>
                  <a:path w="375" h="397" extrusionOk="0">
                    <a:moveTo>
                      <a:pt x="351" y="0"/>
                    </a:moveTo>
                    <a:cubicBezTo>
                      <a:pt x="279" y="36"/>
                      <a:pt x="232" y="107"/>
                      <a:pt x="172" y="167"/>
                    </a:cubicBezTo>
                    <a:cubicBezTo>
                      <a:pt x="113" y="226"/>
                      <a:pt x="53" y="286"/>
                      <a:pt x="29" y="357"/>
                    </a:cubicBezTo>
                    <a:cubicBezTo>
                      <a:pt x="0" y="377"/>
                      <a:pt x="19" y="396"/>
                      <a:pt x="33" y="396"/>
                    </a:cubicBezTo>
                    <a:cubicBezTo>
                      <a:pt x="36" y="396"/>
                      <a:pt x="39" y="395"/>
                      <a:pt x="41" y="393"/>
                    </a:cubicBezTo>
                    <a:cubicBezTo>
                      <a:pt x="113" y="345"/>
                      <a:pt x="172" y="286"/>
                      <a:pt x="232" y="214"/>
                    </a:cubicBezTo>
                    <a:cubicBezTo>
                      <a:pt x="279" y="155"/>
                      <a:pt x="351" y="95"/>
                      <a:pt x="375" y="24"/>
                    </a:cubicBezTo>
                    <a:cubicBezTo>
                      <a:pt x="375" y="0"/>
                      <a:pt x="351" y="0"/>
                      <a:pt x="35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5" name="Google Shape;645;p33"/>
              <p:cNvSpPr/>
              <p:nvPr/>
            </p:nvSpPr>
            <p:spPr>
              <a:xfrm>
                <a:off x="3386725" y="2499550"/>
                <a:ext cx="11925" cy="11100"/>
              </a:xfrm>
              <a:custGeom>
                <a:avLst/>
                <a:gdLst/>
                <a:ahLst/>
                <a:cxnLst/>
                <a:rect l="l" t="t" r="r" b="b"/>
                <a:pathLst>
                  <a:path w="477" h="444" extrusionOk="0">
                    <a:moveTo>
                      <a:pt x="453" y="0"/>
                    </a:moveTo>
                    <a:cubicBezTo>
                      <a:pt x="369" y="0"/>
                      <a:pt x="274" y="96"/>
                      <a:pt x="215" y="143"/>
                    </a:cubicBezTo>
                    <a:cubicBezTo>
                      <a:pt x="143" y="215"/>
                      <a:pt x="48" y="310"/>
                      <a:pt x="0" y="393"/>
                    </a:cubicBezTo>
                    <a:cubicBezTo>
                      <a:pt x="0" y="423"/>
                      <a:pt x="16" y="444"/>
                      <a:pt x="29" y="444"/>
                    </a:cubicBezTo>
                    <a:cubicBezTo>
                      <a:pt x="31" y="444"/>
                      <a:pt x="34" y="443"/>
                      <a:pt x="36" y="441"/>
                    </a:cubicBezTo>
                    <a:cubicBezTo>
                      <a:pt x="131" y="381"/>
                      <a:pt x="203" y="310"/>
                      <a:pt x="274" y="238"/>
                    </a:cubicBezTo>
                    <a:cubicBezTo>
                      <a:pt x="334" y="179"/>
                      <a:pt x="453" y="119"/>
                      <a:pt x="477" y="24"/>
                    </a:cubicBezTo>
                    <a:cubicBezTo>
                      <a:pt x="477" y="12"/>
                      <a:pt x="477" y="0"/>
                      <a:pt x="45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6" name="Google Shape;646;p33"/>
              <p:cNvSpPr/>
              <p:nvPr/>
            </p:nvSpPr>
            <p:spPr>
              <a:xfrm>
                <a:off x="3382875" y="2490800"/>
                <a:ext cx="14125" cy="12100"/>
              </a:xfrm>
              <a:custGeom>
                <a:avLst/>
                <a:gdLst/>
                <a:ahLst/>
                <a:cxnLst/>
                <a:rect l="l" t="t" r="r" b="b"/>
                <a:pathLst>
                  <a:path w="565" h="484" extrusionOk="0">
                    <a:moveTo>
                      <a:pt x="542" y="0"/>
                    </a:moveTo>
                    <a:cubicBezTo>
                      <a:pt x="538" y="0"/>
                      <a:pt x="535" y="2"/>
                      <a:pt x="535" y="5"/>
                    </a:cubicBezTo>
                    <a:cubicBezTo>
                      <a:pt x="345" y="88"/>
                      <a:pt x="166" y="267"/>
                      <a:pt x="11" y="434"/>
                    </a:cubicBezTo>
                    <a:cubicBezTo>
                      <a:pt x="1" y="444"/>
                      <a:pt x="9" y="483"/>
                      <a:pt x="36" y="483"/>
                    </a:cubicBezTo>
                    <a:cubicBezTo>
                      <a:pt x="40" y="483"/>
                      <a:pt x="43" y="483"/>
                      <a:pt x="47" y="481"/>
                    </a:cubicBezTo>
                    <a:cubicBezTo>
                      <a:pt x="226" y="362"/>
                      <a:pt x="428" y="207"/>
                      <a:pt x="547" y="17"/>
                    </a:cubicBezTo>
                    <a:cubicBezTo>
                      <a:pt x="564" y="8"/>
                      <a:pt x="551" y="0"/>
                      <a:pt x="54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7" name="Google Shape;647;p33"/>
              <p:cNvSpPr/>
              <p:nvPr/>
            </p:nvSpPr>
            <p:spPr>
              <a:xfrm>
                <a:off x="3378375" y="2482200"/>
                <a:ext cx="17475" cy="12300"/>
              </a:xfrm>
              <a:custGeom>
                <a:avLst/>
                <a:gdLst/>
                <a:ahLst/>
                <a:cxnLst/>
                <a:rect l="l" t="t" r="r" b="b"/>
                <a:pathLst>
                  <a:path w="699" h="492" extrusionOk="0">
                    <a:moveTo>
                      <a:pt x="665" y="0"/>
                    </a:moveTo>
                    <a:cubicBezTo>
                      <a:pt x="661" y="0"/>
                      <a:pt x="658" y="1"/>
                      <a:pt x="656" y="4"/>
                    </a:cubicBezTo>
                    <a:cubicBezTo>
                      <a:pt x="525" y="28"/>
                      <a:pt x="406" y="135"/>
                      <a:pt x="299" y="206"/>
                    </a:cubicBezTo>
                    <a:cubicBezTo>
                      <a:pt x="191" y="289"/>
                      <a:pt x="84" y="361"/>
                      <a:pt x="13" y="468"/>
                    </a:cubicBezTo>
                    <a:cubicBezTo>
                      <a:pt x="1" y="480"/>
                      <a:pt x="37" y="492"/>
                      <a:pt x="49" y="492"/>
                    </a:cubicBezTo>
                    <a:cubicBezTo>
                      <a:pt x="180" y="432"/>
                      <a:pt x="287" y="325"/>
                      <a:pt x="406" y="254"/>
                    </a:cubicBezTo>
                    <a:cubicBezTo>
                      <a:pt x="489" y="194"/>
                      <a:pt x="608" y="135"/>
                      <a:pt x="680" y="28"/>
                    </a:cubicBezTo>
                    <a:cubicBezTo>
                      <a:pt x="699" y="18"/>
                      <a:pt x="679" y="0"/>
                      <a:pt x="66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8" name="Google Shape;648;p33"/>
              <p:cNvSpPr/>
              <p:nvPr/>
            </p:nvSpPr>
            <p:spPr>
              <a:xfrm>
                <a:off x="3373375" y="2474550"/>
                <a:ext cx="16950" cy="12300"/>
              </a:xfrm>
              <a:custGeom>
                <a:avLst/>
                <a:gdLst/>
                <a:ahLst/>
                <a:cxnLst/>
                <a:rect l="l" t="t" r="r" b="b"/>
                <a:pathLst>
                  <a:path w="678" h="492" extrusionOk="0">
                    <a:moveTo>
                      <a:pt x="665" y="0"/>
                    </a:moveTo>
                    <a:cubicBezTo>
                      <a:pt x="534" y="60"/>
                      <a:pt x="427" y="143"/>
                      <a:pt x="308" y="238"/>
                    </a:cubicBezTo>
                    <a:cubicBezTo>
                      <a:pt x="201" y="310"/>
                      <a:pt x="94" y="381"/>
                      <a:pt x="10" y="476"/>
                    </a:cubicBezTo>
                    <a:cubicBezTo>
                      <a:pt x="1" y="476"/>
                      <a:pt x="7" y="492"/>
                      <a:pt x="15" y="492"/>
                    </a:cubicBezTo>
                    <a:cubicBezTo>
                      <a:pt x="18" y="492"/>
                      <a:pt x="20" y="491"/>
                      <a:pt x="22" y="488"/>
                    </a:cubicBezTo>
                    <a:cubicBezTo>
                      <a:pt x="141" y="441"/>
                      <a:pt x="260" y="357"/>
                      <a:pt x="368" y="286"/>
                    </a:cubicBezTo>
                    <a:cubicBezTo>
                      <a:pt x="487" y="203"/>
                      <a:pt x="582" y="119"/>
                      <a:pt x="677" y="12"/>
                    </a:cubicBezTo>
                    <a:cubicBezTo>
                      <a:pt x="677" y="0"/>
                      <a:pt x="677" y="0"/>
                      <a:pt x="66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49" name="Google Shape;649;p33"/>
              <p:cNvSpPr/>
              <p:nvPr/>
            </p:nvSpPr>
            <p:spPr>
              <a:xfrm>
                <a:off x="3368000" y="2465325"/>
                <a:ext cx="21125" cy="14950"/>
              </a:xfrm>
              <a:custGeom>
                <a:avLst/>
                <a:gdLst/>
                <a:ahLst/>
                <a:cxnLst/>
                <a:rect l="l" t="t" r="r" b="b"/>
                <a:pathLst>
                  <a:path w="845" h="598" extrusionOk="0">
                    <a:moveTo>
                      <a:pt x="821" y="0"/>
                    </a:moveTo>
                    <a:cubicBezTo>
                      <a:pt x="690" y="12"/>
                      <a:pt x="571" y="95"/>
                      <a:pt x="464" y="179"/>
                    </a:cubicBezTo>
                    <a:cubicBezTo>
                      <a:pt x="309" y="298"/>
                      <a:pt x="154" y="429"/>
                      <a:pt x="11" y="560"/>
                    </a:cubicBezTo>
                    <a:cubicBezTo>
                      <a:pt x="1" y="570"/>
                      <a:pt x="8" y="598"/>
                      <a:pt x="33" y="598"/>
                    </a:cubicBezTo>
                    <a:cubicBezTo>
                      <a:pt x="37" y="598"/>
                      <a:pt x="42" y="597"/>
                      <a:pt x="47" y="595"/>
                    </a:cubicBezTo>
                    <a:cubicBezTo>
                      <a:pt x="190" y="500"/>
                      <a:pt x="309" y="393"/>
                      <a:pt x="452" y="298"/>
                    </a:cubicBezTo>
                    <a:cubicBezTo>
                      <a:pt x="571" y="191"/>
                      <a:pt x="714" y="119"/>
                      <a:pt x="833" y="24"/>
                    </a:cubicBezTo>
                    <a:cubicBezTo>
                      <a:pt x="845" y="12"/>
                      <a:pt x="833" y="0"/>
                      <a:pt x="82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0" name="Google Shape;650;p33"/>
              <p:cNvSpPr/>
              <p:nvPr/>
            </p:nvSpPr>
            <p:spPr>
              <a:xfrm>
                <a:off x="3362025" y="2453450"/>
                <a:ext cx="25325" cy="18975"/>
              </a:xfrm>
              <a:custGeom>
                <a:avLst/>
                <a:gdLst/>
                <a:ahLst/>
                <a:cxnLst/>
                <a:rect l="l" t="t" r="r" b="b"/>
                <a:pathLst>
                  <a:path w="1013" h="759" extrusionOk="0">
                    <a:moveTo>
                      <a:pt x="999" y="1"/>
                    </a:moveTo>
                    <a:cubicBezTo>
                      <a:pt x="996" y="1"/>
                      <a:pt x="992" y="3"/>
                      <a:pt x="988" y="11"/>
                    </a:cubicBezTo>
                    <a:cubicBezTo>
                      <a:pt x="834" y="142"/>
                      <a:pt x="631" y="225"/>
                      <a:pt x="441" y="332"/>
                    </a:cubicBezTo>
                    <a:cubicBezTo>
                      <a:pt x="286" y="439"/>
                      <a:pt x="119" y="558"/>
                      <a:pt x="0" y="701"/>
                    </a:cubicBezTo>
                    <a:cubicBezTo>
                      <a:pt x="0" y="736"/>
                      <a:pt x="6" y="758"/>
                      <a:pt x="19" y="758"/>
                    </a:cubicBezTo>
                    <a:cubicBezTo>
                      <a:pt x="24" y="758"/>
                      <a:pt x="29" y="755"/>
                      <a:pt x="36" y="749"/>
                    </a:cubicBezTo>
                    <a:cubicBezTo>
                      <a:pt x="238" y="630"/>
                      <a:pt x="429" y="475"/>
                      <a:pt x="643" y="332"/>
                    </a:cubicBezTo>
                    <a:cubicBezTo>
                      <a:pt x="774" y="249"/>
                      <a:pt x="941" y="189"/>
                      <a:pt x="1012" y="23"/>
                    </a:cubicBezTo>
                    <a:cubicBezTo>
                      <a:pt x="1012" y="14"/>
                      <a:pt x="1006" y="1"/>
                      <a:pt x="99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1" name="Google Shape;651;p33"/>
              <p:cNvSpPr/>
              <p:nvPr/>
            </p:nvSpPr>
            <p:spPr>
              <a:xfrm>
                <a:off x="3356950" y="2445975"/>
                <a:ext cx="25325" cy="18475"/>
              </a:xfrm>
              <a:custGeom>
                <a:avLst/>
                <a:gdLst/>
                <a:ahLst/>
                <a:cxnLst/>
                <a:rect l="l" t="t" r="r" b="b"/>
                <a:pathLst>
                  <a:path w="1013" h="739" extrusionOk="0">
                    <a:moveTo>
                      <a:pt x="977" y="0"/>
                    </a:moveTo>
                    <a:cubicBezTo>
                      <a:pt x="787" y="72"/>
                      <a:pt x="632" y="203"/>
                      <a:pt x="477" y="310"/>
                    </a:cubicBezTo>
                    <a:cubicBezTo>
                      <a:pt x="310" y="429"/>
                      <a:pt x="132" y="548"/>
                      <a:pt x="13" y="691"/>
                    </a:cubicBezTo>
                    <a:cubicBezTo>
                      <a:pt x="1" y="726"/>
                      <a:pt x="13" y="738"/>
                      <a:pt x="25" y="738"/>
                    </a:cubicBezTo>
                    <a:cubicBezTo>
                      <a:pt x="215" y="655"/>
                      <a:pt x="382" y="500"/>
                      <a:pt x="548" y="381"/>
                    </a:cubicBezTo>
                    <a:cubicBezTo>
                      <a:pt x="691" y="262"/>
                      <a:pt x="858" y="179"/>
                      <a:pt x="989" y="24"/>
                    </a:cubicBezTo>
                    <a:cubicBezTo>
                      <a:pt x="1013" y="12"/>
                      <a:pt x="989" y="0"/>
                      <a:pt x="97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2" name="Google Shape;652;p33"/>
              <p:cNvSpPr/>
              <p:nvPr/>
            </p:nvSpPr>
            <p:spPr>
              <a:xfrm>
                <a:off x="3353150" y="2433400"/>
                <a:ext cx="24575" cy="18925"/>
              </a:xfrm>
              <a:custGeom>
                <a:avLst/>
                <a:gdLst/>
                <a:ahLst/>
                <a:cxnLst/>
                <a:rect l="l" t="t" r="r" b="b"/>
                <a:pathLst>
                  <a:path w="983" h="757" extrusionOk="0">
                    <a:moveTo>
                      <a:pt x="956" y="1"/>
                    </a:moveTo>
                    <a:cubicBezTo>
                      <a:pt x="954" y="1"/>
                      <a:pt x="952" y="1"/>
                      <a:pt x="950" y="3"/>
                    </a:cubicBezTo>
                    <a:cubicBezTo>
                      <a:pt x="760" y="86"/>
                      <a:pt x="581" y="217"/>
                      <a:pt x="415" y="336"/>
                    </a:cubicBezTo>
                    <a:cubicBezTo>
                      <a:pt x="272" y="456"/>
                      <a:pt x="117" y="563"/>
                      <a:pt x="10" y="717"/>
                    </a:cubicBezTo>
                    <a:cubicBezTo>
                      <a:pt x="0" y="737"/>
                      <a:pt x="6" y="756"/>
                      <a:pt x="28" y="756"/>
                    </a:cubicBezTo>
                    <a:cubicBezTo>
                      <a:pt x="33" y="756"/>
                      <a:pt x="39" y="755"/>
                      <a:pt x="46" y="753"/>
                    </a:cubicBezTo>
                    <a:cubicBezTo>
                      <a:pt x="212" y="634"/>
                      <a:pt x="355" y="515"/>
                      <a:pt x="522" y="396"/>
                    </a:cubicBezTo>
                    <a:cubicBezTo>
                      <a:pt x="665" y="289"/>
                      <a:pt x="843" y="182"/>
                      <a:pt x="962" y="39"/>
                    </a:cubicBezTo>
                    <a:cubicBezTo>
                      <a:pt x="983" y="29"/>
                      <a:pt x="968" y="1"/>
                      <a:pt x="95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3" name="Google Shape;653;p33"/>
              <p:cNvSpPr/>
              <p:nvPr/>
            </p:nvSpPr>
            <p:spPr>
              <a:xfrm>
                <a:off x="3345650" y="2424525"/>
                <a:ext cx="27100" cy="19975"/>
              </a:xfrm>
              <a:custGeom>
                <a:avLst/>
                <a:gdLst/>
                <a:ahLst/>
                <a:cxnLst/>
                <a:rect l="l" t="t" r="r" b="b"/>
                <a:pathLst>
                  <a:path w="1084" h="799" extrusionOk="0">
                    <a:moveTo>
                      <a:pt x="1060" y="1"/>
                    </a:moveTo>
                    <a:cubicBezTo>
                      <a:pt x="869" y="60"/>
                      <a:pt x="703" y="215"/>
                      <a:pt x="536" y="334"/>
                    </a:cubicBezTo>
                    <a:cubicBezTo>
                      <a:pt x="357" y="465"/>
                      <a:pt x="167" y="584"/>
                      <a:pt x="12" y="751"/>
                    </a:cubicBezTo>
                    <a:cubicBezTo>
                      <a:pt x="0" y="763"/>
                      <a:pt x="12" y="799"/>
                      <a:pt x="36" y="799"/>
                    </a:cubicBezTo>
                    <a:cubicBezTo>
                      <a:pt x="238" y="715"/>
                      <a:pt x="417" y="572"/>
                      <a:pt x="596" y="441"/>
                    </a:cubicBezTo>
                    <a:cubicBezTo>
                      <a:pt x="762" y="322"/>
                      <a:pt x="953" y="203"/>
                      <a:pt x="1072" y="37"/>
                    </a:cubicBezTo>
                    <a:cubicBezTo>
                      <a:pt x="1084" y="25"/>
                      <a:pt x="1072" y="1"/>
                      <a:pt x="106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4" name="Google Shape;654;p33"/>
              <p:cNvSpPr/>
              <p:nvPr/>
            </p:nvSpPr>
            <p:spPr>
              <a:xfrm>
                <a:off x="3341300" y="2413075"/>
                <a:ext cx="29550" cy="21075"/>
              </a:xfrm>
              <a:custGeom>
                <a:avLst/>
                <a:gdLst/>
                <a:ahLst/>
                <a:cxnLst/>
                <a:rect l="l" t="t" r="r" b="b"/>
                <a:pathLst>
                  <a:path w="1182" h="843" extrusionOk="0">
                    <a:moveTo>
                      <a:pt x="1139" y="0"/>
                    </a:moveTo>
                    <a:cubicBezTo>
                      <a:pt x="1132" y="0"/>
                      <a:pt x="1124" y="2"/>
                      <a:pt x="1115" y="6"/>
                    </a:cubicBezTo>
                    <a:cubicBezTo>
                      <a:pt x="901" y="90"/>
                      <a:pt x="710" y="268"/>
                      <a:pt x="531" y="387"/>
                    </a:cubicBezTo>
                    <a:cubicBezTo>
                      <a:pt x="353" y="507"/>
                      <a:pt x="174" y="626"/>
                      <a:pt x="31" y="792"/>
                    </a:cubicBezTo>
                    <a:cubicBezTo>
                      <a:pt x="1" y="813"/>
                      <a:pt x="23" y="842"/>
                      <a:pt x="45" y="842"/>
                    </a:cubicBezTo>
                    <a:cubicBezTo>
                      <a:pt x="48" y="842"/>
                      <a:pt x="52" y="842"/>
                      <a:pt x="55" y="840"/>
                    </a:cubicBezTo>
                    <a:cubicBezTo>
                      <a:pt x="270" y="721"/>
                      <a:pt x="460" y="578"/>
                      <a:pt x="651" y="447"/>
                    </a:cubicBezTo>
                    <a:cubicBezTo>
                      <a:pt x="817" y="328"/>
                      <a:pt x="1020" y="209"/>
                      <a:pt x="1162" y="66"/>
                    </a:cubicBezTo>
                    <a:cubicBezTo>
                      <a:pt x="1182" y="37"/>
                      <a:pt x="1170" y="0"/>
                      <a:pt x="113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5" name="Google Shape;655;p33"/>
              <p:cNvSpPr/>
              <p:nvPr/>
            </p:nvSpPr>
            <p:spPr>
              <a:xfrm>
                <a:off x="3335675" y="2401800"/>
                <a:ext cx="33500" cy="22550"/>
              </a:xfrm>
              <a:custGeom>
                <a:avLst/>
                <a:gdLst/>
                <a:ahLst/>
                <a:cxnLst/>
                <a:rect l="l" t="t" r="r" b="b"/>
                <a:pathLst>
                  <a:path w="1340" h="902" extrusionOk="0">
                    <a:moveTo>
                      <a:pt x="1331" y="0"/>
                    </a:moveTo>
                    <a:cubicBezTo>
                      <a:pt x="1328" y="0"/>
                      <a:pt x="1323" y="2"/>
                      <a:pt x="1316" y="5"/>
                    </a:cubicBezTo>
                    <a:cubicBezTo>
                      <a:pt x="1078" y="100"/>
                      <a:pt x="864" y="279"/>
                      <a:pt x="637" y="410"/>
                    </a:cubicBezTo>
                    <a:cubicBezTo>
                      <a:pt x="411" y="541"/>
                      <a:pt x="209" y="696"/>
                      <a:pt x="30" y="850"/>
                    </a:cubicBezTo>
                    <a:cubicBezTo>
                      <a:pt x="1" y="880"/>
                      <a:pt x="20" y="901"/>
                      <a:pt x="41" y="901"/>
                    </a:cubicBezTo>
                    <a:cubicBezTo>
                      <a:pt x="45" y="901"/>
                      <a:pt x="50" y="900"/>
                      <a:pt x="54" y="898"/>
                    </a:cubicBezTo>
                    <a:cubicBezTo>
                      <a:pt x="292" y="731"/>
                      <a:pt x="530" y="600"/>
                      <a:pt x="768" y="457"/>
                    </a:cubicBezTo>
                    <a:cubicBezTo>
                      <a:pt x="959" y="338"/>
                      <a:pt x="1197" y="219"/>
                      <a:pt x="1340" y="17"/>
                    </a:cubicBezTo>
                    <a:cubicBezTo>
                      <a:pt x="1340" y="9"/>
                      <a:pt x="1340" y="0"/>
                      <a:pt x="133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6" name="Google Shape;656;p33"/>
              <p:cNvSpPr/>
              <p:nvPr/>
            </p:nvSpPr>
            <p:spPr>
              <a:xfrm>
                <a:off x="3330250" y="2389200"/>
                <a:ext cx="39150" cy="24750"/>
              </a:xfrm>
              <a:custGeom>
                <a:avLst/>
                <a:gdLst/>
                <a:ahLst/>
                <a:cxnLst/>
                <a:rect l="l" t="t" r="r" b="b"/>
                <a:pathLst>
                  <a:path w="1566" h="990" extrusionOk="0">
                    <a:moveTo>
                      <a:pt x="1553" y="1"/>
                    </a:moveTo>
                    <a:cubicBezTo>
                      <a:pt x="1551" y="1"/>
                      <a:pt x="1548" y="3"/>
                      <a:pt x="1545" y="9"/>
                    </a:cubicBezTo>
                    <a:cubicBezTo>
                      <a:pt x="1259" y="104"/>
                      <a:pt x="1009" y="283"/>
                      <a:pt x="747" y="438"/>
                    </a:cubicBezTo>
                    <a:cubicBezTo>
                      <a:pt x="497" y="604"/>
                      <a:pt x="247" y="747"/>
                      <a:pt x="9" y="950"/>
                    </a:cubicBezTo>
                    <a:cubicBezTo>
                      <a:pt x="0" y="976"/>
                      <a:pt x="5" y="990"/>
                      <a:pt x="12" y="990"/>
                    </a:cubicBezTo>
                    <a:cubicBezTo>
                      <a:pt x="15" y="990"/>
                      <a:pt x="18" y="988"/>
                      <a:pt x="21" y="985"/>
                    </a:cubicBezTo>
                    <a:cubicBezTo>
                      <a:pt x="307" y="842"/>
                      <a:pt x="569" y="664"/>
                      <a:pt x="842" y="497"/>
                    </a:cubicBezTo>
                    <a:cubicBezTo>
                      <a:pt x="1081" y="342"/>
                      <a:pt x="1343" y="223"/>
                      <a:pt x="1557" y="33"/>
                    </a:cubicBezTo>
                    <a:cubicBezTo>
                      <a:pt x="1566" y="24"/>
                      <a:pt x="1561" y="1"/>
                      <a:pt x="155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7" name="Google Shape;657;p33"/>
              <p:cNvSpPr/>
              <p:nvPr/>
            </p:nvSpPr>
            <p:spPr>
              <a:xfrm>
                <a:off x="3069725" y="2603725"/>
                <a:ext cx="159550" cy="119675"/>
              </a:xfrm>
              <a:custGeom>
                <a:avLst/>
                <a:gdLst/>
                <a:ahLst/>
                <a:cxnLst/>
                <a:rect l="l" t="t" r="r" b="b"/>
                <a:pathLst>
                  <a:path w="6382" h="4787" extrusionOk="0">
                    <a:moveTo>
                      <a:pt x="1798" y="0"/>
                    </a:moveTo>
                    <a:cubicBezTo>
                      <a:pt x="1072" y="870"/>
                      <a:pt x="0" y="2941"/>
                      <a:pt x="0" y="2941"/>
                    </a:cubicBezTo>
                    <a:lnTo>
                      <a:pt x="6382" y="4787"/>
                    </a:lnTo>
                    <a:lnTo>
                      <a:pt x="1798"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8" name="Google Shape;658;p33"/>
              <p:cNvSpPr/>
              <p:nvPr/>
            </p:nvSpPr>
            <p:spPr>
              <a:xfrm>
                <a:off x="3062875" y="2596875"/>
                <a:ext cx="180400" cy="135175"/>
              </a:xfrm>
              <a:custGeom>
                <a:avLst/>
                <a:gdLst/>
                <a:ahLst/>
                <a:cxnLst/>
                <a:rect l="l" t="t" r="r" b="b"/>
                <a:pathLst>
                  <a:path w="7216" h="5407" extrusionOk="0">
                    <a:moveTo>
                      <a:pt x="2084" y="536"/>
                    </a:moveTo>
                    <a:lnTo>
                      <a:pt x="6084" y="4715"/>
                    </a:lnTo>
                    <a:lnTo>
                      <a:pt x="6084" y="4715"/>
                    </a:lnTo>
                    <a:lnTo>
                      <a:pt x="512" y="3108"/>
                    </a:lnTo>
                    <a:cubicBezTo>
                      <a:pt x="774" y="2620"/>
                      <a:pt x="1501" y="1286"/>
                      <a:pt x="2084" y="536"/>
                    </a:cubicBezTo>
                    <a:close/>
                    <a:moveTo>
                      <a:pt x="2060" y="1"/>
                    </a:moveTo>
                    <a:lnTo>
                      <a:pt x="1941" y="155"/>
                    </a:lnTo>
                    <a:cubicBezTo>
                      <a:pt x="1191" y="1048"/>
                      <a:pt x="155" y="3037"/>
                      <a:pt x="107" y="3132"/>
                    </a:cubicBezTo>
                    <a:lnTo>
                      <a:pt x="0" y="3322"/>
                    </a:lnTo>
                    <a:lnTo>
                      <a:pt x="7216" y="5406"/>
                    </a:lnTo>
                    <a:lnTo>
                      <a:pt x="2060"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59" name="Google Shape;659;p33"/>
              <p:cNvSpPr/>
              <p:nvPr/>
            </p:nvSpPr>
            <p:spPr>
              <a:xfrm>
                <a:off x="3205150" y="2701050"/>
                <a:ext cx="5075" cy="12950"/>
              </a:xfrm>
              <a:custGeom>
                <a:avLst/>
                <a:gdLst/>
                <a:ahLst/>
                <a:cxnLst/>
                <a:rect l="l" t="t" r="r" b="b"/>
                <a:pathLst>
                  <a:path w="203" h="518" extrusionOk="0">
                    <a:moveTo>
                      <a:pt x="155" y="1"/>
                    </a:moveTo>
                    <a:cubicBezTo>
                      <a:pt x="96" y="60"/>
                      <a:pt x="84" y="156"/>
                      <a:pt x="60" y="227"/>
                    </a:cubicBezTo>
                    <a:cubicBezTo>
                      <a:pt x="24" y="310"/>
                      <a:pt x="12" y="406"/>
                      <a:pt x="1" y="489"/>
                    </a:cubicBezTo>
                    <a:cubicBezTo>
                      <a:pt x="9" y="506"/>
                      <a:pt x="24" y="517"/>
                      <a:pt x="32" y="517"/>
                    </a:cubicBezTo>
                    <a:cubicBezTo>
                      <a:pt x="35" y="517"/>
                      <a:pt x="36" y="516"/>
                      <a:pt x="36" y="513"/>
                    </a:cubicBezTo>
                    <a:cubicBezTo>
                      <a:pt x="72" y="418"/>
                      <a:pt x="120" y="346"/>
                      <a:pt x="143" y="251"/>
                    </a:cubicBezTo>
                    <a:cubicBezTo>
                      <a:pt x="179" y="179"/>
                      <a:pt x="203" y="108"/>
                      <a:pt x="191" y="13"/>
                    </a:cubicBezTo>
                    <a:cubicBezTo>
                      <a:pt x="191" y="1"/>
                      <a:pt x="179" y="1"/>
                      <a:pt x="15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0" name="Google Shape;660;p33"/>
              <p:cNvSpPr/>
              <p:nvPr/>
            </p:nvSpPr>
            <p:spPr>
              <a:xfrm>
                <a:off x="3198600" y="2694575"/>
                <a:ext cx="5075" cy="11875"/>
              </a:xfrm>
              <a:custGeom>
                <a:avLst/>
                <a:gdLst/>
                <a:ahLst/>
                <a:cxnLst/>
                <a:rect l="l" t="t" r="r" b="b"/>
                <a:pathLst>
                  <a:path w="203" h="475" extrusionOk="0">
                    <a:moveTo>
                      <a:pt x="172" y="1"/>
                    </a:moveTo>
                    <a:cubicBezTo>
                      <a:pt x="167" y="1"/>
                      <a:pt x="161" y="4"/>
                      <a:pt x="155" y="10"/>
                    </a:cubicBezTo>
                    <a:cubicBezTo>
                      <a:pt x="108" y="69"/>
                      <a:pt x="96" y="153"/>
                      <a:pt x="60" y="212"/>
                    </a:cubicBezTo>
                    <a:cubicBezTo>
                      <a:pt x="36" y="307"/>
                      <a:pt x="1" y="379"/>
                      <a:pt x="1" y="462"/>
                    </a:cubicBezTo>
                    <a:lnTo>
                      <a:pt x="48" y="474"/>
                    </a:lnTo>
                    <a:cubicBezTo>
                      <a:pt x="96" y="391"/>
                      <a:pt x="120" y="307"/>
                      <a:pt x="155" y="236"/>
                    </a:cubicBezTo>
                    <a:cubicBezTo>
                      <a:pt x="167" y="153"/>
                      <a:pt x="203" y="81"/>
                      <a:pt x="179" y="10"/>
                    </a:cubicBezTo>
                    <a:cubicBezTo>
                      <a:pt x="179" y="4"/>
                      <a:pt x="176" y="1"/>
                      <a:pt x="17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1" name="Google Shape;661;p33"/>
              <p:cNvSpPr/>
              <p:nvPr/>
            </p:nvSpPr>
            <p:spPr>
              <a:xfrm>
                <a:off x="3190875" y="2688725"/>
                <a:ext cx="7150" cy="14925"/>
              </a:xfrm>
              <a:custGeom>
                <a:avLst/>
                <a:gdLst/>
                <a:ahLst/>
                <a:cxnLst/>
                <a:rect l="l" t="t" r="r" b="b"/>
                <a:pathLst>
                  <a:path w="286" h="597" extrusionOk="0">
                    <a:moveTo>
                      <a:pt x="251" y="1"/>
                    </a:moveTo>
                    <a:cubicBezTo>
                      <a:pt x="246" y="1"/>
                      <a:pt x="242" y="2"/>
                      <a:pt x="238" y="6"/>
                    </a:cubicBezTo>
                    <a:cubicBezTo>
                      <a:pt x="167" y="53"/>
                      <a:pt x="131" y="149"/>
                      <a:pt x="95" y="244"/>
                    </a:cubicBezTo>
                    <a:cubicBezTo>
                      <a:pt x="48" y="351"/>
                      <a:pt x="0" y="446"/>
                      <a:pt x="0" y="565"/>
                    </a:cubicBezTo>
                    <a:cubicBezTo>
                      <a:pt x="8" y="588"/>
                      <a:pt x="25" y="596"/>
                      <a:pt x="39" y="596"/>
                    </a:cubicBezTo>
                    <a:cubicBezTo>
                      <a:pt x="48" y="596"/>
                      <a:pt x="55" y="593"/>
                      <a:pt x="60" y="589"/>
                    </a:cubicBezTo>
                    <a:cubicBezTo>
                      <a:pt x="107" y="494"/>
                      <a:pt x="155" y="410"/>
                      <a:pt x="179" y="303"/>
                    </a:cubicBezTo>
                    <a:cubicBezTo>
                      <a:pt x="214" y="208"/>
                      <a:pt x="286" y="113"/>
                      <a:pt x="274" y="18"/>
                    </a:cubicBezTo>
                    <a:cubicBezTo>
                      <a:pt x="274" y="9"/>
                      <a:pt x="262" y="1"/>
                      <a:pt x="25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2" name="Google Shape;662;p33"/>
              <p:cNvSpPr/>
              <p:nvPr/>
            </p:nvSpPr>
            <p:spPr>
              <a:xfrm>
                <a:off x="3184325" y="2681575"/>
                <a:ext cx="7750" cy="16525"/>
              </a:xfrm>
              <a:custGeom>
                <a:avLst/>
                <a:gdLst/>
                <a:ahLst/>
                <a:cxnLst/>
                <a:rect l="l" t="t" r="r" b="b"/>
                <a:pathLst>
                  <a:path w="310" h="661" extrusionOk="0">
                    <a:moveTo>
                      <a:pt x="292" y="1"/>
                    </a:moveTo>
                    <a:cubicBezTo>
                      <a:pt x="287" y="1"/>
                      <a:pt x="281" y="2"/>
                      <a:pt x="274" y="6"/>
                    </a:cubicBezTo>
                    <a:cubicBezTo>
                      <a:pt x="143" y="173"/>
                      <a:pt x="60" y="411"/>
                      <a:pt x="0" y="613"/>
                    </a:cubicBezTo>
                    <a:cubicBezTo>
                      <a:pt x="0" y="645"/>
                      <a:pt x="16" y="661"/>
                      <a:pt x="34" y="661"/>
                    </a:cubicBezTo>
                    <a:cubicBezTo>
                      <a:pt x="42" y="661"/>
                      <a:pt x="52" y="657"/>
                      <a:pt x="60" y="649"/>
                    </a:cubicBezTo>
                    <a:cubicBezTo>
                      <a:pt x="155" y="470"/>
                      <a:pt x="274" y="232"/>
                      <a:pt x="310" y="18"/>
                    </a:cubicBezTo>
                    <a:cubicBezTo>
                      <a:pt x="310" y="9"/>
                      <a:pt x="304" y="1"/>
                      <a:pt x="29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3" name="Google Shape;663;p33"/>
              <p:cNvSpPr/>
              <p:nvPr/>
            </p:nvSpPr>
            <p:spPr>
              <a:xfrm>
                <a:off x="3177175" y="2674500"/>
                <a:ext cx="10150" cy="18375"/>
              </a:xfrm>
              <a:custGeom>
                <a:avLst/>
                <a:gdLst/>
                <a:ahLst/>
                <a:cxnLst/>
                <a:rect l="l" t="t" r="r" b="b"/>
                <a:pathLst>
                  <a:path w="406" h="735" extrusionOk="0">
                    <a:moveTo>
                      <a:pt x="375" y="1"/>
                    </a:moveTo>
                    <a:cubicBezTo>
                      <a:pt x="373" y="1"/>
                      <a:pt x="371" y="1"/>
                      <a:pt x="369" y="3"/>
                    </a:cubicBezTo>
                    <a:cubicBezTo>
                      <a:pt x="262" y="86"/>
                      <a:pt x="227" y="217"/>
                      <a:pt x="167" y="325"/>
                    </a:cubicBezTo>
                    <a:cubicBezTo>
                      <a:pt x="107" y="444"/>
                      <a:pt x="24" y="575"/>
                      <a:pt x="0" y="706"/>
                    </a:cubicBezTo>
                    <a:cubicBezTo>
                      <a:pt x="0" y="725"/>
                      <a:pt x="4" y="734"/>
                      <a:pt x="9" y="734"/>
                    </a:cubicBezTo>
                    <a:cubicBezTo>
                      <a:pt x="13" y="734"/>
                      <a:pt x="19" y="728"/>
                      <a:pt x="24" y="718"/>
                    </a:cubicBezTo>
                    <a:cubicBezTo>
                      <a:pt x="119" y="622"/>
                      <a:pt x="167" y="479"/>
                      <a:pt x="238" y="360"/>
                    </a:cubicBezTo>
                    <a:cubicBezTo>
                      <a:pt x="298" y="265"/>
                      <a:pt x="381" y="158"/>
                      <a:pt x="405" y="39"/>
                    </a:cubicBezTo>
                    <a:cubicBezTo>
                      <a:pt x="405" y="29"/>
                      <a:pt x="388" y="1"/>
                      <a:pt x="37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4" name="Google Shape;664;p33"/>
              <p:cNvSpPr/>
              <p:nvPr/>
            </p:nvSpPr>
            <p:spPr>
              <a:xfrm>
                <a:off x="3169025" y="2669800"/>
                <a:ext cx="10250" cy="18450"/>
              </a:xfrm>
              <a:custGeom>
                <a:avLst/>
                <a:gdLst/>
                <a:ahLst/>
                <a:cxnLst/>
                <a:rect l="l" t="t" r="r" b="b"/>
                <a:pathLst>
                  <a:path w="410" h="738" extrusionOk="0">
                    <a:moveTo>
                      <a:pt x="398" y="1"/>
                    </a:moveTo>
                    <a:cubicBezTo>
                      <a:pt x="314" y="108"/>
                      <a:pt x="255" y="227"/>
                      <a:pt x="195" y="346"/>
                    </a:cubicBezTo>
                    <a:cubicBezTo>
                      <a:pt x="136" y="465"/>
                      <a:pt x="52" y="584"/>
                      <a:pt x="17" y="715"/>
                    </a:cubicBezTo>
                    <a:cubicBezTo>
                      <a:pt x="0" y="723"/>
                      <a:pt x="7" y="737"/>
                      <a:pt x="16" y="737"/>
                    </a:cubicBezTo>
                    <a:cubicBezTo>
                      <a:pt x="20" y="737"/>
                      <a:pt x="25" y="734"/>
                      <a:pt x="29" y="727"/>
                    </a:cubicBezTo>
                    <a:cubicBezTo>
                      <a:pt x="195" y="536"/>
                      <a:pt x="350" y="263"/>
                      <a:pt x="410" y="13"/>
                    </a:cubicBezTo>
                    <a:cubicBezTo>
                      <a:pt x="410" y="1"/>
                      <a:pt x="398" y="1"/>
                      <a:pt x="39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5" name="Google Shape;665;p33"/>
              <p:cNvSpPr/>
              <p:nvPr/>
            </p:nvSpPr>
            <p:spPr>
              <a:xfrm>
                <a:off x="3161200" y="2661875"/>
                <a:ext cx="13250" cy="22550"/>
              </a:xfrm>
              <a:custGeom>
                <a:avLst/>
                <a:gdLst/>
                <a:ahLst/>
                <a:cxnLst/>
                <a:rect l="l" t="t" r="r" b="b"/>
                <a:pathLst>
                  <a:path w="530" h="902" extrusionOk="0">
                    <a:moveTo>
                      <a:pt x="501" y="0"/>
                    </a:moveTo>
                    <a:cubicBezTo>
                      <a:pt x="496" y="0"/>
                      <a:pt x="490" y="2"/>
                      <a:pt x="485" y="8"/>
                    </a:cubicBezTo>
                    <a:cubicBezTo>
                      <a:pt x="365" y="80"/>
                      <a:pt x="294" y="234"/>
                      <a:pt x="235" y="353"/>
                    </a:cubicBezTo>
                    <a:cubicBezTo>
                      <a:pt x="163" y="508"/>
                      <a:pt x="68" y="687"/>
                      <a:pt x="8" y="865"/>
                    </a:cubicBezTo>
                    <a:cubicBezTo>
                      <a:pt x="1" y="888"/>
                      <a:pt x="18" y="902"/>
                      <a:pt x="34" y="902"/>
                    </a:cubicBezTo>
                    <a:cubicBezTo>
                      <a:pt x="43" y="902"/>
                      <a:pt x="52" y="898"/>
                      <a:pt x="56" y="889"/>
                    </a:cubicBezTo>
                    <a:cubicBezTo>
                      <a:pt x="163" y="734"/>
                      <a:pt x="223" y="568"/>
                      <a:pt x="294" y="425"/>
                    </a:cubicBezTo>
                    <a:cubicBezTo>
                      <a:pt x="354" y="294"/>
                      <a:pt x="449" y="175"/>
                      <a:pt x="520" y="32"/>
                    </a:cubicBezTo>
                    <a:cubicBezTo>
                      <a:pt x="529" y="23"/>
                      <a:pt x="518" y="0"/>
                      <a:pt x="50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6" name="Google Shape;666;p33"/>
              <p:cNvSpPr/>
              <p:nvPr/>
            </p:nvSpPr>
            <p:spPr>
              <a:xfrm>
                <a:off x="3152475" y="2652900"/>
                <a:ext cx="15500" cy="27175"/>
              </a:xfrm>
              <a:custGeom>
                <a:avLst/>
                <a:gdLst/>
                <a:ahLst/>
                <a:cxnLst/>
                <a:rect l="l" t="t" r="r" b="b"/>
                <a:pathLst>
                  <a:path w="620" h="1087" extrusionOk="0">
                    <a:moveTo>
                      <a:pt x="606" y="1"/>
                    </a:moveTo>
                    <a:cubicBezTo>
                      <a:pt x="598" y="1"/>
                      <a:pt x="589" y="4"/>
                      <a:pt x="584" y="10"/>
                    </a:cubicBezTo>
                    <a:cubicBezTo>
                      <a:pt x="512" y="200"/>
                      <a:pt x="345" y="379"/>
                      <a:pt x="226" y="558"/>
                    </a:cubicBezTo>
                    <a:cubicBezTo>
                      <a:pt x="143" y="724"/>
                      <a:pt x="48" y="891"/>
                      <a:pt x="0" y="1070"/>
                    </a:cubicBezTo>
                    <a:cubicBezTo>
                      <a:pt x="0" y="1078"/>
                      <a:pt x="18" y="1086"/>
                      <a:pt x="33" y="1086"/>
                    </a:cubicBezTo>
                    <a:cubicBezTo>
                      <a:pt x="39" y="1086"/>
                      <a:pt x="44" y="1085"/>
                      <a:pt x="48" y="1081"/>
                    </a:cubicBezTo>
                    <a:cubicBezTo>
                      <a:pt x="179" y="891"/>
                      <a:pt x="274" y="677"/>
                      <a:pt x="393" y="486"/>
                    </a:cubicBezTo>
                    <a:cubicBezTo>
                      <a:pt x="476" y="331"/>
                      <a:pt x="619" y="200"/>
                      <a:pt x="619" y="10"/>
                    </a:cubicBezTo>
                    <a:cubicBezTo>
                      <a:pt x="619" y="4"/>
                      <a:pt x="613" y="1"/>
                      <a:pt x="60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7" name="Google Shape;667;p33"/>
              <p:cNvSpPr/>
              <p:nvPr/>
            </p:nvSpPr>
            <p:spPr>
              <a:xfrm>
                <a:off x="3144425" y="2647350"/>
                <a:ext cx="15200" cy="27475"/>
              </a:xfrm>
              <a:custGeom>
                <a:avLst/>
                <a:gdLst/>
                <a:ahLst/>
                <a:cxnLst/>
                <a:rect l="l" t="t" r="r" b="b"/>
                <a:pathLst>
                  <a:path w="608" h="1099" extrusionOk="0">
                    <a:moveTo>
                      <a:pt x="590" y="1"/>
                    </a:moveTo>
                    <a:cubicBezTo>
                      <a:pt x="585" y="1"/>
                      <a:pt x="579" y="2"/>
                      <a:pt x="572" y="6"/>
                    </a:cubicBezTo>
                    <a:cubicBezTo>
                      <a:pt x="441" y="160"/>
                      <a:pt x="358" y="339"/>
                      <a:pt x="251" y="518"/>
                    </a:cubicBezTo>
                    <a:cubicBezTo>
                      <a:pt x="155" y="696"/>
                      <a:pt x="60" y="863"/>
                      <a:pt x="1" y="1065"/>
                    </a:cubicBezTo>
                    <a:cubicBezTo>
                      <a:pt x="1" y="1082"/>
                      <a:pt x="7" y="1099"/>
                      <a:pt x="14" y="1099"/>
                    </a:cubicBezTo>
                    <a:cubicBezTo>
                      <a:pt x="17" y="1099"/>
                      <a:pt x="21" y="1096"/>
                      <a:pt x="24" y="1089"/>
                    </a:cubicBezTo>
                    <a:cubicBezTo>
                      <a:pt x="167" y="946"/>
                      <a:pt x="239" y="756"/>
                      <a:pt x="346" y="577"/>
                    </a:cubicBezTo>
                    <a:cubicBezTo>
                      <a:pt x="429" y="399"/>
                      <a:pt x="548" y="220"/>
                      <a:pt x="608" y="18"/>
                    </a:cubicBezTo>
                    <a:cubicBezTo>
                      <a:pt x="608" y="9"/>
                      <a:pt x="602" y="1"/>
                      <a:pt x="59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8" name="Google Shape;668;p33"/>
              <p:cNvSpPr/>
              <p:nvPr/>
            </p:nvSpPr>
            <p:spPr>
              <a:xfrm>
                <a:off x="3135725" y="2638425"/>
                <a:ext cx="14675" cy="26975"/>
              </a:xfrm>
              <a:custGeom>
                <a:avLst/>
                <a:gdLst/>
                <a:ahLst/>
                <a:cxnLst/>
                <a:rect l="l" t="t" r="r" b="b"/>
                <a:pathLst>
                  <a:path w="587" h="1079" extrusionOk="0">
                    <a:moveTo>
                      <a:pt x="569" y="1"/>
                    </a:moveTo>
                    <a:cubicBezTo>
                      <a:pt x="564" y="1"/>
                      <a:pt x="558" y="2"/>
                      <a:pt x="551" y="5"/>
                    </a:cubicBezTo>
                    <a:cubicBezTo>
                      <a:pt x="313" y="279"/>
                      <a:pt x="75" y="696"/>
                      <a:pt x="15" y="1053"/>
                    </a:cubicBezTo>
                    <a:cubicBezTo>
                      <a:pt x="1" y="1068"/>
                      <a:pt x="13" y="1078"/>
                      <a:pt x="28" y="1078"/>
                    </a:cubicBezTo>
                    <a:cubicBezTo>
                      <a:pt x="37" y="1078"/>
                      <a:pt x="46" y="1074"/>
                      <a:pt x="51" y="1065"/>
                    </a:cubicBezTo>
                    <a:cubicBezTo>
                      <a:pt x="158" y="887"/>
                      <a:pt x="230" y="708"/>
                      <a:pt x="337" y="529"/>
                    </a:cubicBezTo>
                    <a:cubicBezTo>
                      <a:pt x="420" y="363"/>
                      <a:pt x="527" y="196"/>
                      <a:pt x="587" y="17"/>
                    </a:cubicBezTo>
                    <a:cubicBezTo>
                      <a:pt x="587" y="9"/>
                      <a:pt x="581" y="1"/>
                      <a:pt x="56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69" name="Google Shape;669;p33"/>
              <p:cNvSpPr/>
              <p:nvPr/>
            </p:nvSpPr>
            <p:spPr>
              <a:xfrm>
                <a:off x="3125375" y="2632475"/>
                <a:ext cx="16400" cy="28975"/>
              </a:xfrm>
              <a:custGeom>
                <a:avLst/>
                <a:gdLst/>
                <a:ahLst/>
                <a:cxnLst/>
                <a:rect l="l" t="t" r="r" b="b"/>
                <a:pathLst>
                  <a:path w="656" h="1159" extrusionOk="0">
                    <a:moveTo>
                      <a:pt x="642" y="0"/>
                    </a:moveTo>
                    <a:cubicBezTo>
                      <a:pt x="639" y="0"/>
                      <a:pt x="635" y="2"/>
                      <a:pt x="632" y="5"/>
                    </a:cubicBezTo>
                    <a:cubicBezTo>
                      <a:pt x="477" y="148"/>
                      <a:pt x="405" y="351"/>
                      <a:pt x="298" y="529"/>
                    </a:cubicBezTo>
                    <a:cubicBezTo>
                      <a:pt x="191" y="720"/>
                      <a:pt x="72" y="910"/>
                      <a:pt x="1" y="1125"/>
                    </a:cubicBezTo>
                    <a:cubicBezTo>
                      <a:pt x="1" y="1141"/>
                      <a:pt x="18" y="1158"/>
                      <a:pt x="33" y="1158"/>
                    </a:cubicBezTo>
                    <a:cubicBezTo>
                      <a:pt x="39" y="1158"/>
                      <a:pt x="45" y="1155"/>
                      <a:pt x="48" y="1148"/>
                    </a:cubicBezTo>
                    <a:cubicBezTo>
                      <a:pt x="191" y="994"/>
                      <a:pt x="298" y="779"/>
                      <a:pt x="405" y="589"/>
                    </a:cubicBezTo>
                    <a:cubicBezTo>
                      <a:pt x="489" y="410"/>
                      <a:pt x="608" y="220"/>
                      <a:pt x="655" y="17"/>
                    </a:cubicBezTo>
                    <a:cubicBezTo>
                      <a:pt x="655" y="9"/>
                      <a:pt x="650" y="0"/>
                      <a:pt x="64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0" name="Google Shape;670;p33"/>
              <p:cNvSpPr/>
              <p:nvPr/>
            </p:nvSpPr>
            <p:spPr>
              <a:xfrm>
                <a:off x="3117475" y="2623425"/>
                <a:ext cx="17750" cy="30750"/>
              </a:xfrm>
              <a:custGeom>
                <a:avLst/>
                <a:gdLst/>
                <a:ahLst/>
                <a:cxnLst/>
                <a:rect l="l" t="t" r="r" b="b"/>
                <a:pathLst>
                  <a:path w="710" h="1230" extrusionOk="0">
                    <a:moveTo>
                      <a:pt x="673" y="0"/>
                    </a:moveTo>
                    <a:cubicBezTo>
                      <a:pt x="665" y="0"/>
                      <a:pt x="657" y="3"/>
                      <a:pt x="650" y="10"/>
                    </a:cubicBezTo>
                    <a:cubicBezTo>
                      <a:pt x="495" y="177"/>
                      <a:pt x="412" y="403"/>
                      <a:pt x="305" y="594"/>
                    </a:cubicBezTo>
                    <a:cubicBezTo>
                      <a:pt x="198" y="784"/>
                      <a:pt x="79" y="975"/>
                      <a:pt x="7" y="1201"/>
                    </a:cubicBezTo>
                    <a:cubicBezTo>
                      <a:pt x="1" y="1220"/>
                      <a:pt x="8" y="1229"/>
                      <a:pt x="21" y="1229"/>
                    </a:cubicBezTo>
                    <a:cubicBezTo>
                      <a:pt x="31" y="1229"/>
                      <a:pt x="44" y="1223"/>
                      <a:pt x="55" y="1213"/>
                    </a:cubicBezTo>
                    <a:cubicBezTo>
                      <a:pt x="186" y="1022"/>
                      <a:pt x="305" y="820"/>
                      <a:pt x="424" y="605"/>
                    </a:cubicBezTo>
                    <a:cubicBezTo>
                      <a:pt x="531" y="427"/>
                      <a:pt x="662" y="236"/>
                      <a:pt x="710" y="34"/>
                    </a:cubicBezTo>
                    <a:cubicBezTo>
                      <a:pt x="710" y="17"/>
                      <a:pt x="692" y="0"/>
                      <a:pt x="67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1" name="Google Shape;671;p33"/>
              <p:cNvSpPr/>
              <p:nvPr/>
            </p:nvSpPr>
            <p:spPr>
              <a:xfrm>
                <a:off x="3108000" y="2613425"/>
                <a:ext cx="20675" cy="34200"/>
              </a:xfrm>
              <a:custGeom>
                <a:avLst/>
                <a:gdLst/>
                <a:ahLst/>
                <a:cxnLst/>
                <a:rect l="l" t="t" r="r" b="b"/>
                <a:pathLst>
                  <a:path w="827" h="1368" extrusionOk="0">
                    <a:moveTo>
                      <a:pt x="812" y="1"/>
                    </a:moveTo>
                    <a:cubicBezTo>
                      <a:pt x="809" y="1"/>
                      <a:pt x="806" y="2"/>
                      <a:pt x="803" y="5"/>
                    </a:cubicBezTo>
                    <a:cubicBezTo>
                      <a:pt x="624" y="208"/>
                      <a:pt x="505" y="458"/>
                      <a:pt x="374" y="684"/>
                    </a:cubicBezTo>
                    <a:cubicBezTo>
                      <a:pt x="231" y="898"/>
                      <a:pt x="100" y="1113"/>
                      <a:pt x="17" y="1351"/>
                    </a:cubicBezTo>
                    <a:cubicBezTo>
                      <a:pt x="0" y="1359"/>
                      <a:pt x="19" y="1368"/>
                      <a:pt x="36" y="1368"/>
                    </a:cubicBezTo>
                    <a:cubicBezTo>
                      <a:pt x="43" y="1368"/>
                      <a:pt x="49" y="1366"/>
                      <a:pt x="53" y="1363"/>
                    </a:cubicBezTo>
                    <a:cubicBezTo>
                      <a:pt x="196" y="1125"/>
                      <a:pt x="338" y="922"/>
                      <a:pt x="493" y="696"/>
                    </a:cubicBezTo>
                    <a:cubicBezTo>
                      <a:pt x="624" y="482"/>
                      <a:pt x="791" y="279"/>
                      <a:pt x="827" y="29"/>
                    </a:cubicBezTo>
                    <a:cubicBezTo>
                      <a:pt x="827" y="12"/>
                      <a:pt x="820" y="1"/>
                      <a:pt x="8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2" name="Google Shape;672;p33"/>
              <p:cNvSpPr/>
              <p:nvPr/>
            </p:nvSpPr>
            <p:spPr>
              <a:xfrm>
                <a:off x="3098400" y="2602400"/>
                <a:ext cx="25725" cy="38725"/>
              </a:xfrm>
              <a:custGeom>
                <a:avLst/>
                <a:gdLst/>
                <a:ahLst/>
                <a:cxnLst/>
                <a:rect l="l" t="t" r="r" b="b"/>
                <a:pathLst>
                  <a:path w="1029" h="1549" extrusionOk="0">
                    <a:moveTo>
                      <a:pt x="1009" y="1"/>
                    </a:moveTo>
                    <a:cubicBezTo>
                      <a:pt x="1004" y="1"/>
                      <a:pt x="1000" y="2"/>
                      <a:pt x="996" y="6"/>
                    </a:cubicBezTo>
                    <a:cubicBezTo>
                      <a:pt x="782" y="208"/>
                      <a:pt x="615" y="494"/>
                      <a:pt x="461" y="732"/>
                    </a:cubicBezTo>
                    <a:cubicBezTo>
                      <a:pt x="294" y="982"/>
                      <a:pt x="127" y="1232"/>
                      <a:pt x="8" y="1518"/>
                    </a:cubicBezTo>
                    <a:cubicBezTo>
                      <a:pt x="1" y="1541"/>
                      <a:pt x="7" y="1549"/>
                      <a:pt x="19" y="1549"/>
                    </a:cubicBezTo>
                    <a:cubicBezTo>
                      <a:pt x="26" y="1549"/>
                      <a:pt x="35" y="1546"/>
                      <a:pt x="44" y="1542"/>
                    </a:cubicBezTo>
                    <a:cubicBezTo>
                      <a:pt x="222" y="1280"/>
                      <a:pt x="401" y="1006"/>
                      <a:pt x="580" y="744"/>
                    </a:cubicBezTo>
                    <a:cubicBezTo>
                      <a:pt x="734" y="506"/>
                      <a:pt x="913" y="280"/>
                      <a:pt x="1020" y="18"/>
                    </a:cubicBezTo>
                    <a:cubicBezTo>
                      <a:pt x="1029" y="9"/>
                      <a:pt x="1019" y="1"/>
                      <a:pt x="100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3" name="Google Shape;673;p33"/>
              <p:cNvSpPr/>
              <p:nvPr/>
            </p:nvSpPr>
            <p:spPr>
              <a:xfrm>
                <a:off x="2989950" y="2820125"/>
                <a:ext cx="166400" cy="84550"/>
              </a:xfrm>
              <a:custGeom>
                <a:avLst/>
                <a:gdLst/>
                <a:ahLst/>
                <a:cxnLst/>
                <a:rect l="l" t="t" r="r" b="b"/>
                <a:pathLst>
                  <a:path w="6656" h="3382" extrusionOk="0">
                    <a:moveTo>
                      <a:pt x="762" y="0"/>
                    </a:moveTo>
                    <a:cubicBezTo>
                      <a:pt x="346" y="1084"/>
                      <a:pt x="0" y="3382"/>
                      <a:pt x="0" y="3382"/>
                    </a:cubicBezTo>
                    <a:lnTo>
                      <a:pt x="6656" y="3048"/>
                    </a:lnTo>
                    <a:lnTo>
                      <a:pt x="762"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4" name="Google Shape;674;p33"/>
              <p:cNvSpPr/>
              <p:nvPr/>
            </p:nvSpPr>
            <p:spPr>
              <a:xfrm>
                <a:off x="2984875" y="2814175"/>
                <a:ext cx="187550" cy="94975"/>
              </a:xfrm>
              <a:custGeom>
                <a:avLst/>
                <a:gdLst/>
                <a:ahLst/>
                <a:cxnLst/>
                <a:rect l="l" t="t" r="r" b="b"/>
                <a:pathLst>
                  <a:path w="7502" h="3799" extrusionOk="0">
                    <a:moveTo>
                      <a:pt x="1049" y="488"/>
                    </a:moveTo>
                    <a:lnTo>
                      <a:pt x="6204" y="3155"/>
                    </a:lnTo>
                    <a:lnTo>
                      <a:pt x="394" y="3441"/>
                    </a:lnTo>
                    <a:cubicBezTo>
                      <a:pt x="489" y="2893"/>
                      <a:pt x="751" y="1381"/>
                      <a:pt x="1049" y="488"/>
                    </a:cubicBezTo>
                    <a:close/>
                    <a:moveTo>
                      <a:pt x="870" y="0"/>
                    </a:moveTo>
                    <a:lnTo>
                      <a:pt x="799" y="179"/>
                    </a:lnTo>
                    <a:cubicBezTo>
                      <a:pt x="382" y="1262"/>
                      <a:pt x="37" y="3501"/>
                      <a:pt x="25" y="3584"/>
                    </a:cubicBezTo>
                    <a:lnTo>
                      <a:pt x="1" y="3798"/>
                    </a:lnTo>
                    <a:lnTo>
                      <a:pt x="7502" y="3417"/>
                    </a:lnTo>
                    <a:lnTo>
                      <a:pt x="870"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5" name="Google Shape;675;p33"/>
              <p:cNvSpPr/>
              <p:nvPr/>
            </p:nvSpPr>
            <p:spPr>
              <a:xfrm>
                <a:off x="3129250" y="2881575"/>
                <a:ext cx="2400" cy="13650"/>
              </a:xfrm>
              <a:custGeom>
                <a:avLst/>
                <a:gdLst/>
                <a:ahLst/>
                <a:cxnLst/>
                <a:rect l="l" t="t" r="r" b="b"/>
                <a:pathLst>
                  <a:path w="96" h="546" extrusionOk="0">
                    <a:moveTo>
                      <a:pt x="54" y="1"/>
                    </a:moveTo>
                    <a:cubicBezTo>
                      <a:pt x="45" y="1"/>
                      <a:pt x="36" y="7"/>
                      <a:pt x="36" y="19"/>
                    </a:cubicBezTo>
                    <a:cubicBezTo>
                      <a:pt x="0" y="90"/>
                      <a:pt x="12" y="174"/>
                      <a:pt x="12" y="257"/>
                    </a:cubicBezTo>
                    <a:cubicBezTo>
                      <a:pt x="12" y="340"/>
                      <a:pt x="24" y="435"/>
                      <a:pt x="36" y="519"/>
                    </a:cubicBezTo>
                    <a:cubicBezTo>
                      <a:pt x="36" y="537"/>
                      <a:pt x="48" y="546"/>
                      <a:pt x="60" y="546"/>
                    </a:cubicBezTo>
                    <a:cubicBezTo>
                      <a:pt x="72" y="546"/>
                      <a:pt x="84" y="537"/>
                      <a:pt x="84" y="519"/>
                    </a:cubicBezTo>
                    <a:cubicBezTo>
                      <a:pt x="96" y="424"/>
                      <a:pt x="96" y="328"/>
                      <a:pt x="96" y="233"/>
                    </a:cubicBezTo>
                    <a:cubicBezTo>
                      <a:pt x="96" y="162"/>
                      <a:pt x="96" y="90"/>
                      <a:pt x="72" y="19"/>
                    </a:cubicBezTo>
                    <a:cubicBezTo>
                      <a:pt x="72" y="7"/>
                      <a:pt x="63" y="1"/>
                      <a:pt x="5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6" name="Google Shape;676;p33"/>
              <p:cNvSpPr/>
              <p:nvPr/>
            </p:nvSpPr>
            <p:spPr>
              <a:xfrm>
                <a:off x="3120325" y="2877125"/>
                <a:ext cx="3000" cy="12900"/>
              </a:xfrm>
              <a:custGeom>
                <a:avLst/>
                <a:gdLst/>
                <a:ahLst/>
                <a:cxnLst/>
                <a:rect l="l" t="t" r="r" b="b"/>
                <a:pathLst>
                  <a:path w="120" h="516" extrusionOk="0">
                    <a:moveTo>
                      <a:pt x="46" y="0"/>
                    </a:moveTo>
                    <a:cubicBezTo>
                      <a:pt x="39" y="0"/>
                      <a:pt x="30" y="6"/>
                      <a:pt x="24" y="18"/>
                    </a:cubicBezTo>
                    <a:cubicBezTo>
                      <a:pt x="0" y="90"/>
                      <a:pt x="12" y="173"/>
                      <a:pt x="12" y="256"/>
                    </a:cubicBezTo>
                    <a:cubicBezTo>
                      <a:pt x="12" y="340"/>
                      <a:pt x="12" y="411"/>
                      <a:pt x="36" y="506"/>
                    </a:cubicBezTo>
                    <a:cubicBezTo>
                      <a:pt x="48" y="512"/>
                      <a:pt x="60" y="515"/>
                      <a:pt x="69" y="515"/>
                    </a:cubicBezTo>
                    <a:cubicBezTo>
                      <a:pt x="78" y="515"/>
                      <a:pt x="84" y="512"/>
                      <a:pt x="84" y="506"/>
                    </a:cubicBezTo>
                    <a:cubicBezTo>
                      <a:pt x="119" y="411"/>
                      <a:pt x="119" y="328"/>
                      <a:pt x="95" y="232"/>
                    </a:cubicBezTo>
                    <a:cubicBezTo>
                      <a:pt x="95" y="161"/>
                      <a:pt x="95" y="78"/>
                      <a:pt x="60" y="18"/>
                    </a:cubicBezTo>
                    <a:cubicBezTo>
                      <a:pt x="60" y="6"/>
                      <a:pt x="54" y="0"/>
                      <a:pt x="4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7" name="Google Shape;677;p33"/>
              <p:cNvSpPr/>
              <p:nvPr/>
            </p:nvSpPr>
            <p:spPr>
              <a:xfrm>
                <a:off x="3113175" y="2874150"/>
                <a:ext cx="3000" cy="15850"/>
              </a:xfrm>
              <a:custGeom>
                <a:avLst/>
                <a:gdLst/>
                <a:ahLst/>
                <a:cxnLst/>
                <a:rect l="l" t="t" r="r" b="b"/>
                <a:pathLst>
                  <a:path w="120" h="634" extrusionOk="0">
                    <a:moveTo>
                      <a:pt x="72" y="0"/>
                    </a:moveTo>
                    <a:cubicBezTo>
                      <a:pt x="66" y="0"/>
                      <a:pt x="60" y="6"/>
                      <a:pt x="60" y="18"/>
                    </a:cubicBezTo>
                    <a:cubicBezTo>
                      <a:pt x="0" y="90"/>
                      <a:pt x="0" y="209"/>
                      <a:pt x="0" y="292"/>
                    </a:cubicBezTo>
                    <a:cubicBezTo>
                      <a:pt x="0" y="399"/>
                      <a:pt x="0" y="518"/>
                      <a:pt x="12" y="625"/>
                    </a:cubicBezTo>
                    <a:cubicBezTo>
                      <a:pt x="12" y="630"/>
                      <a:pt x="21" y="633"/>
                      <a:pt x="30" y="633"/>
                    </a:cubicBezTo>
                    <a:cubicBezTo>
                      <a:pt x="44" y="633"/>
                      <a:pt x="60" y="627"/>
                      <a:pt x="60" y="613"/>
                    </a:cubicBezTo>
                    <a:cubicBezTo>
                      <a:pt x="72" y="506"/>
                      <a:pt x="72" y="399"/>
                      <a:pt x="84" y="316"/>
                    </a:cubicBezTo>
                    <a:cubicBezTo>
                      <a:pt x="84" y="221"/>
                      <a:pt x="120" y="101"/>
                      <a:pt x="84" y="18"/>
                    </a:cubicBezTo>
                    <a:cubicBezTo>
                      <a:pt x="84" y="6"/>
                      <a:pt x="78" y="0"/>
                      <a:pt x="7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8" name="Google Shape;678;p33"/>
              <p:cNvSpPr/>
              <p:nvPr/>
            </p:nvSpPr>
            <p:spPr>
              <a:xfrm>
                <a:off x="3104850" y="2869300"/>
                <a:ext cx="3875" cy="17825"/>
              </a:xfrm>
              <a:custGeom>
                <a:avLst/>
                <a:gdLst/>
                <a:ahLst/>
                <a:cxnLst/>
                <a:rect l="l" t="t" r="r" b="b"/>
                <a:pathLst>
                  <a:path w="155" h="713" extrusionOk="0">
                    <a:moveTo>
                      <a:pt x="89" y="1"/>
                    </a:moveTo>
                    <a:cubicBezTo>
                      <a:pt x="80" y="1"/>
                      <a:pt x="72" y="4"/>
                      <a:pt x="72" y="10"/>
                    </a:cubicBezTo>
                    <a:cubicBezTo>
                      <a:pt x="0" y="224"/>
                      <a:pt x="0" y="474"/>
                      <a:pt x="12" y="676"/>
                    </a:cubicBezTo>
                    <a:cubicBezTo>
                      <a:pt x="20" y="700"/>
                      <a:pt x="37" y="713"/>
                      <a:pt x="49" y="713"/>
                    </a:cubicBezTo>
                    <a:cubicBezTo>
                      <a:pt x="55" y="713"/>
                      <a:pt x="60" y="709"/>
                      <a:pt x="60" y="700"/>
                    </a:cubicBezTo>
                    <a:cubicBezTo>
                      <a:pt x="107" y="486"/>
                      <a:pt x="155" y="236"/>
                      <a:pt x="107" y="10"/>
                    </a:cubicBezTo>
                    <a:cubicBezTo>
                      <a:pt x="107" y="4"/>
                      <a:pt x="98" y="1"/>
                      <a:pt x="8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79" name="Google Shape;679;p33"/>
              <p:cNvSpPr/>
              <p:nvPr/>
            </p:nvSpPr>
            <p:spPr>
              <a:xfrm>
                <a:off x="3095900" y="2864050"/>
                <a:ext cx="5100" cy="20325"/>
              </a:xfrm>
              <a:custGeom>
                <a:avLst/>
                <a:gdLst/>
                <a:ahLst/>
                <a:cxnLst/>
                <a:rect l="l" t="t" r="r" b="b"/>
                <a:pathLst>
                  <a:path w="204" h="813" extrusionOk="0">
                    <a:moveTo>
                      <a:pt x="181" y="1"/>
                    </a:moveTo>
                    <a:cubicBezTo>
                      <a:pt x="171" y="1"/>
                      <a:pt x="161" y="7"/>
                      <a:pt x="156" y="17"/>
                    </a:cubicBezTo>
                    <a:cubicBezTo>
                      <a:pt x="84" y="124"/>
                      <a:pt x="60" y="267"/>
                      <a:pt x="49" y="398"/>
                    </a:cubicBezTo>
                    <a:cubicBezTo>
                      <a:pt x="37" y="529"/>
                      <a:pt x="1" y="672"/>
                      <a:pt x="37" y="803"/>
                    </a:cubicBezTo>
                    <a:cubicBezTo>
                      <a:pt x="37" y="809"/>
                      <a:pt x="43" y="812"/>
                      <a:pt x="49" y="812"/>
                    </a:cubicBezTo>
                    <a:cubicBezTo>
                      <a:pt x="54" y="812"/>
                      <a:pt x="60" y="809"/>
                      <a:pt x="60" y="803"/>
                    </a:cubicBezTo>
                    <a:cubicBezTo>
                      <a:pt x="108" y="672"/>
                      <a:pt x="120" y="541"/>
                      <a:pt x="144" y="398"/>
                    </a:cubicBezTo>
                    <a:cubicBezTo>
                      <a:pt x="156" y="279"/>
                      <a:pt x="203" y="160"/>
                      <a:pt x="203" y="29"/>
                    </a:cubicBezTo>
                    <a:cubicBezTo>
                      <a:pt x="203" y="10"/>
                      <a:pt x="192" y="1"/>
                      <a:pt x="1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0" name="Google Shape;680;p33"/>
              <p:cNvSpPr/>
              <p:nvPr/>
            </p:nvSpPr>
            <p:spPr>
              <a:xfrm>
                <a:off x="3087575" y="2862250"/>
                <a:ext cx="4500" cy="20325"/>
              </a:xfrm>
              <a:custGeom>
                <a:avLst/>
                <a:gdLst/>
                <a:ahLst/>
                <a:cxnLst/>
                <a:rect l="l" t="t" r="r" b="b"/>
                <a:pathLst>
                  <a:path w="180" h="813" extrusionOk="0">
                    <a:moveTo>
                      <a:pt x="137" y="0"/>
                    </a:moveTo>
                    <a:cubicBezTo>
                      <a:pt x="134" y="0"/>
                      <a:pt x="132" y="6"/>
                      <a:pt x="132" y="18"/>
                    </a:cubicBezTo>
                    <a:cubicBezTo>
                      <a:pt x="36" y="256"/>
                      <a:pt x="1" y="554"/>
                      <a:pt x="1" y="804"/>
                    </a:cubicBezTo>
                    <a:cubicBezTo>
                      <a:pt x="1" y="810"/>
                      <a:pt x="6" y="813"/>
                      <a:pt x="12" y="813"/>
                    </a:cubicBezTo>
                    <a:cubicBezTo>
                      <a:pt x="18" y="813"/>
                      <a:pt x="24" y="810"/>
                      <a:pt x="24" y="804"/>
                    </a:cubicBezTo>
                    <a:cubicBezTo>
                      <a:pt x="120" y="566"/>
                      <a:pt x="179" y="268"/>
                      <a:pt x="143" y="18"/>
                    </a:cubicBezTo>
                    <a:cubicBezTo>
                      <a:pt x="143" y="6"/>
                      <a:pt x="140" y="0"/>
                      <a:pt x="13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1" name="Google Shape;681;p33"/>
              <p:cNvSpPr/>
              <p:nvPr/>
            </p:nvSpPr>
            <p:spPr>
              <a:xfrm>
                <a:off x="3078950" y="2856175"/>
                <a:ext cx="5075" cy="25175"/>
              </a:xfrm>
              <a:custGeom>
                <a:avLst/>
                <a:gdLst/>
                <a:ahLst/>
                <a:cxnLst/>
                <a:rect l="l" t="t" r="r" b="b"/>
                <a:pathLst>
                  <a:path w="203" h="1007" extrusionOk="0">
                    <a:moveTo>
                      <a:pt x="189" y="1"/>
                    </a:moveTo>
                    <a:cubicBezTo>
                      <a:pt x="186" y="1"/>
                      <a:pt x="182" y="4"/>
                      <a:pt x="179" y="11"/>
                    </a:cubicBezTo>
                    <a:cubicBezTo>
                      <a:pt x="84" y="118"/>
                      <a:pt x="72" y="249"/>
                      <a:pt x="48" y="392"/>
                    </a:cubicBezTo>
                    <a:cubicBezTo>
                      <a:pt x="12" y="582"/>
                      <a:pt x="0" y="797"/>
                      <a:pt x="0" y="987"/>
                    </a:cubicBezTo>
                    <a:cubicBezTo>
                      <a:pt x="0" y="1001"/>
                      <a:pt x="17" y="1007"/>
                      <a:pt x="30" y="1007"/>
                    </a:cubicBezTo>
                    <a:cubicBezTo>
                      <a:pt x="40" y="1007"/>
                      <a:pt x="48" y="1004"/>
                      <a:pt x="48" y="999"/>
                    </a:cubicBezTo>
                    <a:cubicBezTo>
                      <a:pt x="84" y="844"/>
                      <a:pt x="84" y="701"/>
                      <a:pt x="119" y="547"/>
                    </a:cubicBezTo>
                    <a:cubicBezTo>
                      <a:pt x="131" y="368"/>
                      <a:pt x="179" y="213"/>
                      <a:pt x="203" y="35"/>
                    </a:cubicBezTo>
                    <a:cubicBezTo>
                      <a:pt x="203" y="18"/>
                      <a:pt x="197" y="1"/>
                      <a:pt x="18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2" name="Google Shape;682;p33"/>
              <p:cNvSpPr/>
              <p:nvPr/>
            </p:nvSpPr>
            <p:spPr>
              <a:xfrm>
                <a:off x="3069125" y="2849650"/>
                <a:ext cx="7450" cy="30500"/>
              </a:xfrm>
              <a:custGeom>
                <a:avLst/>
                <a:gdLst/>
                <a:ahLst/>
                <a:cxnLst/>
                <a:rect l="l" t="t" r="r" b="b"/>
                <a:pathLst>
                  <a:path w="298" h="1220" extrusionOk="0">
                    <a:moveTo>
                      <a:pt x="227" y="1"/>
                    </a:moveTo>
                    <a:cubicBezTo>
                      <a:pt x="221" y="1"/>
                      <a:pt x="215" y="4"/>
                      <a:pt x="215" y="10"/>
                    </a:cubicBezTo>
                    <a:cubicBezTo>
                      <a:pt x="203" y="236"/>
                      <a:pt x="96" y="462"/>
                      <a:pt x="60" y="677"/>
                    </a:cubicBezTo>
                    <a:cubicBezTo>
                      <a:pt x="36" y="855"/>
                      <a:pt x="0" y="1022"/>
                      <a:pt x="24" y="1201"/>
                    </a:cubicBezTo>
                    <a:cubicBezTo>
                      <a:pt x="24" y="1208"/>
                      <a:pt x="29" y="1219"/>
                      <a:pt x="35" y="1219"/>
                    </a:cubicBezTo>
                    <a:cubicBezTo>
                      <a:pt x="39" y="1219"/>
                      <a:pt x="43" y="1215"/>
                      <a:pt x="48" y="1201"/>
                    </a:cubicBezTo>
                    <a:cubicBezTo>
                      <a:pt x="108" y="974"/>
                      <a:pt x="119" y="760"/>
                      <a:pt x="179" y="534"/>
                    </a:cubicBezTo>
                    <a:cubicBezTo>
                      <a:pt x="227" y="355"/>
                      <a:pt x="298" y="188"/>
                      <a:pt x="238" y="10"/>
                    </a:cubicBezTo>
                    <a:cubicBezTo>
                      <a:pt x="238" y="4"/>
                      <a:pt x="233" y="1"/>
                      <a:pt x="2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3" name="Google Shape;683;p33"/>
              <p:cNvSpPr/>
              <p:nvPr/>
            </p:nvSpPr>
            <p:spPr>
              <a:xfrm>
                <a:off x="3059300" y="2848175"/>
                <a:ext cx="6275" cy="30000"/>
              </a:xfrm>
              <a:custGeom>
                <a:avLst/>
                <a:gdLst/>
                <a:ahLst/>
                <a:cxnLst/>
                <a:rect l="l" t="t" r="r" b="b"/>
                <a:pathLst>
                  <a:path w="251" h="1200" extrusionOk="0">
                    <a:moveTo>
                      <a:pt x="233" y="0"/>
                    </a:moveTo>
                    <a:cubicBezTo>
                      <a:pt x="224" y="0"/>
                      <a:pt x="215" y="3"/>
                      <a:pt x="215" y="9"/>
                    </a:cubicBezTo>
                    <a:cubicBezTo>
                      <a:pt x="84" y="331"/>
                      <a:pt x="0" y="843"/>
                      <a:pt x="24" y="1200"/>
                    </a:cubicBezTo>
                    <a:cubicBezTo>
                      <a:pt x="24" y="1200"/>
                      <a:pt x="60" y="1200"/>
                      <a:pt x="60" y="1188"/>
                    </a:cubicBezTo>
                    <a:cubicBezTo>
                      <a:pt x="131" y="998"/>
                      <a:pt x="143" y="771"/>
                      <a:pt x="179" y="557"/>
                    </a:cubicBezTo>
                    <a:cubicBezTo>
                      <a:pt x="203" y="378"/>
                      <a:pt x="250" y="188"/>
                      <a:pt x="250" y="9"/>
                    </a:cubicBezTo>
                    <a:cubicBezTo>
                      <a:pt x="250" y="3"/>
                      <a:pt x="242" y="0"/>
                      <a:pt x="23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4" name="Google Shape;684;p33"/>
              <p:cNvSpPr/>
              <p:nvPr/>
            </p:nvSpPr>
            <p:spPr>
              <a:xfrm>
                <a:off x="3047700" y="2842025"/>
                <a:ext cx="6275" cy="29825"/>
              </a:xfrm>
              <a:custGeom>
                <a:avLst/>
                <a:gdLst/>
                <a:ahLst/>
                <a:cxnLst/>
                <a:rect l="l" t="t" r="r" b="b"/>
                <a:pathLst>
                  <a:path w="251" h="1193" extrusionOk="0">
                    <a:moveTo>
                      <a:pt x="231" y="0"/>
                    </a:moveTo>
                    <a:cubicBezTo>
                      <a:pt x="228" y="0"/>
                      <a:pt x="226" y="2"/>
                      <a:pt x="226" y="5"/>
                    </a:cubicBezTo>
                    <a:cubicBezTo>
                      <a:pt x="72" y="351"/>
                      <a:pt x="0" y="803"/>
                      <a:pt x="60" y="1184"/>
                    </a:cubicBezTo>
                    <a:cubicBezTo>
                      <a:pt x="54" y="1190"/>
                      <a:pt x="57" y="1193"/>
                      <a:pt x="63" y="1193"/>
                    </a:cubicBezTo>
                    <a:cubicBezTo>
                      <a:pt x="69" y="1193"/>
                      <a:pt x="77" y="1190"/>
                      <a:pt x="83" y="1184"/>
                    </a:cubicBezTo>
                    <a:cubicBezTo>
                      <a:pt x="119" y="982"/>
                      <a:pt x="143" y="779"/>
                      <a:pt x="179" y="589"/>
                    </a:cubicBezTo>
                    <a:cubicBezTo>
                      <a:pt x="203" y="410"/>
                      <a:pt x="250" y="208"/>
                      <a:pt x="250" y="17"/>
                    </a:cubicBezTo>
                    <a:cubicBezTo>
                      <a:pt x="250" y="9"/>
                      <a:pt x="238" y="0"/>
                      <a:pt x="23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5" name="Google Shape;685;p33"/>
              <p:cNvSpPr/>
              <p:nvPr/>
            </p:nvSpPr>
            <p:spPr>
              <a:xfrm>
                <a:off x="3037575" y="2839050"/>
                <a:ext cx="6875" cy="32525"/>
              </a:xfrm>
              <a:custGeom>
                <a:avLst/>
                <a:gdLst/>
                <a:ahLst/>
                <a:cxnLst/>
                <a:rect l="l" t="t" r="r" b="b"/>
                <a:pathLst>
                  <a:path w="275" h="1301" extrusionOk="0">
                    <a:moveTo>
                      <a:pt x="231" y="0"/>
                    </a:moveTo>
                    <a:cubicBezTo>
                      <a:pt x="229" y="0"/>
                      <a:pt x="227" y="2"/>
                      <a:pt x="227" y="5"/>
                    </a:cubicBezTo>
                    <a:cubicBezTo>
                      <a:pt x="131" y="196"/>
                      <a:pt x="119" y="410"/>
                      <a:pt x="96" y="601"/>
                    </a:cubicBezTo>
                    <a:cubicBezTo>
                      <a:pt x="60" y="827"/>
                      <a:pt x="0" y="1041"/>
                      <a:pt x="0" y="1267"/>
                    </a:cubicBezTo>
                    <a:cubicBezTo>
                      <a:pt x="7" y="1288"/>
                      <a:pt x="22" y="1301"/>
                      <a:pt x="33" y="1301"/>
                    </a:cubicBezTo>
                    <a:cubicBezTo>
                      <a:pt x="42" y="1301"/>
                      <a:pt x="48" y="1294"/>
                      <a:pt x="48" y="1279"/>
                    </a:cubicBezTo>
                    <a:cubicBezTo>
                      <a:pt x="131" y="1077"/>
                      <a:pt x="167" y="851"/>
                      <a:pt x="191" y="648"/>
                    </a:cubicBezTo>
                    <a:cubicBezTo>
                      <a:pt x="227" y="434"/>
                      <a:pt x="274" y="231"/>
                      <a:pt x="250" y="17"/>
                    </a:cubicBezTo>
                    <a:cubicBezTo>
                      <a:pt x="250" y="9"/>
                      <a:pt x="238" y="0"/>
                      <a:pt x="23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6" name="Google Shape;686;p33"/>
              <p:cNvSpPr/>
              <p:nvPr/>
            </p:nvSpPr>
            <p:spPr>
              <a:xfrm>
                <a:off x="3027700" y="2832575"/>
                <a:ext cx="7800" cy="34550"/>
              </a:xfrm>
              <a:custGeom>
                <a:avLst/>
                <a:gdLst/>
                <a:ahLst/>
                <a:cxnLst/>
                <a:rect l="l" t="t" r="r" b="b"/>
                <a:pathLst>
                  <a:path w="312" h="1382" extrusionOk="0">
                    <a:moveTo>
                      <a:pt x="255" y="1"/>
                    </a:moveTo>
                    <a:cubicBezTo>
                      <a:pt x="241" y="1"/>
                      <a:pt x="229" y="10"/>
                      <a:pt x="229" y="26"/>
                    </a:cubicBezTo>
                    <a:cubicBezTo>
                      <a:pt x="157" y="240"/>
                      <a:pt x="133" y="479"/>
                      <a:pt x="86" y="717"/>
                    </a:cubicBezTo>
                    <a:cubicBezTo>
                      <a:pt x="38" y="931"/>
                      <a:pt x="14" y="1133"/>
                      <a:pt x="14" y="1348"/>
                    </a:cubicBezTo>
                    <a:cubicBezTo>
                      <a:pt x="0" y="1368"/>
                      <a:pt x="11" y="1381"/>
                      <a:pt x="24" y="1381"/>
                    </a:cubicBezTo>
                    <a:cubicBezTo>
                      <a:pt x="34" y="1381"/>
                      <a:pt x="45" y="1375"/>
                      <a:pt x="50" y="1360"/>
                    </a:cubicBezTo>
                    <a:cubicBezTo>
                      <a:pt x="110" y="1145"/>
                      <a:pt x="157" y="895"/>
                      <a:pt x="205" y="657"/>
                    </a:cubicBezTo>
                    <a:cubicBezTo>
                      <a:pt x="252" y="455"/>
                      <a:pt x="312" y="252"/>
                      <a:pt x="288" y="38"/>
                    </a:cubicBezTo>
                    <a:cubicBezTo>
                      <a:pt x="288" y="13"/>
                      <a:pt x="271" y="1"/>
                      <a:pt x="25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7" name="Google Shape;687;p33"/>
              <p:cNvSpPr/>
              <p:nvPr/>
            </p:nvSpPr>
            <p:spPr>
              <a:xfrm>
                <a:off x="3016725" y="2825325"/>
                <a:ext cx="10150" cy="38850"/>
              </a:xfrm>
              <a:custGeom>
                <a:avLst/>
                <a:gdLst/>
                <a:ahLst/>
                <a:cxnLst/>
                <a:rect l="l" t="t" r="r" b="b"/>
                <a:pathLst>
                  <a:path w="406" h="1554" extrusionOk="0">
                    <a:moveTo>
                      <a:pt x="337" y="1"/>
                    </a:moveTo>
                    <a:cubicBezTo>
                      <a:pt x="331" y="1"/>
                      <a:pt x="322" y="7"/>
                      <a:pt x="310" y="18"/>
                    </a:cubicBezTo>
                    <a:cubicBezTo>
                      <a:pt x="215" y="257"/>
                      <a:pt x="179" y="542"/>
                      <a:pt x="120" y="780"/>
                    </a:cubicBezTo>
                    <a:cubicBezTo>
                      <a:pt x="60" y="1031"/>
                      <a:pt x="13" y="1269"/>
                      <a:pt x="1" y="1531"/>
                    </a:cubicBezTo>
                    <a:cubicBezTo>
                      <a:pt x="1" y="1544"/>
                      <a:pt x="15" y="1553"/>
                      <a:pt x="28" y="1553"/>
                    </a:cubicBezTo>
                    <a:cubicBezTo>
                      <a:pt x="39" y="1553"/>
                      <a:pt x="48" y="1547"/>
                      <a:pt x="48" y="1531"/>
                    </a:cubicBezTo>
                    <a:cubicBezTo>
                      <a:pt x="156" y="1054"/>
                      <a:pt x="406" y="507"/>
                      <a:pt x="346" y="18"/>
                    </a:cubicBezTo>
                    <a:cubicBezTo>
                      <a:pt x="346" y="7"/>
                      <a:pt x="343" y="1"/>
                      <a:pt x="3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8" name="Google Shape;688;p33"/>
              <p:cNvSpPr/>
              <p:nvPr/>
            </p:nvSpPr>
            <p:spPr>
              <a:xfrm>
                <a:off x="3005725" y="2816300"/>
                <a:ext cx="11325" cy="44750"/>
              </a:xfrm>
              <a:custGeom>
                <a:avLst/>
                <a:gdLst/>
                <a:ahLst/>
                <a:cxnLst/>
                <a:rect l="l" t="t" r="r" b="b"/>
                <a:pathLst>
                  <a:path w="453" h="1790" extrusionOk="0">
                    <a:moveTo>
                      <a:pt x="434" y="0"/>
                    </a:moveTo>
                    <a:cubicBezTo>
                      <a:pt x="431" y="0"/>
                      <a:pt x="429" y="3"/>
                      <a:pt x="429" y="10"/>
                    </a:cubicBezTo>
                    <a:cubicBezTo>
                      <a:pt x="191" y="522"/>
                      <a:pt x="36" y="1201"/>
                      <a:pt x="0" y="1761"/>
                    </a:cubicBezTo>
                    <a:cubicBezTo>
                      <a:pt x="0" y="1780"/>
                      <a:pt x="8" y="1789"/>
                      <a:pt x="14" y="1789"/>
                    </a:cubicBezTo>
                    <a:cubicBezTo>
                      <a:pt x="19" y="1789"/>
                      <a:pt x="24" y="1783"/>
                      <a:pt x="24" y="1773"/>
                    </a:cubicBezTo>
                    <a:cubicBezTo>
                      <a:pt x="191" y="1225"/>
                      <a:pt x="417" y="606"/>
                      <a:pt x="453" y="22"/>
                    </a:cubicBezTo>
                    <a:cubicBezTo>
                      <a:pt x="453" y="14"/>
                      <a:pt x="441" y="0"/>
                      <a:pt x="43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89" name="Google Shape;689;p33"/>
              <p:cNvSpPr/>
              <p:nvPr/>
            </p:nvSpPr>
            <p:spPr>
              <a:xfrm>
                <a:off x="2988750" y="3169275"/>
                <a:ext cx="165825" cy="83650"/>
              </a:xfrm>
              <a:custGeom>
                <a:avLst/>
                <a:gdLst/>
                <a:ahLst/>
                <a:cxnLst/>
                <a:rect l="l" t="t" r="r" b="b"/>
                <a:pathLst>
                  <a:path w="6633" h="3346" extrusionOk="0">
                    <a:moveTo>
                      <a:pt x="1" y="0"/>
                    </a:moveTo>
                    <a:lnTo>
                      <a:pt x="1" y="0"/>
                    </a:lnTo>
                    <a:cubicBezTo>
                      <a:pt x="120" y="1143"/>
                      <a:pt x="870" y="3346"/>
                      <a:pt x="870" y="3346"/>
                    </a:cubicBezTo>
                    <a:lnTo>
                      <a:pt x="6632" y="12"/>
                    </a:lnTo>
                    <a:lnTo>
                      <a:pt x="1"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0" name="Google Shape;690;p33"/>
              <p:cNvSpPr/>
              <p:nvPr/>
            </p:nvSpPr>
            <p:spPr>
              <a:xfrm>
                <a:off x="2984000" y="3164800"/>
                <a:ext cx="186350" cy="94375"/>
              </a:xfrm>
              <a:custGeom>
                <a:avLst/>
                <a:gdLst/>
                <a:ahLst/>
                <a:cxnLst/>
                <a:rect l="l" t="t" r="r" b="b"/>
                <a:pathLst>
                  <a:path w="7454" h="3775" extrusionOk="0">
                    <a:moveTo>
                      <a:pt x="393" y="334"/>
                    </a:moveTo>
                    <a:lnTo>
                      <a:pt x="6191" y="358"/>
                    </a:lnTo>
                    <a:lnTo>
                      <a:pt x="1167" y="3251"/>
                    </a:lnTo>
                    <a:cubicBezTo>
                      <a:pt x="988" y="2739"/>
                      <a:pt x="536" y="1275"/>
                      <a:pt x="393" y="334"/>
                    </a:cubicBezTo>
                    <a:close/>
                    <a:moveTo>
                      <a:pt x="0" y="1"/>
                    </a:moveTo>
                    <a:lnTo>
                      <a:pt x="12" y="191"/>
                    </a:lnTo>
                    <a:cubicBezTo>
                      <a:pt x="155" y="1334"/>
                      <a:pt x="869" y="3477"/>
                      <a:pt x="893" y="3573"/>
                    </a:cubicBezTo>
                    <a:lnTo>
                      <a:pt x="965" y="3775"/>
                    </a:lnTo>
                    <a:lnTo>
                      <a:pt x="7453" y="13"/>
                    </a:lnTo>
                    <a:lnTo>
                      <a:pt x="0"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1" name="Google Shape;691;p33"/>
              <p:cNvSpPr/>
              <p:nvPr/>
            </p:nvSpPr>
            <p:spPr>
              <a:xfrm>
                <a:off x="3124775" y="3167825"/>
                <a:ext cx="6875" cy="12200"/>
              </a:xfrm>
              <a:custGeom>
                <a:avLst/>
                <a:gdLst/>
                <a:ahLst/>
                <a:cxnLst/>
                <a:rect l="l" t="t" r="r" b="b"/>
                <a:pathLst>
                  <a:path w="275" h="488" extrusionOk="0">
                    <a:moveTo>
                      <a:pt x="14" y="0"/>
                    </a:moveTo>
                    <a:cubicBezTo>
                      <a:pt x="6" y="0"/>
                      <a:pt x="1" y="14"/>
                      <a:pt x="1" y="23"/>
                    </a:cubicBezTo>
                    <a:cubicBezTo>
                      <a:pt x="1" y="94"/>
                      <a:pt x="37" y="189"/>
                      <a:pt x="84" y="249"/>
                    </a:cubicBezTo>
                    <a:cubicBezTo>
                      <a:pt x="132" y="320"/>
                      <a:pt x="179" y="392"/>
                      <a:pt x="239" y="475"/>
                    </a:cubicBezTo>
                    <a:cubicBezTo>
                      <a:pt x="243" y="483"/>
                      <a:pt x="249" y="487"/>
                      <a:pt x="254" y="487"/>
                    </a:cubicBezTo>
                    <a:cubicBezTo>
                      <a:pt x="265" y="487"/>
                      <a:pt x="275" y="474"/>
                      <a:pt x="275" y="451"/>
                    </a:cubicBezTo>
                    <a:cubicBezTo>
                      <a:pt x="251" y="368"/>
                      <a:pt x="203" y="284"/>
                      <a:pt x="156" y="201"/>
                    </a:cubicBezTo>
                    <a:cubicBezTo>
                      <a:pt x="120" y="130"/>
                      <a:pt x="84" y="46"/>
                      <a:pt x="25" y="11"/>
                    </a:cubicBezTo>
                    <a:cubicBezTo>
                      <a:pt x="21" y="3"/>
                      <a:pt x="17" y="0"/>
                      <a:pt x="1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2" name="Google Shape;692;p33"/>
              <p:cNvSpPr/>
              <p:nvPr/>
            </p:nvSpPr>
            <p:spPr>
              <a:xfrm>
                <a:off x="3114675" y="3168375"/>
                <a:ext cx="7150" cy="11125"/>
              </a:xfrm>
              <a:custGeom>
                <a:avLst/>
                <a:gdLst/>
                <a:ahLst/>
                <a:cxnLst/>
                <a:rect l="l" t="t" r="r" b="b"/>
                <a:pathLst>
                  <a:path w="286" h="445" extrusionOk="0">
                    <a:moveTo>
                      <a:pt x="24" y="1"/>
                    </a:moveTo>
                    <a:cubicBezTo>
                      <a:pt x="12" y="1"/>
                      <a:pt x="0" y="1"/>
                      <a:pt x="12" y="12"/>
                    </a:cubicBezTo>
                    <a:cubicBezTo>
                      <a:pt x="24" y="84"/>
                      <a:pt x="71" y="167"/>
                      <a:pt x="107" y="227"/>
                    </a:cubicBezTo>
                    <a:lnTo>
                      <a:pt x="238" y="441"/>
                    </a:lnTo>
                    <a:cubicBezTo>
                      <a:pt x="240" y="443"/>
                      <a:pt x="244" y="444"/>
                      <a:pt x="247" y="444"/>
                    </a:cubicBezTo>
                    <a:cubicBezTo>
                      <a:pt x="262" y="444"/>
                      <a:pt x="286" y="427"/>
                      <a:pt x="286" y="417"/>
                    </a:cubicBezTo>
                    <a:cubicBezTo>
                      <a:pt x="262" y="322"/>
                      <a:pt x="226" y="251"/>
                      <a:pt x="179" y="179"/>
                    </a:cubicBezTo>
                    <a:cubicBezTo>
                      <a:pt x="131" y="120"/>
                      <a:pt x="107" y="24"/>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3" name="Google Shape;693;p33"/>
              <p:cNvSpPr/>
              <p:nvPr/>
            </p:nvSpPr>
            <p:spPr>
              <a:xfrm>
                <a:off x="3106925" y="3168375"/>
                <a:ext cx="7700" cy="14725"/>
              </a:xfrm>
              <a:custGeom>
                <a:avLst/>
                <a:gdLst/>
                <a:ahLst/>
                <a:cxnLst/>
                <a:rect l="l" t="t" r="r" b="b"/>
                <a:pathLst>
                  <a:path w="308" h="589" extrusionOk="0">
                    <a:moveTo>
                      <a:pt x="36" y="1"/>
                    </a:moveTo>
                    <a:cubicBezTo>
                      <a:pt x="24" y="1"/>
                      <a:pt x="12" y="1"/>
                      <a:pt x="12" y="12"/>
                    </a:cubicBezTo>
                    <a:cubicBezTo>
                      <a:pt x="0" y="108"/>
                      <a:pt x="36" y="191"/>
                      <a:pt x="84" y="286"/>
                    </a:cubicBezTo>
                    <a:cubicBezTo>
                      <a:pt x="131" y="393"/>
                      <a:pt x="191" y="489"/>
                      <a:pt x="262" y="584"/>
                    </a:cubicBezTo>
                    <a:cubicBezTo>
                      <a:pt x="265" y="587"/>
                      <a:pt x="270" y="588"/>
                      <a:pt x="275" y="588"/>
                    </a:cubicBezTo>
                    <a:cubicBezTo>
                      <a:pt x="289" y="588"/>
                      <a:pt x="307" y="575"/>
                      <a:pt x="298" y="548"/>
                    </a:cubicBezTo>
                    <a:cubicBezTo>
                      <a:pt x="262" y="453"/>
                      <a:pt x="215" y="346"/>
                      <a:pt x="179" y="251"/>
                    </a:cubicBezTo>
                    <a:cubicBezTo>
                      <a:pt x="143" y="167"/>
                      <a:pt x="120" y="60"/>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4" name="Google Shape;694;p33"/>
              <p:cNvSpPr/>
              <p:nvPr/>
            </p:nvSpPr>
            <p:spPr>
              <a:xfrm>
                <a:off x="3098300" y="3167375"/>
                <a:ext cx="7625" cy="16750"/>
              </a:xfrm>
              <a:custGeom>
                <a:avLst/>
                <a:gdLst/>
                <a:ahLst/>
                <a:cxnLst/>
                <a:rect l="l" t="t" r="r" b="b"/>
                <a:pathLst>
                  <a:path w="305" h="670" extrusionOk="0">
                    <a:moveTo>
                      <a:pt x="15" y="0"/>
                    </a:moveTo>
                    <a:cubicBezTo>
                      <a:pt x="7" y="0"/>
                      <a:pt x="0" y="11"/>
                      <a:pt x="0" y="29"/>
                    </a:cubicBezTo>
                    <a:cubicBezTo>
                      <a:pt x="24" y="255"/>
                      <a:pt x="143" y="469"/>
                      <a:pt x="250" y="648"/>
                    </a:cubicBezTo>
                    <a:cubicBezTo>
                      <a:pt x="255" y="663"/>
                      <a:pt x="266" y="669"/>
                      <a:pt x="277" y="669"/>
                    </a:cubicBezTo>
                    <a:cubicBezTo>
                      <a:pt x="292" y="669"/>
                      <a:pt x="305" y="657"/>
                      <a:pt x="298" y="636"/>
                    </a:cubicBezTo>
                    <a:cubicBezTo>
                      <a:pt x="238" y="433"/>
                      <a:pt x="167" y="195"/>
                      <a:pt x="24" y="5"/>
                    </a:cubicBezTo>
                    <a:cubicBezTo>
                      <a:pt x="21" y="2"/>
                      <a:pt x="18" y="0"/>
                      <a:pt x="1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5" name="Google Shape;695;p33"/>
              <p:cNvSpPr/>
              <p:nvPr/>
            </p:nvSpPr>
            <p:spPr>
              <a:xfrm>
                <a:off x="3089350" y="3166400"/>
                <a:ext cx="7475" cy="19450"/>
              </a:xfrm>
              <a:custGeom>
                <a:avLst/>
                <a:gdLst/>
                <a:ahLst/>
                <a:cxnLst/>
                <a:rect l="l" t="t" r="r" b="b"/>
                <a:pathLst>
                  <a:path w="299" h="778" extrusionOk="0">
                    <a:moveTo>
                      <a:pt x="38" y="0"/>
                    </a:moveTo>
                    <a:cubicBezTo>
                      <a:pt x="25" y="0"/>
                      <a:pt x="13" y="6"/>
                      <a:pt x="13" y="20"/>
                    </a:cubicBezTo>
                    <a:cubicBezTo>
                      <a:pt x="1" y="151"/>
                      <a:pt x="61" y="294"/>
                      <a:pt x="108" y="413"/>
                    </a:cubicBezTo>
                    <a:cubicBezTo>
                      <a:pt x="144" y="532"/>
                      <a:pt x="191" y="663"/>
                      <a:pt x="263" y="770"/>
                    </a:cubicBezTo>
                    <a:cubicBezTo>
                      <a:pt x="272" y="774"/>
                      <a:pt x="279" y="777"/>
                      <a:pt x="284" y="777"/>
                    </a:cubicBezTo>
                    <a:cubicBezTo>
                      <a:pt x="294" y="777"/>
                      <a:pt x="299" y="769"/>
                      <a:pt x="299" y="746"/>
                    </a:cubicBezTo>
                    <a:cubicBezTo>
                      <a:pt x="263" y="615"/>
                      <a:pt x="227" y="484"/>
                      <a:pt x="180" y="341"/>
                    </a:cubicBezTo>
                    <a:cubicBezTo>
                      <a:pt x="144" y="234"/>
                      <a:pt x="120" y="103"/>
                      <a:pt x="61" y="8"/>
                    </a:cubicBezTo>
                    <a:cubicBezTo>
                      <a:pt x="56" y="3"/>
                      <a:pt x="47" y="0"/>
                      <a:pt x="3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6" name="Google Shape;696;p33"/>
              <p:cNvSpPr/>
              <p:nvPr/>
            </p:nvSpPr>
            <p:spPr>
              <a:xfrm>
                <a:off x="3081025" y="3168550"/>
                <a:ext cx="6875" cy="19950"/>
              </a:xfrm>
              <a:custGeom>
                <a:avLst/>
                <a:gdLst/>
                <a:ahLst/>
                <a:cxnLst/>
                <a:rect l="l" t="t" r="r" b="b"/>
                <a:pathLst>
                  <a:path w="275" h="798" extrusionOk="0">
                    <a:moveTo>
                      <a:pt x="18" y="0"/>
                    </a:moveTo>
                    <a:cubicBezTo>
                      <a:pt x="11" y="0"/>
                      <a:pt x="1" y="5"/>
                      <a:pt x="1" y="5"/>
                    </a:cubicBezTo>
                    <a:cubicBezTo>
                      <a:pt x="36" y="255"/>
                      <a:pt x="132" y="541"/>
                      <a:pt x="239" y="779"/>
                    </a:cubicBezTo>
                    <a:cubicBezTo>
                      <a:pt x="239" y="791"/>
                      <a:pt x="248" y="797"/>
                      <a:pt x="257" y="797"/>
                    </a:cubicBezTo>
                    <a:cubicBezTo>
                      <a:pt x="266" y="797"/>
                      <a:pt x="274" y="791"/>
                      <a:pt x="274" y="779"/>
                    </a:cubicBezTo>
                    <a:cubicBezTo>
                      <a:pt x="239" y="529"/>
                      <a:pt x="155" y="232"/>
                      <a:pt x="24" y="5"/>
                    </a:cubicBezTo>
                    <a:cubicBezTo>
                      <a:pt x="24" y="1"/>
                      <a:pt x="22" y="0"/>
                      <a:pt x="1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7" name="Google Shape;697;p33"/>
              <p:cNvSpPr/>
              <p:nvPr/>
            </p:nvSpPr>
            <p:spPr>
              <a:xfrm>
                <a:off x="3070600" y="3166975"/>
                <a:ext cx="9550" cy="24300"/>
              </a:xfrm>
              <a:custGeom>
                <a:avLst/>
                <a:gdLst/>
                <a:ahLst/>
                <a:cxnLst/>
                <a:rect l="l" t="t" r="r" b="b"/>
                <a:pathLst>
                  <a:path w="382" h="972" extrusionOk="0">
                    <a:moveTo>
                      <a:pt x="65" y="0"/>
                    </a:moveTo>
                    <a:cubicBezTo>
                      <a:pt x="54" y="0"/>
                      <a:pt x="43" y="3"/>
                      <a:pt x="37" y="9"/>
                    </a:cubicBezTo>
                    <a:cubicBezTo>
                      <a:pt x="1" y="164"/>
                      <a:pt x="60" y="307"/>
                      <a:pt x="108" y="461"/>
                    </a:cubicBezTo>
                    <a:cubicBezTo>
                      <a:pt x="168" y="616"/>
                      <a:pt x="227" y="795"/>
                      <a:pt x="322" y="961"/>
                    </a:cubicBezTo>
                    <a:cubicBezTo>
                      <a:pt x="326" y="968"/>
                      <a:pt x="332" y="971"/>
                      <a:pt x="340" y="971"/>
                    </a:cubicBezTo>
                    <a:cubicBezTo>
                      <a:pt x="358" y="971"/>
                      <a:pt x="382" y="954"/>
                      <a:pt x="382" y="938"/>
                    </a:cubicBezTo>
                    <a:cubicBezTo>
                      <a:pt x="346" y="771"/>
                      <a:pt x="275" y="616"/>
                      <a:pt x="215" y="461"/>
                    </a:cubicBezTo>
                    <a:cubicBezTo>
                      <a:pt x="156" y="307"/>
                      <a:pt x="120" y="164"/>
                      <a:pt x="84" y="9"/>
                    </a:cubicBezTo>
                    <a:cubicBezTo>
                      <a:pt x="84" y="3"/>
                      <a:pt x="75" y="0"/>
                      <a:pt x="6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8" name="Google Shape;698;p33"/>
              <p:cNvSpPr/>
              <p:nvPr/>
            </p:nvSpPr>
            <p:spPr>
              <a:xfrm>
                <a:off x="3059975" y="3164850"/>
                <a:ext cx="10525" cy="29575"/>
              </a:xfrm>
              <a:custGeom>
                <a:avLst/>
                <a:gdLst/>
                <a:ahLst/>
                <a:cxnLst/>
                <a:rect l="l" t="t" r="r" b="b"/>
                <a:pathLst>
                  <a:path w="421" h="1183" extrusionOk="0">
                    <a:moveTo>
                      <a:pt x="15" y="0"/>
                    </a:moveTo>
                    <a:cubicBezTo>
                      <a:pt x="4" y="0"/>
                      <a:pt x="1" y="14"/>
                      <a:pt x="9" y="22"/>
                    </a:cubicBezTo>
                    <a:cubicBezTo>
                      <a:pt x="104" y="213"/>
                      <a:pt x="104" y="439"/>
                      <a:pt x="164" y="654"/>
                    </a:cubicBezTo>
                    <a:cubicBezTo>
                      <a:pt x="223" y="832"/>
                      <a:pt x="283" y="999"/>
                      <a:pt x="366" y="1165"/>
                    </a:cubicBezTo>
                    <a:cubicBezTo>
                      <a:pt x="382" y="1176"/>
                      <a:pt x="396" y="1182"/>
                      <a:pt x="405" y="1182"/>
                    </a:cubicBezTo>
                    <a:cubicBezTo>
                      <a:pt x="416" y="1182"/>
                      <a:pt x="421" y="1173"/>
                      <a:pt x="414" y="1154"/>
                    </a:cubicBezTo>
                    <a:cubicBezTo>
                      <a:pt x="354" y="915"/>
                      <a:pt x="271" y="689"/>
                      <a:pt x="212" y="451"/>
                    </a:cubicBezTo>
                    <a:cubicBezTo>
                      <a:pt x="164" y="284"/>
                      <a:pt x="164" y="130"/>
                      <a:pt x="33" y="11"/>
                    </a:cubicBezTo>
                    <a:cubicBezTo>
                      <a:pt x="26" y="3"/>
                      <a:pt x="19" y="0"/>
                      <a:pt x="1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699" name="Google Shape;699;p33"/>
              <p:cNvSpPr/>
              <p:nvPr/>
            </p:nvSpPr>
            <p:spPr>
              <a:xfrm>
                <a:off x="3050975" y="3167875"/>
                <a:ext cx="10125" cy="29100"/>
              </a:xfrm>
              <a:custGeom>
                <a:avLst/>
                <a:gdLst/>
                <a:ahLst/>
                <a:cxnLst/>
                <a:rect l="l" t="t" r="r" b="b"/>
                <a:pathLst>
                  <a:path w="405" h="1164" extrusionOk="0">
                    <a:moveTo>
                      <a:pt x="12" y="1"/>
                    </a:moveTo>
                    <a:cubicBezTo>
                      <a:pt x="4" y="1"/>
                      <a:pt x="0" y="7"/>
                      <a:pt x="0" y="21"/>
                    </a:cubicBezTo>
                    <a:cubicBezTo>
                      <a:pt x="12" y="235"/>
                      <a:pt x="72" y="425"/>
                      <a:pt x="155" y="604"/>
                    </a:cubicBezTo>
                    <a:cubicBezTo>
                      <a:pt x="214" y="794"/>
                      <a:pt x="274" y="985"/>
                      <a:pt x="369" y="1164"/>
                    </a:cubicBezTo>
                    <a:cubicBezTo>
                      <a:pt x="393" y="1164"/>
                      <a:pt x="405" y="1164"/>
                      <a:pt x="405" y="1152"/>
                    </a:cubicBezTo>
                    <a:cubicBezTo>
                      <a:pt x="369" y="961"/>
                      <a:pt x="298" y="771"/>
                      <a:pt x="238" y="568"/>
                    </a:cubicBezTo>
                    <a:cubicBezTo>
                      <a:pt x="179" y="378"/>
                      <a:pt x="119" y="187"/>
                      <a:pt x="36" y="9"/>
                    </a:cubicBezTo>
                    <a:cubicBezTo>
                      <a:pt x="26" y="4"/>
                      <a:pt x="18" y="1"/>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0" name="Google Shape;700;p33"/>
              <p:cNvSpPr/>
              <p:nvPr/>
            </p:nvSpPr>
            <p:spPr>
              <a:xfrm>
                <a:off x="3037875" y="3168175"/>
                <a:ext cx="11025" cy="28500"/>
              </a:xfrm>
              <a:custGeom>
                <a:avLst/>
                <a:gdLst/>
                <a:ahLst/>
                <a:cxnLst/>
                <a:rect l="l" t="t" r="r" b="b"/>
                <a:pathLst>
                  <a:path w="441" h="1140" extrusionOk="0">
                    <a:moveTo>
                      <a:pt x="18" y="1"/>
                    </a:moveTo>
                    <a:cubicBezTo>
                      <a:pt x="8" y="1"/>
                      <a:pt x="0" y="7"/>
                      <a:pt x="0" y="20"/>
                    </a:cubicBezTo>
                    <a:cubicBezTo>
                      <a:pt x="24" y="378"/>
                      <a:pt x="167" y="842"/>
                      <a:pt x="393" y="1140"/>
                    </a:cubicBezTo>
                    <a:cubicBezTo>
                      <a:pt x="393" y="1140"/>
                      <a:pt x="441" y="1140"/>
                      <a:pt x="417" y="1116"/>
                    </a:cubicBezTo>
                    <a:cubicBezTo>
                      <a:pt x="357" y="913"/>
                      <a:pt x="286" y="735"/>
                      <a:pt x="226" y="544"/>
                    </a:cubicBezTo>
                    <a:cubicBezTo>
                      <a:pt x="167" y="366"/>
                      <a:pt x="119" y="175"/>
                      <a:pt x="36" y="9"/>
                    </a:cubicBezTo>
                    <a:cubicBezTo>
                      <a:pt x="31" y="4"/>
                      <a:pt x="24" y="1"/>
                      <a:pt x="1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1" name="Google Shape;701;p33"/>
              <p:cNvSpPr/>
              <p:nvPr/>
            </p:nvSpPr>
            <p:spPr>
              <a:xfrm>
                <a:off x="3028350" y="3169975"/>
                <a:ext cx="10425" cy="31300"/>
              </a:xfrm>
              <a:custGeom>
                <a:avLst/>
                <a:gdLst/>
                <a:ahLst/>
                <a:cxnLst/>
                <a:rect l="l" t="t" r="r" b="b"/>
                <a:pathLst>
                  <a:path w="417" h="1252" extrusionOk="0">
                    <a:moveTo>
                      <a:pt x="12" y="1"/>
                    </a:moveTo>
                    <a:cubicBezTo>
                      <a:pt x="5" y="1"/>
                      <a:pt x="0" y="9"/>
                      <a:pt x="0" y="32"/>
                    </a:cubicBezTo>
                    <a:cubicBezTo>
                      <a:pt x="12" y="234"/>
                      <a:pt x="84" y="425"/>
                      <a:pt x="143" y="627"/>
                    </a:cubicBezTo>
                    <a:cubicBezTo>
                      <a:pt x="226" y="830"/>
                      <a:pt x="262" y="1056"/>
                      <a:pt x="369" y="1246"/>
                    </a:cubicBezTo>
                    <a:cubicBezTo>
                      <a:pt x="373" y="1250"/>
                      <a:pt x="378" y="1251"/>
                      <a:pt x="384" y="1251"/>
                    </a:cubicBezTo>
                    <a:cubicBezTo>
                      <a:pt x="399" y="1251"/>
                      <a:pt x="417" y="1243"/>
                      <a:pt x="417" y="1234"/>
                    </a:cubicBezTo>
                    <a:cubicBezTo>
                      <a:pt x="405" y="1008"/>
                      <a:pt x="322" y="806"/>
                      <a:pt x="250" y="591"/>
                    </a:cubicBezTo>
                    <a:cubicBezTo>
                      <a:pt x="191" y="401"/>
                      <a:pt x="131" y="187"/>
                      <a:pt x="24" y="8"/>
                    </a:cubicBezTo>
                    <a:cubicBezTo>
                      <a:pt x="20" y="4"/>
                      <a:pt x="15" y="1"/>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2" name="Google Shape;702;p33"/>
              <p:cNvSpPr/>
              <p:nvPr/>
            </p:nvSpPr>
            <p:spPr>
              <a:xfrm>
                <a:off x="3016250" y="3168650"/>
                <a:ext cx="11600" cy="33400"/>
              </a:xfrm>
              <a:custGeom>
                <a:avLst/>
                <a:gdLst/>
                <a:ahLst/>
                <a:cxnLst/>
                <a:rect l="l" t="t" r="r" b="b"/>
                <a:pathLst>
                  <a:path w="464" h="1336" extrusionOk="0">
                    <a:moveTo>
                      <a:pt x="42" y="1"/>
                    </a:moveTo>
                    <a:cubicBezTo>
                      <a:pt x="22" y="1"/>
                      <a:pt x="0" y="14"/>
                      <a:pt x="8" y="37"/>
                    </a:cubicBezTo>
                    <a:cubicBezTo>
                      <a:pt x="32" y="251"/>
                      <a:pt x="127" y="478"/>
                      <a:pt x="187" y="692"/>
                    </a:cubicBezTo>
                    <a:cubicBezTo>
                      <a:pt x="246" y="894"/>
                      <a:pt x="318" y="1121"/>
                      <a:pt x="425" y="1323"/>
                    </a:cubicBezTo>
                    <a:cubicBezTo>
                      <a:pt x="425" y="1331"/>
                      <a:pt x="431" y="1335"/>
                      <a:pt x="437" y="1335"/>
                    </a:cubicBezTo>
                    <a:cubicBezTo>
                      <a:pt x="449" y="1335"/>
                      <a:pt x="464" y="1322"/>
                      <a:pt x="448" y="1299"/>
                    </a:cubicBezTo>
                    <a:cubicBezTo>
                      <a:pt x="413" y="1061"/>
                      <a:pt x="329" y="835"/>
                      <a:pt x="270" y="609"/>
                    </a:cubicBezTo>
                    <a:cubicBezTo>
                      <a:pt x="210" y="418"/>
                      <a:pt x="175" y="204"/>
                      <a:pt x="67" y="13"/>
                    </a:cubicBezTo>
                    <a:cubicBezTo>
                      <a:pt x="63" y="5"/>
                      <a:pt x="53" y="1"/>
                      <a:pt x="4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3" name="Google Shape;703;p33"/>
              <p:cNvSpPr/>
              <p:nvPr/>
            </p:nvSpPr>
            <p:spPr>
              <a:xfrm>
                <a:off x="3005125" y="3165850"/>
                <a:ext cx="11625" cy="38300"/>
              </a:xfrm>
              <a:custGeom>
                <a:avLst/>
                <a:gdLst/>
                <a:ahLst/>
                <a:cxnLst/>
                <a:rect l="l" t="t" r="r" b="b"/>
                <a:pathLst>
                  <a:path w="465" h="1532" extrusionOk="0">
                    <a:moveTo>
                      <a:pt x="18" y="0"/>
                    </a:moveTo>
                    <a:cubicBezTo>
                      <a:pt x="9" y="0"/>
                      <a:pt x="1" y="6"/>
                      <a:pt x="1" y="18"/>
                    </a:cubicBezTo>
                    <a:cubicBezTo>
                      <a:pt x="24" y="268"/>
                      <a:pt x="120" y="530"/>
                      <a:pt x="179" y="792"/>
                    </a:cubicBezTo>
                    <a:cubicBezTo>
                      <a:pt x="239" y="1042"/>
                      <a:pt x="322" y="1280"/>
                      <a:pt x="417" y="1518"/>
                    </a:cubicBezTo>
                    <a:cubicBezTo>
                      <a:pt x="417" y="1527"/>
                      <a:pt x="424" y="1531"/>
                      <a:pt x="433" y="1531"/>
                    </a:cubicBezTo>
                    <a:cubicBezTo>
                      <a:pt x="447" y="1531"/>
                      <a:pt x="465" y="1521"/>
                      <a:pt x="465" y="1506"/>
                    </a:cubicBezTo>
                    <a:cubicBezTo>
                      <a:pt x="334" y="1042"/>
                      <a:pt x="322" y="411"/>
                      <a:pt x="36" y="18"/>
                    </a:cubicBezTo>
                    <a:cubicBezTo>
                      <a:pt x="36" y="6"/>
                      <a:pt x="27" y="0"/>
                      <a:pt x="1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4" name="Google Shape;704;p33"/>
              <p:cNvSpPr/>
              <p:nvPr/>
            </p:nvSpPr>
            <p:spPr>
              <a:xfrm>
                <a:off x="2993825" y="3161925"/>
                <a:ext cx="11025" cy="44700"/>
              </a:xfrm>
              <a:custGeom>
                <a:avLst/>
                <a:gdLst/>
                <a:ahLst/>
                <a:cxnLst/>
                <a:rect l="l" t="t" r="r" b="b"/>
                <a:pathLst>
                  <a:path w="441" h="1788" extrusionOk="0">
                    <a:moveTo>
                      <a:pt x="10" y="1"/>
                    </a:moveTo>
                    <a:cubicBezTo>
                      <a:pt x="4" y="1"/>
                      <a:pt x="0" y="6"/>
                      <a:pt x="0" y="20"/>
                    </a:cubicBezTo>
                    <a:cubicBezTo>
                      <a:pt x="24" y="592"/>
                      <a:pt x="191" y="1259"/>
                      <a:pt x="429" y="1783"/>
                    </a:cubicBezTo>
                    <a:cubicBezTo>
                      <a:pt x="429" y="1786"/>
                      <a:pt x="430" y="1787"/>
                      <a:pt x="431" y="1787"/>
                    </a:cubicBezTo>
                    <a:cubicBezTo>
                      <a:pt x="434" y="1787"/>
                      <a:pt x="441" y="1776"/>
                      <a:pt x="441" y="1759"/>
                    </a:cubicBezTo>
                    <a:cubicBezTo>
                      <a:pt x="333" y="1199"/>
                      <a:pt x="250" y="544"/>
                      <a:pt x="24" y="9"/>
                    </a:cubicBezTo>
                    <a:cubicBezTo>
                      <a:pt x="19" y="4"/>
                      <a:pt x="14" y="1"/>
                      <a:pt x="1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5" name="Google Shape;705;p33"/>
              <p:cNvSpPr/>
              <p:nvPr/>
            </p:nvSpPr>
            <p:spPr>
              <a:xfrm>
                <a:off x="3071800" y="3341900"/>
                <a:ext cx="157175" cy="125650"/>
              </a:xfrm>
              <a:custGeom>
                <a:avLst/>
                <a:gdLst/>
                <a:ahLst/>
                <a:cxnLst/>
                <a:rect l="l" t="t" r="r" b="b"/>
                <a:pathLst>
                  <a:path w="6287" h="5026" extrusionOk="0">
                    <a:moveTo>
                      <a:pt x="6287" y="1"/>
                    </a:moveTo>
                    <a:lnTo>
                      <a:pt x="1" y="2144"/>
                    </a:lnTo>
                    <a:cubicBezTo>
                      <a:pt x="489" y="3192"/>
                      <a:pt x="1906" y="5025"/>
                      <a:pt x="1917" y="5025"/>
                    </a:cubicBezTo>
                    <a:lnTo>
                      <a:pt x="6287"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6" name="Google Shape;706;p33"/>
              <p:cNvSpPr/>
              <p:nvPr/>
            </p:nvSpPr>
            <p:spPr>
              <a:xfrm>
                <a:off x="3065550" y="3332675"/>
                <a:ext cx="176825" cy="142025"/>
              </a:xfrm>
              <a:custGeom>
                <a:avLst/>
                <a:gdLst/>
                <a:ahLst/>
                <a:cxnLst/>
                <a:rect l="l" t="t" r="r" b="b"/>
                <a:pathLst>
                  <a:path w="7073" h="5681" extrusionOk="0">
                    <a:moveTo>
                      <a:pt x="5977" y="739"/>
                    </a:moveTo>
                    <a:lnTo>
                      <a:pt x="2167" y="5132"/>
                    </a:lnTo>
                    <a:cubicBezTo>
                      <a:pt x="1834" y="4680"/>
                      <a:pt x="917" y="3442"/>
                      <a:pt x="489" y="2608"/>
                    </a:cubicBezTo>
                    <a:lnTo>
                      <a:pt x="5977" y="739"/>
                    </a:lnTo>
                    <a:close/>
                    <a:moveTo>
                      <a:pt x="7073" y="1"/>
                    </a:moveTo>
                    <a:lnTo>
                      <a:pt x="0" y="2418"/>
                    </a:lnTo>
                    <a:lnTo>
                      <a:pt x="84" y="2596"/>
                    </a:lnTo>
                    <a:cubicBezTo>
                      <a:pt x="596" y="3632"/>
                      <a:pt x="1965" y="5442"/>
                      <a:pt x="2025" y="5513"/>
                    </a:cubicBezTo>
                    <a:lnTo>
                      <a:pt x="2156" y="5680"/>
                    </a:lnTo>
                    <a:lnTo>
                      <a:pt x="7073"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7" name="Google Shape;707;p33"/>
              <p:cNvSpPr/>
              <p:nvPr/>
            </p:nvSpPr>
            <p:spPr>
              <a:xfrm>
                <a:off x="3200100" y="3350250"/>
                <a:ext cx="10350" cy="9325"/>
              </a:xfrm>
              <a:custGeom>
                <a:avLst/>
                <a:gdLst/>
                <a:ahLst/>
                <a:cxnLst/>
                <a:rect l="l" t="t" r="r" b="b"/>
                <a:pathLst>
                  <a:path w="414" h="373" extrusionOk="0">
                    <a:moveTo>
                      <a:pt x="36" y="0"/>
                    </a:moveTo>
                    <a:cubicBezTo>
                      <a:pt x="24" y="0"/>
                      <a:pt x="0" y="24"/>
                      <a:pt x="24" y="24"/>
                    </a:cubicBezTo>
                    <a:cubicBezTo>
                      <a:pt x="48" y="96"/>
                      <a:pt x="107" y="155"/>
                      <a:pt x="167" y="203"/>
                    </a:cubicBezTo>
                    <a:cubicBezTo>
                      <a:pt x="238" y="262"/>
                      <a:pt x="298" y="322"/>
                      <a:pt x="393" y="357"/>
                    </a:cubicBezTo>
                    <a:cubicBezTo>
                      <a:pt x="397" y="369"/>
                      <a:pt x="401" y="373"/>
                      <a:pt x="404" y="373"/>
                    </a:cubicBezTo>
                    <a:cubicBezTo>
                      <a:pt x="410" y="373"/>
                      <a:pt x="413" y="354"/>
                      <a:pt x="405" y="346"/>
                    </a:cubicBezTo>
                    <a:cubicBezTo>
                      <a:pt x="345" y="274"/>
                      <a:pt x="274" y="215"/>
                      <a:pt x="214" y="143"/>
                    </a:cubicBezTo>
                    <a:cubicBezTo>
                      <a:pt x="155" y="96"/>
                      <a:pt x="107" y="24"/>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8" name="Google Shape;708;p33"/>
              <p:cNvSpPr/>
              <p:nvPr/>
            </p:nvSpPr>
            <p:spPr>
              <a:xfrm>
                <a:off x="3190875" y="3353225"/>
                <a:ext cx="10025" cy="9100"/>
              </a:xfrm>
              <a:custGeom>
                <a:avLst/>
                <a:gdLst/>
                <a:ahLst/>
                <a:cxnLst/>
                <a:rect l="l" t="t" r="r" b="b"/>
                <a:pathLst>
                  <a:path w="401" h="364" extrusionOk="0">
                    <a:moveTo>
                      <a:pt x="12" y="0"/>
                    </a:moveTo>
                    <a:cubicBezTo>
                      <a:pt x="0" y="0"/>
                      <a:pt x="0" y="24"/>
                      <a:pt x="0" y="24"/>
                    </a:cubicBezTo>
                    <a:cubicBezTo>
                      <a:pt x="36" y="96"/>
                      <a:pt x="107" y="143"/>
                      <a:pt x="167" y="203"/>
                    </a:cubicBezTo>
                    <a:cubicBezTo>
                      <a:pt x="226" y="262"/>
                      <a:pt x="286" y="298"/>
                      <a:pt x="357" y="346"/>
                    </a:cubicBezTo>
                    <a:cubicBezTo>
                      <a:pt x="370" y="359"/>
                      <a:pt x="380" y="364"/>
                      <a:pt x="387" y="364"/>
                    </a:cubicBezTo>
                    <a:cubicBezTo>
                      <a:pt x="398" y="364"/>
                      <a:pt x="400" y="349"/>
                      <a:pt x="393" y="334"/>
                    </a:cubicBezTo>
                    <a:cubicBezTo>
                      <a:pt x="345" y="262"/>
                      <a:pt x="286" y="203"/>
                      <a:pt x="214" y="143"/>
                    </a:cubicBezTo>
                    <a:cubicBezTo>
                      <a:pt x="155" y="96"/>
                      <a:pt x="95" y="24"/>
                      <a:pt x="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09" name="Google Shape;709;p33"/>
              <p:cNvSpPr/>
              <p:nvPr/>
            </p:nvSpPr>
            <p:spPr>
              <a:xfrm>
                <a:off x="3183725" y="3356200"/>
                <a:ext cx="11625" cy="11925"/>
              </a:xfrm>
              <a:custGeom>
                <a:avLst/>
                <a:gdLst/>
                <a:ahLst/>
                <a:cxnLst/>
                <a:rect l="l" t="t" r="r" b="b"/>
                <a:pathLst>
                  <a:path w="465" h="477" extrusionOk="0">
                    <a:moveTo>
                      <a:pt x="36" y="0"/>
                    </a:moveTo>
                    <a:cubicBezTo>
                      <a:pt x="24" y="0"/>
                      <a:pt x="0" y="0"/>
                      <a:pt x="0" y="24"/>
                    </a:cubicBezTo>
                    <a:cubicBezTo>
                      <a:pt x="0" y="108"/>
                      <a:pt x="107" y="179"/>
                      <a:pt x="167" y="262"/>
                    </a:cubicBezTo>
                    <a:cubicBezTo>
                      <a:pt x="238" y="334"/>
                      <a:pt x="334" y="417"/>
                      <a:pt x="417" y="477"/>
                    </a:cubicBezTo>
                    <a:cubicBezTo>
                      <a:pt x="441" y="477"/>
                      <a:pt x="465" y="465"/>
                      <a:pt x="453" y="441"/>
                    </a:cubicBezTo>
                    <a:cubicBezTo>
                      <a:pt x="393" y="346"/>
                      <a:pt x="322" y="274"/>
                      <a:pt x="238" y="203"/>
                    </a:cubicBezTo>
                    <a:cubicBezTo>
                      <a:pt x="179" y="143"/>
                      <a:pt x="119" y="12"/>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0" name="Google Shape;710;p33"/>
              <p:cNvSpPr/>
              <p:nvPr/>
            </p:nvSpPr>
            <p:spPr>
              <a:xfrm>
                <a:off x="3174900" y="3358500"/>
                <a:ext cx="12625" cy="13450"/>
              </a:xfrm>
              <a:custGeom>
                <a:avLst/>
                <a:gdLst/>
                <a:ahLst/>
                <a:cxnLst/>
                <a:rect l="l" t="t" r="r" b="b"/>
                <a:pathLst>
                  <a:path w="505" h="538" extrusionOk="0">
                    <a:moveTo>
                      <a:pt x="24" y="0"/>
                    </a:moveTo>
                    <a:cubicBezTo>
                      <a:pt x="12" y="0"/>
                      <a:pt x="1" y="16"/>
                      <a:pt x="20" y="16"/>
                    </a:cubicBezTo>
                    <a:cubicBezTo>
                      <a:pt x="115" y="206"/>
                      <a:pt x="294" y="385"/>
                      <a:pt x="449" y="528"/>
                    </a:cubicBezTo>
                    <a:cubicBezTo>
                      <a:pt x="455" y="534"/>
                      <a:pt x="463" y="537"/>
                      <a:pt x="471" y="537"/>
                    </a:cubicBezTo>
                    <a:cubicBezTo>
                      <a:pt x="489" y="537"/>
                      <a:pt x="505" y="521"/>
                      <a:pt x="496" y="504"/>
                    </a:cubicBezTo>
                    <a:cubicBezTo>
                      <a:pt x="377" y="325"/>
                      <a:pt x="222" y="135"/>
                      <a:pt x="32" y="4"/>
                    </a:cubicBezTo>
                    <a:cubicBezTo>
                      <a:pt x="29" y="1"/>
                      <a:pt x="27" y="0"/>
                      <a:pt x="2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1" name="Google Shape;711;p33"/>
              <p:cNvSpPr/>
              <p:nvPr/>
            </p:nvSpPr>
            <p:spPr>
              <a:xfrm>
                <a:off x="3166525" y="3359575"/>
                <a:ext cx="12750" cy="16975"/>
              </a:xfrm>
              <a:custGeom>
                <a:avLst/>
                <a:gdLst/>
                <a:ahLst/>
                <a:cxnLst/>
                <a:rect l="l" t="t" r="r" b="b"/>
                <a:pathLst>
                  <a:path w="510" h="679" extrusionOk="0">
                    <a:moveTo>
                      <a:pt x="23" y="0"/>
                    </a:moveTo>
                    <a:cubicBezTo>
                      <a:pt x="12" y="0"/>
                      <a:pt x="1" y="23"/>
                      <a:pt x="10" y="32"/>
                    </a:cubicBezTo>
                    <a:cubicBezTo>
                      <a:pt x="33" y="163"/>
                      <a:pt x="141" y="282"/>
                      <a:pt x="224" y="389"/>
                    </a:cubicBezTo>
                    <a:cubicBezTo>
                      <a:pt x="307" y="496"/>
                      <a:pt x="391" y="604"/>
                      <a:pt x="498" y="675"/>
                    </a:cubicBezTo>
                    <a:cubicBezTo>
                      <a:pt x="498" y="677"/>
                      <a:pt x="498" y="678"/>
                      <a:pt x="499" y="678"/>
                    </a:cubicBezTo>
                    <a:cubicBezTo>
                      <a:pt x="502" y="678"/>
                      <a:pt x="510" y="659"/>
                      <a:pt x="510" y="639"/>
                    </a:cubicBezTo>
                    <a:cubicBezTo>
                      <a:pt x="450" y="508"/>
                      <a:pt x="355" y="401"/>
                      <a:pt x="260" y="282"/>
                    </a:cubicBezTo>
                    <a:cubicBezTo>
                      <a:pt x="188" y="199"/>
                      <a:pt x="141" y="80"/>
                      <a:pt x="33" y="8"/>
                    </a:cubicBezTo>
                    <a:cubicBezTo>
                      <a:pt x="31" y="3"/>
                      <a:pt x="27" y="0"/>
                      <a:pt x="2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2" name="Google Shape;712;p33"/>
              <p:cNvSpPr/>
              <p:nvPr/>
            </p:nvSpPr>
            <p:spPr>
              <a:xfrm>
                <a:off x="3159025" y="3365725"/>
                <a:ext cx="12800" cy="16700"/>
              </a:xfrm>
              <a:custGeom>
                <a:avLst/>
                <a:gdLst/>
                <a:ahLst/>
                <a:cxnLst/>
                <a:rect l="l" t="t" r="r" b="b"/>
                <a:pathLst>
                  <a:path w="512" h="668" extrusionOk="0">
                    <a:moveTo>
                      <a:pt x="12" y="0"/>
                    </a:moveTo>
                    <a:cubicBezTo>
                      <a:pt x="0" y="0"/>
                      <a:pt x="0" y="0"/>
                      <a:pt x="0" y="12"/>
                    </a:cubicBezTo>
                    <a:cubicBezTo>
                      <a:pt x="60" y="143"/>
                      <a:pt x="143" y="250"/>
                      <a:pt x="238" y="369"/>
                    </a:cubicBezTo>
                    <a:cubicBezTo>
                      <a:pt x="310" y="477"/>
                      <a:pt x="381" y="572"/>
                      <a:pt x="476" y="667"/>
                    </a:cubicBezTo>
                    <a:cubicBezTo>
                      <a:pt x="488" y="655"/>
                      <a:pt x="512" y="655"/>
                      <a:pt x="500" y="631"/>
                    </a:cubicBezTo>
                    <a:cubicBezTo>
                      <a:pt x="441" y="500"/>
                      <a:pt x="357" y="381"/>
                      <a:pt x="274" y="274"/>
                    </a:cubicBezTo>
                    <a:cubicBezTo>
                      <a:pt x="202" y="179"/>
                      <a:pt x="119" y="72"/>
                      <a:pt x="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3" name="Google Shape;713;p33"/>
              <p:cNvSpPr/>
              <p:nvPr/>
            </p:nvSpPr>
            <p:spPr>
              <a:xfrm>
                <a:off x="3149200" y="3366200"/>
                <a:ext cx="16000" cy="20925"/>
              </a:xfrm>
              <a:custGeom>
                <a:avLst/>
                <a:gdLst/>
                <a:ahLst/>
                <a:cxnLst/>
                <a:rect l="l" t="t" r="r" b="b"/>
                <a:pathLst>
                  <a:path w="640" h="837" extrusionOk="0">
                    <a:moveTo>
                      <a:pt x="18" y="0"/>
                    </a:moveTo>
                    <a:cubicBezTo>
                      <a:pt x="6" y="0"/>
                      <a:pt x="0" y="9"/>
                      <a:pt x="0" y="17"/>
                    </a:cubicBezTo>
                    <a:cubicBezTo>
                      <a:pt x="12" y="160"/>
                      <a:pt x="107" y="279"/>
                      <a:pt x="179" y="374"/>
                    </a:cubicBezTo>
                    <a:cubicBezTo>
                      <a:pt x="298" y="529"/>
                      <a:pt x="429" y="696"/>
                      <a:pt x="584" y="827"/>
                    </a:cubicBezTo>
                    <a:cubicBezTo>
                      <a:pt x="590" y="833"/>
                      <a:pt x="598" y="836"/>
                      <a:pt x="605" y="836"/>
                    </a:cubicBezTo>
                    <a:cubicBezTo>
                      <a:pt x="624" y="836"/>
                      <a:pt x="640" y="817"/>
                      <a:pt x="631" y="791"/>
                    </a:cubicBezTo>
                    <a:cubicBezTo>
                      <a:pt x="536" y="648"/>
                      <a:pt x="417" y="529"/>
                      <a:pt x="310" y="398"/>
                    </a:cubicBezTo>
                    <a:cubicBezTo>
                      <a:pt x="214" y="279"/>
                      <a:pt x="131" y="124"/>
                      <a:pt x="36" y="5"/>
                    </a:cubicBezTo>
                    <a:cubicBezTo>
                      <a:pt x="29" y="2"/>
                      <a:pt x="23" y="0"/>
                      <a:pt x="1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4" name="Google Shape;714;p33"/>
              <p:cNvSpPr/>
              <p:nvPr/>
            </p:nvSpPr>
            <p:spPr>
              <a:xfrm>
                <a:off x="3138475" y="3368100"/>
                <a:ext cx="19075" cy="24850"/>
              </a:xfrm>
              <a:custGeom>
                <a:avLst/>
                <a:gdLst/>
                <a:ahLst/>
                <a:cxnLst/>
                <a:rect l="l" t="t" r="r" b="b"/>
                <a:pathLst>
                  <a:path w="763" h="994" extrusionOk="0">
                    <a:moveTo>
                      <a:pt x="24" y="1"/>
                    </a:moveTo>
                    <a:cubicBezTo>
                      <a:pt x="12" y="1"/>
                      <a:pt x="1" y="24"/>
                      <a:pt x="12" y="36"/>
                    </a:cubicBezTo>
                    <a:cubicBezTo>
                      <a:pt x="143" y="179"/>
                      <a:pt x="239" y="394"/>
                      <a:pt x="358" y="560"/>
                    </a:cubicBezTo>
                    <a:cubicBezTo>
                      <a:pt x="465" y="715"/>
                      <a:pt x="584" y="870"/>
                      <a:pt x="739" y="989"/>
                    </a:cubicBezTo>
                    <a:cubicBezTo>
                      <a:pt x="739" y="992"/>
                      <a:pt x="741" y="994"/>
                      <a:pt x="744" y="994"/>
                    </a:cubicBezTo>
                    <a:cubicBezTo>
                      <a:pt x="751" y="994"/>
                      <a:pt x="763" y="985"/>
                      <a:pt x="763" y="977"/>
                    </a:cubicBezTo>
                    <a:cubicBezTo>
                      <a:pt x="643" y="763"/>
                      <a:pt x="477" y="572"/>
                      <a:pt x="346" y="358"/>
                    </a:cubicBezTo>
                    <a:cubicBezTo>
                      <a:pt x="251" y="227"/>
                      <a:pt x="191" y="60"/>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5" name="Google Shape;715;p33"/>
              <p:cNvSpPr/>
              <p:nvPr/>
            </p:nvSpPr>
            <p:spPr>
              <a:xfrm>
                <a:off x="3130725" y="3373625"/>
                <a:ext cx="18500" cy="24975"/>
              </a:xfrm>
              <a:custGeom>
                <a:avLst/>
                <a:gdLst/>
                <a:ahLst/>
                <a:cxnLst/>
                <a:rect l="l" t="t" r="r" b="b"/>
                <a:pathLst>
                  <a:path w="740" h="999" extrusionOk="0">
                    <a:moveTo>
                      <a:pt x="15" y="1"/>
                    </a:moveTo>
                    <a:cubicBezTo>
                      <a:pt x="7" y="1"/>
                      <a:pt x="1" y="9"/>
                      <a:pt x="1" y="18"/>
                    </a:cubicBezTo>
                    <a:cubicBezTo>
                      <a:pt x="72" y="220"/>
                      <a:pt x="203" y="363"/>
                      <a:pt x="322" y="530"/>
                    </a:cubicBezTo>
                    <a:cubicBezTo>
                      <a:pt x="441" y="696"/>
                      <a:pt x="561" y="875"/>
                      <a:pt x="727" y="994"/>
                    </a:cubicBezTo>
                    <a:cubicBezTo>
                      <a:pt x="727" y="997"/>
                      <a:pt x="728" y="999"/>
                      <a:pt x="729" y="999"/>
                    </a:cubicBezTo>
                    <a:cubicBezTo>
                      <a:pt x="733" y="999"/>
                      <a:pt x="739" y="988"/>
                      <a:pt x="739" y="970"/>
                    </a:cubicBezTo>
                    <a:cubicBezTo>
                      <a:pt x="656" y="780"/>
                      <a:pt x="501" y="613"/>
                      <a:pt x="382" y="458"/>
                    </a:cubicBezTo>
                    <a:cubicBezTo>
                      <a:pt x="263" y="304"/>
                      <a:pt x="156" y="137"/>
                      <a:pt x="25" y="6"/>
                    </a:cubicBezTo>
                    <a:cubicBezTo>
                      <a:pt x="21" y="2"/>
                      <a:pt x="18" y="1"/>
                      <a:pt x="1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6" name="Google Shape;716;p33"/>
              <p:cNvSpPr/>
              <p:nvPr/>
            </p:nvSpPr>
            <p:spPr>
              <a:xfrm>
                <a:off x="3117725" y="3378400"/>
                <a:ext cx="19525" cy="24150"/>
              </a:xfrm>
              <a:custGeom>
                <a:avLst/>
                <a:gdLst/>
                <a:ahLst/>
                <a:cxnLst/>
                <a:rect l="l" t="t" r="r" b="b"/>
                <a:pathLst>
                  <a:path w="781" h="966" extrusionOk="0">
                    <a:moveTo>
                      <a:pt x="26" y="1"/>
                    </a:moveTo>
                    <a:cubicBezTo>
                      <a:pt x="11" y="1"/>
                      <a:pt x="0" y="12"/>
                      <a:pt x="9" y="29"/>
                    </a:cubicBezTo>
                    <a:cubicBezTo>
                      <a:pt x="80" y="220"/>
                      <a:pt x="223" y="398"/>
                      <a:pt x="354" y="565"/>
                    </a:cubicBezTo>
                    <a:cubicBezTo>
                      <a:pt x="473" y="708"/>
                      <a:pt x="592" y="863"/>
                      <a:pt x="735" y="958"/>
                    </a:cubicBezTo>
                    <a:cubicBezTo>
                      <a:pt x="741" y="964"/>
                      <a:pt x="747" y="966"/>
                      <a:pt x="752" y="966"/>
                    </a:cubicBezTo>
                    <a:cubicBezTo>
                      <a:pt x="768" y="966"/>
                      <a:pt x="780" y="943"/>
                      <a:pt x="771" y="934"/>
                    </a:cubicBezTo>
                    <a:cubicBezTo>
                      <a:pt x="652" y="767"/>
                      <a:pt x="521" y="624"/>
                      <a:pt x="402" y="458"/>
                    </a:cubicBezTo>
                    <a:cubicBezTo>
                      <a:pt x="295" y="303"/>
                      <a:pt x="176" y="124"/>
                      <a:pt x="45" y="5"/>
                    </a:cubicBezTo>
                    <a:cubicBezTo>
                      <a:pt x="38" y="2"/>
                      <a:pt x="32" y="1"/>
                      <a:pt x="2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7" name="Google Shape;717;p33"/>
              <p:cNvSpPr/>
              <p:nvPr/>
            </p:nvSpPr>
            <p:spPr>
              <a:xfrm>
                <a:off x="3109300" y="3383325"/>
                <a:ext cx="20275" cy="26625"/>
              </a:xfrm>
              <a:custGeom>
                <a:avLst/>
                <a:gdLst/>
                <a:ahLst/>
                <a:cxnLst/>
                <a:rect l="l" t="t" r="r" b="b"/>
                <a:pathLst>
                  <a:path w="811" h="1065" extrusionOk="0">
                    <a:moveTo>
                      <a:pt x="23" y="1"/>
                    </a:moveTo>
                    <a:cubicBezTo>
                      <a:pt x="12" y="1"/>
                      <a:pt x="1" y="14"/>
                      <a:pt x="1" y="23"/>
                    </a:cubicBezTo>
                    <a:cubicBezTo>
                      <a:pt x="84" y="213"/>
                      <a:pt x="227" y="380"/>
                      <a:pt x="346" y="523"/>
                    </a:cubicBezTo>
                    <a:cubicBezTo>
                      <a:pt x="477" y="701"/>
                      <a:pt x="596" y="904"/>
                      <a:pt x="763" y="1047"/>
                    </a:cubicBezTo>
                    <a:cubicBezTo>
                      <a:pt x="767" y="1060"/>
                      <a:pt x="775" y="1065"/>
                      <a:pt x="783" y="1065"/>
                    </a:cubicBezTo>
                    <a:cubicBezTo>
                      <a:pt x="796" y="1065"/>
                      <a:pt x="810" y="1050"/>
                      <a:pt x="810" y="1035"/>
                    </a:cubicBezTo>
                    <a:cubicBezTo>
                      <a:pt x="715" y="808"/>
                      <a:pt x="572" y="630"/>
                      <a:pt x="417" y="451"/>
                    </a:cubicBezTo>
                    <a:cubicBezTo>
                      <a:pt x="298" y="308"/>
                      <a:pt x="179" y="130"/>
                      <a:pt x="36" y="11"/>
                    </a:cubicBezTo>
                    <a:cubicBezTo>
                      <a:pt x="33" y="3"/>
                      <a:pt x="28" y="1"/>
                      <a:pt x="2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8" name="Google Shape;718;p33"/>
              <p:cNvSpPr/>
              <p:nvPr/>
            </p:nvSpPr>
            <p:spPr>
              <a:xfrm>
                <a:off x="3097475" y="3385725"/>
                <a:ext cx="21900" cy="28350"/>
              </a:xfrm>
              <a:custGeom>
                <a:avLst/>
                <a:gdLst/>
                <a:ahLst/>
                <a:cxnLst/>
                <a:rect l="l" t="t" r="r" b="b"/>
                <a:pathLst>
                  <a:path w="876" h="1134" extrusionOk="0">
                    <a:moveTo>
                      <a:pt x="46" y="1"/>
                    </a:moveTo>
                    <a:cubicBezTo>
                      <a:pt x="24" y="1"/>
                      <a:pt x="1" y="23"/>
                      <a:pt x="9" y="58"/>
                    </a:cubicBezTo>
                    <a:cubicBezTo>
                      <a:pt x="105" y="272"/>
                      <a:pt x="283" y="462"/>
                      <a:pt x="414" y="641"/>
                    </a:cubicBezTo>
                    <a:cubicBezTo>
                      <a:pt x="533" y="820"/>
                      <a:pt x="676" y="974"/>
                      <a:pt x="819" y="1129"/>
                    </a:cubicBezTo>
                    <a:cubicBezTo>
                      <a:pt x="829" y="1132"/>
                      <a:pt x="837" y="1134"/>
                      <a:pt x="845" y="1134"/>
                    </a:cubicBezTo>
                    <a:cubicBezTo>
                      <a:pt x="865" y="1134"/>
                      <a:pt x="875" y="1123"/>
                      <a:pt x="867" y="1105"/>
                    </a:cubicBezTo>
                    <a:cubicBezTo>
                      <a:pt x="748" y="891"/>
                      <a:pt x="605" y="712"/>
                      <a:pt x="474" y="522"/>
                    </a:cubicBezTo>
                    <a:cubicBezTo>
                      <a:pt x="355" y="355"/>
                      <a:pt x="236" y="153"/>
                      <a:pt x="69" y="10"/>
                    </a:cubicBezTo>
                    <a:cubicBezTo>
                      <a:pt x="62" y="4"/>
                      <a:pt x="54" y="1"/>
                      <a:pt x="4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19" name="Google Shape;719;p33"/>
              <p:cNvSpPr/>
              <p:nvPr/>
            </p:nvSpPr>
            <p:spPr>
              <a:xfrm>
                <a:off x="3086100" y="3386850"/>
                <a:ext cx="23625" cy="32925"/>
              </a:xfrm>
              <a:custGeom>
                <a:avLst/>
                <a:gdLst/>
                <a:ahLst/>
                <a:cxnLst/>
                <a:rect l="l" t="t" r="r" b="b"/>
                <a:pathLst>
                  <a:path w="945" h="1317" extrusionOk="0">
                    <a:moveTo>
                      <a:pt x="24" y="1"/>
                    </a:moveTo>
                    <a:cubicBezTo>
                      <a:pt x="12" y="1"/>
                      <a:pt x="0" y="1"/>
                      <a:pt x="12" y="13"/>
                    </a:cubicBezTo>
                    <a:cubicBezTo>
                      <a:pt x="119" y="251"/>
                      <a:pt x="274" y="477"/>
                      <a:pt x="429" y="679"/>
                    </a:cubicBezTo>
                    <a:cubicBezTo>
                      <a:pt x="560" y="906"/>
                      <a:pt x="714" y="1096"/>
                      <a:pt x="893" y="1299"/>
                    </a:cubicBezTo>
                    <a:cubicBezTo>
                      <a:pt x="897" y="1311"/>
                      <a:pt x="906" y="1316"/>
                      <a:pt x="914" y="1316"/>
                    </a:cubicBezTo>
                    <a:cubicBezTo>
                      <a:pt x="929" y="1316"/>
                      <a:pt x="944" y="1298"/>
                      <a:pt x="929" y="1275"/>
                    </a:cubicBezTo>
                    <a:cubicBezTo>
                      <a:pt x="774" y="1060"/>
                      <a:pt x="631" y="798"/>
                      <a:pt x="476" y="560"/>
                    </a:cubicBezTo>
                    <a:cubicBezTo>
                      <a:pt x="357" y="370"/>
                      <a:pt x="214" y="144"/>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0" name="Google Shape;720;p33"/>
              <p:cNvSpPr/>
              <p:nvPr/>
            </p:nvSpPr>
            <p:spPr>
              <a:xfrm>
                <a:off x="3074275" y="3387025"/>
                <a:ext cx="25225" cy="38875"/>
              </a:xfrm>
              <a:custGeom>
                <a:avLst/>
                <a:gdLst/>
                <a:ahLst/>
                <a:cxnLst/>
                <a:rect l="l" t="t" r="r" b="b"/>
                <a:pathLst>
                  <a:path w="1009" h="1555" extrusionOk="0">
                    <a:moveTo>
                      <a:pt x="20" y="1"/>
                    </a:moveTo>
                    <a:cubicBezTo>
                      <a:pt x="10" y="1"/>
                      <a:pt x="0" y="9"/>
                      <a:pt x="9" y="18"/>
                    </a:cubicBezTo>
                    <a:cubicBezTo>
                      <a:pt x="116" y="303"/>
                      <a:pt x="294" y="553"/>
                      <a:pt x="449" y="815"/>
                    </a:cubicBezTo>
                    <a:cubicBezTo>
                      <a:pt x="616" y="1065"/>
                      <a:pt x="783" y="1315"/>
                      <a:pt x="985" y="1542"/>
                    </a:cubicBezTo>
                    <a:cubicBezTo>
                      <a:pt x="985" y="1551"/>
                      <a:pt x="988" y="1555"/>
                      <a:pt x="993" y="1555"/>
                    </a:cubicBezTo>
                    <a:cubicBezTo>
                      <a:pt x="1000" y="1555"/>
                      <a:pt x="1009" y="1544"/>
                      <a:pt x="1009" y="1530"/>
                    </a:cubicBezTo>
                    <a:lnTo>
                      <a:pt x="509" y="720"/>
                    </a:lnTo>
                    <a:cubicBezTo>
                      <a:pt x="366" y="482"/>
                      <a:pt x="235" y="220"/>
                      <a:pt x="32" y="6"/>
                    </a:cubicBezTo>
                    <a:cubicBezTo>
                      <a:pt x="29" y="2"/>
                      <a:pt x="24" y="1"/>
                      <a:pt x="2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1" name="Google Shape;721;p33"/>
              <p:cNvSpPr/>
              <p:nvPr/>
            </p:nvSpPr>
            <p:spPr>
              <a:xfrm>
                <a:off x="3290875" y="3523475"/>
                <a:ext cx="118800" cy="160175"/>
              </a:xfrm>
              <a:custGeom>
                <a:avLst/>
                <a:gdLst/>
                <a:ahLst/>
                <a:cxnLst/>
                <a:rect l="l" t="t" r="r" b="b"/>
                <a:pathLst>
                  <a:path w="4752" h="6407" extrusionOk="0">
                    <a:moveTo>
                      <a:pt x="4751" y="1"/>
                    </a:moveTo>
                    <a:lnTo>
                      <a:pt x="1" y="4620"/>
                    </a:lnTo>
                    <a:cubicBezTo>
                      <a:pt x="893" y="5358"/>
                      <a:pt x="2977" y="6406"/>
                      <a:pt x="2977" y="6406"/>
                    </a:cubicBezTo>
                    <a:lnTo>
                      <a:pt x="4751"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2" name="Google Shape;722;p33"/>
              <p:cNvSpPr/>
              <p:nvPr/>
            </p:nvSpPr>
            <p:spPr>
              <a:xfrm>
                <a:off x="3284625" y="3509500"/>
                <a:ext cx="133375" cy="180700"/>
              </a:xfrm>
              <a:custGeom>
                <a:avLst/>
                <a:gdLst/>
                <a:ahLst/>
                <a:cxnLst/>
                <a:rect l="l" t="t" r="r" b="b"/>
                <a:pathLst>
                  <a:path w="5335" h="7228" extrusionOk="0">
                    <a:moveTo>
                      <a:pt x="4656" y="1119"/>
                    </a:moveTo>
                    <a:lnTo>
                      <a:pt x="3108" y="6715"/>
                    </a:lnTo>
                    <a:cubicBezTo>
                      <a:pt x="2620" y="6465"/>
                      <a:pt x="1286" y="5739"/>
                      <a:pt x="524" y="5167"/>
                    </a:cubicBezTo>
                    <a:lnTo>
                      <a:pt x="4656" y="1119"/>
                    </a:lnTo>
                    <a:close/>
                    <a:moveTo>
                      <a:pt x="5334" y="0"/>
                    </a:moveTo>
                    <a:lnTo>
                      <a:pt x="0" y="5215"/>
                    </a:lnTo>
                    <a:lnTo>
                      <a:pt x="155" y="5334"/>
                    </a:lnTo>
                    <a:cubicBezTo>
                      <a:pt x="1048" y="6060"/>
                      <a:pt x="3048" y="7084"/>
                      <a:pt x="3144" y="7132"/>
                    </a:cubicBezTo>
                    <a:lnTo>
                      <a:pt x="3334" y="7227"/>
                    </a:lnTo>
                    <a:lnTo>
                      <a:pt x="5334"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3" name="Google Shape;723;p33"/>
              <p:cNvSpPr/>
              <p:nvPr/>
            </p:nvSpPr>
            <p:spPr>
              <a:xfrm>
                <a:off x="3387625" y="3543050"/>
                <a:ext cx="13100" cy="4575"/>
              </a:xfrm>
              <a:custGeom>
                <a:avLst/>
                <a:gdLst/>
                <a:ahLst/>
                <a:cxnLst/>
                <a:rect l="l" t="t" r="r" b="b"/>
                <a:pathLst>
                  <a:path w="524" h="183" extrusionOk="0">
                    <a:moveTo>
                      <a:pt x="61" y="0"/>
                    </a:moveTo>
                    <a:cubicBezTo>
                      <a:pt x="45" y="0"/>
                      <a:pt x="29" y="1"/>
                      <a:pt x="12" y="3"/>
                    </a:cubicBezTo>
                    <a:cubicBezTo>
                      <a:pt x="0" y="3"/>
                      <a:pt x="0" y="15"/>
                      <a:pt x="0" y="27"/>
                    </a:cubicBezTo>
                    <a:cubicBezTo>
                      <a:pt x="60" y="87"/>
                      <a:pt x="155" y="111"/>
                      <a:pt x="226" y="134"/>
                    </a:cubicBezTo>
                    <a:cubicBezTo>
                      <a:pt x="310" y="170"/>
                      <a:pt x="405" y="182"/>
                      <a:pt x="488" y="182"/>
                    </a:cubicBezTo>
                    <a:cubicBezTo>
                      <a:pt x="512" y="182"/>
                      <a:pt x="524" y="134"/>
                      <a:pt x="512" y="134"/>
                    </a:cubicBezTo>
                    <a:cubicBezTo>
                      <a:pt x="417" y="111"/>
                      <a:pt x="345" y="63"/>
                      <a:pt x="262" y="51"/>
                    </a:cubicBezTo>
                    <a:cubicBezTo>
                      <a:pt x="193" y="22"/>
                      <a:pt x="133" y="0"/>
                      <a:pt x="6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4" name="Google Shape;724;p33"/>
              <p:cNvSpPr/>
              <p:nvPr/>
            </p:nvSpPr>
            <p:spPr>
              <a:xfrm>
                <a:off x="3381075" y="3549600"/>
                <a:ext cx="11925" cy="4575"/>
              </a:xfrm>
              <a:custGeom>
                <a:avLst/>
                <a:gdLst/>
                <a:ahLst/>
                <a:cxnLst/>
                <a:rect l="l" t="t" r="r" b="b"/>
                <a:pathLst>
                  <a:path w="477" h="183" extrusionOk="0">
                    <a:moveTo>
                      <a:pt x="52" y="0"/>
                    </a:moveTo>
                    <a:cubicBezTo>
                      <a:pt x="39" y="0"/>
                      <a:pt x="25" y="1"/>
                      <a:pt x="12" y="3"/>
                    </a:cubicBezTo>
                    <a:cubicBezTo>
                      <a:pt x="0" y="3"/>
                      <a:pt x="0" y="15"/>
                      <a:pt x="12" y="39"/>
                    </a:cubicBezTo>
                    <a:cubicBezTo>
                      <a:pt x="72" y="75"/>
                      <a:pt x="167" y="99"/>
                      <a:pt x="226" y="122"/>
                    </a:cubicBezTo>
                    <a:cubicBezTo>
                      <a:pt x="310" y="158"/>
                      <a:pt x="381" y="170"/>
                      <a:pt x="476" y="182"/>
                    </a:cubicBezTo>
                    <a:lnTo>
                      <a:pt x="476" y="146"/>
                    </a:lnTo>
                    <a:cubicBezTo>
                      <a:pt x="405" y="99"/>
                      <a:pt x="310" y="63"/>
                      <a:pt x="238" y="39"/>
                    </a:cubicBezTo>
                    <a:cubicBezTo>
                      <a:pt x="180" y="20"/>
                      <a:pt x="114" y="0"/>
                      <a:pt x="5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5" name="Google Shape;725;p33"/>
              <p:cNvSpPr/>
              <p:nvPr/>
            </p:nvSpPr>
            <p:spPr>
              <a:xfrm>
                <a:off x="3375100" y="3555300"/>
                <a:ext cx="15525" cy="6300"/>
              </a:xfrm>
              <a:custGeom>
                <a:avLst/>
                <a:gdLst/>
                <a:ahLst/>
                <a:cxnLst/>
                <a:rect l="l" t="t" r="r" b="b"/>
                <a:pathLst>
                  <a:path w="621" h="252" extrusionOk="0">
                    <a:moveTo>
                      <a:pt x="47" y="0"/>
                    </a:moveTo>
                    <a:cubicBezTo>
                      <a:pt x="39" y="0"/>
                      <a:pt x="32" y="1"/>
                      <a:pt x="25" y="2"/>
                    </a:cubicBezTo>
                    <a:cubicBezTo>
                      <a:pt x="13" y="2"/>
                      <a:pt x="1" y="14"/>
                      <a:pt x="13" y="37"/>
                    </a:cubicBezTo>
                    <a:cubicBezTo>
                      <a:pt x="61" y="109"/>
                      <a:pt x="168" y="133"/>
                      <a:pt x="251" y="168"/>
                    </a:cubicBezTo>
                    <a:cubicBezTo>
                      <a:pt x="358" y="216"/>
                      <a:pt x="477" y="240"/>
                      <a:pt x="584" y="252"/>
                    </a:cubicBezTo>
                    <a:cubicBezTo>
                      <a:pt x="608" y="252"/>
                      <a:pt x="620" y="228"/>
                      <a:pt x="596" y="216"/>
                    </a:cubicBezTo>
                    <a:cubicBezTo>
                      <a:pt x="501" y="168"/>
                      <a:pt x="406" y="121"/>
                      <a:pt x="311" y="97"/>
                    </a:cubicBezTo>
                    <a:cubicBezTo>
                      <a:pt x="233" y="64"/>
                      <a:pt x="136" y="0"/>
                      <a:pt x="4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6" name="Google Shape;726;p33"/>
              <p:cNvSpPr/>
              <p:nvPr/>
            </p:nvSpPr>
            <p:spPr>
              <a:xfrm>
                <a:off x="3368275" y="3560975"/>
                <a:ext cx="17175" cy="7525"/>
              </a:xfrm>
              <a:custGeom>
                <a:avLst/>
                <a:gdLst/>
                <a:ahLst/>
                <a:cxnLst/>
                <a:rect l="l" t="t" r="r" b="b"/>
                <a:pathLst>
                  <a:path w="687" h="301" extrusionOk="0">
                    <a:moveTo>
                      <a:pt x="36" y="1"/>
                    </a:moveTo>
                    <a:cubicBezTo>
                      <a:pt x="24" y="1"/>
                      <a:pt x="0" y="13"/>
                      <a:pt x="24" y="25"/>
                    </a:cubicBezTo>
                    <a:cubicBezTo>
                      <a:pt x="203" y="168"/>
                      <a:pt x="441" y="251"/>
                      <a:pt x="643" y="299"/>
                    </a:cubicBezTo>
                    <a:cubicBezTo>
                      <a:pt x="644" y="300"/>
                      <a:pt x="646" y="300"/>
                      <a:pt x="648" y="300"/>
                    </a:cubicBezTo>
                    <a:cubicBezTo>
                      <a:pt x="662" y="300"/>
                      <a:pt x="687" y="262"/>
                      <a:pt x="655" y="251"/>
                    </a:cubicBezTo>
                    <a:cubicBezTo>
                      <a:pt x="476" y="144"/>
                      <a:pt x="238" y="25"/>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7" name="Google Shape;727;p33"/>
              <p:cNvSpPr/>
              <p:nvPr/>
            </p:nvSpPr>
            <p:spPr>
              <a:xfrm>
                <a:off x="3361425" y="3565750"/>
                <a:ext cx="18400" cy="9950"/>
              </a:xfrm>
              <a:custGeom>
                <a:avLst/>
                <a:gdLst/>
                <a:ahLst/>
                <a:cxnLst/>
                <a:rect l="l" t="t" r="r" b="b"/>
                <a:pathLst>
                  <a:path w="736" h="398" extrusionOk="0">
                    <a:moveTo>
                      <a:pt x="36" y="0"/>
                    </a:moveTo>
                    <a:cubicBezTo>
                      <a:pt x="24" y="0"/>
                      <a:pt x="0" y="12"/>
                      <a:pt x="12" y="36"/>
                    </a:cubicBezTo>
                    <a:cubicBezTo>
                      <a:pt x="84" y="131"/>
                      <a:pt x="215" y="179"/>
                      <a:pt x="322" y="238"/>
                    </a:cubicBezTo>
                    <a:cubicBezTo>
                      <a:pt x="441" y="298"/>
                      <a:pt x="572" y="369"/>
                      <a:pt x="715" y="393"/>
                    </a:cubicBezTo>
                    <a:cubicBezTo>
                      <a:pt x="718" y="396"/>
                      <a:pt x="721" y="398"/>
                      <a:pt x="724" y="398"/>
                    </a:cubicBezTo>
                    <a:cubicBezTo>
                      <a:pt x="731" y="398"/>
                      <a:pt x="735" y="387"/>
                      <a:pt x="727" y="369"/>
                    </a:cubicBezTo>
                    <a:cubicBezTo>
                      <a:pt x="619" y="298"/>
                      <a:pt x="488" y="238"/>
                      <a:pt x="369" y="167"/>
                    </a:cubicBezTo>
                    <a:cubicBezTo>
                      <a:pt x="262" y="108"/>
                      <a:pt x="155" y="12"/>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8" name="Google Shape;728;p33"/>
              <p:cNvSpPr/>
              <p:nvPr/>
            </p:nvSpPr>
            <p:spPr>
              <a:xfrm>
                <a:off x="3356950" y="3574075"/>
                <a:ext cx="18475" cy="9850"/>
              </a:xfrm>
              <a:custGeom>
                <a:avLst/>
                <a:gdLst/>
                <a:ahLst/>
                <a:cxnLst/>
                <a:rect l="l" t="t" r="r" b="b"/>
                <a:pathLst>
                  <a:path w="739" h="394" extrusionOk="0">
                    <a:moveTo>
                      <a:pt x="13" y="1"/>
                    </a:moveTo>
                    <a:cubicBezTo>
                      <a:pt x="1" y="1"/>
                      <a:pt x="1" y="13"/>
                      <a:pt x="1" y="13"/>
                    </a:cubicBezTo>
                    <a:cubicBezTo>
                      <a:pt x="96" y="96"/>
                      <a:pt x="215" y="156"/>
                      <a:pt x="334" y="215"/>
                    </a:cubicBezTo>
                    <a:cubicBezTo>
                      <a:pt x="453" y="275"/>
                      <a:pt x="572" y="358"/>
                      <a:pt x="715" y="394"/>
                    </a:cubicBezTo>
                    <a:cubicBezTo>
                      <a:pt x="727" y="394"/>
                      <a:pt x="739" y="382"/>
                      <a:pt x="727" y="370"/>
                    </a:cubicBezTo>
                    <a:cubicBezTo>
                      <a:pt x="536" y="203"/>
                      <a:pt x="251" y="60"/>
                      <a:pt x="1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29" name="Google Shape;729;p33"/>
              <p:cNvSpPr/>
              <p:nvPr/>
            </p:nvSpPr>
            <p:spPr>
              <a:xfrm>
                <a:off x="3348375" y="3579375"/>
                <a:ext cx="23475" cy="12600"/>
              </a:xfrm>
              <a:custGeom>
                <a:avLst/>
                <a:gdLst/>
                <a:ahLst/>
                <a:cxnLst/>
                <a:rect l="l" t="t" r="r" b="b"/>
                <a:pathLst>
                  <a:path w="939" h="504" extrusionOk="0">
                    <a:moveTo>
                      <a:pt x="36" y="1"/>
                    </a:moveTo>
                    <a:cubicBezTo>
                      <a:pt x="16" y="1"/>
                      <a:pt x="0" y="29"/>
                      <a:pt x="10" y="39"/>
                    </a:cubicBezTo>
                    <a:cubicBezTo>
                      <a:pt x="82" y="158"/>
                      <a:pt x="237" y="229"/>
                      <a:pt x="356" y="289"/>
                    </a:cubicBezTo>
                    <a:cubicBezTo>
                      <a:pt x="510" y="360"/>
                      <a:pt x="689" y="455"/>
                      <a:pt x="868" y="503"/>
                    </a:cubicBezTo>
                    <a:cubicBezTo>
                      <a:pt x="915" y="503"/>
                      <a:pt x="939" y="467"/>
                      <a:pt x="903" y="455"/>
                    </a:cubicBezTo>
                    <a:cubicBezTo>
                      <a:pt x="760" y="360"/>
                      <a:pt x="594" y="289"/>
                      <a:pt x="427" y="217"/>
                    </a:cubicBezTo>
                    <a:cubicBezTo>
                      <a:pt x="296" y="158"/>
                      <a:pt x="177" y="63"/>
                      <a:pt x="46" y="3"/>
                    </a:cubicBezTo>
                    <a:cubicBezTo>
                      <a:pt x="43" y="1"/>
                      <a:pt x="39" y="1"/>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0" name="Google Shape;730;p33"/>
              <p:cNvSpPr/>
              <p:nvPr/>
            </p:nvSpPr>
            <p:spPr>
              <a:xfrm>
                <a:off x="3339700" y="3585975"/>
                <a:ext cx="27700" cy="14925"/>
              </a:xfrm>
              <a:custGeom>
                <a:avLst/>
                <a:gdLst/>
                <a:ahLst/>
                <a:cxnLst/>
                <a:rect l="l" t="t" r="r" b="b"/>
                <a:pathLst>
                  <a:path w="1108" h="597" extrusionOk="0">
                    <a:moveTo>
                      <a:pt x="12" y="1"/>
                    </a:moveTo>
                    <a:cubicBezTo>
                      <a:pt x="0" y="1"/>
                      <a:pt x="0" y="13"/>
                      <a:pt x="12" y="25"/>
                    </a:cubicBezTo>
                    <a:cubicBezTo>
                      <a:pt x="203" y="96"/>
                      <a:pt x="393" y="263"/>
                      <a:pt x="572" y="370"/>
                    </a:cubicBezTo>
                    <a:cubicBezTo>
                      <a:pt x="726" y="453"/>
                      <a:pt x="893" y="549"/>
                      <a:pt x="1072" y="596"/>
                    </a:cubicBezTo>
                    <a:cubicBezTo>
                      <a:pt x="1084" y="572"/>
                      <a:pt x="1107" y="561"/>
                      <a:pt x="1084" y="549"/>
                    </a:cubicBezTo>
                    <a:cubicBezTo>
                      <a:pt x="893" y="418"/>
                      <a:pt x="667" y="322"/>
                      <a:pt x="476" y="203"/>
                    </a:cubicBezTo>
                    <a:cubicBezTo>
                      <a:pt x="334" y="120"/>
                      <a:pt x="191" y="1"/>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1" name="Google Shape;731;p33"/>
              <p:cNvSpPr/>
              <p:nvPr/>
            </p:nvSpPr>
            <p:spPr>
              <a:xfrm>
                <a:off x="3334625" y="3594325"/>
                <a:ext cx="27700" cy="14600"/>
              </a:xfrm>
              <a:custGeom>
                <a:avLst/>
                <a:gdLst/>
                <a:ahLst/>
                <a:cxnLst/>
                <a:rect l="l" t="t" r="r" b="b"/>
                <a:pathLst>
                  <a:path w="1108" h="584" extrusionOk="0">
                    <a:moveTo>
                      <a:pt x="25" y="0"/>
                    </a:moveTo>
                    <a:cubicBezTo>
                      <a:pt x="13" y="0"/>
                      <a:pt x="1" y="24"/>
                      <a:pt x="13" y="36"/>
                    </a:cubicBezTo>
                    <a:cubicBezTo>
                      <a:pt x="156" y="167"/>
                      <a:pt x="346" y="262"/>
                      <a:pt x="513" y="346"/>
                    </a:cubicBezTo>
                    <a:cubicBezTo>
                      <a:pt x="691" y="441"/>
                      <a:pt x="870" y="536"/>
                      <a:pt x="1072" y="584"/>
                    </a:cubicBezTo>
                    <a:cubicBezTo>
                      <a:pt x="1096" y="584"/>
                      <a:pt x="1108" y="560"/>
                      <a:pt x="1096" y="560"/>
                    </a:cubicBezTo>
                    <a:cubicBezTo>
                      <a:pt x="953" y="441"/>
                      <a:pt x="751" y="346"/>
                      <a:pt x="572" y="262"/>
                    </a:cubicBezTo>
                    <a:cubicBezTo>
                      <a:pt x="394" y="167"/>
                      <a:pt x="215" y="48"/>
                      <a:pt x="2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2" name="Google Shape;732;p33"/>
              <p:cNvSpPr/>
              <p:nvPr/>
            </p:nvSpPr>
            <p:spPr>
              <a:xfrm>
                <a:off x="3325100" y="3603850"/>
                <a:ext cx="28000" cy="13725"/>
              </a:xfrm>
              <a:custGeom>
                <a:avLst/>
                <a:gdLst/>
                <a:ahLst/>
                <a:cxnLst/>
                <a:rect l="l" t="t" r="r" b="b"/>
                <a:pathLst>
                  <a:path w="1120" h="549" extrusionOk="0">
                    <a:moveTo>
                      <a:pt x="36" y="0"/>
                    </a:moveTo>
                    <a:cubicBezTo>
                      <a:pt x="25" y="0"/>
                      <a:pt x="1" y="12"/>
                      <a:pt x="25" y="24"/>
                    </a:cubicBezTo>
                    <a:cubicBezTo>
                      <a:pt x="286" y="262"/>
                      <a:pt x="715" y="500"/>
                      <a:pt x="1072" y="548"/>
                    </a:cubicBezTo>
                    <a:cubicBezTo>
                      <a:pt x="1108" y="548"/>
                      <a:pt x="1120" y="512"/>
                      <a:pt x="1096" y="500"/>
                    </a:cubicBezTo>
                    <a:lnTo>
                      <a:pt x="560" y="238"/>
                    </a:lnTo>
                    <a:cubicBezTo>
                      <a:pt x="394" y="143"/>
                      <a:pt x="227" y="36"/>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3" name="Google Shape;733;p33"/>
              <p:cNvSpPr/>
              <p:nvPr/>
            </p:nvSpPr>
            <p:spPr>
              <a:xfrm>
                <a:off x="3320050" y="3611875"/>
                <a:ext cx="29400" cy="15875"/>
              </a:xfrm>
              <a:custGeom>
                <a:avLst/>
                <a:gdLst/>
                <a:ahLst/>
                <a:cxnLst/>
                <a:rect l="l" t="t" r="r" b="b"/>
                <a:pathLst>
                  <a:path w="1176" h="635" extrusionOk="0">
                    <a:moveTo>
                      <a:pt x="24" y="1"/>
                    </a:moveTo>
                    <a:cubicBezTo>
                      <a:pt x="12" y="1"/>
                      <a:pt x="0" y="13"/>
                      <a:pt x="12" y="37"/>
                    </a:cubicBezTo>
                    <a:cubicBezTo>
                      <a:pt x="167" y="168"/>
                      <a:pt x="358" y="251"/>
                      <a:pt x="536" y="346"/>
                    </a:cubicBezTo>
                    <a:cubicBezTo>
                      <a:pt x="727" y="453"/>
                      <a:pt x="917" y="572"/>
                      <a:pt x="1131" y="632"/>
                    </a:cubicBezTo>
                    <a:cubicBezTo>
                      <a:pt x="1135" y="634"/>
                      <a:pt x="1138" y="634"/>
                      <a:pt x="1141" y="634"/>
                    </a:cubicBezTo>
                    <a:cubicBezTo>
                      <a:pt x="1161" y="634"/>
                      <a:pt x="1176" y="606"/>
                      <a:pt x="1155" y="596"/>
                    </a:cubicBezTo>
                    <a:cubicBezTo>
                      <a:pt x="1000" y="453"/>
                      <a:pt x="786" y="346"/>
                      <a:pt x="596" y="251"/>
                    </a:cubicBezTo>
                    <a:cubicBezTo>
                      <a:pt x="417" y="168"/>
                      <a:pt x="227" y="48"/>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4" name="Google Shape;734;p33"/>
              <p:cNvSpPr/>
              <p:nvPr/>
            </p:nvSpPr>
            <p:spPr>
              <a:xfrm>
                <a:off x="3309925" y="3618725"/>
                <a:ext cx="32050" cy="17050"/>
              </a:xfrm>
              <a:custGeom>
                <a:avLst/>
                <a:gdLst/>
                <a:ahLst/>
                <a:cxnLst/>
                <a:rect l="l" t="t" r="r" b="b"/>
                <a:pathLst>
                  <a:path w="1282" h="682" extrusionOk="0">
                    <a:moveTo>
                      <a:pt x="60" y="1"/>
                    </a:moveTo>
                    <a:cubicBezTo>
                      <a:pt x="36" y="1"/>
                      <a:pt x="1" y="24"/>
                      <a:pt x="36" y="60"/>
                    </a:cubicBezTo>
                    <a:cubicBezTo>
                      <a:pt x="215" y="191"/>
                      <a:pt x="417" y="298"/>
                      <a:pt x="608" y="394"/>
                    </a:cubicBezTo>
                    <a:cubicBezTo>
                      <a:pt x="798" y="501"/>
                      <a:pt x="1013" y="620"/>
                      <a:pt x="1227" y="679"/>
                    </a:cubicBezTo>
                    <a:cubicBezTo>
                      <a:pt x="1232" y="681"/>
                      <a:pt x="1236" y="682"/>
                      <a:pt x="1241" y="682"/>
                    </a:cubicBezTo>
                    <a:cubicBezTo>
                      <a:pt x="1268" y="682"/>
                      <a:pt x="1282" y="652"/>
                      <a:pt x="1251" y="632"/>
                    </a:cubicBezTo>
                    <a:cubicBezTo>
                      <a:pt x="1060" y="501"/>
                      <a:pt x="846" y="382"/>
                      <a:pt x="643" y="275"/>
                    </a:cubicBezTo>
                    <a:cubicBezTo>
                      <a:pt x="465" y="179"/>
                      <a:pt x="274" y="60"/>
                      <a:pt x="6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5" name="Google Shape;735;p33"/>
              <p:cNvSpPr/>
              <p:nvPr/>
            </p:nvSpPr>
            <p:spPr>
              <a:xfrm>
                <a:off x="3300700" y="3625275"/>
                <a:ext cx="34850" cy="20575"/>
              </a:xfrm>
              <a:custGeom>
                <a:avLst/>
                <a:gdLst/>
                <a:ahLst/>
                <a:cxnLst/>
                <a:rect l="l" t="t" r="r" b="b"/>
                <a:pathLst>
                  <a:path w="1394" h="823" extrusionOk="0">
                    <a:moveTo>
                      <a:pt x="24" y="1"/>
                    </a:moveTo>
                    <a:cubicBezTo>
                      <a:pt x="12" y="1"/>
                      <a:pt x="0" y="13"/>
                      <a:pt x="12" y="36"/>
                    </a:cubicBezTo>
                    <a:cubicBezTo>
                      <a:pt x="203" y="215"/>
                      <a:pt x="465" y="334"/>
                      <a:pt x="679" y="465"/>
                    </a:cubicBezTo>
                    <a:cubicBezTo>
                      <a:pt x="905" y="596"/>
                      <a:pt x="1108" y="715"/>
                      <a:pt x="1358" y="822"/>
                    </a:cubicBezTo>
                    <a:cubicBezTo>
                      <a:pt x="1382" y="822"/>
                      <a:pt x="1393" y="775"/>
                      <a:pt x="1382" y="763"/>
                    </a:cubicBezTo>
                    <a:cubicBezTo>
                      <a:pt x="1143" y="632"/>
                      <a:pt x="917" y="477"/>
                      <a:pt x="703" y="346"/>
                    </a:cubicBezTo>
                    <a:cubicBezTo>
                      <a:pt x="489" y="215"/>
                      <a:pt x="262" y="48"/>
                      <a:pt x="2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6" name="Google Shape;736;p33"/>
              <p:cNvSpPr/>
              <p:nvPr/>
            </p:nvSpPr>
            <p:spPr>
              <a:xfrm>
                <a:off x="3289375" y="3630625"/>
                <a:ext cx="39625" cy="24450"/>
              </a:xfrm>
              <a:custGeom>
                <a:avLst/>
                <a:gdLst/>
                <a:ahLst/>
                <a:cxnLst/>
                <a:rect l="l" t="t" r="r" b="b"/>
                <a:pathLst>
                  <a:path w="1585" h="978" extrusionOk="0">
                    <a:moveTo>
                      <a:pt x="37" y="1"/>
                    </a:moveTo>
                    <a:cubicBezTo>
                      <a:pt x="25" y="1"/>
                      <a:pt x="1" y="13"/>
                      <a:pt x="25" y="25"/>
                    </a:cubicBezTo>
                    <a:cubicBezTo>
                      <a:pt x="239" y="239"/>
                      <a:pt x="513" y="382"/>
                      <a:pt x="763" y="549"/>
                    </a:cubicBezTo>
                    <a:cubicBezTo>
                      <a:pt x="1013" y="715"/>
                      <a:pt x="1275" y="858"/>
                      <a:pt x="1549" y="977"/>
                    </a:cubicBezTo>
                    <a:cubicBezTo>
                      <a:pt x="1585" y="977"/>
                      <a:pt x="1585" y="953"/>
                      <a:pt x="1573" y="953"/>
                    </a:cubicBezTo>
                    <a:cubicBezTo>
                      <a:pt x="1299" y="775"/>
                      <a:pt x="1037" y="608"/>
                      <a:pt x="763" y="430"/>
                    </a:cubicBezTo>
                    <a:cubicBezTo>
                      <a:pt x="525" y="275"/>
                      <a:pt x="299" y="96"/>
                      <a:pt x="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7" name="Google Shape;737;p33"/>
              <p:cNvSpPr/>
              <p:nvPr/>
            </p:nvSpPr>
            <p:spPr>
              <a:xfrm>
                <a:off x="3509050" y="3594325"/>
                <a:ext cx="84575" cy="166125"/>
              </a:xfrm>
              <a:custGeom>
                <a:avLst/>
                <a:gdLst/>
                <a:ahLst/>
                <a:cxnLst/>
                <a:rect l="l" t="t" r="r" b="b"/>
                <a:pathLst>
                  <a:path w="3383" h="6645" extrusionOk="0">
                    <a:moveTo>
                      <a:pt x="2977" y="0"/>
                    </a:moveTo>
                    <a:lnTo>
                      <a:pt x="1" y="5930"/>
                    </a:lnTo>
                    <a:cubicBezTo>
                      <a:pt x="1065" y="6327"/>
                      <a:pt x="3300" y="6644"/>
                      <a:pt x="3380" y="6644"/>
                    </a:cubicBezTo>
                    <a:cubicBezTo>
                      <a:pt x="3381" y="6644"/>
                      <a:pt x="3382" y="6644"/>
                      <a:pt x="3382" y="6644"/>
                    </a:cubicBezTo>
                    <a:lnTo>
                      <a:pt x="2977"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8" name="Google Shape;738;p33"/>
              <p:cNvSpPr/>
              <p:nvPr/>
            </p:nvSpPr>
            <p:spPr>
              <a:xfrm>
                <a:off x="3503100" y="3578550"/>
                <a:ext cx="95275" cy="186950"/>
              </a:xfrm>
              <a:custGeom>
                <a:avLst/>
                <a:gdLst/>
                <a:ahLst/>
                <a:cxnLst/>
                <a:rect l="l" t="t" r="r" b="b"/>
                <a:pathLst>
                  <a:path w="3811" h="7478" extrusionOk="0">
                    <a:moveTo>
                      <a:pt x="3084" y="1310"/>
                    </a:moveTo>
                    <a:lnTo>
                      <a:pt x="3442" y="7096"/>
                    </a:lnTo>
                    <a:cubicBezTo>
                      <a:pt x="2882" y="7001"/>
                      <a:pt x="1382" y="6763"/>
                      <a:pt x="477" y="6465"/>
                    </a:cubicBezTo>
                    <a:lnTo>
                      <a:pt x="3084" y="1310"/>
                    </a:lnTo>
                    <a:close/>
                    <a:moveTo>
                      <a:pt x="3346" y="0"/>
                    </a:moveTo>
                    <a:lnTo>
                      <a:pt x="1" y="6668"/>
                    </a:lnTo>
                    <a:lnTo>
                      <a:pt x="179" y="6727"/>
                    </a:lnTo>
                    <a:cubicBezTo>
                      <a:pt x="1263" y="7120"/>
                      <a:pt x="3513" y="7442"/>
                      <a:pt x="3596" y="7454"/>
                    </a:cubicBezTo>
                    <a:lnTo>
                      <a:pt x="3811" y="7477"/>
                    </a:lnTo>
                    <a:lnTo>
                      <a:pt x="3346"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39" name="Google Shape;739;p33"/>
              <p:cNvSpPr/>
              <p:nvPr/>
            </p:nvSpPr>
            <p:spPr>
              <a:xfrm>
                <a:off x="3564425" y="3627950"/>
                <a:ext cx="13425" cy="2300"/>
              </a:xfrm>
              <a:custGeom>
                <a:avLst/>
                <a:gdLst/>
                <a:ahLst/>
                <a:cxnLst/>
                <a:rect l="l" t="t" r="r" b="b"/>
                <a:pathLst>
                  <a:path w="537" h="92" extrusionOk="0">
                    <a:moveTo>
                      <a:pt x="238" y="1"/>
                    </a:moveTo>
                    <a:cubicBezTo>
                      <a:pt x="167" y="1"/>
                      <a:pt x="72" y="1"/>
                      <a:pt x="12" y="48"/>
                    </a:cubicBezTo>
                    <a:cubicBezTo>
                      <a:pt x="0" y="48"/>
                      <a:pt x="0" y="60"/>
                      <a:pt x="12" y="72"/>
                    </a:cubicBezTo>
                    <a:cubicBezTo>
                      <a:pt x="48" y="88"/>
                      <a:pt x="84" y="92"/>
                      <a:pt x="118" y="92"/>
                    </a:cubicBezTo>
                    <a:cubicBezTo>
                      <a:pt x="165" y="92"/>
                      <a:pt x="210" y="84"/>
                      <a:pt x="250" y="84"/>
                    </a:cubicBezTo>
                    <a:cubicBezTo>
                      <a:pt x="346" y="84"/>
                      <a:pt x="417" y="84"/>
                      <a:pt x="512" y="60"/>
                    </a:cubicBezTo>
                    <a:cubicBezTo>
                      <a:pt x="536" y="48"/>
                      <a:pt x="536" y="13"/>
                      <a:pt x="512" y="13"/>
                    </a:cubicBezTo>
                    <a:cubicBezTo>
                      <a:pt x="417" y="1"/>
                      <a:pt x="334" y="1"/>
                      <a:pt x="23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0" name="Google Shape;740;p33"/>
              <p:cNvSpPr/>
              <p:nvPr/>
            </p:nvSpPr>
            <p:spPr>
              <a:xfrm>
                <a:off x="3561450" y="3635075"/>
                <a:ext cx="16400" cy="3025"/>
              </a:xfrm>
              <a:custGeom>
                <a:avLst/>
                <a:gdLst/>
                <a:ahLst/>
                <a:cxnLst/>
                <a:rect l="l" t="t" r="r" b="b"/>
                <a:pathLst>
                  <a:path w="656" h="121" extrusionOk="0">
                    <a:moveTo>
                      <a:pt x="126" y="1"/>
                    </a:moveTo>
                    <a:cubicBezTo>
                      <a:pt x="88" y="1"/>
                      <a:pt x="50" y="6"/>
                      <a:pt x="12" y="25"/>
                    </a:cubicBezTo>
                    <a:cubicBezTo>
                      <a:pt x="0" y="25"/>
                      <a:pt x="0" y="61"/>
                      <a:pt x="12" y="61"/>
                    </a:cubicBezTo>
                    <a:cubicBezTo>
                      <a:pt x="96" y="121"/>
                      <a:pt x="203" y="97"/>
                      <a:pt x="298" y="121"/>
                    </a:cubicBezTo>
                    <a:cubicBezTo>
                      <a:pt x="405" y="121"/>
                      <a:pt x="524" y="121"/>
                      <a:pt x="631" y="85"/>
                    </a:cubicBezTo>
                    <a:cubicBezTo>
                      <a:pt x="655" y="85"/>
                      <a:pt x="655" y="37"/>
                      <a:pt x="631" y="37"/>
                    </a:cubicBezTo>
                    <a:cubicBezTo>
                      <a:pt x="524" y="25"/>
                      <a:pt x="405" y="25"/>
                      <a:pt x="298" y="13"/>
                    </a:cubicBezTo>
                    <a:cubicBezTo>
                      <a:pt x="241" y="13"/>
                      <a:pt x="184" y="1"/>
                      <a:pt x="12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1" name="Google Shape;741;p33"/>
              <p:cNvSpPr/>
              <p:nvPr/>
            </p:nvSpPr>
            <p:spPr>
              <a:xfrm>
                <a:off x="3556675" y="3643000"/>
                <a:ext cx="18475" cy="3000"/>
              </a:xfrm>
              <a:custGeom>
                <a:avLst/>
                <a:gdLst/>
                <a:ahLst/>
                <a:cxnLst/>
                <a:rect l="l" t="t" r="r" b="b"/>
                <a:pathLst>
                  <a:path w="739" h="120" extrusionOk="0">
                    <a:moveTo>
                      <a:pt x="245" y="1"/>
                    </a:moveTo>
                    <a:cubicBezTo>
                      <a:pt x="166" y="1"/>
                      <a:pt x="88" y="6"/>
                      <a:pt x="13" y="18"/>
                    </a:cubicBezTo>
                    <a:cubicBezTo>
                      <a:pt x="1" y="18"/>
                      <a:pt x="1" y="54"/>
                      <a:pt x="13" y="54"/>
                    </a:cubicBezTo>
                    <a:cubicBezTo>
                      <a:pt x="165" y="104"/>
                      <a:pt x="335" y="119"/>
                      <a:pt x="493" y="119"/>
                    </a:cubicBezTo>
                    <a:cubicBezTo>
                      <a:pt x="558" y="119"/>
                      <a:pt x="621" y="117"/>
                      <a:pt x="679" y="113"/>
                    </a:cubicBezTo>
                    <a:cubicBezTo>
                      <a:pt x="727" y="101"/>
                      <a:pt x="739" y="54"/>
                      <a:pt x="703" y="54"/>
                    </a:cubicBezTo>
                    <a:cubicBezTo>
                      <a:pt x="560" y="22"/>
                      <a:pt x="402" y="1"/>
                      <a:pt x="2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2" name="Google Shape;742;p33"/>
              <p:cNvSpPr/>
              <p:nvPr/>
            </p:nvSpPr>
            <p:spPr>
              <a:xfrm>
                <a:off x="3552225" y="3650225"/>
                <a:ext cx="19950" cy="4275"/>
              </a:xfrm>
              <a:custGeom>
                <a:avLst/>
                <a:gdLst/>
                <a:ahLst/>
                <a:cxnLst/>
                <a:rect l="l" t="t" r="r" b="b"/>
                <a:pathLst>
                  <a:path w="798" h="171" extrusionOk="0">
                    <a:moveTo>
                      <a:pt x="73" y="0"/>
                    </a:moveTo>
                    <a:cubicBezTo>
                      <a:pt x="57" y="0"/>
                      <a:pt x="40" y="1"/>
                      <a:pt x="24" y="3"/>
                    </a:cubicBezTo>
                    <a:cubicBezTo>
                      <a:pt x="0" y="3"/>
                      <a:pt x="0" y="27"/>
                      <a:pt x="12" y="50"/>
                    </a:cubicBezTo>
                    <a:cubicBezTo>
                      <a:pt x="155" y="131"/>
                      <a:pt x="392" y="171"/>
                      <a:pt x="596" y="171"/>
                    </a:cubicBezTo>
                    <a:cubicBezTo>
                      <a:pt x="665" y="171"/>
                      <a:pt x="729" y="166"/>
                      <a:pt x="786" y="158"/>
                    </a:cubicBezTo>
                    <a:cubicBezTo>
                      <a:pt x="798" y="146"/>
                      <a:pt x="798" y="134"/>
                      <a:pt x="786" y="122"/>
                    </a:cubicBezTo>
                    <a:cubicBezTo>
                      <a:pt x="655" y="74"/>
                      <a:pt x="524" y="62"/>
                      <a:pt x="381" y="50"/>
                    </a:cubicBezTo>
                    <a:cubicBezTo>
                      <a:pt x="278" y="30"/>
                      <a:pt x="176" y="0"/>
                      <a:pt x="7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3" name="Google Shape;743;p33"/>
              <p:cNvSpPr/>
              <p:nvPr/>
            </p:nvSpPr>
            <p:spPr>
              <a:xfrm>
                <a:off x="3549825" y="3659375"/>
                <a:ext cx="20850" cy="3675"/>
              </a:xfrm>
              <a:custGeom>
                <a:avLst/>
                <a:gdLst/>
                <a:ahLst/>
                <a:cxnLst/>
                <a:rect l="l" t="t" r="r" b="b"/>
                <a:pathLst>
                  <a:path w="834" h="147" extrusionOk="0">
                    <a:moveTo>
                      <a:pt x="142" y="1"/>
                    </a:moveTo>
                    <a:cubicBezTo>
                      <a:pt x="102" y="1"/>
                      <a:pt x="63" y="2"/>
                      <a:pt x="25" y="6"/>
                    </a:cubicBezTo>
                    <a:cubicBezTo>
                      <a:pt x="1" y="6"/>
                      <a:pt x="1" y="18"/>
                      <a:pt x="25" y="18"/>
                    </a:cubicBezTo>
                    <a:cubicBezTo>
                      <a:pt x="263" y="113"/>
                      <a:pt x="572" y="137"/>
                      <a:pt x="822" y="137"/>
                    </a:cubicBezTo>
                    <a:cubicBezTo>
                      <a:pt x="826" y="144"/>
                      <a:pt x="829" y="147"/>
                      <a:pt x="830" y="147"/>
                    </a:cubicBezTo>
                    <a:cubicBezTo>
                      <a:pt x="833" y="147"/>
                      <a:pt x="831" y="133"/>
                      <a:pt x="822" y="125"/>
                    </a:cubicBezTo>
                    <a:cubicBezTo>
                      <a:pt x="620" y="54"/>
                      <a:pt x="367" y="1"/>
                      <a:pt x="14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4" name="Google Shape;744;p33"/>
              <p:cNvSpPr/>
              <p:nvPr/>
            </p:nvSpPr>
            <p:spPr>
              <a:xfrm>
                <a:off x="3543575" y="3666950"/>
                <a:ext cx="26225" cy="4775"/>
              </a:xfrm>
              <a:custGeom>
                <a:avLst/>
                <a:gdLst/>
                <a:ahLst/>
                <a:cxnLst/>
                <a:rect l="l" t="t" r="r" b="b"/>
                <a:pathLst>
                  <a:path w="1049" h="191" extrusionOk="0">
                    <a:moveTo>
                      <a:pt x="49" y="0"/>
                    </a:moveTo>
                    <a:cubicBezTo>
                      <a:pt x="37" y="0"/>
                      <a:pt x="1" y="12"/>
                      <a:pt x="37" y="36"/>
                    </a:cubicBezTo>
                    <a:cubicBezTo>
                      <a:pt x="132" y="120"/>
                      <a:pt x="275" y="131"/>
                      <a:pt x="418" y="155"/>
                    </a:cubicBezTo>
                    <a:cubicBezTo>
                      <a:pt x="608" y="179"/>
                      <a:pt x="822" y="191"/>
                      <a:pt x="1013" y="191"/>
                    </a:cubicBezTo>
                    <a:cubicBezTo>
                      <a:pt x="1049" y="191"/>
                      <a:pt x="1049" y="155"/>
                      <a:pt x="1013" y="155"/>
                    </a:cubicBezTo>
                    <a:cubicBezTo>
                      <a:pt x="870" y="120"/>
                      <a:pt x="715" y="108"/>
                      <a:pt x="572" y="96"/>
                    </a:cubicBezTo>
                    <a:cubicBezTo>
                      <a:pt x="394" y="72"/>
                      <a:pt x="227" y="36"/>
                      <a:pt x="4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5" name="Google Shape;745;p33"/>
              <p:cNvSpPr/>
              <p:nvPr/>
            </p:nvSpPr>
            <p:spPr>
              <a:xfrm>
                <a:off x="3537625" y="3675650"/>
                <a:ext cx="31000" cy="6025"/>
              </a:xfrm>
              <a:custGeom>
                <a:avLst/>
                <a:gdLst/>
                <a:ahLst/>
                <a:cxnLst/>
                <a:rect l="l" t="t" r="r" b="b"/>
                <a:pathLst>
                  <a:path w="1240" h="241" extrusionOk="0">
                    <a:moveTo>
                      <a:pt x="145" y="1"/>
                    </a:moveTo>
                    <a:cubicBezTo>
                      <a:pt x="101" y="1"/>
                      <a:pt x="57" y="7"/>
                      <a:pt x="13" y="22"/>
                    </a:cubicBezTo>
                    <a:cubicBezTo>
                      <a:pt x="1" y="22"/>
                      <a:pt x="1" y="57"/>
                      <a:pt x="13" y="57"/>
                    </a:cubicBezTo>
                    <a:cubicBezTo>
                      <a:pt x="239" y="69"/>
                      <a:pt x="465" y="176"/>
                      <a:pt x="691" y="200"/>
                    </a:cubicBezTo>
                    <a:cubicBezTo>
                      <a:pt x="825" y="227"/>
                      <a:pt x="946" y="240"/>
                      <a:pt x="1073" y="240"/>
                    </a:cubicBezTo>
                    <a:cubicBezTo>
                      <a:pt x="1116" y="240"/>
                      <a:pt x="1159" y="239"/>
                      <a:pt x="1203" y="236"/>
                    </a:cubicBezTo>
                    <a:cubicBezTo>
                      <a:pt x="1227" y="236"/>
                      <a:pt x="1239" y="200"/>
                      <a:pt x="1203" y="200"/>
                    </a:cubicBezTo>
                    <a:cubicBezTo>
                      <a:pt x="989" y="141"/>
                      <a:pt x="763" y="129"/>
                      <a:pt x="537" y="81"/>
                    </a:cubicBezTo>
                    <a:cubicBezTo>
                      <a:pt x="403" y="54"/>
                      <a:pt x="275" y="1"/>
                      <a:pt x="1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6" name="Google Shape;746;p33"/>
              <p:cNvSpPr/>
              <p:nvPr/>
            </p:nvSpPr>
            <p:spPr>
              <a:xfrm>
                <a:off x="3535850" y="3685700"/>
                <a:ext cx="30375" cy="5300"/>
              </a:xfrm>
              <a:custGeom>
                <a:avLst/>
                <a:gdLst/>
                <a:ahLst/>
                <a:cxnLst/>
                <a:rect l="l" t="t" r="r" b="b"/>
                <a:pathLst>
                  <a:path w="1215" h="212" extrusionOk="0">
                    <a:moveTo>
                      <a:pt x="12" y="1"/>
                    </a:moveTo>
                    <a:cubicBezTo>
                      <a:pt x="0" y="1"/>
                      <a:pt x="0" y="24"/>
                      <a:pt x="12" y="24"/>
                    </a:cubicBezTo>
                    <a:cubicBezTo>
                      <a:pt x="293" y="135"/>
                      <a:pt x="692" y="211"/>
                      <a:pt x="1025" y="211"/>
                    </a:cubicBezTo>
                    <a:cubicBezTo>
                      <a:pt x="1087" y="211"/>
                      <a:pt x="1147" y="209"/>
                      <a:pt x="1203" y="203"/>
                    </a:cubicBezTo>
                    <a:cubicBezTo>
                      <a:pt x="1215" y="203"/>
                      <a:pt x="1215" y="191"/>
                      <a:pt x="1203" y="179"/>
                    </a:cubicBezTo>
                    <a:cubicBezTo>
                      <a:pt x="1000" y="96"/>
                      <a:pt x="786" y="84"/>
                      <a:pt x="584" y="60"/>
                    </a:cubicBezTo>
                    <a:cubicBezTo>
                      <a:pt x="393" y="24"/>
                      <a:pt x="203" y="1"/>
                      <a:pt x="1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7" name="Google Shape;747;p33"/>
              <p:cNvSpPr/>
              <p:nvPr/>
            </p:nvSpPr>
            <p:spPr>
              <a:xfrm>
                <a:off x="3529900" y="3697450"/>
                <a:ext cx="30375" cy="5250"/>
              </a:xfrm>
              <a:custGeom>
                <a:avLst/>
                <a:gdLst/>
                <a:ahLst/>
                <a:cxnLst/>
                <a:rect l="l" t="t" r="r" b="b"/>
                <a:pathLst>
                  <a:path w="1215" h="210" extrusionOk="0">
                    <a:moveTo>
                      <a:pt x="136" y="0"/>
                    </a:moveTo>
                    <a:cubicBezTo>
                      <a:pt x="99" y="0"/>
                      <a:pt x="62" y="2"/>
                      <a:pt x="24" y="7"/>
                    </a:cubicBezTo>
                    <a:cubicBezTo>
                      <a:pt x="12" y="7"/>
                      <a:pt x="0" y="31"/>
                      <a:pt x="24" y="31"/>
                    </a:cubicBezTo>
                    <a:cubicBezTo>
                      <a:pt x="288" y="131"/>
                      <a:pt x="621" y="210"/>
                      <a:pt x="928" y="210"/>
                    </a:cubicBezTo>
                    <a:cubicBezTo>
                      <a:pt x="1023" y="210"/>
                      <a:pt x="1116" y="202"/>
                      <a:pt x="1203" y="185"/>
                    </a:cubicBezTo>
                    <a:cubicBezTo>
                      <a:pt x="1204" y="187"/>
                      <a:pt x="1205" y="187"/>
                      <a:pt x="1206" y="187"/>
                    </a:cubicBezTo>
                    <a:cubicBezTo>
                      <a:pt x="1214" y="187"/>
                      <a:pt x="1212" y="150"/>
                      <a:pt x="1191" y="150"/>
                    </a:cubicBezTo>
                    <a:cubicBezTo>
                      <a:pt x="1000" y="126"/>
                      <a:pt x="786" y="102"/>
                      <a:pt x="596" y="66"/>
                    </a:cubicBezTo>
                    <a:cubicBezTo>
                      <a:pt x="450" y="37"/>
                      <a:pt x="297" y="0"/>
                      <a:pt x="1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8" name="Google Shape;748;p33"/>
              <p:cNvSpPr/>
              <p:nvPr/>
            </p:nvSpPr>
            <p:spPr>
              <a:xfrm>
                <a:off x="3527225" y="3707050"/>
                <a:ext cx="32750" cy="6050"/>
              </a:xfrm>
              <a:custGeom>
                <a:avLst/>
                <a:gdLst/>
                <a:ahLst/>
                <a:cxnLst/>
                <a:rect l="l" t="t" r="r" b="b"/>
                <a:pathLst>
                  <a:path w="1310" h="242" extrusionOk="0">
                    <a:moveTo>
                      <a:pt x="137" y="1"/>
                    </a:moveTo>
                    <a:cubicBezTo>
                      <a:pt x="103" y="1"/>
                      <a:pt x="70" y="2"/>
                      <a:pt x="36" y="4"/>
                    </a:cubicBezTo>
                    <a:cubicBezTo>
                      <a:pt x="12" y="4"/>
                      <a:pt x="0" y="40"/>
                      <a:pt x="12" y="40"/>
                    </a:cubicBezTo>
                    <a:cubicBezTo>
                      <a:pt x="214" y="111"/>
                      <a:pt x="417" y="135"/>
                      <a:pt x="607" y="171"/>
                    </a:cubicBezTo>
                    <a:cubicBezTo>
                      <a:pt x="834" y="194"/>
                      <a:pt x="1060" y="242"/>
                      <a:pt x="1286" y="242"/>
                    </a:cubicBezTo>
                    <a:cubicBezTo>
                      <a:pt x="1310" y="242"/>
                      <a:pt x="1310" y="218"/>
                      <a:pt x="1298" y="194"/>
                    </a:cubicBezTo>
                    <a:cubicBezTo>
                      <a:pt x="1084" y="111"/>
                      <a:pt x="845" y="75"/>
                      <a:pt x="607" y="51"/>
                    </a:cubicBezTo>
                    <a:cubicBezTo>
                      <a:pt x="451" y="22"/>
                      <a:pt x="294" y="1"/>
                      <a:pt x="1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49" name="Google Shape;749;p33"/>
              <p:cNvSpPr/>
              <p:nvPr/>
            </p:nvSpPr>
            <p:spPr>
              <a:xfrm>
                <a:off x="3520975" y="3716325"/>
                <a:ext cx="34850" cy="6900"/>
              </a:xfrm>
              <a:custGeom>
                <a:avLst/>
                <a:gdLst/>
                <a:ahLst/>
                <a:cxnLst/>
                <a:rect l="l" t="t" r="r" b="b"/>
                <a:pathLst>
                  <a:path w="1394" h="276" extrusionOk="0">
                    <a:moveTo>
                      <a:pt x="93" y="0"/>
                    </a:moveTo>
                    <a:cubicBezTo>
                      <a:pt x="74" y="0"/>
                      <a:pt x="55" y="1"/>
                      <a:pt x="36" y="2"/>
                    </a:cubicBezTo>
                    <a:cubicBezTo>
                      <a:pt x="0" y="2"/>
                      <a:pt x="0" y="61"/>
                      <a:pt x="24" y="61"/>
                    </a:cubicBezTo>
                    <a:cubicBezTo>
                      <a:pt x="250" y="145"/>
                      <a:pt x="500" y="157"/>
                      <a:pt x="726" y="192"/>
                    </a:cubicBezTo>
                    <a:cubicBezTo>
                      <a:pt x="929" y="228"/>
                      <a:pt x="1143" y="276"/>
                      <a:pt x="1357" y="276"/>
                    </a:cubicBezTo>
                    <a:cubicBezTo>
                      <a:pt x="1393" y="276"/>
                      <a:pt x="1393" y="240"/>
                      <a:pt x="1369" y="228"/>
                    </a:cubicBezTo>
                    <a:cubicBezTo>
                      <a:pt x="1143" y="169"/>
                      <a:pt x="905" y="121"/>
                      <a:pt x="667" y="85"/>
                    </a:cubicBezTo>
                    <a:cubicBezTo>
                      <a:pt x="482" y="53"/>
                      <a:pt x="288" y="0"/>
                      <a:pt x="9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0" name="Google Shape;750;p33"/>
              <p:cNvSpPr/>
              <p:nvPr/>
            </p:nvSpPr>
            <p:spPr>
              <a:xfrm>
                <a:off x="3513825" y="3725950"/>
                <a:ext cx="39000" cy="8900"/>
              </a:xfrm>
              <a:custGeom>
                <a:avLst/>
                <a:gdLst/>
                <a:ahLst/>
                <a:cxnLst/>
                <a:rect l="l" t="t" r="r" b="b"/>
                <a:pathLst>
                  <a:path w="1560" h="356" extrusionOk="0">
                    <a:moveTo>
                      <a:pt x="164" y="1"/>
                    </a:moveTo>
                    <a:cubicBezTo>
                      <a:pt x="113" y="1"/>
                      <a:pt x="62" y="4"/>
                      <a:pt x="12" y="10"/>
                    </a:cubicBezTo>
                    <a:cubicBezTo>
                      <a:pt x="0" y="10"/>
                      <a:pt x="0" y="22"/>
                      <a:pt x="12" y="34"/>
                    </a:cubicBezTo>
                    <a:cubicBezTo>
                      <a:pt x="274" y="141"/>
                      <a:pt x="572" y="177"/>
                      <a:pt x="834" y="248"/>
                    </a:cubicBezTo>
                    <a:cubicBezTo>
                      <a:pt x="1072" y="307"/>
                      <a:pt x="1298" y="331"/>
                      <a:pt x="1536" y="355"/>
                    </a:cubicBezTo>
                    <a:cubicBezTo>
                      <a:pt x="1560" y="331"/>
                      <a:pt x="1560" y="296"/>
                      <a:pt x="1536" y="296"/>
                    </a:cubicBezTo>
                    <a:cubicBezTo>
                      <a:pt x="1110" y="210"/>
                      <a:pt x="607" y="1"/>
                      <a:pt x="16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1" name="Google Shape;751;p33"/>
              <p:cNvSpPr/>
              <p:nvPr/>
            </p:nvSpPr>
            <p:spPr>
              <a:xfrm>
                <a:off x="3504900" y="3734825"/>
                <a:ext cx="44950" cy="10725"/>
              </a:xfrm>
              <a:custGeom>
                <a:avLst/>
                <a:gdLst/>
                <a:ahLst/>
                <a:cxnLst/>
                <a:rect l="l" t="t" r="r" b="b"/>
                <a:pathLst>
                  <a:path w="1798" h="429" extrusionOk="0">
                    <a:moveTo>
                      <a:pt x="36" y="0"/>
                    </a:moveTo>
                    <a:cubicBezTo>
                      <a:pt x="12" y="0"/>
                      <a:pt x="0" y="24"/>
                      <a:pt x="12" y="24"/>
                    </a:cubicBezTo>
                    <a:cubicBezTo>
                      <a:pt x="536" y="262"/>
                      <a:pt x="1203" y="393"/>
                      <a:pt x="1774" y="429"/>
                    </a:cubicBezTo>
                    <a:cubicBezTo>
                      <a:pt x="1798" y="429"/>
                      <a:pt x="1798" y="393"/>
                      <a:pt x="1786" y="393"/>
                    </a:cubicBezTo>
                    <a:cubicBezTo>
                      <a:pt x="1238" y="238"/>
                      <a:pt x="607" y="24"/>
                      <a:pt x="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2" name="Google Shape;752;p33"/>
              <p:cNvSpPr/>
              <p:nvPr/>
            </p:nvSpPr>
            <p:spPr>
              <a:xfrm>
                <a:off x="3215575" y="2532875"/>
                <a:ext cx="499475" cy="498300"/>
              </a:xfrm>
              <a:custGeom>
                <a:avLst/>
                <a:gdLst/>
                <a:ahLst/>
                <a:cxnLst/>
                <a:rect l="l" t="t" r="r" b="b"/>
                <a:pathLst>
                  <a:path w="19979" h="19932" extrusionOk="0">
                    <a:moveTo>
                      <a:pt x="0" y="1"/>
                    </a:moveTo>
                    <a:lnTo>
                      <a:pt x="15121" y="19932"/>
                    </a:lnTo>
                    <a:lnTo>
                      <a:pt x="19979" y="19765"/>
                    </a:lnTo>
                    <a:lnTo>
                      <a:pt x="19884" y="14645"/>
                    </a:lnTo>
                    <a:lnTo>
                      <a:pt x="0"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3" name="Google Shape;753;p33"/>
              <p:cNvSpPr/>
              <p:nvPr/>
            </p:nvSpPr>
            <p:spPr>
              <a:xfrm>
                <a:off x="3211400" y="2528125"/>
                <a:ext cx="509325" cy="508700"/>
              </a:xfrm>
              <a:custGeom>
                <a:avLst/>
                <a:gdLst/>
                <a:ahLst/>
                <a:cxnLst/>
                <a:rect l="l" t="t" r="r" b="b"/>
                <a:pathLst>
                  <a:path w="20373" h="20348" extrusionOk="0">
                    <a:moveTo>
                      <a:pt x="1251" y="1250"/>
                    </a:moveTo>
                    <a:lnTo>
                      <a:pt x="19836" y="14943"/>
                    </a:lnTo>
                    <a:lnTo>
                      <a:pt x="19932" y="19753"/>
                    </a:lnTo>
                    <a:lnTo>
                      <a:pt x="15383" y="19896"/>
                    </a:lnTo>
                    <a:lnTo>
                      <a:pt x="1251" y="1250"/>
                    </a:lnTo>
                    <a:close/>
                    <a:moveTo>
                      <a:pt x="298" y="0"/>
                    </a:moveTo>
                    <a:lnTo>
                      <a:pt x="1" y="310"/>
                    </a:lnTo>
                    <a:lnTo>
                      <a:pt x="15181" y="20348"/>
                    </a:lnTo>
                    <a:lnTo>
                      <a:pt x="20372" y="20169"/>
                    </a:lnTo>
                    <a:lnTo>
                      <a:pt x="20265" y="14716"/>
                    </a:lnTo>
                    <a:lnTo>
                      <a:pt x="298"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4" name="Google Shape;754;p33"/>
              <p:cNvSpPr/>
              <p:nvPr/>
            </p:nvSpPr>
            <p:spPr>
              <a:xfrm>
                <a:off x="3648075" y="2992950"/>
                <a:ext cx="53000" cy="52825"/>
              </a:xfrm>
              <a:custGeom>
                <a:avLst/>
                <a:gdLst/>
                <a:ahLst/>
                <a:cxnLst/>
                <a:rect l="l" t="t" r="r" b="b"/>
                <a:pathLst>
                  <a:path w="2120" h="2113" extrusionOk="0">
                    <a:moveTo>
                      <a:pt x="2089" y="0"/>
                    </a:moveTo>
                    <a:cubicBezTo>
                      <a:pt x="2086" y="0"/>
                      <a:pt x="2084" y="2"/>
                      <a:pt x="2084" y="5"/>
                    </a:cubicBezTo>
                    <a:cubicBezTo>
                      <a:pt x="1369" y="660"/>
                      <a:pt x="691" y="1374"/>
                      <a:pt x="24" y="2088"/>
                    </a:cubicBezTo>
                    <a:cubicBezTo>
                      <a:pt x="0" y="2112"/>
                      <a:pt x="24" y="2112"/>
                      <a:pt x="36" y="2112"/>
                    </a:cubicBezTo>
                    <a:cubicBezTo>
                      <a:pt x="738" y="1434"/>
                      <a:pt x="1453" y="755"/>
                      <a:pt x="2119" y="41"/>
                    </a:cubicBezTo>
                    <a:cubicBezTo>
                      <a:pt x="2119" y="14"/>
                      <a:pt x="2099" y="0"/>
                      <a:pt x="208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5" name="Google Shape;755;p33"/>
              <p:cNvSpPr/>
              <p:nvPr/>
            </p:nvSpPr>
            <p:spPr>
              <a:xfrm>
                <a:off x="3632875" y="2973700"/>
                <a:ext cx="56250" cy="56300"/>
              </a:xfrm>
              <a:custGeom>
                <a:avLst/>
                <a:gdLst/>
                <a:ahLst/>
                <a:cxnLst/>
                <a:rect l="l" t="t" r="r" b="b"/>
                <a:pathLst>
                  <a:path w="2250" h="2252" extrusionOk="0">
                    <a:moveTo>
                      <a:pt x="2239" y="1"/>
                    </a:moveTo>
                    <a:cubicBezTo>
                      <a:pt x="2243" y="5"/>
                      <a:pt x="2246" y="6"/>
                      <a:pt x="2247" y="6"/>
                    </a:cubicBezTo>
                    <a:cubicBezTo>
                      <a:pt x="2250" y="6"/>
                      <a:pt x="2247" y="1"/>
                      <a:pt x="2239" y="1"/>
                    </a:cubicBezTo>
                    <a:close/>
                    <a:moveTo>
                      <a:pt x="2239" y="1"/>
                    </a:moveTo>
                    <a:cubicBezTo>
                      <a:pt x="1465" y="703"/>
                      <a:pt x="727" y="1477"/>
                      <a:pt x="1" y="2239"/>
                    </a:cubicBezTo>
                    <a:cubicBezTo>
                      <a:pt x="1" y="2239"/>
                      <a:pt x="1" y="2251"/>
                      <a:pt x="13" y="2251"/>
                    </a:cubicBezTo>
                    <a:cubicBezTo>
                      <a:pt x="775" y="1525"/>
                      <a:pt x="1549" y="799"/>
                      <a:pt x="22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6" name="Google Shape;756;p33"/>
              <p:cNvSpPr/>
              <p:nvPr/>
            </p:nvSpPr>
            <p:spPr>
              <a:xfrm>
                <a:off x="3610050" y="2967350"/>
                <a:ext cx="55000" cy="55025"/>
              </a:xfrm>
              <a:custGeom>
                <a:avLst/>
                <a:gdLst/>
                <a:ahLst/>
                <a:cxnLst/>
                <a:rect l="l" t="t" r="r" b="b"/>
                <a:pathLst>
                  <a:path w="2200" h="2201" extrusionOk="0">
                    <a:moveTo>
                      <a:pt x="2175" y="0"/>
                    </a:moveTo>
                    <a:cubicBezTo>
                      <a:pt x="2171" y="0"/>
                      <a:pt x="2167" y="2"/>
                      <a:pt x="2164" y="5"/>
                    </a:cubicBezTo>
                    <a:cubicBezTo>
                      <a:pt x="1438" y="719"/>
                      <a:pt x="711" y="1434"/>
                      <a:pt x="9" y="2184"/>
                    </a:cubicBezTo>
                    <a:cubicBezTo>
                      <a:pt x="0" y="2192"/>
                      <a:pt x="4" y="2201"/>
                      <a:pt x="11" y="2201"/>
                    </a:cubicBezTo>
                    <a:cubicBezTo>
                      <a:pt x="14" y="2201"/>
                      <a:pt x="17" y="2199"/>
                      <a:pt x="21" y="2196"/>
                    </a:cubicBezTo>
                    <a:cubicBezTo>
                      <a:pt x="771" y="1493"/>
                      <a:pt x="1485" y="767"/>
                      <a:pt x="2200" y="41"/>
                    </a:cubicBezTo>
                    <a:cubicBezTo>
                      <a:pt x="2200" y="14"/>
                      <a:pt x="2186" y="0"/>
                      <a:pt x="217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7" name="Google Shape;757;p33"/>
              <p:cNvSpPr/>
              <p:nvPr/>
            </p:nvSpPr>
            <p:spPr>
              <a:xfrm>
                <a:off x="3587225" y="2951275"/>
                <a:ext cx="63175" cy="62900"/>
              </a:xfrm>
              <a:custGeom>
                <a:avLst/>
                <a:gdLst/>
                <a:ahLst/>
                <a:cxnLst/>
                <a:rect l="l" t="t" r="r" b="b"/>
                <a:pathLst>
                  <a:path w="2527" h="2516" extrusionOk="0">
                    <a:moveTo>
                      <a:pt x="2510" y="0"/>
                    </a:moveTo>
                    <a:cubicBezTo>
                      <a:pt x="2505" y="0"/>
                      <a:pt x="2500" y="2"/>
                      <a:pt x="2494" y="5"/>
                    </a:cubicBezTo>
                    <a:cubicBezTo>
                      <a:pt x="1660" y="826"/>
                      <a:pt x="803" y="1636"/>
                      <a:pt x="17" y="2493"/>
                    </a:cubicBezTo>
                    <a:cubicBezTo>
                      <a:pt x="1" y="2502"/>
                      <a:pt x="7" y="2515"/>
                      <a:pt x="16" y="2515"/>
                    </a:cubicBezTo>
                    <a:cubicBezTo>
                      <a:pt x="20" y="2515"/>
                      <a:pt x="25" y="2513"/>
                      <a:pt x="29" y="2505"/>
                    </a:cubicBezTo>
                    <a:cubicBezTo>
                      <a:pt x="886" y="1719"/>
                      <a:pt x="1696" y="862"/>
                      <a:pt x="2517" y="29"/>
                    </a:cubicBezTo>
                    <a:cubicBezTo>
                      <a:pt x="2526" y="11"/>
                      <a:pt x="2522" y="0"/>
                      <a:pt x="251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8" name="Google Shape;758;p33"/>
              <p:cNvSpPr/>
              <p:nvPr/>
            </p:nvSpPr>
            <p:spPr>
              <a:xfrm>
                <a:off x="3577825" y="2940850"/>
                <a:ext cx="52400" cy="52825"/>
              </a:xfrm>
              <a:custGeom>
                <a:avLst/>
                <a:gdLst/>
                <a:ahLst/>
                <a:cxnLst/>
                <a:rect l="l" t="t" r="r" b="b"/>
                <a:pathLst>
                  <a:path w="2096" h="2113" extrusionOk="0">
                    <a:moveTo>
                      <a:pt x="2081" y="1"/>
                    </a:moveTo>
                    <a:cubicBezTo>
                      <a:pt x="2078" y="1"/>
                      <a:pt x="2075" y="2"/>
                      <a:pt x="2072" y="5"/>
                    </a:cubicBezTo>
                    <a:cubicBezTo>
                      <a:pt x="1369" y="696"/>
                      <a:pt x="667" y="1374"/>
                      <a:pt x="0" y="2089"/>
                    </a:cubicBezTo>
                    <a:cubicBezTo>
                      <a:pt x="0" y="2113"/>
                      <a:pt x="0" y="2113"/>
                      <a:pt x="12" y="2113"/>
                    </a:cubicBezTo>
                    <a:cubicBezTo>
                      <a:pt x="726" y="1434"/>
                      <a:pt x="1405" y="720"/>
                      <a:pt x="2096" y="41"/>
                    </a:cubicBezTo>
                    <a:cubicBezTo>
                      <a:pt x="2096" y="14"/>
                      <a:pt x="2089" y="1"/>
                      <a:pt x="20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59" name="Google Shape;759;p33"/>
              <p:cNvSpPr/>
              <p:nvPr/>
            </p:nvSpPr>
            <p:spPr>
              <a:xfrm>
                <a:off x="3564425" y="2924300"/>
                <a:ext cx="51450" cy="50925"/>
              </a:xfrm>
              <a:custGeom>
                <a:avLst/>
                <a:gdLst/>
                <a:ahLst/>
                <a:cxnLst/>
                <a:rect l="l" t="t" r="r" b="b"/>
                <a:pathLst>
                  <a:path w="2058" h="2037" extrusionOk="0">
                    <a:moveTo>
                      <a:pt x="2036" y="0"/>
                    </a:moveTo>
                    <a:cubicBezTo>
                      <a:pt x="2044" y="4"/>
                      <a:pt x="2050" y="6"/>
                      <a:pt x="2052" y="6"/>
                    </a:cubicBezTo>
                    <a:cubicBezTo>
                      <a:pt x="2057" y="6"/>
                      <a:pt x="2052" y="0"/>
                      <a:pt x="2036" y="0"/>
                    </a:cubicBezTo>
                    <a:close/>
                    <a:moveTo>
                      <a:pt x="2036" y="0"/>
                    </a:moveTo>
                    <a:cubicBezTo>
                      <a:pt x="1322" y="643"/>
                      <a:pt x="643" y="1322"/>
                      <a:pt x="0" y="2025"/>
                    </a:cubicBezTo>
                    <a:cubicBezTo>
                      <a:pt x="0" y="2036"/>
                      <a:pt x="0" y="2036"/>
                      <a:pt x="12" y="2036"/>
                    </a:cubicBezTo>
                    <a:cubicBezTo>
                      <a:pt x="715" y="1393"/>
                      <a:pt x="1417" y="727"/>
                      <a:pt x="20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0" name="Google Shape;760;p33"/>
              <p:cNvSpPr/>
              <p:nvPr/>
            </p:nvSpPr>
            <p:spPr>
              <a:xfrm>
                <a:off x="3550000" y="2910775"/>
                <a:ext cx="48875" cy="49075"/>
              </a:xfrm>
              <a:custGeom>
                <a:avLst/>
                <a:gdLst/>
                <a:ahLst/>
                <a:cxnLst/>
                <a:rect l="l" t="t" r="r" b="b"/>
                <a:pathLst>
                  <a:path w="1955" h="1963" extrusionOk="0">
                    <a:moveTo>
                      <a:pt x="1949" y="0"/>
                    </a:moveTo>
                    <a:cubicBezTo>
                      <a:pt x="1948" y="0"/>
                      <a:pt x="1947" y="2"/>
                      <a:pt x="1947" y="6"/>
                    </a:cubicBezTo>
                    <a:cubicBezTo>
                      <a:pt x="1955" y="6"/>
                      <a:pt x="1952" y="0"/>
                      <a:pt x="1949" y="0"/>
                    </a:cubicBezTo>
                    <a:close/>
                    <a:moveTo>
                      <a:pt x="1947" y="6"/>
                    </a:moveTo>
                    <a:lnTo>
                      <a:pt x="1947" y="6"/>
                    </a:lnTo>
                    <a:cubicBezTo>
                      <a:pt x="1244" y="565"/>
                      <a:pt x="625" y="1268"/>
                      <a:pt x="18" y="1934"/>
                    </a:cubicBezTo>
                    <a:cubicBezTo>
                      <a:pt x="0" y="1952"/>
                      <a:pt x="8" y="1963"/>
                      <a:pt x="19" y="1963"/>
                    </a:cubicBezTo>
                    <a:cubicBezTo>
                      <a:pt x="22" y="1963"/>
                      <a:pt x="26" y="1961"/>
                      <a:pt x="30" y="1958"/>
                    </a:cubicBezTo>
                    <a:cubicBezTo>
                      <a:pt x="685" y="1327"/>
                      <a:pt x="1387" y="708"/>
                      <a:pt x="1947" y="6"/>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1" name="Google Shape;761;p33"/>
              <p:cNvSpPr/>
              <p:nvPr/>
            </p:nvSpPr>
            <p:spPr>
              <a:xfrm>
                <a:off x="3536475" y="2895650"/>
                <a:ext cx="46975" cy="46000"/>
              </a:xfrm>
              <a:custGeom>
                <a:avLst/>
                <a:gdLst/>
                <a:ahLst/>
                <a:cxnLst/>
                <a:rect l="l" t="t" r="r" b="b"/>
                <a:pathLst>
                  <a:path w="1879" h="1840" extrusionOk="0">
                    <a:moveTo>
                      <a:pt x="1849" y="0"/>
                    </a:moveTo>
                    <a:cubicBezTo>
                      <a:pt x="1845" y="0"/>
                      <a:pt x="1839" y="1"/>
                      <a:pt x="1833" y="3"/>
                    </a:cubicBezTo>
                    <a:cubicBezTo>
                      <a:pt x="1487" y="206"/>
                      <a:pt x="1226" y="551"/>
                      <a:pt x="940" y="825"/>
                    </a:cubicBezTo>
                    <a:cubicBezTo>
                      <a:pt x="630" y="1135"/>
                      <a:pt x="309" y="1456"/>
                      <a:pt x="11" y="1801"/>
                    </a:cubicBezTo>
                    <a:cubicBezTo>
                      <a:pt x="1" y="1812"/>
                      <a:pt x="26" y="1839"/>
                      <a:pt x="41" y="1839"/>
                    </a:cubicBezTo>
                    <a:cubicBezTo>
                      <a:pt x="43" y="1839"/>
                      <a:pt x="45" y="1839"/>
                      <a:pt x="47" y="1837"/>
                    </a:cubicBezTo>
                    <a:cubicBezTo>
                      <a:pt x="380" y="1539"/>
                      <a:pt x="714" y="1242"/>
                      <a:pt x="1035" y="920"/>
                    </a:cubicBezTo>
                    <a:cubicBezTo>
                      <a:pt x="1309" y="646"/>
                      <a:pt x="1654" y="373"/>
                      <a:pt x="1868" y="51"/>
                    </a:cubicBezTo>
                    <a:cubicBezTo>
                      <a:pt x="1878" y="22"/>
                      <a:pt x="1872" y="0"/>
                      <a:pt x="184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2" name="Google Shape;762;p33"/>
              <p:cNvSpPr/>
              <p:nvPr/>
            </p:nvSpPr>
            <p:spPr>
              <a:xfrm>
                <a:off x="3523200" y="2878400"/>
                <a:ext cx="46775" cy="46000"/>
              </a:xfrm>
              <a:custGeom>
                <a:avLst/>
                <a:gdLst/>
                <a:ahLst/>
                <a:cxnLst/>
                <a:rect l="l" t="t" r="r" b="b"/>
                <a:pathLst>
                  <a:path w="1871" h="1840" extrusionOk="0">
                    <a:moveTo>
                      <a:pt x="1826" y="1"/>
                    </a:moveTo>
                    <a:cubicBezTo>
                      <a:pt x="1823" y="1"/>
                      <a:pt x="1819" y="1"/>
                      <a:pt x="1816" y="3"/>
                    </a:cubicBezTo>
                    <a:cubicBezTo>
                      <a:pt x="1483" y="229"/>
                      <a:pt x="1221" y="562"/>
                      <a:pt x="935" y="836"/>
                    </a:cubicBezTo>
                    <a:cubicBezTo>
                      <a:pt x="625" y="1158"/>
                      <a:pt x="328" y="1467"/>
                      <a:pt x="30" y="1789"/>
                    </a:cubicBezTo>
                    <a:cubicBezTo>
                      <a:pt x="1" y="1818"/>
                      <a:pt x="28" y="1840"/>
                      <a:pt x="58" y="1840"/>
                    </a:cubicBezTo>
                    <a:cubicBezTo>
                      <a:pt x="65" y="1840"/>
                      <a:pt x="71" y="1839"/>
                      <a:pt x="78" y="1836"/>
                    </a:cubicBezTo>
                    <a:cubicBezTo>
                      <a:pt x="399" y="1539"/>
                      <a:pt x="709" y="1241"/>
                      <a:pt x="1030" y="932"/>
                    </a:cubicBezTo>
                    <a:cubicBezTo>
                      <a:pt x="1304" y="646"/>
                      <a:pt x="1626" y="372"/>
                      <a:pt x="1840" y="51"/>
                    </a:cubicBezTo>
                    <a:cubicBezTo>
                      <a:pt x="1871" y="30"/>
                      <a:pt x="1848" y="1"/>
                      <a:pt x="182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3" name="Google Shape;763;p33"/>
              <p:cNvSpPr/>
              <p:nvPr/>
            </p:nvSpPr>
            <p:spPr>
              <a:xfrm>
                <a:off x="3510900" y="2862675"/>
                <a:ext cx="44475" cy="44575"/>
              </a:xfrm>
              <a:custGeom>
                <a:avLst/>
                <a:gdLst/>
                <a:ahLst/>
                <a:cxnLst/>
                <a:rect l="l" t="t" r="r" b="b"/>
                <a:pathLst>
                  <a:path w="1779" h="1783" extrusionOk="0">
                    <a:moveTo>
                      <a:pt x="1728" y="0"/>
                    </a:moveTo>
                    <a:cubicBezTo>
                      <a:pt x="1719" y="0"/>
                      <a:pt x="1710" y="4"/>
                      <a:pt x="1701" y="13"/>
                    </a:cubicBezTo>
                    <a:cubicBezTo>
                      <a:pt x="1106" y="560"/>
                      <a:pt x="534" y="1108"/>
                      <a:pt x="10" y="1739"/>
                    </a:cubicBezTo>
                    <a:cubicBezTo>
                      <a:pt x="1" y="1757"/>
                      <a:pt x="20" y="1783"/>
                      <a:pt x="40" y="1783"/>
                    </a:cubicBezTo>
                    <a:cubicBezTo>
                      <a:pt x="46" y="1783"/>
                      <a:pt x="52" y="1780"/>
                      <a:pt x="58" y="1775"/>
                    </a:cubicBezTo>
                    <a:cubicBezTo>
                      <a:pt x="665" y="1263"/>
                      <a:pt x="1225" y="668"/>
                      <a:pt x="1760" y="72"/>
                    </a:cubicBezTo>
                    <a:cubicBezTo>
                      <a:pt x="1778" y="36"/>
                      <a:pt x="1756" y="0"/>
                      <a:pt x="172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4" name="Google Shape;764;p33"/>
              <p:cNvSpPr/>
              <p:nvPr/>
            </p:nvSpPr>
            <p:spPr>
              <a:xfrm>
                <a:off x="3495725" y="2846000"/>
                <a:ext cx="45875" cy="43875"/>
              </a:xfrm>
              <a:custGeom>
                <a:avLst/>
                <a:gdLst/>
                <a:ahLst/>
                <a:cxnLst/>
                <a:rect l="l" t="t" r="r" b="b"/>
                <a:pathLst>
                  <a:path w="1835" h="1755" extrusionOk="0">
                    <a:moveTo>
                      <a:pt x="1783" y="0"/>
                    </a:moveTo>
                    <a:cubicBezTo>
                      <a:pt x="1772" y="0"/>
                      <a:pt x="1760" y="4"/>
                      <a:pt x="1748" y="13"/>
                    </a:cubicBezTo>
                    <a:cubicBezTo>
                      <a:pt x="1427" y="287"/>
                      <a:pt x="1117" y="573"/>
                      <a:pt x="820" y="870"/>
                    </a:cubicBezTo>
                    <a:cubicBezTo>
                      <a:pt x="534" y="1132"/>
                      <a:pt x="224" y="1394"/>
                      <a:pt x="10" y="1704"/>
                    </a:cubicBezTo>
                    <a:cubicBezTo>
                      <a:pt x="0" y="1733"/>
                      <a:pt x="15" y="1754"/>
                      <a:pt x="40" y="1754"/>
                    </a:cubicBezTo>
                    <a:cubicBezTo>
                      <a:pt x="45" y="1754"/>
                      <a:pt x="51" y="1753"/>
                      <a:pt x="58" y="1751"/>
                    </a:cubicBezTo>
                    <a:cubicBezTo>
                      <a:pt x="367" y="1537"/>
                      <a:pt x="641" y="1227"/>
                      <a:pt x="915" y="977"/>
                    </a:cubicBezTo>
                    <a:cubicBezTo>
                      <a:pt x="1236" y="680"/>
                      <a:pt x="1534" y="382"/>
                      <a:pt x="1808" y="61"/>
                    </a:cubicBezTo>
                    <a:cubicBezTo>
                      <a:pt x="1835" y="34"/>
                      <a:pt x="1814" y="0"/>
                      <a:pt x="178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5" name="Google Shape;765;p33"/>
              <p:cNvSpPr/>
              <p:nvPr/>
            </p:nvSpPr>
            <p:spPr>
              <a:xfrm>
                <a:off x="3483800" y="2833075"/>
                <a:ext cx="39850" cy="38625"/>
              </a:xfrm>
              <a:custGeom>
                <a:avLst/>
                <a:gdLst/>
                <a:ahLst/>
                <a:cxnLst/>
                <a:rect l="l" t="t" r="r" b="b"/>
                <a:pathLst>
                  <a:path w="1594" h="1545" extrusionOk="0">
                    <a:moveTo>
                      <a:pt x="1536" y="1"/>
                    </a:moveTo>
                    <a:cubicBezTo>
                      <a:pt x="1524" y="1"/>
                      <a:pt x="1511" y="6"/>
                      <a:pt x="1499" y="18"/>
                    </a:cubicBezTo>
                    <a:cubicBezTo>
                      <a:pt x="963" y="482"/>
                      <a:pt x="475" y="971"/>
                      <a:pt x="11" y="1506"/>
                    </a:cubicBezTo>
                    <a:cubicBezTo>
                      <a:pt x="0" y="1517"/>
                      <a:pt x="17" y="1544"/>
                      <a:pt x="37" y="1544"/>
                    </a:cubicBezTo>
                    <a:cubicBezTo>
                      <a:pt x="40" y="1544"/>
                      <a:pt x="43" y="1544"/>
                      <a:pt x="46" y="1542"/>
                    </a:cubicBezTo>
                    <a:cubicBezTo>
                      <a:pt x="582" y="1078"/>
                      <a:pt x="1094" y="613"/>
                      <a:pt x="1558" y="78"/>
                    </a:cubicBezTo>
                    <a:cubicBezTo>
                      <a:pt x="1594" y="42"/>
                      <a:pt x="1570" y="1"/>
                      <a:pt x="15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6" name="Google Shape;766;p33"/>
              <p:cNvSpPr/>
              <p:nvPr/>
            </p:nvSpPr>
            <p:spPr>
              <a:xfrm>
                <a:off x="3471075" y="2808025"/>
                <a:ext cx="46750" cy="46125"/>
              </a:xfrm>
              <a:custGeom>
                <a:avLst/>
                <a:gdLst/>
                <a:ahLst/>
                <a:cxnLst/>
                <a:rect l="l" t="t" r="r" b="b"/>
                <a:pathLst>
                  <a:path w="1870" h="1845" extrusionOk="0">
                    <a:moveTo>
                      <a:pt x="1812" y="0"/>
                    </a:moveTo>
                    <a:cubicBezTo>
                      <a:pt x="1803" y="0"/>
                      <a:pt x="1792" y="3"/>
                      <a:pt x="1782" y="8"/>
                    </a:cubicBezTo>
                    <a:cubicBezTo>
                      <a:pt x="1460" y="258"/>
                      <a:pt x="1175" y="591"/>
                      <a:pt x="877" y="877"/>
                    </a:cubicBezTo>
                    <a:cubicBezTo>
                      <a:pt x="579" y="1175"/>
                      <a:pt x="282" y="1472"/>
                      <a:pt x="20" y="1794"/>
                    </a:cubicBezTo>
                    <a:cubicBezTo>
                      <a:pt x="0" y="1823"/>
                      <a:pt x="21" y="1845"/>
                      <a:pt x="42" y="1845"/>
                    </a:cubicBezTo>
                    <a:cubicBezTo>
                      <a:pt x="47" y="1845"/>
                      <a:pt x="51" y="1844"/>
                      <a:pt x="55" y="1842"/>
                    </a:cubicBezTo>
                    <a:cubicBezTo>
                      <a:pt x="389" y="1568"/>
                      <a:pt x="686" y="1270"/>
                      <a:pt x="984" y="972"/>
                    </a:cubicBezTo>
                    <a:cubicBezTo>
                      <a:pt x="1282" y="675"/>
                      <a:pt x="1591" y="401"/>
                      <a:pt x="1841" y="68"/>
                    </a:cubicBezTo>
                    <a:cubicBezTo>
                      <a:pt x="1869" y="30"/>
                      <a:pt x="1846" y="0"/>
                      <a:pt x="18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7" name="Google Shape;767;p33"/>
              <p:cNvSpPr/>
              <p:nvPr/>
            </p:nvSpPr>
            <p:spPr>
              <a:xfrm>
                <a:off x="3457725" y="2800025"/>
                <a:ext cx="37500" cy="37025"/>
              </a:xfrm>
              <a:custGeom>
                <a:avLst/>
                <a:gdLst/>
                <a:ahLst/>
                <a:cxnLst/>
                <a:rect l="l" t="t" r="r" b="b"/>
                <a:pathLst>
                  <a:path w="1500" h="1481" extrusionOk="0">
                    <a:moveTo>
                      <a:pt x="1452" y="1"/>
                    </a:moveTo>
                    <a:cubicBezTo>
                      <a:pt x="1442" y="1"/>
                      <a:pt x="1432" y="6"/>
                      <a:pt x="1423" y="18"/>
                    </a:cubicBezTo>
                    <a:cubicBezTo>
                      <a:pt x="935" y="459"/>
                      <a:pt x="411" y="923"/>
                      <a:pt x="18" y="1447"/>
                    </a:cubicBezTo>
                    <a:cubicBezTo>
                      <a:pt x="1" y="1464"/>
                      <a:pt x="14" y="1481"/>
                      <a:pt x="27" y="1481"/>
                    </a:cubicBezTo>
                    <a:cubicBezTo>
                      <a:pt x="33" y="1481"/>
                      <a:pt x="38" y="1478"/>
                      <a:pt x="42" y="1471"/>
                    </a:cubicBezTo>
                    <a:cubicBezTo>
                      <a:pt x="566" y="1054"/>
                      <a:pt x="1042" y="566"/>
                      <a:pt x="1482" y="78"/>
                    </a:cubicBezTo>
                    <a:cubicBezTo>
                      <a:pt x="1500" y="43"/>
                      <a:pt x="1478" y="1"/>
                      <a:pt x="145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8" name="Google Shape;768;p33"/>
              <p:cNvSpPr/>
              <p:nvPr/>
            </p:nvSpPr>
            <p:spPr>
              <a:xfrm>
                <a:off x="3431475" y="2771150"/>
                <a:ext cx="31425" cy="31500"/>
              </a:xfrm>
              <a:custGeom>
                <a:avLst/>
                <a:gdLst/>
                <a:ahLst/>
                <a:cxnLst/>
                <a:rect l="l" t="t" r="r" b="b"/>
                <a:pathLst>
                  <a:path w="1257" h="1260" extrusionOk="0">
                    <a:moveTo>
                      <a:pt x="1202" y="0"/>
                    </a:moveTo>
                    <a:cubicBezTo>
                      <a:pt x="1197" y="0"/>
                      <a:pt x="1191" y="2"/>
                      <a:pt x="1187" y="7"/>
                    </a:cubicBezTo>
                    <a:cubicBezTo>
                      <a:pt x="746" y="340"/>
                      <a:pt x="365" y="781"/>
                      <a:pt x="20" y="1221"/>
                    </a:cubicBezTo>
                    <a:cubicBezTo>
                      <a:pt x="1" y="1241"/>
                      <a:pt x="21" y="1260"/>
                      <a:pt x="48" y="1260"/>
                    </a:cubicBezTo>
                    <a:cubicBezTo>
                      <a:pt x="55" y="1260"/>
                      <a:pt x="61" y="1259"/>
                      <a:pt x="68" y="1257"/>
                    </a:cubicBezTo>
                    <a:cubicBezTo>
                      <a:pt x="496" y="923"/>
                      <a:pt x="913" y="495"/>
                      <a:pt x="1246" y="66"/>
                    </a:cubicBezTo>
                    <a:cubicBezTo>
                      <a:pt x="1256" y="37"/>
                      <a:pt x="1226" y="0"/>
                      <a:pt x="120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69" name="Google Shape;769;p33"/>
              <p:cNvSpPr/>
              <p:nvPr/>
            </p:nvSpPr>
            <p:spPr>
              <a:xfrm>
                <a:off x="3444075" y="2786950"/>
                <a:ext cx="33450" cy="32500"/>
              </a:xfrm>
              <a:custGeom>
                <a:avLst/>
                <a:gdLst/>
                <a:ahLst/>
                <a:cxnLst/>
                <a:rect l="l" t="t" r="r" b="b"/>
                <a:pathLst>
                  <a:path w="1338" h="1300" extrusionOk="0">
                    <a:moveTo>
                      <a:pt x="1280" y="0"/>
                    </a:moveTo>
                    <a:cubicBezTo>
                      <a:pt x="1268" y="0"/>
                      <a:pt x="1255" y="5"/>
                      <a:pt x="1242" y="18"/>
                    </a:cubicBezTo>
                    <a:cubicBezTo>
                      <a:pt x="802" y="375"/>
                      <a:pt x="397" y="827"/>
                      <a:pt x="28" y="1256"/>
                    </a:cubicBezTo>
                    <a:cubicBezTo>
                      <a:pt x="1" y="1274"/>
                      <a:pt x="22" y="1299"/>
                      <a:pt x="45" y="1299"/>
                    </a:cubicBezTo>
                    <a:cubicBezTo>
                      <a:pt x="51" y="1299"/>
                      <a:pt x="58" y="1297"/>
                      <a:pt x="64" y="1292"/>
                    </a:cubicBezTo>
                    <a:cubicBezTo>
                      <a:pt x="492" y="922"/>
                      <a:pt x="945" y="518"/>
                      <a:pt x="1302" y="77"/>
                    </a:cubicBezTo>
                    <a:cubicBezTo>
                      <a:pt x="1337" y="42"/>
                      <a:pt x="1314" y="0"/>
                      <a:pt x="128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0" name="Google Shape;770;p33"/>
              <p:cNvSpPr/>
              <p:nvPr/>
            </p:nvSpPr>
            <p:spPr>
              <a:xfrm>
                <a:off x="3417575" y="2756850"/>
                <a:ext cx="28950" cy="28375"/>
              </a:xfrm>
              <a:custGeom>
                <a:avLst/>
                <a:gdLst/>
                <a:ahLst/>
                <a:cxnLst/>
                <a:rect l="l" t="t" r="r" b="b"/>
                <a:pathLst>
                  <a:path w="1158" h="1135" extrusionOk="0">
                    <a:moveTo>
                      <a:pt x="1104" y="1"/>
                    </a:moveTo>
                    <a:cubicBezTo>
                      <a:pt x="1098" y="1"/>
                      <a:pt x="1093" y="3"/>
                      <a:pt x="1088" y="7"/>
                    </a:cubicBezTo>
                    <a:cubicBezTo>
                      <a:pt x="683" y="305"/>
                      <a:pt x="338" y="698"/>
                      <a:pt x="28" y="1091"/>
                    </a:cubicBezTo>
                    <a:cubicBezTo>
                      <a:pt x="1" y="1109"/>
                      <a:pt x="23" y="1134"/>
                      <a:pt x="45" y="1134"/>
                    </a:cubicBezTo>
                    <a:cubicBezTo>
                      <a:pt x="52" y="1134"/>
                      <a:pt x="59" y="1132"/>
                      <a:pt x="64" y="1126"/>
                    </a:cubicBezTo>
                    <a:cubicBezTo>
                      <a:pt x="457" y="817"/>
                      <a:pt x="862" y="460"/>
                      <a:pt x="1148" y="55"/>
                    </a:cubicBezTo>
                    <a:cubicBezTo>
                      <a:pt x="1157" y="36"/>
                      <a:pt x="1128" y="1"/>
                      <a:pt x="110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1" name="Google Shape;771;p33"/>
              <p:cNvSpPr/>
              <p:nvPr/>
            </p:nvSpPr>
            <p:spPr>
              <a:xfrm>
                <a:off x="3405250" y="2741825"/>
                <a:ext cx="25400" cy="25525"/>
              </a:xfrm>
              <a:custGeom>
                <a:avLst/>
                <a:gdLst/>
                <a:ahLst/>
                <a:cxnLst/>
                <a:rect l="l" t="t" r="r" b="b"/>
                <a:pathLst>
                  <a:path w="1016" h="1021" extrusionOk="0">
                    <a:moveTo>
                      <a:pt x="971" y="0"/>
                    </a:moveTo>
                    <a:cubicBezTo>
                      <a:pt x="961" y="0"/>
                      <a:pt x="950" y="4"/>
                      <a:pt x="938" y="13"/>
                    </a:cubicBezTo>
                    <a:cubicBezTo>
                      <a:pt x="593" y="275"/>
                      <a:pt x="271" y="620"/>
                      <a:pt x="9" y="977"/>
                    </a:cubicBezTo>
                    <a:cubicBezTo>
                      <a:pt x="0" y="996"/>
                      <a:pt x="19" y="1021"/>
                      <a:pt x="39" y="1021"/>
                    </a:cubicBezTo>
                    <a:cubicBezTo>
                      <a:pt x="45" y="1021"/>
                      <a:pt x="52" y="1018"/>
                      <a:pt x="57" y="1013"/>
                    </a:cubicBezTo>
                    <a:cubicBezTo>
                      <a:pt x="414" y="763"/>
                      <a:pt x="724" y="406"/>
                      <a:pt x="998" y="60"/>
                    </a:cubicBezTo>
                    <a:cubicBezTo>
                      <a:pt x="1015" y="34"/>
                      <a:pt x="1000" y="0"/>
                      <a:pt x="97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2" name="Google Shape;772;p33"/>
              <p:cNvSpPr/>
              <p:nvPr/>
            </p:nvSpPr>
            <p:spPr>
              <a:xfrm>
                <a:off x="3391300" y="2723300"/>
                <a:ext cx="27250" cy="26975"/>
              </a:xfrm>
              <a:custGeom>
                <a:avLst/>
                <a:gdLst/>
                <a:ahLst/>
                <a:cxnLst/>
                <a:rect l="l" t="t" r="r" b="b"/>
                <a:pathLst>
                  <a:path w="1090" h="1079" extrusionOk="0">
                    <a:moveTo>
                      <a:pt x="1049" y="1"/>
                    </a:moveTo>
                    <a:cubicBezTo>
                      <a:pt x="1044" y="1"/>
                      <a:pt x="1038" y="2"/>
                      <a:pt x="1032" y="4"/>
                    </a:cubicBezTo>
                    <a:cubicBezTo>
                      <a:pt x="829" y="111"/>
                      <a:pt x="675" y="301"/>
                      <a:pt x="508" y="468"/>
                    </a:cubicBezTo>
                    <a:cubicBezTo>
                      <a:pt x="329" y="647"/>
                      <a:pt x="175" y="825"/>
                      <a:pt x="20" y="1028"/>
                    </a:cubicBezTo>
                    <a:cubicBezTo>
                      <a:pt x="0" y="1057"/>
                      <a:pt x="21" y="1078"/>
                      <a:pt x="49" y="1078"/>
                    </a:cubicBezTo>
                    <a:cubicBezTo>
                      <a:pt x="55" y="1078"/>
                      <a:pt x="61" y="1077"/>
                      <a:pt x="67" y="1075"/>
                    </a:cubicBezTo>
                    <a:cubicBezTo>
                      <a:pt x="258" y="932"/>
                      <a:pt x="436" y="754"/>
                      <a:pt x="615" y="575"/>
                    </a:cubicBezTo>
                    <a:cubicBezTo>
                      <a:pt x="782" y="409"/>
                      <a:pt x="960" y="242"/>
                      <a:pt x="1079" y="51"/>
                    </a:cubicBezTo>
                    <a:cubicBezTo>
                      <a:pt x="1089" y="22"/>
                      <a:pt x="1075" y="1"/>
                      <a:pt x="104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3" name="Google Shape;773;p33"/>
              <p:cNvSpPr/>
              <p:nvPr/>
            </p:nvSpPr>
            <p:spPr>
              <a:xfrm>
                <a:off x="3378800" y="2706925"/>
                <a:ext cx="25200" cy="25500"/>
              </a:xfrm>
              <a:custGeom>
                <a:avLst/>
                <a:gdLst/>
                <a:ahLst/>
                <a:cxnLst/>
                <a:rect l="l" t="t" r="r" b="b"/>
                <a:pathLst>
                  <a:path w="1008" h="1020" extrusionOk="0">
                    <a:moveTo>
                      <a:pt x="980" y="1"/>
                    </a:moveTo>
                    <a:cubicBezTo>
                      <a:pt x="977" y="1"/>
                      <a:pt x="974" y="2"/>
                      <a:pt x="972" y="4"/>
                    </a:cubicBezTo>
                    <a:cubicBezTo>
                      <a:pt x="770" y="111"/>
                      <a:pt x="615" y="302"/>
                      <a:pt x="460" y="468"/>
                    </a:cubicBezTo>
                    <a:cubicBezTo>
                      <a:pt x="317" y="635"/>
                      <a:pt x="151" y="790"/>
                      <a:pt x="20" y="968"/>
                    </a:cubicBezTo>
                    <a:cubicBezTo>
                      <a:pt x="0" y="998"/>
                      <a:pt x="21" y="1019"/>
                      <a:pt x="42" y="1019"/>
                    </a:cubicBezTo>
                    <a:cubicBezTo>
                      <a:pt x="47" y="1019"/>
                      <a:pt x="51" y="1018"/>
                      <a:pt x="55" y="1016"/>
                    </a:cubicBezTo>
                    <a:cubicBezTo>
                      <a:pt x="234" y="885"/>
                      <a:pt x="401" y="718"/>
                      <a:pt x="567" y="552"/>
                    </a:cubicBezTo>
                    <a:cubicBezTo>
                      <a:pt x="710" y="409"/>
                      <a:pt x="913" y="242"/>
                      <a:pt x="1008" y="40"/>
                    </a:cubicBezTo>
                    <a:cubicBezTo>
                      <a:pt x="1008" y="20"/>
                      <a:pt x="992" y="1"/>
                      <a:pt x="98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4" name="Google Shape;774;p33"/>
              <p:cNvSpPr/>
              <p:nvPr/>
            </p:nvSpPr>
            <p:spPr>
              <a:xfrm>
                <a:off x="3363725" y="2690900"/>
                <a:ext cx="25975" cy="25675"/>
              </a:xfrm>
              <a:custGeom>
                <a:avLst/>
                <a:gdLst/>
                <a:ahLst/>
                <a:cxnLst/>
                <a:rect l="l" t="t" r="r" b="b"/>
                <a:pathLst>
                  <a:path w="1039" h="1027" extrusionOk="0">
                    <a:moveTo>
                      <a:pt x="968" y="0"/>
                    </a:moveTo>
                    <a:cubicBezTo>
                      <a:pt x="964" y="0"/>
                      <a:pt x="960" y="1"/>
                      <a:pt x="956" y="2"/>
                    </a:cubicBezTo>
                    <a:cubicBezTo>
                      <a:pt x="766" y="109"/>
                      <a:pt x="623" y="288"/>
                      <a:pt x="480" y="443"/>
                    </a:cubicBezTo>
                    <a:cubicBezTo>
                      <a:pt x="325" y="597"/>
                      <a:pt x="158" y="776"/>
                      <a:pt x="27" y="978"/>
                    </a:cubicBezTo>
                    <a:cubicBezTo>
                      <a:pt x="1" y="996"/>
                      <a:pt x="20" y="1027"/>
                      <a:pt x="42" y="1027"/>
                    </a:cubicBezTo>
                    <a:cubicBezTo>
                      <a:pt x="49" y="1027"/>
                      <a:pt x="57" y="1023"/>
                      <a:pt x="63" y="1014"/>
                    </a:cubicBezTo>
                    <a:cubicBezTo>
                      <a:pt x="254" y="871"/>
                      <a:pt x="420" y="716"/>
                      <a:pt x="599" y="562"/>
                    </a:cubicBezTo>
                    <a:cubicBezTo>
                      <a:pt x="754" y="407"/>
                      <a:pt x="932" y="264"/>
                      <a:pt x="1027" y="85"/>
                    </a:cubicBezTo>
                    <a:cubicBezTo>
                      <a:pt x="1038" y="43"/>
                      <a:pt x="1001" y="0"/>
                      <a:pt x="96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5" name="Google Shape;775;p33"/>
              <p:cNvSpPr/>
              <p:nvPr/>
            </p:nvSpPr>
            <p:spPr>
              <a:xfrm>
                <a:off x="3351650" y="2672700"/>
                <a:ext cx="25525" cy="25175"/>
              </a:xfrm>
              <a:custGeom>
                <a:avLst/>
                <a:gdLst/>
                <a:ahLst/>
                <a:cxnLst/>
                <a:rect l="l" t="t" r="r" b="b"/>
                <a:pathLst>
                  <a:path w="1021" h="1007" extrusionOk="0">
                    <a:moveTo>
                      <a:pt x="980" y="1"/>
                    </a:moveTo>
                    <a:cubicBezTo>
                      <a:pt x="975" y="1"/>
                      <a:pt x="969" y="2"/>
                      <a:pt x="963" y="4"/>
                    </a:cubicBezTo>
                    <a:cubicBezTo>
                      <a:pt x="784" y="111"/>
                      <a:pt x="629" y="289"/>
                      <a:pt x="475" y="432"/>
                    </a:cubicBezTo>
                    <a:cubicBezTo>
                      <a:pt x="308" y="599"/>
                      <a:pt x="153" y="778"/>
                      <a:pt x="10" y="956"/>
                    </a:cubicBezTo>
                    <a:cubicBezTo>
                      <a:pt x="0" y="986"/>
                      <a:pt x="23" y="1007"/>
                      <a:pt x="44" y="1007"/>
                    </a:cubicBezTo>
                    <a:cubicBezTo>
                      <a:pt x="49" y="1007"/>
                      <a:pt x="54" y="1006"/>
                      <a:pt x="58" y="1004"/>
                    </a:cubicBezTo>
                    <a:cubicBezTo>
                      <a:pt x="237" y="849"/>
                      <a:pt x="415" y="706"/>
                      <a:pt x="582" y="539"/>
                    </a:cubicBezTo>
                    <a:cubicBezTo>
                      <a:pt x="725" y="397"/>
                      <a:pt x="903" y="242"/>
                      <a:pt x="1010" y="63"/>
                    </a:cubicBezTo>
                    <a:cubicBezTo>
                      <a:pt x="1020" y="24"/>
                      <a:pt x="1006" y="1"/>
                      <a:pt x="98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6" name="Google Shape;776;p33"/>
              <p:cNvSpPr/>
              <p:nvPr/>
            </p:nvSpPr>
            <p:spPr>
              <a:xfrm>
                <a:off x="3338625" y="2660075"/>
                <a:ext cx="20450" cy="20250"/>
              </a:xfrm>
              <a:custGeom>
                <a:avLst/>
                <a:gdLst/>
                <a:ahLst/>
                <a:cxnLst/>
                <a:rect l="l" t="t" r="r" b="b"/>
                <a:pathLst>
                  <a:path w="818" h="810" extrusionOk="0">
                    <a:moveTo>
                      <a:pt x="781" y="1"/>
                    </a:moveTo>
                    <a:cubicBezTo>
                      <a:pt x="774" y="1"/>
                      <a:pt x="766" y="3"/>
                      <a:pt x="758" y="9"/>
                    </a:cubicBezTo>
                    <a:cubicBezTo>
                      <a:pt x="591" y="92"/>
                      <a:pt x="472" y="247"/>
                      <a:pt x="353" y="354"/>
                    </a:cubicBezTo>
                    <a:cubicBezTo>
                      <a:pt x="222" y="497"/>
                      <a:pt x="115" y="628"/>
                      <a:pt x="19" y="783"/>
                    </a:cubicBezTo>
                    <a:cubicBezTo>
                      <a:pt x="0" y="792"/>
                      <a:pt x="20" y="810"/>
                      <a:pt x="34" y="810"/>
                    </a:cubicBezTo>
                    <a:cubicBezTo>
                      <a:pt x="38" y="810"/>
                      <a:pt x="41" y="809"/>
                      <a:pt x="43" y="806"/>
                    </a:cubicBezTo>
                    <a:cubicBezTo>
                      <a:pt x="198" y="699"/>
                      <a:pt x="329" y="580"/>
                      <a:pt x="460" y="449"/>
                    </a:cubicBezTo>
                    <a:cubicBezTo>
                      <a:pt x="579" y="318"/>
                      <a:pt x="734" y="199"/>
                      <a:pt x="817" y="32"/>
                    </a:cubicBezTo>
                    <a:cubicBezTo>
                      <a:pt x="817" y="23"/>
                      <a:pt x="803" y="1"/>
                      <a:pt x="7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7" name="Google Shape;777;p33"/>
              <p:cNvSpPr/>
              <p:nvPr/>
            </p:nvSpPr>
            <p:spPr>
              <a:xfrm>
                <a:off x="3324900" y="2648100"/>
                <a:ext cx="15525" cy="15425"/>
              </a:xfrm>
              <a:custGeom>
                <a:avLst/>
                <a:gdLst/>
                <a:ahLst/>
                <a:cxnLst/>
                <a:rect l="l" t="t" r="r" b="b"/>
                <a:pathLst>
                  <a:path w="621" h="617" extrusionOk="0">
                    <a:moveTo>
                      <a:pt x="568" y="0"/>
                    </a:moveTo>
                    <a:cubicBezTo>
                      <a:pt x="561" y="0"/>
                      <a:pt x="552" y="4"/>
                      <a:pt x="545" y="11"/>
                    </a:cubicBezTo>
                    <a:cubicBezTo>
                      <a:pt x="342" y="154"/>
                      <a:pt x="175" y="369"/>
                      <a:pt x="9" y="571"/>
                    </a:cubicBezTo>
                    <a:cubicBezTo>
                      <a:pt x="0" y="597"/>
                      <a:pt x="16" y="616"/>
                      <a:pt x="30" y="616"/>
                    </a:cubicBezTo>
                    <a:cubicBezTo>
                      <a:pt x="36" y="616"/>
                      <a:pt x="41" y="613"/>
                      <a:pt x="44" y="607"/>
                    </a:cubicBezTo>
                    <a:cubicBezTo>
                      <a:pt x="235" y="452"/>
                      <a:pt x="461" y="273"/>
                      <a:pt x="592" y="71"/>
                    </a:cubicBezTo>
                    <a:cubicBezTo>
                      <a:pt x="620" y="43"/>
                      <a:pt x="597" y="0"/>
                      <a:pt x="56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8" name="Google Shape;778;p33"/>
              <p:cNvSpPr/>
              <p:nvPr/>
            </p:nvSpPr>
            <p:spPr>
              <a:xfrm>
                <a:off x="3310850" y="2634050"/>
                <a:ext cx="12750" cy="12925"/>
              </a:xfrm>
              <a:custGeom>
                <a:avLst/>
                <a:gdLst/>
                <a:ahLst/>
                <a:cxnLst/>
                <a:rect l="l" t="t" r="r" b="b"/>
                <a:pathLst>
                  <a:path w="510" h="517" extrusionOk="0">
                    <a:moveTo>
                      <a:pt x="451" y="0"/>
                    </a:moveTo>
                    <a:cubicBezTo>
                      <a:pt x="447" y="0"/>
                      <a:pt x="444" y="1"/>
                      <a:pt x="440" y="2"/>
                    </a:cubicBezTo>
                    <a:cubicBezTo>
                      <a:pt x="261" y="121"/>
                      <a:pt x="106" y="288"/>
                      <a:pt x="11" y="466"/>
                    </a:cubicBezTo>
                    <a:cubicBezTo>
                      <a:pt x="1" y="487"/>
                      <a:pt x="17" y="516"/>
                      <a:pt x="45" y="516"/>
                    </a:cubicBezTo>
                    <a:cubicBezTo>
                      <a:pt x="49" y="516"/>
                      <a:pt x="54" y="515"/>
                      <a:pt x="59" y="514"/>
                    </a:cubicBezTo>
                    <a:cubicBezTo>
                      <a:pt x="237" y="407"/>
                      <a:pt x="392" y="240"/>
                      <a:pt x="499" y="61"/>
                    </a:cubicBezTo>
                    <a:cubicBezTo>
                      <a:pt x="510" y="40"/>
                      <a:pt x="483" y="0"/>
                      <a:pt x="45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79" name="Google Shape;779;p33"/>
              <p:cNvSpPr/>
              <p:nvPr/>
            </p:nvSpPr>
            <p:spPr>
              <a:xfrm>
                <a:off x="3297750" y="2616150"/>
                <a:ext cx="13350" cy="12950"/>
              </a:xfrm>
              <a:custGeom>
                <a:avLst/>
                <a:gdLst/>
                <a:ahLst/>
                <a:cxnLst/>
                <a:rect l="l" t="t" r="r" b="b"/>
                <a:pathLst>
                  <a:path w="534" h="518" extrusionOk="0">
                    <a:moveTo>
                      <a:pt x="478" y="0"/>
                    </a:moveTo>
                    <a:cubicBezTo>
                      <a:pt x="473" y="0"/>
                      <a:pt x="468" y="1"/>
                      <a:pt x="464" y="4"/>
                    </a:cubicBezTo>
                    <a:cubicBezTo>
                      <a:pt x="357" y="39"/>
                      <a:pt x="285" y="123"/>
                      <a:pt x="202" y="218"/>
                    </a:cubicBezTo>
                    <a:cubicBezTo>
                      <a:pt x="130" y="301"/>
                      <a:pt x="71" y="373"/>
                      <a:pt x="11" y="468"/>
                    </a:cubicBezTo>
                    <a:cubicBezTo>
                      <a:pt x="1" y="488"/>
                      <a:pt x="17" y="518"/>
                      <a:pt x="45" y="518"/>
                    </a:cubicBezTo>
                    <a:cubicBezTo>
                      <a:pt x="49" y="518"/>
                      <a:pt x="54" y="517"/>
                      <a:pt x="59" y="515"/>
                    </a:cubicBezTo>
                    <a:cubicBezTo>
                      <a:pt x="142" y="456"/>
                      <a:pt x="237" y="373"/>
                      <a:pt x="309" y="301"/>
                    </a:cubicBezTo>
                    <a:cubicBezTo>
                      <a:pt x="380" y="230"/>
                      <a:pt x="476" y="158"/>
                      <a:pt x="523" y="51"/>
                    </a:cubicBezTo>
                    <a:cubicBezTo>
                      <a:pt x="533" y="22"/>
                      <a:pt x="503" y="0"/>
                      <a:pt x="47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0" name="Google Shape;780;p33"/>
              <p:cNvSpPr/>
              <p:nvPr/>
            </p:nvSpPr>
            <p:spPr>
              <a:xfrm>
                <a:off x="3283175" y="2601150"/>
                <a:ext cx="12050" cy="11575"/>
              </a:xfrm>
              <a:custGeom>
                <a:avLst/>
                <a:gdLst/>
                <a:ahLst/>
                <a:cxnLst/>
                <a:rect l="l" t="t" r="r" b="b"/>
                <a:pathLst>
                  <a:path w="482" h="463" extrusionOk="0">
                    <a:moveTo>
                      <a:pt x="433" y="1"/>
                    </a:moveTo>
                    <a:cubicBezTo>
                      <a:pt x="424" y="1"/>
                      <a:pt x="414" y="3"/>
                      <a:pt x="404" y="8"/>
                    </a:cubicBezTo>
                    <a:cubicBezTo>
                      <a:pt x="249" y="127"/>
                      <a:pt x="130" y="246"/>
                      <a:pt x="11" y="413"/>
                    </a:cubicBezTo>
                    <a:cubicBezTo>
                      <a:pt x="1" y="434"/>
                      <a:pt x="26" y="463"/>
                      <a:pt x="48" y="463"/>
                    </a:cubicBezTo>
                    <a:cubicBezTo>
                      <a:pt x="52" y="463"/>
                      <a:pt x="55" y="462"/>
                      <a:pt x="58" y="461"/>
                    </a:cubicBezTo>
                    <a:cubicBezTo>
                      <a:pt x="213" y="342"/>
                      <a:pt x="344" y="223"/>
                      <a:pt x="463" y="68"/>
                    </a:cubicBezTo>
                    <a:cubicBezTo>
                      <a:pt x="482" y="31"/>
                      <a:pt x="464" y="1"/>
                      <a:pt x="43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1" name="Google Shape;781;p33"/>
              <p:cNvSpPr/>
              <p:nvPr/>
            </p:nvSpPr>
            <p:spPr>
              <a:xfrm>
                <a:off x="3716525" y="3025500"/>
                <a:ext cx="499800" cy="498300"/>
              </a:xfrm>
              <a:custGeom>
                <a:avLst/>
                <a:gdLst/>
                <a:ahLst/>
                <a:cxnLst/>
                <a:rect l="l" t="t" r="r" b="b"/>
                <a:pathLst>
                  <a:path w="19992" h="19932" extrusionOk="0">
                    <a:moveTo>
                      <a:pt x="4870" y="1"/>
                    </a:moveTo>
                    <a:lnTo>
                      <a:pt x="0" y="155"/>
                    </a:lnTo>
                    <a:lnTo>
                      <a:pt x="108" y="5275"/>
                    </a:lnTo>
                    <a:lnTo>
                      <a:pt x="19991" y="19932"/>
                    </a:lnTo>
                    <a:lnTo>
                      <a:pt x="4870"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2" name="Google Shape;782;p33"/>
              <p:cNvSpPr/>
              <p:nvPr/>
            </p:nvSpPr>
            <p:spPr>
              <a:xfrm>
                <a:off x="3710875" y="3019850"/>
                <a:ext cx="509600" cy="508425"/>
              </a:xfrm>
              <a:custGeom>
                <a:avLst/>
                <a:gdLst/>
                <a:ahLst/>
                <a:cxnLst/>
                <a:rect l="l" t="t" r="r" b="b"/>
                <a:pathLst>
                  <a:path w="20384" h="20337" extrusionOk="0">
                    <a:moveTo>
                      <a:pt x="5013" y="441"/>
                    </a:moveTo>
                    <a:lnTo>
                      <a:pt x="19145" y="19086"/>
                    </a:lnTo>
                    <a:lnTo>
                      <a:pt x="560" y="5394"/>
                    </a:lnTo>
                    <a:lnTo>
                      <a:pt x="465" y="584"/>
                    </a:lnTo>
                    <a:lnTo>
                      <a:pt x="5013" y="441"/>
                    </a:lnTo>
                    <a:close/>
                    <a:moveTo>
                      <a:pt x="5203" y="0"/>
                    </a:moveTo>
                    <a:lnTo>
                      <a:pt x="0" y="167"/>
                    </a:lnTo>
                    <a:lnTo>
                      <a:pt x="107" y="5620"/>
                    </a:lnTo>
                    <a:lnTo>
                      <a:pt x="20086" y="20336"/>
                    </a:lnTo>
                    <a:lnTo>
                      <a:pt x="20384" y="20027"/>
                    </a:lnTo>
                    <a:lnTo>
                      <a:pt x="5203" y="0"/>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3" name="Google Shape;783;p33"/>
              <p:cNvSpPr/>
              <p:nvPr/>
            </p:nvSpPr>
            <p:spPr>
              <a:xfrm>
                <a:off x="3731100" y="3010925"/>
                <a:ext cx="53025" cy="52650"/>
              </a:xfrm>
              <a:custGeom>
                <a:avLst/>
                <a:gdLst/>
                <a:ahLst/>
                <a:cxnLst/>
                <a:rect l="l" t="t" r="r" b="b"/>
                <a:pathLst>
                  <a:path w="2121" h="2106" extrusionOk="0">
                    <a:moveTo>
                      <a:pt x="2084" y="0"/>
                    </a:moveTo>
                    <a:cubicBezTo>
                      <a:pt x="1382" y="667"/>
                      <a:pt x="668" y="1357"/>
                      <a:pt x="1" y="2072"/>
                    </a:cubicBezTo>
                    <a:cubicBezTo>
                      <a:pt x="1" y="2089"/>
                      <a:pt x="7" y="2106"/>
                      <a:pt x="19" y="2106"/>
                    </a:cubicBezTo>
                    <a:cubicBezTo>
                      <a:pt x="24" y="2106"/>
                      <a:pt x="30" y="2103"/>
                      <a:pt x="37" y="2096"/>
                    </a:cubicBezTo>
                    <a:cubicBezTo>
                      <a:pt x="751" y="1453"/>
                      <a:pt x="1430" y="726"/>
                      <a:pt x="2096" y="12"/>
                    </a:cubicBezTo>
                    <a:cubicBezTo>
                      <a:pt x="2120" y="0"/>
                      <a:pt x="2096" y="0"/>
                      <a:pt x="208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4" name="Google Shape;784;p33"/>
              <p:cNvSpPr/>
              <p:nvPr/>
            </p:nvSpPr>
            <p:spPr>
              <a:xfrm>
                <a:off x="3742825" y="3026100"/>
                <a:ext cx="56175" cy="56550"/>
              </a:xfrm>
              <a:custGeom>
                <a:avLst/>
                <a:gdLst/>
                <a:ahLst/>
                <a:cxnLst/>
                <a:rect l="l" t="t" r="r" b="b"/>
                <a:pathLst>
                  <a:path w="2247" h="2262" extrusionOk="0">
                    <a:moveTo>
                      <a:pt x="2223" y="0"/>
                    </a:moveTo>
                    <a:cubicBezTo>
                      <a:pt x="1473" y="739"/>
                      <a:pt x="711" y="1465"/>
                      <a:pt x="8" y="2251"/>
                    </a:cubicBezTo>
                    <a:cubicBezTo>
                      <a:pt x="782" y="1548"/>
                      <a:pt x="1508" y="786"/>
                      <a:pt x="2246" y="24"/>
                    </a:cubicBezTo>
                    <a:cubicBezTo>
                      <a:pt x="2246" y="24"/>
                      <a:pt x="2246" y="0"/>
                      <a:pt x="2223" y="0"/>
                    </a:cubicBezTo>
                    <a:close/>
                    <a:moveTo>
                      <a:pt x="8" y="2251"/>
                    </a:moveTo>
                    <a:cubicBezTo>
                      <a:pt x="0" y="2251"/>
                      <a:pt x="3" y="2261"/>
                      <a:pt x="5" y="2261"/>
                    </a:cubicBezTo>
                    <a:cubicBezTo>
                      <a:pt x="7" y="2261"/>
                      <a:pt x="8" y="2259"/>
                      <a:pt x="8" y="225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5" name="Google Shape;785;p33"/>
              <p:cNvSpPr/>
              <p:nvPr/>
            </p:nvSpPr>
            <p:spPr>
              <a:xfrm>
                <a:off x="3766825" y="3034300"/>
                <a:ext cx="55000" cy="54925"/>
              </a:xfrm>
              <a:custGeom>
                <a:avLst/>
                <a:gdLst/>
                <a:ahLst/>
                <a:cxnLst/>
                <a:rect l="l" t="t" r="r" b="b"/>
                <a:pathLst>
                  <a:path w="2200" h="2197" extrusionOk="0">
                    <a:moveTo>
                      <a:pt x="2189" y="1"/>
                    </a:moveTo>
                    <a:cubicBezTo>
                      <a:pt x="2186" y="1"/>
                      <a:pt x="2183" y="2"/>
                      <a:pt x="2179" y="6"/>
                    </a:cubicBezTo>
                    <a:cubicBezTo>
                      <a:pt x="1429" y="708"/>
                      <a:pt x="715" y="1435"/>
                      <a:pt x="1" y="2161"/>
                    </a:cubicBezTo>
                    <a:cubicBezTo>
                      <a:pt x="1" y="2185"/>
                      <a:pt x="13" y="2196"/>
                      <a:pt x="36" y="2196"/>
                    </a:cubicBezTo>
                    <a:cubicBezTo>
                      <a:pt x="763" y="1482"/>
                      <a:pt x="1489" y="768"/>
                      <a:pt x="2191" y="18"/>
                    </a:cubicBezTo>
                    <a:cubicBezTo>
                      <a:pt x="2200" y="9"/>
                      <a:pt x="2196" y="1"/>
                      <a:pt x="218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6" name="Google Shape;786;p33"/>
              <p:cNvSpPr/>
              <p:nvPr/>
            </p:nvSpPr>
            <p:spPr>
              <a:xfrm>
                <a:off x="3781450" y="3042350"/>
                <a:ext cx="63000" cy="63000"/>
              </a:xfrm>
              <a:custGeom>
                <a:avLst/>
                <a:gdLst/>
                <a:ahLst/>
                <a:cxnLst/>
                <a:rect l="l" t="t" r="r" b="b"/>
                <a:pathLst>
                  <a:path w="2520" h="2520" extrusionOk="0">
                    <a:moveTo>
                      <a:pt x="2508" y="1"/>
                    </a:moveTo>
                    <a:cubicBezTo>
                      <a:pt x="2506" y="1"/>
                      <a:pt x="2503" y="2"/>
                      <a:pt x="2499" y="5"/>
                    </a:cubicBezTo>
                    <a:cubicBezTo>
                      <a:pt x="1630" y="803"/>
                      <a:pt x="832" y="1660"/>
                      <a:pt x="11" y="2494"/>
                    </a:cubicBezTo>
                    <a:cubicBezTo>
                      <a:pt x="1" y="2494"/>
                      <a:pt x="8" y="2520"/>
                      <a:pt x="18" y="2520"/>
                    </a:cubicBezTo>
                    <a:cubicBezTo>
                      <a:pt x="19" y="2520"/>
                      <a:pt x="21" y="2519"/>
                      <a:pt x="23" y="2517"/>
                    </a:cubicBezTo>
                    <a:cubicBezTo>
                      <a:pt x="856" y="1696"/>
                      <a:pt x="1725" y="886"/>
                      <a:pt x="2511" y="29"/>
                    </a:cubicBezTo>
                    <a:cubicBezTo>
                      <a:pt x="2520" y="12"/>
                      <a:pt x="2516" y="1"/>
                      <a:pt x="250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7" name="Google Shape;787;p33"/>
              <p:cNvSpPr/>
              <p:nvPr/>
            </p:nvSpPr>
            <p:spPr>
              <a:xfrm>
                <a:off x="3801350" y="3063000"/>
                <a:ext cx="52725" cy="52675"/>
              </a:xfrm>
              <a:custGeom>
                <a:avLst/>
                <a:gdLst/>
                <a:ahLst/>
                <a:cxnLst/>
                <a:rect l="l" t="t" r="r" b="b"/>
                <a:pathLst>
                  <a:path w="2109" h="2107" extrusionOk="0">
                    <a:moveTo>
                      <a:pt x="2084" y="1"/>
                    </a:moveTo>
                    <a:cubicBezTo>
                      <a:pt x="1370" y="668"/>
                      <a:pt x="703" y="1382"/>
                      <a:pt x="1" y="2072"/>
                    </a:cubicBezTo>
                    <a:cubicBezTo>
                      <a:pt x="1" y="2089"/>
                      <a:pt x="19" y="2106"/>
                      <a:pt x="29" y="2106"/>
                    </a:cubicBezTo>
                    <a:cubicBezTo>
                      <a:pt x="33" y="2106"/>
                      <a:pt x="36" y="2103"/>
                      <a:pt x="36" y="2096"/>
                    </a:cubicBezTo>
                    <a:cubicBezTo>
                      <a:pt x="739" y="1418"/>
                      <a:pt x="1429" y="727"/>
                      <a:pt x="2108" y="13"/>
                    </a:cubicBezTo>
                    <a:cubicBezTo>
                      <a:pt x="2108" y="1"/>
                      <a:pt x="2108" y="1"/>
                      <a:pt x="208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8" name="Google Shape;788;p33"/>
              <p:cNvSpPr/>
              <p:nvPr/>
            </p:nvSpPr>
            <p:spPr>
              <a:xfrm>
                <a:off x="3815975" y="3080875"/>
                <a:ext cx="51475" cy="51350"/>
              </a:xfrm>
              <a:custGeom>
                <a:avLst/>
                <a:gdLst/>
                <a:ahLst/>
                <a:cxnLst/>
                <a:rect l="l" t="t" r="r" b="b"/>
                <a:pathLst>
                  <a:path w="2059" h="2054" extrusionOk="0">
                    <a:moveTo>
                      <a:pt x="2035" y="0"/>
                    </a:moveTo>
                    <a:cubicBezTo>
                      <a:pt x="1345" y="655"/>
                      <a:pt x="642" y="1334"/>
                      <a:pt x="11" y="2048"/>
                    </a:cubicBezTo>
                    <a:cubicBezTo>
                      <a:pt x="725" y="1405"/>
                      <a:pt x="1416" y="714"/>
                      <a:pt x="2059" y="24"/>
                    </a:cubicBezTo>
                    <a:cubicBezTo>
                      <a:pt x="2059" y="0"/>
                      <a:pt x="2059" y="0"/>
                      <a:pt x="2035" y="0"/>
                    </a:cubicBezTo>
                    <a:close/>
                    <a:moveTo>
                      <a:pt x="11" y="2048"/>
                    </a:moveTo>
                    <a:cubicBezTo>
                      <a:pt x="3" y="2048"/>
                      <a:pt x="0" y="2053"/>
                      <a:pt x="3" y="2053"/>
                    </a:cubicBezTo>
                    <a:cubicBezTo>
                      <a:pt x="4" y="2053"/>
                      <a:pt x="7" y="2052"/>
                      <a:pt x="11" y="2048"/>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89" name="Google Shape;789;p33"/>
              <p:cNvSpPr/>
              <p:nvPr/>
            </p:nvSpPr>
            <p:spPr>
              <a:xfrm>
                <a:off x="3833200" y="3096825"/>
                <a:ext cx="48450" cy="48950"/>
              </a:xfrm>
              <a:custGeom>
                <a:avLst/>
                <a:gdLst/>
                <a:ahLst/>
                <a:cxnLst/>
                <a:rect l="l" t="t" r="r" b="b"/>
                <a:pathLst>
                  <a:path w="1938" h="1958" extrusionOk="0">
                    <a:moveTo>
                      <a:pt x="1927" y="0"/>
                    </a:moveTo>
                    <a:cubicBezTo>
                      <a:pt x="1925" y="0"/>
                      <a:pt x="1921" y="2"/>
                      <a:pt x="1918" y="5"/>
                    </a:cubicBezTo>
                    <a:cubicBezTo>
                      <a:pt x="1263" y="636"/>
                      <a:pt x="560" y="1255"/>
                      <a:pt x="1" y="1958"/>
                    </a:cubicBezTo>
                    <a:cubicBezTo>
                      <a:pt x="691" y="1386"/>
                      <a:pt x="1322" y="696"/>
                      <a:pt x="1930" y="17"/>
                    </a:cubicBezTo>
                    <a:cubicBezTo>
                      <a:pt x="1938" y="9"/>
                      <a:pt x="1934" y="0"/>
                      <a:pt x="192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0" name="Google Shape;790;p33"/>
              <p:cNvSpPr/>
              <p:nvPr/>
            </p:nvSpPr>
            <p:spPr>
              <a:xfrm>
                <a:off x="3848450" y="3115025"/>
                <a:ext cx="46625" cy="46000"/>
              </a:xfrm>
              <a:custGeom>
                <a:avLst/>
                <a:gdLst/>
                <a:ahLst/>
                <a:cxnLst/>
                <a:rect l="l" t="t" r="r" b="b"/>
                <a:pathLst>
                  <a:path w="1865" h="1840" extrusionOk="0">
                    <a:moveTo>
                      <a:pt x="1839" y="0"/>
                    </a:moveTo>
                    <a:cubicBezTo>
                      <a:pt x="1836" y="0"/>
                      <a:pt x="1834" y="1"/>
                      <a:pt x="1831" y="3"/>
                    </a:cubicBezTo>
                    <a:cubicBezTo>
                      <a:pt x="1498" y="301"/>
                      <a:pt x="1153" y="599"/>
                      <a:pt x="843" y="908"/>
                    </a:cubicBezTo>
                    <a:cubicBezTo>
                      <a:pt x="558" y="1194"/>
                      <a:pt x="224" y="1468"/>
                      <a:pt x="10" y="1789"/>
                    </a:cubicBezTo>
                    <a:cubicBezTo>
                      <a:pt x="0" y="1819"/>
                      <a:pt x="6" y="1840"/>
                      <a:pt x="29" y="1840"/>
                    </a:cubicBezTo>
                    <a:cubicBezTo>
                      <a:pt x="34" y="1840"/>
                      <a:pt x="39" y="1839"/>
                      <a:pt x="46" y="1837"/>
                    </a:cubicBezTo>
                    <a:cubicBezTo>
                      <a:pt x="379" y="1634"/>
                      <a:pt x="653" y="1289"/>
                      <a:pt x="939" y="1015"/>
                    </a:cubicBezTo>
                    <a:cubicBezTo>
                      <a:pt x="1248" y="706"/>
                      <a:pt x="1558" y="384"/>
                      <a:pt x="1855" y="39"/>
                    </a:cubicBezTo>
                    <a:cubicBezTo>
                      <a:pt x="1865" y="20"/>
                      <a:pt x="1851" y="0"/>
                      <a:pt x="183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1" name="Google Shape;791;p33"/>
              <p:cNvSpPr/>
              <p:nvPr/>
            </p:nvSpPr>
            <p:spPr>
              <a:xfrm>
                <a:off x="3861925" y="3131875"/>
                <a:ext cx="46475" cy="45950"/>
              </a:xfrm>
              <a:custGeom>
                <a:avLst/>
                <a:gdLst/>
                <a:ahLst/>
                <a:cxnLst/>
                <a:rect l="l" t="t" r="r" b="b"/>
                <a:pathLst>
                  <a:path w="1859" h="1838" extrusionOk="0">
                    <a:moveTo>
                      <a:pt x="1817" y="0"/>
                    </a:moveTo>
                    <a:cubicBezTo>
                      <a:pt x="1809" y="0"/>
                      <a:pt x="1801" y="2"/>
                      <a:pt x="1793" y="8"/>
                    </a:cubicBezTo>
                    <a:cubicBezTo>
                      <a:pt x="1471" y="306"/>
                      <a:pt x="1150" y="603"/>
                      <a:pt x="840" y="913"/>
                    </a:cubicBezTo>
                    <a:cubicBezTo>
                      <a:pt x="554" y="1199"/>
                      <a:pt x="245" y="1461"/>
                      <a:pt x="19" y="1794"/>
                    </a:cubicBezTo>
                    <a:cubicBezTo>
                      <a:pt x="0" y="1812"/>
                      <a:pt x="10" y="1838"/>
                      <a:pt x="32" y="1838"/>
                    </a:cubicBezTo>
                    <a:cubicBezTo>
                      <a:pt x="38" y="1838"/>
                      <a:pt x="46" y="1835"/>
                      <a:pt x="54" y="1830"/>
                    </a:cubicBezTo>
                    <a:cubicBezTo>
                      <a:pt x="376" y="1615"/>
                      <a:pt x="650" y="1282"/>
                      <a:pt x="935" y="996"/>
                    </a:cubicBezTo>
                    <a:cubicBezTo>
                      <a:pt x="1245" y="687"/>
                      <a:pt x="1543" y="377"/>
                      <a:pt x="1840" y="44"/>
                    </a:cubicBezTo>
                    <a:cubicBezTo>
                      <a:pt x="1858" y="25"/>
                      <a:pt x="1842" y="0"/>
                      <a:pt x="181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2" name="Google Shape;792;p33"/>
              <p:cNvSpPr/>
              <p:nvPr/>
            </p:nvSpPr>
            <p:spPr>
              <a:xfrm>
                <a:off x="3876500" y="3149250"/>
                <a:ext cx="44425" cy="44775"/>
              </a:xfrm>
              <a:custGeom>
                <a:avLst/>
                <a:gdLst/>
                <a:ahLst/>
                <a:cxnLst/>
                <a:rect l="l" t="t" r="r" b="b"/>
                <a:pathLst>
                  <a:path w="1777" h="1791" extrusionOk="0">
                    <a:moveTo>
                      <a:pt x="1735" y="0"/>
                    </a:moveTo>
                    <a:cubicBezTo>
                      <a:pt x="1730" y="0"/>
                      <a:pt x="1726" y="1"/>
                      <a:pt x="1722" y="4"/>
                    </a:cubicBezTo>
                    <a:cubicBezTo>
                      <a:pt x="1102" y="527"/>
                      <a:pt x="555" y="1123"/>
                      <a:pt x="19" y="1718"/>
                    </a:cubicBezTo>
                    <a:cubicBezTo>
                      <a:pt x="1" y="1754"/>
                      <a:pt x="31" y="1790"/>
                      <a:pt x="56" y="1790"/>
                    </a:cubicBezTo>
                    <a:cubicBezTo>
                      <a:pt x="65" y="1790"/>
                      <a:pt x="73" y="1786"/>
                      <a:pt x="78" y="1778"/>
                    </a:cubicBezTo>
                    <a:cubicBezTo>
                      <a:pt x="674" y="1230"/>
                      <a:pt x="1245" y="682"/>
                      <a:pt x="1757" y="51"/>
                    </a:cubicBezTo>
                    <a:cubicBezTo>
                      <a:pt x="1777" y="22"/>
                      <a:pt x="1756" y="0"/>
                      <a:pt x="173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3" name="Google Shape;793;p33"/>
              <p:cNvSpPr/>
              <p:nvPr/>
            </p:nvSpPr>
            <p:spPr>
              <a:xfrm>
                <a:off x="3890425" y="3166800"/>
                <a:ext cx="45750" cy="43875"/>
              </a:xfrm>
              <a:custGeom>
                <a:avLst/>
                <a:gdLst/>
                <a:ahLst/>
                <a:cxnLst/>
                <a:rect l="l" t="t" r="r" b="b"/>
                <a:pathLst>
                  <a:path w="1830" h="1755" extrusionOk="0">
                    <a:moveTo>
                      <a:pt x="1785" y="1"/>
                    </a:moveTo>
                    <a:cubicBezTo>
                      <a:pt x="1781" y="1"/>
                      <a:pt x="1776" y="2"/>
                      <a:pt x="1772" y="4"/>
                    </a:cubicBezTo>
                    <a:cubicBezTo>
                      <a:pt x="1462" y="218"/>
                      <a:pt x="1188" y="528"/>
                      <a:pt x="903" y="778"/>
                    </a:cubicBezTo>
                    <a:cubicBezTo>
                      <a:pt x="593" y="1076"/>
                      <a:pt x="295" y="1373"/>
                      <a:pt x="10" y="1683"/>
                    </a:cubicBezTo>
                    <a:cubicBezTo>
                      <a:pt x="1" y="1719"/>
                      <a:pt x="26" y="1755"/>
                      <a:pt x="49" y="1755"/>
                    </a:cubicBezTo>
                    <a:cubicBezTo>
                      <a:pt x="56" y="1755"/>
                      <a:pt x="63" y="1751"/>
                      <a:pt x="69" y="1742"/>
                    </a:cubicBezTo>
                    <a:cubicBezTo>
                      <a:pt x="403" y="1468"/>
                      <a:pt x="712" y="1183"/>
                      <a:pt x="1010" y="885"/>
                    </a:cubicBezTo>
                    <a:cubicBezTo>
                      <a:pt x="1295" y="611"/>
                      <a:pt x="1605" y="361"/>
                      <a:pt x="1819" y="52"/>
                    </a:cubicBezTo>
                    <a:cubicBezTo>
                      <a:pt x="1829" y="22"/>
                      <a:pt x="1807" y="1"/>
                      <a:pt x="178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4" name="Google Shape;794;p33"/>
              <p:cNvSpPr/>
              <p:nvPr/>
            </p:nvSpPr>
            <p:spPr>
              <a:xfrm>
                <a:off x="3908375" y="3184975"/>
                <a:ext cx="39700" cy="38625"/>
              </a:xfrm>
              <a:custGeom>
                <a:avLst/>
                <a:gdLst/>
                <a:ahLst/>
                <a:cxnLst/>
                <a:rect l="l" t="t" r="r" b="b"/>
                <a:pathLst>
                  <a:path w="1588" h="1545" extrusionOk="0">
                    <a:moveTo>
                      <a:pt x="1548" y="1"/>
                    </a:moveTo>
                    <a:cubicBezTo>
                      <a:pt x="1546" y="1"/>
                      <a:pt x="1544" y="2"/>
                      <a:pt x="1542" y="3"/>
                    </a:cubicBezTo>
                    <a:cubicBezTo>
                      <a:pt x="1006" y="468"/>
                      <a:pt x="482" y="932"/>
                      <a:pt x="18" y="1468"/>
                    </a:cubicBezTo>
                    <a:cubicBezTo>
                      <a:pt x="0" y="1503"/>
                      <a:pt x="22" y="1545"/>
                      <a:pt x="53" y="1545"/>
                    </a:cubicBezTo>
                    <a:cubicBezTo>
                      <a:pt x="65" y="1545"/>
                      <a:pt x="77" y="1540"/>
                      <a:pt x="89" y="1527"/>
                    </a:cubicBezTo>
                    <a:cubicBezTo>
                      <a:pt x="625" y="1063"/>
                      <a:pt x="1113" y="575"/>
                      <a:pt x="1578" y="39"/>
                    </a:cubicBezTo>
                    <a:cubicBezTo>
                      <a:pt x="1588" y="29"/>
                      <a:pt x="1563" y="1"/>
                      <a:pt x="154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5" name="Google Shape;795;p33"/>
              <p:cNvSpPr/>
              <p:nvPr/>
            </p:nvSpPr>
            <p:spPr>
              <a:xfrm>
                <a:off x="3914000" y="3202525"/>
                <a:ext cx="46575" cy="46125"/>
              </a:xfrm>
              <a:custGeom>
                <a:avLst/>
                <a:gdLst/>
                <a:ahLst/>
                <a:cxnLst/>
                <a:rect l="l" t="t" r="r" b="b"/>
                <a:pathLst>
                  <a:path w="1863" h="1845" extrusionOk="0">
                    <a:moveTo>
                      <a:pt x="1823" y="1"/>
                    </a:moveTo>
                    <a:cubicBezTo>
                      <a:pt x="1817" y="1"/>
                      <a:pt x="1811" y="2"/>
                      <a:pt x="1805" y="4"/>
                    </a:cubicBezTo>
                    <a:cubicBezTo>
                      <a:pt x="1484" y="278"/>
                      <a:pt x="1186" y="575"/>
                      <a:pt x="888" y="873"/>
                    </a:cubicBezTo>
                    <a:cubicBezTo>
                      <a:pt x="591" y="1171"/>
                      <a:pt x="281" y="1444"/>
                      <a:pt x="19" y="1778"/>
                    </a:cubicBezTo>
                    <a:cubicBezTo>
                      <a:pt x="1" y="1815"/>
                      <a:pt x="25" y="1845"/>
                      <a:pt x="54" y="1845"/>
                    </a:cubicBezTo>
                    <a:cubicBezTo>
                      <a:pt x="62" y="1845"/>
                      <a:pt x="71" y="1843"/>
                      <a:pt x="79" y="1837"/>
                    </a:cubicBezTo>
                    <a:cubicBezTo>
                      <a:pt x="412" y="1575"/>
                      <a:pt x="698" y="1254"/>
                      <a:pt x="995" y="968"/>
                    </a:cubicBezTo>
                    <a:cubicBezTo>
                      <a:pt x="1293" y="671"/>
                      <a:pt x="1591" y="373"/>
                      <a:pt x="1853" y="51"/>
                    </a:cubicBezTo>
                    <a:cubicBezTo>
                      <a:pt x="1862" y="22"/>
                      <a:pt x="1848" y="1"/>
                      <a:pt x="182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6" name="Google Shape;796;p33"/>
              <p:cNvSpPr/>
              <p:nvPr/>
            </p:nvSpPr>
            <p:spPr>
              <a:xfrm>
                <a:off x="3936550" y="3219450"/>
                <a:ext cx="37400" cy="36950"/>
              </a:xfrm>
              <a:custGeom>
                <a:avLst/>
                <a:gdLst/>
                <a:ahLst/>
                <a:cxnLst/>
                <a:rect l="l" t="t" r="r" b="b"/>
                <a:pathLst>
                  <a:path w="1496" h="1478" extrusionOk="0">
                    <a:moveTo>
                      <a:pt x="1473" y="1"/>
                    </a:moveTo>
                    <a:cubicBezTo>
                      <a:pt x="1469" y="1"/>
                      <a:pt x="1466" y="2"/>
                      <a:pt x="1463" y="5"/>
                    </a:cubicBezTo>
                    <a:cubicBezTo>
                      <a:pt x="939" y="422"/>
                      <a:pt x="463" y="922"/>
                      <a:pt x="10" y="1410"/>
                    </a:cubicBezTo>
                    <a:cubicBezTo>
                      <a:pt x="1" y="1448"/>
                      <a:pt x="28" y="1477"/>
                      <a:pt x="51" y="1477"/>
                    </a:cubicBezTo>
                    <a:cubicBezTo>
                      <a:pt x="58" y="1477"/>
                      <a:pt x="64" y="1475"/>
                      <a:pt x="70" y="1470"/>
                    </a:cubicBezTo>
                    <a:cubicBezTo>
                      <a:pt x="570" y="1029"/>
                      <a:pt x="1082" y="565"/>
                      <a:pt x="1486" y="41"/>
                    </a:cubicBezTo>
                    <a:cubicBezTo>
                      <a:pt x="1495" y="14"/>
                      <a:pt x="1484" y="1"/>
                      <a:pt x="147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7" name="Google Shape;797;p33"/>
              <p:cNvSpPr/>
              <p:nvPr/>
            </p:nvSpPr>
            <p:spPr>
              <a:xfrm>
                <a:off x="3969275" y="3253900"/>
                <a:ext cx="31400" cy="31525"/>
              </a:xfrm>
              <a:custGeom>
                <a:avLst/>
                <a:gdLst/>
                <a:ahLst/>
                <a:cxnLst/>
                <a:rect l="l" t="t" r="r" b="b"/>
                <a:pathLst>
                  <a:path w="1256" h="1261" extrusionOk="0">
                    <a:moveTo>
                      <a:pt x="1209" y="1"/>
                    </a:moveTo>
                    <a:cubicBezTo>
                      <a:pt x="1202" y="1"/>
                      <a:pt x="1195" y="3"/>
                      <a:pt x="1189" y="9"/>
                    </a:cubicBezTo>
                    <a:cubicBezTo>
                      <a:pt x="761" y="342"/>
                      <a:pt x="344" y="759"/>
                      <a:pt x="11" y="1199"/>
                    </a:cubicBezTo>
                    <a:cubicBezTo>
                      <a:pt x="0" y="1220"/>
                      <a:pt x="37" y="1261"/>
                      <a:pt x="62" y="1261"/>
                    </a:cubicBezTo>
                    <a:cubicBezTo>
                      <a:pt x="65" y="1261"/>
                      <a:pt x="68" y="1260"/>
                      <a:pt x="70" y="1259"/>
                    </a:cubicBezTo>
                    <a:cubicBezTo>
                      <a:pt x="511" y="925"/>
                      <a:pt x="892" y="473"/>
                      <a:pt x="1237" y="44"/>
                    </a:cubicBezTo>
                    <a:cubicBezTo>
                      <a:pt x="1255" y="26"/>
                      <a:pt x="1232" y="1"/>
                      <a:pt x="120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8" name="Google Shape;798;p33"/>
              <p:cNvSpPr/>
              <p:nvPr/>
            </p:nvSpPr>
            <p:spPr>
              <a:xfrm>
                <a:off x="3954325" y="3237075"/>
                <a:ext cx="33575" cy="32425"/>
              </a:xfrm>
              <a:custGeom>
                <a:avLst/>
                <a:gdLst/>
                <a:ahLst/>
                <a:cxnLst/>
                <a:rect l="l" t="t" r="r" b="b"/>
                <a:pathLst>
                  <a:path w="1343" h="1297" extrusionOk="0">
                    <a:moveTo>
                      <a:pt x="1279" y="1"/>
                    </a:moveTo>
                    <a:cubicBezTo>
                      <a:pt x="1274" y="1"/>
                      <a:pt x="1268" y="1"/>
                      <a:pt x="1264" y="3"/>
                    </a:cubicBezTo>
                    <a:cubicBezTo>
                      <a:pt x="835" y="384"/>
                      <a:pt x="394" y="777"/>
                      <a:pt x="37" y="1229"/>
                    </a:cubicBezTo>
                    <a:cubicBezTo>
                      <a:pt x="0" y="1266"/>
                      <a:pt x="28" y="1296"/>
                      <a:pt x="65" y="1296"/>
                    </a:cubicBezTo>
                    <a:cubicBezTo>
                      <a:pt x="75" y="1296"/>
                      <a:pt x="86" y="1294"/>
                      <a:pt x="97" y="1289"/>
                    </a:cubicBezTo>
                    <a:cubicBezTo>
                      <a:pt x="537" y="932"/>
                      <a:pt x="942" y="479"/>
                      <a:pt x="1311" y="51"/>
                    </a:cubicBezTo>
                    <a:cubicBezTo>
                      <a:pt x="1342" y="30"/>
                      <a:pt x="1311" y="1"/>
                      <a:pt x="127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799" name="Google Shape;799;p33"/>
              <p:cNvSpPr/>
              <p:nvPr/>
            </p:nvSpPr>
            <p:spPr>
              <a:xfrm>
                <a:off x="3985375" y="3271000"/>
                <a:ext cx="28725" cy="28675"/>
              </a:xfrm>
              <a:custGeom>
                <a:avLst/>
                <a:gdLst/>
                <a:ahLst/>
                <a:cxnLst/>
                <a:rect l="l" t="t" r="r" b="b"/>
                <a:pathLst>
                  <a:path w="1149" h="1147" extrusionOk="0">
                    <a:moveTo>
                      <a:pt x="1100" y="0"/>
                    </a:moveTo>
                    <a:cubicBezTo>
                      <a:pt x="1094" y="0"/>
                      <a:pt x="1088" y="1"/>
                      <a:pt x="1081" y="3"/>
                    </a:cubicBezTo>
                    <a:cubicBezTo>
                      <a:pt x="700" y="313"/>
                      <a:pt x="295" y="670"/>
                      <a:pt x="10" y="1075"/>
                    </a:cubicBezTo>
                    <a:cubicBezTo>
                      <a:pt x="1" y="1111"/>
                      <a:pt x="26" y="1147"/>
                      <a:pt x="49" y="1147"/>
                    </a:cubicBezTo>
                    <a:cubicBezTo>
                      <a:pt x="56" y="1147"/>
                      <a:pt x="63" y="1143"/>
                      <a:pt x="69" y="1134"/>
                    </a:cubicBezTo>
                    <a:cubicBezTo>
                      <a:pt x="474" y="837"/>
                      <a:pt x="819" y="432"/>
                      <a:pt x="1129" y="51"/>
                    </a:cubicBezTo>
                    <a:cubicBezTo>
                      <a:pt x="1148" y="21"/>
                      <a:pt x="1128" y="0"/>
                      <a:pt x="110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0" name="Google Shape;800;p33"/>
              <p:cNvSpPr/>
              <p:nvPr/>
            </p:nvSpPr>
            <p:spPr>
              <a:xfrm>
                <a:off x="4000975" y="3289150"/>
                <a:ext cx="25625" cy="25675"/>
              </a:xfrm>
              <a:custGeom>
                <a:avLst/>
                <a:gdLst/>
                <a:ahLst/>
                <a:cxnLst/>
                <a:rect l="l" t="t" r="r" b="b"/>
                <a:pathLst>
                  <a:path w="1025" h="1027" extrusionOk="0">
                    <a:moveTo>
                      <a:pt x="983" y="0"/>
                    </a:moveTo>
                    <a:cubicBezTo>
                      <a:pt x="978" y="0"/>
                      <a:pt x="973" y="1"/>
                      <a:pt x="969" y="3"/>
                    </a:cubicBezTo>
                    <a:cubicBezTo>
                      <a:pt x="612" y="265"/>
                      <a:pt x="291" y="623"/>
                      <a:pt x="29" y="956"/>
                    </a:cubicBezTo>
                    <a:cubicBezTo>
                      <a:pt x="1" y="984"/>
                      <a:pt x="24" y="1027"/>
                      <a:pt x="58" y="1027"/>
                    </a:cubicBezTo>
                    <a:cubicBezTo>
                      <a:pt x="68" y="1027"/>
                      <a:pt x="78" y="1023"/>
                      <a:pt x="88" y="1016"/>
                    </a:cubicBezTo>
                    <a:cubicBezTo>
                      <a:pt x="433" y="754"/>
                      <a:pt x="755" y="408"/>
                      <a:pt x="1005" y="51"/>
                    </a:cubicBezTo>
                    <a:cubicBezTo>
                      <a:pt x="1025" y="22"/>
                      <a:pt x="1004" y="0"/>
                      <a:pt x="98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1" name="Google Shape;801;p33"/>
              <p:cNvSpPr/>
              <p:nvPr/>
            </p:nvSpPr>
            <p:spPr>
              <a:xfrm>
                <a:off x="4013350" y="3306400"/>
                <a:ext cx="27250" cy="26975"/>
              </a:xfrm>
              <a:custGeom>
                <a:avLst/>
                <a:gdLst/>
                <a:ahLst/>
                <a:cxnLst/>
                <a:rect l="l" t="t" r="r" b="b"/>
                <a:pathLst>
                  <a:path w="1090" h="1079" extrusionOk="0">
                    <a:moveTo>
                      <a:pt x="1036" y="1"/>
                    </a:moveTo>
                    <a:cubicBezTo>
                      <a:pt x="1031" y="1"/>
                      <a:pt x="1026" y="2"/>
                      <a:pt x="1022" y="4"/>
                    </a:cubicBezTo>
                    <a:cubicBezTo>
                      <a:pt x="831" y="147"/>
                      <a:pt x="653" y="326"/>
                      <a:pt x="474" y="504"/>
                    </a:cubicBezTo>
                    <a:cubicBezTo>
                      <a:pt x="308" y="671"/>
                      <a:pt x="129" y="837"/>
                      <a:pt x="10" y="1028"/>
                    </a:cubicBezTo>
                    <a:cubicBezTo>
                      <a:pt x="0" y="1057"/>
                      <a:pt x="14" y="1079"/>
                      <a:pt x="40" y="1079"/>
                    </a:cubicBezTo>
                    <a:cubicBezTo>
                      <a:pt x="45" y="1079"/>
                      <a:pt x="51" y="1078"/>
                      <a:pt x="58" y="1076"/>
                    </a:cubicBezTo>
                    <a:cubicBezTo>
                      <a:pt x="260" y="968"/>
                      <a:pt x="415" y="778"/>
                      <a:pt x="569" y="611"/>
                    </a:cubicBezTo>
                    <a:cubicBezTo>
                      <a:pt x="748" y="433"/>
                      <a:pt x="915" y="254"/>
                      <a:pt x="1070" y="52"/>
                    </a:cubicBezTo>
                    <a:cubicBezTo>
                      <a:pt x="1089" y="22"/>
                      <a:pt x="1060" y="1"/>
                      <a:pt x="10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2" name="Google Shape;802;p33"/>
              <p:cNvSpPr/>
              <p:nvPr/>
            </p:nvSpPr>
            <p:spPr>
              <a:xfrm>
                <a:off x="4027575" y="3324275"/>
                <a:ext cx="25275" cy="25400"/>
              </a:xfrm>
              <a:custGeom>
                <a:avLst/>
                <a:gdLst/>
                <a:ahLst/>
                <a:cxnLst/>
                <a:rect l="l" t="t" r="r" b="b"/>
                <a:pathLst>
                  <a:path w="1011" h="1016" extrusionOk="0">
                    <a:moveTo>
                      <a:pt x="971" y="0"/>
                    </a:moveTo>
                    <a:cubicBezTo>
                      <a:pt x="965" y="0"/>
                      <a:pt x="959" y="1"/>
                      <a:pt x="953" y="3"/>
                    </a:cubicBezTo>
                    <a:cubicBezTo>
                      <a:pt x="774" y="134"/>
                      <a:pt x="608" y="301"/>
                      <a:pt x="453" y="468"/>
                    </a:cubicBezTo>
                    <a:cubicBezTo>
                      <a:pt x="298" y="611"/>
                      <a:pt x="108" y="777"/>
                      <a:pt x="0" y="980"/>
                    </a:cubicBezTo>
                    <a:cubicBezTo>
                      <a:pt x="0" y="1004"/>
                      <a:pt x="36" y="1015"/>
                      <a:pt x="48" y="1015"/>
                    </a:cubicBezTo>
                    <a:cubicBezTo>
                      <a:pt x="239" y="908"/>
                      <a:pt x="405" y="718"/>
                      <a:pt x="560" y="551"/>
                    </a:cubicBezTo>
                    <a:cubicBezTo>
                      <a:pt x="703" y="384"/>
                      <a:pt x="870" y="230"/>
                      <a:pt x="1001" y="51"/>
                    </a:cubicBezTo>
                    <a:cubicBezTo>
                      <a:pt x="1010" y="22"/>
                      <a:pt x="996" y="0"/>
                      <a:pt x="97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3" name="Google Shape;803;p33"/>
              <p:cNvSpPr/>
              <p:nvPr/>
            </p:nvSpPr>
            <p:spPr>
              <a:xfrm>
                <a:off x="4042150" y="3339675"/>
                <a:ext cx="25825" cy="25775"/>
              </a:xfrm>
              <a:custGeom>
                <a:avLst/>
                <a:gdLst/>
                <a:ahLst/>
                <a:cxnLst/>
                <a:rect l="l" t="t" r="r" b="b"/>
                <a:pathLst>
                  <a:path w="1033" h="1031" extrusionOk="0">
                    <a:moveTo>
                      <a:pt x="985" y="0"/>
                    </a:moveTo>
                    <a:cubicBezTo>
                      <a:pt x="979" y="0"/>
                      <a:pt x="972" y="2"/>
                      <a:pt x="965" y="7"/>
                    </a:cubicBezTo>
                    <a:cubicBezTo>
                      <a:pt x="775" y="161"/>
                      <a:pt x="608" y="304"/>
                      <a:pt x="430" y="471"/>
                    </a:cubicBezTo>
                    <a:cubicBezTo>
                      <a:pt x="287" y="626"/>
                      <a:pt x="108" y="769"/>
                      <a:pt x="1" y="947"/>
                    </a:cubicBezTo>
                    <a:cubicBezTo>
                      <a:pt x="1" y="992"/>
                      <a:pt x="28" y="1031"/>
                      <a:pt x="52" y="1031"/>
                    </a:cubicBezTo>
                    <a:cubicBezTo>
                      <a:pt x="60" y="1031"/>
                      <a:pt x="67" y="1027"/>
                      <a:pt x="72" y="1019"/>
                    </a:cubicBezTo>
                    <a:cubicBezTo>
                      <a:pt x="275" y="923"/>
                      <a:pt x="418" y="745"/>
                      <a:pt x="549" y="590"/>
                    </a:cubicBezTo>
                    <a:cubicBezTo>
                      <a:pt x="715" y="423"/>
                      <a:pt x="882" y="245"/>
                      <a:pt x="1013" y="54"/>
                    </a:cubicBezTo>
                    <a:cubicBezTo>
                      <a:pt x="1032" y="35"/>
                      <a:pt x="1012" y="0"/>
                      <a:pt x="98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4" name="Google Shape;804;p33"/>
              <p:cNvSpPr/>
              <p:nvPr/>
            </p:nvSpPr>
            <p:spPr>
              <a:xfrm>
                <a:off x="4055000" y="3358800"/>
                <a:ext cx="25725" cy="25175"/>
              </a:xfrm>
              <a:custGeom>
                <a:avLst/>
                <a:gdLst/>
                <a:ahLst/>
                <a:cxnLst/>
                <a:rect l="l" t="t" r="r" b="b"/>
                <a:pathLst>
                  <a:path w="1029" h="1007" extrusionOk="0">
                    <a:moveTo>
                      <a:pt x="978" y="0"/>
                    </a:moveTo>
                    <a:cubicBezTo>
                      <a:pt x="972" y="0"/>
                      <a:pt x="967" y="1"/>
                      <a:pt x="963" y="4"/>
                    </a:cubicBezTo>
                    <a:cubicBezTo>
                      <a:pt x="785" y="158"/>
                      <a:pt x="606" y="301"/>
                      <a:pt x="439" y="468"/>
                    </a:cubicBezTo>
                    <a:cubicBezTo>
                      <a:pt x="297" y="611"/>
                      <a:pt x="106" y="766"/>
                      <a:pt x="11" y="944"/>
                    </a:cubicBezTo>
                    <a:cubicBezTo>
                      <a:pt x="1" y="984"/>
                      <a:pt x="16" y="1007"/>
                      <a:pt x="41" y="1007"/>
                    </a:cubicBezTo>
                    <a:cubicBezTo>
                      <a:pt x="46" y="1007"/>
                      <a:pt x="52" y="1006"/>
                      <a:pt x="58" y="1004"/>
                    </a:cubicBezTo>
                    <a:cubicBezTo>
                      <a:pt x="237" y="897"/>
                      <a:pt x="392" y="718"/>
                      <a:pt x="547" y="575"/>
                    </a:cubicBezTo>
                    <a:cubicBezTo>
                      <a:pt x="701" y="408"/>
                      <a:pt x="868" y="230"/>
                      <a:pt x="999" y="51"/>
                    </a:cubicBezTo>
                    <a:cubicBezTo>
                      <a:pt x="1028" y="22"/>
                      <a:pt x="1001" y="0"/>
                      <a:pt x="97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5" name="Google Shape;805;p33"/>
              <p:cNvSpPr/>
              <p:nvPr/>
            </p:nvSpPr>
            <p:spPr>
              <a:xfrm>
                <a:off x="4072675" y="3375950"/>
                <a:ext cx="20625" cy="20475"/>
              </a:xfrm>
              <a:custGeom>
                <a:avLst/>
                <a:gdLst/>
                <a:ahLst/>
                <a:cxnLst/>
                <a:rect l="l" t="t" r="r" b="b"/>
                <a:pathLst>
                  <a:path w="825" h="819" extrusionOk="0">
                    <a:moveTo>
                      <a:pt x="802" y="0"/>
                    </a:moveTo>
                    <a:cubicBezTo>
                      <a:pt x="798" y="0"/>
                      <a:pt x="795" y="2"/>
                      <a:pt x="792" y="8"/>
                    </a:cubicBezTo>
                    <a:cubicBezTo>
                      <a:pt x="637" y="103"/>
                      <a:pt x="506" y="222"/>
                      <a:pt x="375" y="365"/>
                    </a:cubicBezTo>
                    <a:cubicBezTo>
                      <a:pt x="256" y="496"/>
                      <a:pt x="101" y="615"/>
                      <a:pt x="18" y="782"/>
                    </a:cubicBezTo>
                    <a:cubicBezTo>
                      <a:pt x="1" y="791"/>
                      <a:pt x="22" y="819"/>
                      <a:pt x="48" y="819"/>
                    </a:cubicBezTo>
                    <a:cubicBezTo>
                      <a:pt x="58" y="819"/>
                      <a:pt x="68" y="815"/>
                      <a:pt x="78" y="806"/>
                    </a:cubicBezTo>
                    <a:cubicBezTo>
                      <a:pt x="232" y="722"/>
                      <a:pt x="363" y="568"/>
                      <a:pt x="482" y="449"/>
                    </a:cubicBezTo>
                    <a:cubicBezTo>
                      <a:pt x="613" y="318"/>
                      <a:pt x="709" y="187"/>
                      <a:pt x="816" y="32"/>
                    </a:cubicBezTo>
                    <a:cubicBezTo>
                      <a:pt x="825" y="23"/>
                      <a:pt x="813" y="0"/>
                      <a:pt x="80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6" name="Google Shape;806;p33"/>
              <p:cNvSpPr/>
              <p:nvPr/>
            </p:nvSpPr>
            <p:spPr>
              <a:xfrm>
                <a:off x="4091500" y="3393175"/>
                <a:ext cx="15800" cy="15300"/>
              </a:xfrm>
              <a:custGeom>
                <a:avLst/>
                <a:gdLst/>
                <a:ahLst/>
                <a:cxnLst/>
                <a:rect l="l" t="t" r="r" b="b"/>
                <a:pathLst>
                  <a:path w="632" h="612" extrusionOk="0">
                    <a:moveTo>
                      <a:pt x="601" y="0"/>
                    </a:moveTo>
                    <a:cubicBezTo>
                      <a:pt x="595" y="0"/>
                      <a:pt x="590" y="3"/>
                      <a:pt x="587" y="10"/>
                    </a:cubicBezTo>
                    <a:cubicBezTo>
                      <a:pt x="396" y="164"/>
                      <a:pt x="170" y="343"/>
                      <a:pt x="39" y="545"/>
                    </a:cubicBezTo>
                    <a:cubicBezTo>
                      <a:pt x="0" y="574"/>
                      <a:pt x="25" y="611"/>
                      <a:pt x="61" y="611"/>
                    </a:cubicBezTo>
                    <a:cubicBezTo>
                      <a:pt x="69" y="611"/>
                      <a:pt x="78" y="609"/>
                      <a:pt x="87" y="605"/>
                    </a:cubicBezTo>
                    <a:cubicBezTo>
                      <a:pt x="289" y="462"/>
                      <a:pt x="456" y="248"/>
                      <a:pt x="622" y="45"/>
                    </a:cubicBezTo>
                    <a:cubicBezTo>
                      <a:pt x="631" y="20"/>
                      <a:pt x="615" y="0"/>
                      <a:pt x="60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7" name="Google Shape;807;p33"/>
              <p:cNvSpPr/>
              <p:nvPr/>
            </p:nvSpPr>
            <p:spPr>
              <a:xfrm>
                <a:off x="4108050" y="3409400"/>
                <a:ext cx="12950" cy="13050"/>
              </a:xfrm>
              <a:custGeom>
                <a:avLst/>
                <a:gdLst/>
                <a:ahLst/>
                <a:cxnLst/>
                <a:rect l="l" t="t" r="r" b="b"/>
                <a:pathLst>
                  <a:path w="518" h="522" extrusionOk="0">
                    <a:moveTo>
                      <a:pt x="478" y="1"/>
                    </a:moveTo>
                    <a:cubicBezTo>
                      <a:pt x="473" y="1"/>
                      <a:pt x="467" y="1"/>
                      <a:pt x="461" y="4"/>
                    </a:cubicBezTo>
                    <a:cubicBezTo>
                      <a:pt x="282" y="111"/>
                      <a:pt x="115" y="277"/>
                      <a:pt x="20" y="456"/>
                    </a:cubicBezTo>
                    <a:cubicBezTo>
                      <a:pt x="1" y="485"/>
                      <a:pt x="28" y="522"/>
                      <a:pt x="52" y="522"/>
                    </a:cubicBezTo>
                    <a:cubicBezTo>
                      <a:pt x="58" y="522"/>
                      <a:pt x="63" y="520"/>
                      <a:pt x="68" y="516"/>
                    </a:cubicBezTo>
                    <a:cubicBezTo>
                      <a:pt x="258" y="397"/>
                      <a:pt x="401" y="230"/>
                      <a:pt x="508" y="51"/>
                    </a:cubicBezTo>
                    <a:cubicBezTo>
                      <a:pt x="518" y="22"/>
                      <a:pt x="504" y="1"/>
                      <a:pt x="47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8" name="Google Shape;808;p33"/>
              <p:cNvSpPr/>
              <p:nvPr/>
            </p:nvSpPr>
            <p:spPr>
              <a:xfrm>
                <a:off x="4121050" y="3427575"/>
                <a:ext cx="13075" cy="12875"/>
              </a:xfrm>
              <a:custGeom>
                <a:avLst/>
                <a:gdLst/>
                <a:ahLst/>
                <a:cxnLst/>
                <a:rect l="l" t="t" r="r" b="b"/>
                <a:pathLst>
                  <a:path w="523" h="515" extrusionOk="0">
                    <a:moveTo>
                      <a:pt x="475" y="1"/>
                    </a:moveTo>
                    <a:cubicBezTo>
                      <a:pt x="471" y="1"/>
                      <a:pt x="468" y="1"/>
                      <a:pt x="464" y="3"/>
                    </a:cubicBezTo>
                    <a:cubicBezTo>
                      <a:pt x="369" y="62"/>
                      <a:pt x="286" y="146"/>
                      <a:pt x="214" y="217"/>
                    </a:cubicBezTo>
                    <a:cubicBezTo>
                      <a:pt x="131" y="289"/>
                      <a:pt x="48" y="360"/>
                      <a:pt x="0" y="467"/>
                    </a:cubicBezTo>
                    <a:cubicBezTo>
                      <a:pt x="0" y="479"/>
                      <a:pt x="36" y="515"/>
                      <a:pt x="60" y="515"/>
                    </a:cubicBezTo>
                    <a:cubicBezTo>
                      <a:pt x="167" y="479"/>
                      <a:pt x="238" y="396"/>
                      <a:pt x="310" y="301"/>
                    </a:cubicBezTo>
                    <a:cubicBezTo>
                      <a:pt x="393" y="217"/>
                      <a:pt x="452" y="146"/>
                      <a:pt x="512" y="51"/>
                    </a:cubicBezTo>
                    <a:cubicBezTo>
                      <a:pt x="522" y="30"/>
                      <a:pt x="497" y="1"/>
                      <a:pt x="47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09" name="Google Shape;809;p33"/>
              <p:cNvSpPr/>
              <p:nvPr/>
            </p:nvSpPr>
            <p:spPr>
              <a:xfrm>
                <a:off x="4136375" y="3443625"/>
                <a:ext cx="12025" cy="11575"/>
              </a:xfrm>
              <a:custGeom>
                <a:avLst/>
                <a:gdLst/>
                <a:ahLst/>
                <a:cxnLst/>
                <a:rect l="l" t="t" r="r" b="b"/>
                <a:pathLst>
                  <a:path w="481" h="463" extrusionOk="0">
                    <a:moveTo>
                      <a:pt x="441" y="1"/>
                    </a:moveTo>
                    <a:cubicBezTo>
                      <a:pt x="435" y="1"/>
                      <a:pt x="429" y="2"/>
                      <a:pt x="423" y="4"/>
                    </a:cubicBezTo>
                    <a:cubicBezTo>
                      <a:pt x="280" y="123"/>
                      <a:pt x="149" y="242"/>
                      <a:pt x="30" y="397"/>
                    </a:cubicBezTo>
                    <a:cubicBezTo>
                      <a:pt x="1" y="426"/>
                      <a:pt x="27" y="463"/>
                      <a:pt x="63" y="463"/>
                    </a:cubicBezTo>
                    <a:cubicBezTo>
                      <a:pt x="72" y="463"/>
                      <a:pt x="81" y="461"/>
                      <a:pt x="90" y="456"/>
                    </a:cubicBezTo>
                    <a:cubicBezTo>
                      <a:pt x="232" y="337"/>
                      <a:pt x="351" y="218"/>
                      <a:pt x="471" y="51"/>
                    </a:cubicBezTo>
                    <a:cubicBezTo>
                      <a:pt x="480" y="22"/>
                      <a:pt x="466" y="1"/>
                      <a:pt x="44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0" name="Google Shape;810;p33"/>
              <p:cNvSpPr/>
              <p:nvPr/>
            </p:nvSpPr>
            <p:spPr>
              <a:xfrm>
                <a:off x="3222125" y="3034125"/>
                <a:ext cx="498300" cy="499800"/>
              </a:xfrm>
              <a:custGeom>
                <a:avLst/>
                <a:gdLst/>
                <a:ahLst/>
                <a:cxnLst/>
                <a:rect l="l" t="t" r="r" b="b"/>
                <a:pathLst>
                  <a:path w="19932" h="19992" extrusionOk="0">
                    <a:moveTo>
                      <a:pt x="19765" y="1"/>
                    </a:moveTo>
                    <a:lnTo>
                      <a:pt x="14645" y="108"/>
                    </a:lnTo>
                    <a:lnTo>
                      <a:pt x="0" y="19991"/>
                    </a:lnTo>
                    <a:lnTo>
                      <a:pt x="19931" y="4870"/>
                    </a:lnTo>
                    <a:lnTo>
                      <a:pt x="19765"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1" name="Google Shape;811;p33"/>
              <p:cNvSpPr/>
              <p:nvPr/>
            </p:nvSpPr>
            <p:spPr>
              <a:xfrm>
                <a:off x="3217350" y="3028775"/>
                <a:ext cx="508125" cy="509600"/>
              </a:xfrm>
              <a:custGeom>
                <a:avLst/>
                <a:gdLst/>
                <a:ahLst/>
                <a:cxnLst/>
                <a:rect l="l" t="t" r="r" b="b"/>
                <a:pathLst>
                  <a:path w="20325" h="20384" extrusionOk="0">
                    <a:moveTo>
                      <a:pt x="19765" y="453"/>
                    </a:moveTo>
                    <a:lnTo>
                      <a:pt x="19908" y="4989"/>
                    </a:lnTo>
                    <a:lnTo>
                      <a:pt x="1263" y="19134"/>
                    </a:lnTo>
                    <a:lnTo>
                      <a:pt x="1263" y="19134"/>
                    </a:lnTo>
                    <a:lnTo>
                      <a:pt x="14955" y="536"/>
                    </a:lnTo>
                    <a:lnTo>
                      <a:pt x="19765" y="453"/>
                    </a:lnTo>
                    <a:close/>
                    <a:moveTo>
                      <a:pt x="20170" y="1"/>
                    </a:moveTo>
                    <a:lnTo>
                      <a:pt x="14717" y="108"/>
                    </a:lnTo>
                    <a:lnTo>
                      <a:pt x="1" y="20086"/>
                    </a:lnTo>
                    <a:lnTo>
                      <a:pt x="310" y="20384"/>
                    </a:lnTo>
                    <a:lnTo>
                      <a:pt x="20241" y="5275"/>
                    </a:lnTo>
                    <a:lnTo>
                      <a:pt x="20325" y="5204"/>
                    </a:lnTo>
                    <a:lnTo>
                      <a:pt x="20170"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2" name="Google Shape;812;p33"/>
              <p:cNvSpPr/>
              <p:nvPr/>
            </p:nvSpPr>
            <p:spPr>
              <a:xfrm>
                <a:off x="3682000" y="3048125"/>
                <a:ext cx="53000" cy="52675"/>
              </a:xfrm>
              <a:custGeom>
                <a:avLst/>
                <a:gdLst/>
                <a:ahLst/>
                <a:cxnLst/>
                <a:rect l="l" t="t" r="r" b="b"/>
                <a:pathLst>
                  <a:path w="2120" h="2107" extrusionOk="0">
                    <a:moveTo>
                      <a:pt x="48" y="0"/>
                    </a:moveTo>
                    <a:cubicBezTo>
                      <a:pt x="12" y="0"/>
                      <a:pt x="0" y="36"/>
                      <a:pt x="12" y="36"/>
                    </a:cubicBezTo>
                    <a:cubicBezTo>
                      <a:pt x="667" y="751"/>
                      <a:pt x="1381" y="1429"/>
                      <a:pt x="2096" y="2096"/>
                    </a:cubicBezTo>
                    <a:cubicBezTo>
                      <a:pt x="2103" y="2103"/>
                      <a:pt x="2108" y="2106"/>
                      <a:pt x="2112" y="2106"/>
                    </a:cubicBezTo>
                    <a:cubicBezTo>
                      <a:pt x="2120" y="2106"/>
                      <a:pt x="2120" y="2092"/>
                      <a:pt x="2120" y="2084"/>
                    </a:cubicBezTo>
                    <a:cubicBezTo>
                      <a:pt x="1441" y="1382"/>
                      <a:pt x="762" y="667"/>
                      <a:pt x="4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3" name="Google Shape;813;p33"/>
              <p:cNvSpPr/>
              <p:nvPr/>
            </p:nvSpPr>
            <p:spPr>
              <a:xfrm>
                <a:off x="3662950" y="3060625"/>
                <a:ext cx="56275" cy="55675"/>
              </a:xfrm>
              <a:custGeom>
                <a:avLst/>
                <a:gdLst/>
                <a:ahLst/>
                <a:cxnLst/>
                <a:rect l="l" t="t" r="r" b="b"/>
                <a:pathLst>
                  <a:path w="2251" h="2227" extrusionOk="0">
                    <a:moveTo>
                      <a:pt x="0" y="1"/>
                    </a:moveTo>
                    <a:lnTo>
                      <a:pt x="0" y="1"/>
                    </a:lnTo>
                    <a:cubicBezTo>
                      <a:pt x="703" y="774"/>
                      <a:pt x="1477" y="1501"/>
                      <a:pt x="2239" y="2227"/>
                    </a:cubicBezTo>
                    <a:cubicBezTo>
                      <a:pt x="2239" y="2227"/>
                      <a:pt x="2251" y="2227"/>
                      <a:pt x="2251" y="2215"/>
                    </a:cubicBezTo>
                    <a:cubicBezTo>
                      <a:pt x="1524" y="1453"/>
                      <a:pt x="798" y="691"/>
                      <a:pt x="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4" name="Google Shape;814;p33"/>
              <p:cNvSpPr/>
              <p:nvPr/>
            </p:nvSpPr>
            <p:spPr>
              <a:xfrm>
                <a:off x="3656400" y="3084450"/>
                <a:ext cx="55300" cy="54750"/>
              </a:xfrm>
              <a:custGeom>
                <a:avLst/>
                <a:gdLst/>
                <a:ahLst/>
                <a:cxnLst/>
                <a:rect l="l" t="t" r="r" b="b"/>
                <a:pathLst>
                  <a:path w="2212" h="2190" extrusionOk="0">
                    <a:moveTo>
                      <a:pt x="48" y="0"/>
                    </a:moveTo>
                    <a:cubicBezTo>
                      <a:pt x="12" y="0"/>
                      <a:pt x="0" y="12"/>
                      <a:pt x="12" y="24"/>
                    </a:cubicBezTo>
                    <a:cubicBezTo>
                      <a:pt x="727" y="750"/>
                      <a:pt x="1441" y="1488"/>
                      <a:pt x="2191" y="2179"/>
                    </a:cubicBezTo>
                    <a:cubicBezTo>
                      <a:pt x="2195" y="2186"/>
                      <a:pt x="2199" y="2189"/>
                      <a:pt x="2201" y="2189"/>
                    </a:cubicBezTo>
                    <a:cubicBezTo>
                      <a:pt x="2208" y="2189"/>
                      <a:pt x="2211" y="2175"/>
                      <a:pt x="2203" y="2167"/>
                    </a:cubicBezTo>
                    <a:cubicBezTo>
                      <a:pt x="1501" y="1429"/>
                      <a:pt x="774" y="714"/>
                      <a:pt x="4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5" name="Google Shape;815;p33"/>
              <p:cNvSpPr/>
              <p:nvPr/>
            </p:nvSpPr>
            <p:spPr>
              <a:xfrm>
                <a:off x="3640425" y="3099075"/>
                <a:ext cx="63175" cy="62900"/>
              </a:xfrm>
              <a:custGeom>
                <a:avLst/>
                <a:gdLst/>
                <a:ahLst/>
                <a:cxnLst/>
                <a:rect l="l" t="t" r="r" b="b"/>
                <a:pathLst>
                  <a:path w="2527" h="2516" extrusionOk="0">
                    <a:moveTo>
                      <a:pt x="14" y="0"/>
                    </a:moveTo>
                    <a:cubicBezTo>
                      <a:pt x="3" y="0"/>
                      <a:pt x="0" y="14"/>
                      <a:pt x="8" y="22"/>
                    </a:cubicBezTo>
                    <a:cubicBezTo>
                      <a:pt x="830" y="856"/>
                      <a:pt x="1640" y="1713"/>
                      <a:pt x="2497" y="2511"/>
                    </a:cubicBezTo>
                    <a:cubicBezTo>
                      <a:pt x="2500" y="2514"/>
                      <a:pt x="2504" y="2515"/>
                      <a:pt x="2508" y="2515"/>
                    </a:cubicBezTo>
                    <a:cubicBezTo>
                      <a:pt x="2518" y="2515"/>
                      <a:pt x="2526" y="2504"/>
                      <a:pt x="2509" y="2487"/>
                    </a:cubicBezTo>
                    <a:cubicBezTo>
                      <a:pt x="1723" y="1630"/>
                      <a:pt x="866" y="820"/>
                      <a:pt x="32" y="10"/>
                    </a:cubicBezTo>
                    <a:cubicBezTo>
                      <a:pt x="25" y="3"/>
                      <a:pt x="19" y="0"/>
                      <a:pt x="1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6" name="Google Shape;816;p33"/>
              <p:cNvSpPr/>
              <p:nvPr/>
            </p:nvSpPr>
            <p:spPr>
              <a:xfrm>
                <a:off x="3629900" y="3118975"/>
                <a:ext cx="53025" cy="52400"/>
              </a:xfrm>
              <a:custGeom>
                <a:avLst/>
                <a:gdLst/>
                <a:ahLst/>
                <a:cxnLst/>
                <a:rect l="l" t="t" r="r" b="b"/>
                <a:pathLst>
                  <a:path w="2121" h="2096" extrusionOk="0">
                    <a:moveTo>
                      <a:pt x="48" y="0"/>
                    </a:moveTo>
                    <a:cubicBezTo>
                      <a:pt x="13" y="0"/>
                      <a:pt x="1" y="12"/>
                      <a:pt x="13" y="24"/>
                    </a:cubicBezTo>
                    <a:cubicBezTo>
                      <a:pt x="703" y="726"/>
                      <a:pt x="1382" y="1429"/>
                      <a:pt x="2096" y="2096"/>
                    </a:cubicBezTo>
                    <a:cubicBezTo>
                      <a:pt x="2120" y="2096"/>
                      <a:pt x="2120" y="2096"/>
                      <a:pt x="2120" y="2084"/>
                    </a:cubicBezTo>
                    <a:cubicBezTo>
                      <a:pt x="1441" y="1369"/>
                      <a:pt x="727" y="703"/>
                      <a:pt x="4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7" name="Google Shape;817;p33"/>
              <p:cNvSpPr/>
              <p:nvPr/>
            </p:nvSpPr>
            <p:spPr>
              <a:xfrm>
                <a:off x="3613525" y="3133625"/>
                <a:ext cx="50925" cy="51150"/>
              </a:xfrm>
              <a:custGeom>
                <a:avLst/>
                <a:gdLst/>
                <a:ahLst/>
                <a:cxnLst/>
                <a:rect l="l" t="t" r="r" b="b"/>
                <a:pathLst>
                  <a:path w="2037" h="2046" extrusionOk="0">
                    <a:moveTo>
                      <a:pt x="5" y="1"/>
                    </a:moveTo>
                    <a:lnTo>
                      <a:pt x="5" y="1"/>
                    </a:lnTo>
                    <a:cubicBezTo>
                      <a:pt x="4" y="1"/>
                      <a:pt x="1" y="3"/>
                      <a:pt x="1" y="9"/>
                    </a:cubicBezTo>
                    <a:cubicBezTo>
                      <a:pt x="7" y="3"/>
                      <a:pt x="7" y="1"/>
                      <a:pt x="5" y="1"/>
                    </a:cubicBezTo>
                    <a:close/>
                    <a:moveTo>
                      <a:pt x="1" y="9"/>
                    </a:moveTo>
                    <a:lnTo>
                      <a:pt x="1" y="9"/>
                    </a:lnTo>
                    <a:cubicBezTo>
                      <a:pt x="644" y="724"/>
                      <a:pt x="1322" y="1402"/>
                      <a:pt x="2025" y="2045"/>
                    </a:cubicBezTo>
                    <a:cubicBezTo>
                      <a:pt x="2037" y="2045"/>
                      <a:pt x="2037" y="2045"/>
                      <a:pt x="2037" y="2033"/>
                    </a:cubicBezTo>
                    <a:cubicBezTo>
                      <a:pt x="1406" y="1331"/>
                      <a:pt x="727" y="629"/>
                      <a:pt x="1" y="9"/>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8" name="Google Shape;818;p33"/>
              <p:cNvSpPr/>
              <p:nvPr/>
            </p:nvSpPr>
            <p:spPr>
              <a:xfrm>
                <a:off x="3599950" y="3150375"/>
                <a:ext cx="49250" cy="48800"/>
              </a:xfrm>
              <a:custGeom>
                <a:avLst/>
                <a:gdLst/>
                <a:ahLst/>
                <a:cxnLst/>
                <a:rect l="l" t="t" r="r" b="b"/>
                <a:pathLst>
                  <a:path w="1970" h="1952" extrusionOk="0">
                    <a:moveTo>
                      <a:pt x="5" y="1"/>
                    </a:moveTo>
                    <a:cubicBezTo>
                      <a:pt x="3" y="1"/>
                      <a:pt x="0" y="6"/>
                      <a:pt x="8" y="6"/>
                    </a:cubicBezTo>
                    <a:cubicBezTo>
                      <a:pt x="8" y="2"/>
                      <a:pt x="7" y="1"/>
                      <a:pt x="5" y="1"/>
                    </a:cubicBezTo>
                    <a:close/>
                    <a:moveTo>
                      <a:pt x="8" y="6"/>
                    </a:moveTo>
                    <a:cubicBezTo>
                      <a:pt x="580" y="709"/>
                      <a:pt x="1270" y="1328"/>
                      <a:pt x="1949" y="1947"/>
                    </a:cubicBezTo>
                    <a:cubicBezTo>
                      <a:pt x="1952" y="1950"/>
                      <a:pt x="1955" y="1952"/>
                      <a:pt x="1958" y="1952"/>
                    </a:cubicBezTo>
                    <a:cubicBezTo>
                      <a:pt x="1965" y="1952"/>
                      <a:pt x="1969" y="1941"/>
                      <a:pt x="1961" y="1923"/>
                    </a:cubicBezTo>
                    <a:cubicBezTo>
                      <a:pt x="1330" y="1268"/>
                      <a:pt x="711" y="578"/>
                      <a:pt x="8" y="6"/>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19" name="Google Shape;819;p33"/>
              <p:cNvSpPr/>
              <p:nvPr/>
            </p:nvSpPr>
            <p:spPr>
              <a:xfrm>
                <a:off x="3584750" y="3166050"/>
                <a:ext cx="46325" cy="46475"/>
              </a:xfrm>
              <a:custGeom>
                <a:avLst/>
                <a:gdLst/>
                <a:ahLst/>
                <a:cxnLst/>
                <a:rect l="l" t="t" r="r" b="b"/>
                <a:pathLst>
                  <a:path w="1853" h="1859" extrusionOk="0">
                    <a:moveTo>
                      <a:pt x="29" y="0"/>
                    </a:moveTo>
                    <a:cubicBezTo>
                      <a:pt x="10" y="0"/>
                      <a:pt x="0" y="17"/>
                      <a:pt x="9" y="34"/>
                    </a:cubicBezTo>
                    <a:cubicBezTo>
                      <a:pt x="211" y="379"/>
                      <a:pt x="557" y="641"/>
                      <a:pt x="830" y="927"/>
                    </a:cubicBezTo>
                    <a:cubicBezTo>
                      <a:pt x="1140" y="1237"/>
                      <a:pt x="1461" y="1558"/>
                      <a:pt x="1807" y="1856"/>
                    </a:cubicBezTo>
                    <a:cubicBezTo>
                      <a:pt x="1808" y="1857"/>
                      <a:pt x="1811" y="1858"/>
                      <a:pt x="1813" y="1858"/>
                    </a:cubicBezTo>
                    <a:cubicBezTo>
                      <a:pt x="1828" y="1858"/>
                      <a:pt x="1853" y="1830"/>
                      <a:pt x="1842" y="1820"/>
                    </a:cubicBezTo>
                    <a:cubicBezTo>
                      <a:pt x="1545" y="1498"/>
                      <a:pt x="1247" y="1153"/>
                      <a:pt x="926" y="844"/>
                    </a:cubicBezTo>
                    <a:cubicBezTo>
                      <a:pt x="652" y="558"/>
                      <a:pt x="378" y="213"/>
                      <a:pt x="57" y="10"/>
                    </a:cubicBezTo>
                    <a:cubicBezTo>
                      <a:pt x="46" y="3"/>
                      <a:pt x="37" y="0"/>
                      <a:pt x="2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0" name="Google Shape;820;p33"/>
              <p:cNvSpPr/>
              <p:nvPr/>
            </p:nvSpPr>
            <p:spPr>
              <a:xfrm>
                <a:off x="3567500" y="3179600"/>
                <a:ext cx="46275" cy="45975"/>
              </a:xfrm>
              <a:custGeom>
                <a:avLst/>
                <a:gdLst/>
                <a:ahLst/>
                <a:cxnLst/>
                <a:rect l="l" t="t" r="r" b="b"/>
                <a:pathLst>
                  <a:path w="1851" h="1839" extrusionOk="0">
                    <a:moveTo>
                      <a:pt x="33" y="1"/>
                    </a:moveTo>
                    <a:cubicBezTo>
                      <a:pt x="15" y="1"/>
                      <a:pt x="0" y="23"/>
                      <a:pt x="8" y="40"/>
                    </a:cubicBezTo>
                    <a:cubicBezTo>
                      <a:pt x="235" y="373"/>
                      <a:pt x="568" y="635"/>
                      <a:pt x="842" y="921"/>
                    </a:cubicBezTo>
                    <a:cubicBezTo>
                      <a:pt x="1163" y="1230"/>
                      <a:pt x="1473" y="1528"/>
                      <a:pt x="1794" y="1826"/>
                    </a:cubicBezTo>
                    <a:cubicBezTo>
                      <a:pt x="1803" y="1835"/>
                      <a:pt x="1812" y="1838"/>
                      <a:pt x="1819" y="1838"/>
                    </a:cubicBezTo>
                    <a:cubicBezTo>
                      <a:pt x="1840" y="1838"/>
                      <a:pt x="1851" y="1808"/>
                      <a:pt x="1842" y="1790"/>
                    </a:cubicBezTo>
                    <a:cubicBezTo>
                      <a:pt x="1544" y="1457"/>
                      <a:pt x="1247" y="1147"/>
                      <a:pt x="937" y="837"/>
                    </a:cubicBezTo>
                    <a:cubicBezTo>
                      <a:pt x="651" y="552"/>
                      <a:pt x="377" y="242"/>
                      <a:pt x="56" y="16"/>
                    </a:cubicBezTo>
                    <a:cubicBezTo>
                      <a:pt x="49" y="5"/>
                      <a:pt x="40" y="1"/>
                      <a:pt x="3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1" name="Google Shape;821;p33"/>
              <p:cNvSpPr/>
              <p:nvPr/>
            </p:nvSpPr>
            <p:spPr>
              <a:xfrm>
                <a:off x="3551550" y="3194250"/>
                <a:ext cx="45300" cy="43850"/>
              </a:xfrm>
              <a:custGeom>
                <a:avLst/>
                <a:gdLst/>
                <a:ahLst/>
                <a:cxnLst/>
                <a:rect l="l" t="t" r="r" b="b"/>
                <a:pathLst>
                  <a:path w="1812" h="1754" extrusionOk="0">
                    <a:moveTo>
                      <a:pt x="53" y="1"/>
                    </a:moveTo>
                    <a:cubicBezTo>
                      <a:pt x="21" y="1"/>
                      <a:pt x="0" y="37"/>
                      <a:pt x="27" y="73"/>
                    </a:cubicBezTo>
                    <a:cubicBezTo>
                      <a:pt x="575" y="668"/>
                      <a:pt x="1123" y="1228"/>
                      <a:pt x="1754" y="1752"/>
                    </a:cubicBezTo>
                    <a:cubicBezTo>
                      <a:pt x="1757" y="1753"/>
                      <a:pt x="1760" y="1754"/>
                      <a:pt x="1764" y="1754"/>
                    </a:cubicBezTo>
                    <a:cubicBezTo>
                      <a:pt x="1786" y="1754"/>
                      <a:pt x="1812" y="1725"/>
                      <a:pt x="1801" y="1704"/>
                    </a:cubicBezTo>
                    <a:cubicBezTo>
                      <a:pt x="1277" y="1097"/>
                      <a:pt x="682" y="549"/>
                      <a:pt x="87" y="13"/>
                    </a:cubicBezTo>
                    <a:cubicBezTo>
                      <a:pt x="75" y="5"/>
                      <a:pt x="63" y="1"/>
                      <a:pt x="5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2" name="Google Shape;822;p33"/>
              <p:cNvSpPr/>
              <p:nvPr/>
            </p:nvSpPr>
            <p:spPr>
              <a:xfrm>
                <a:off x="3534875" y="3207950"/>
                <a:ext cx="44400" cy="45350"/>
              </a:xfrm>
              <a:custGeom>
                <a:avLst/>
                <a:gdLst/>
                <a:ahLst/>
                <a:cxnLst/>
                <a:rect l="l" t="t" r="r" b="b"/>
                <a:pathLst>
                  <a:path w="1776" h="1814" extrusionOk="0">
                    <a:moveTo>
                      <a:pt x="48" y="1"/>
                    </a:moveTo>
                    <a:cubicBezTo>
                      <a:pt x="21" y="1"/>
                      <a:pt x="0" y="37"/>
                      <a:pt x="27" y="73"/>
                    </a:cubicBezTo>
                    <a:cubicBezTo>
                      <a:pt x="301" y="394"/>
                      <a:pt x="587" y="715"/>
                      <a:pt x="885" y="1013"/>
                    </a:cubicBezTo>
                    <a:cubicBezTo>
                      <a:pt x="1159" y="1287"/>
                      <a:pt x="1409" y="1608"/>
                      <a:pt x="1718" y="1811"/>
                    </a:cubicBezTo>
                    <a:cubicBezTo>
                      <a:pt x="1724" y="1813"/>
                      <a:pt x="1730" y="1814"/>
                      <a:pt x="1736" y="1814"/>
                    </a:cubicBezTo>
                    <a:cubicBezTo>
                      <a:pt x="1761" y="1814"/>
                      <a:pt x="1776" y="1793"/>
                      <a:pt x="1766" y="1763"/>
                    </a:cubicBezTo>
                    <a:cubicBezTo>
                      <a:pt x="1551" y="1454"/>
                      <a:pt x="1242" y="1192"/>
                      <a:pt x="992" y="906"/>
                    </a:cubicBezTo>
                    <a:cubicBezTo>
                      <a:pt x="694" y="596"/>
                      <a:pt x="397" y="299"/>
                      <a:pt x="75" y="13"/>
                    </a:cubicBezTo>
                    <a:cubicBezTo>
                      <a:pt x="66" y="4"/>
                      <a:pt x="57" y="1"/>
                      <a:pt x="4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3" name="Google Shape;823;p33"/>
              <p:cNvSpPr/>
              <p:nvPr/>
            </p:nvSpPr>
            <p:spPr>
              <a:xfrm>
                <a:off x="3521875" y="3225975"/>
                <a:ext cx="39250" cy="39250"/>
              </a:xfrm>
              <a:custGeom>
                <a:avLst/>
                <a:gdLst/>
                <a:ahLst/>
                <a:cxnLst/>
                <a:rect l="l" t="t" r="r" b="b"/>
                <a:pathLst>
                  <a:path w="1570" h="1570" extrusionOk="0">
                    <a:moveTo>
                      <a:pt x="58" y="1"/>
                    </a:moveTo>
                    <a:cubicBezTo>
                      <a:pt x="24" y="1"/>
                      <a:pt x="0" y="43"/>
                      <a:pt x="35" y="78"/>
                    </a:cubicBezTo>
                    <a:cubicBezTo>
                      <a:pt x="500" y="614"/>
                      <a:pt x="988" y="1102"/>
                      <a:pt x="1524" y="1566"/>
                    </a:cubicBezTo>
                    <a:cubicBezTo>
                      <a:pt x="1526" y="1568"/>
                      <a:pt x="1529" y="1569"/>
                      <a:pt x="1532" y="1569"/>
                    </a:cubicBezTo>
                    <a:cubicBezTo>
                      <a:pt x="1547" y="1569"/>
                      <a:pt x="1569" y="1550"/>
                      <a:pt x="1559" y="1530"/>
                    </a:cubicBezTo>
                    <a:cubicBezTo>
                      <a:pt x="1095" y="995"/>
                      <a:pt x="631" y="483"/>
                      <a:pt x="95" y="18"/>
                    </a:cubicBezTo>
                    <a:cubicBezTo>
                      <a:pt x="83" y="6"/>
                      <a:pt x="69" y="1"/>
                      <a:pt x="5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4" name="Google Shape;824;p33"/>
              <p:cNvSpPr/>
              <p:nvPr/>
            </p:nvSpPr>
            <p:spPr>
              <a:xfrm>
                <a:off x="3497000" y="3231775"/>
                <a:ext cx="46575" cy="46225"/>
              </a:xfrm>
              <a:custGeom>
                <a:avLst/>
                <a:gdLst/>
                <a:ahLst/>
                <a:cxnLst/>
                <a:rect l="l" t="t" r="r" b="b"/>
                <a:pathLst>
                  <a:path w="1863" h="1849" extrusionOk="0">
                    <a:moveTo>
                      <a:pt x="46" y="0"/>
                    </a:moveTo>
                    <a:cubicBezTo>
                      <a:pt x="16" y="0"/>
                      <a:pt x="0" y="36"/>
                      <a:pt x="18" y="72"/>
                    </a:cubicBezTo>
                    <a:cubicBezTo>
                      <a:pt x="268" y="393"/>
                      <a:pt x="602" y="679"/>
                      <a:pt x="888" y="977"/>
                    </a:cubicBezTo>
                    <a:cubicBezTo>
                      <a:pt x="1185" y="1275"/>
                      <a:pt x="1483" y="1572"/>
                      <a:pt x="1804" y="1846"/>
                    </a:cubicBezTo>
                    <a:cubicBezTo>
                      <a:pt x="1809" y="1848"/>
                      <a:pt x="1814" y="1848"/>
                      <a:pt x="1818" y="1848"/>
                    </a:cubicBezTo>
                    <a:cubicBezTo>
                      <a:pt x="1846" y="1848"/>
                      <a:pt x="1862" y="1819"/>
                      <a:pt x="1852" y="1798"/>
                    </a:cubicBezTo>
                    <a:cubicBezTo>
                      <a:pt x="1578" y="1465"/>
                      <a:pt x="1281" y="1167"/>
                      <a:pt x="983" y="870"/>
                    </a:cubicBezTo>
                    <a:cubicBezTo>
                      <a:pt x="685" y="572"/>
                      <a:pt x="411" y="263"/>
                      <a:pt x="78" y="12"/>
                    </a:cubicBezTo>
                    <a:cubicBezTo>
                      <a:pt x="66" y="4"/>
                      <a:pt x="55" y="0"/>
                      <a:pt x="4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5" name="Google Shape;825;p33"/>
              <p:cNvSpPr/>
              <p:nvPr/>
            </p:nvSpPr>
            <p:spPr>
              <a:xfrm>
                <a:off x="3488675" y="3254350"/>
                <a:ext cx="37875" cy="37050"/>
              </a:xfrm>
              <a:custGeom>
                <a:avLst/>
                <a:gdLst/>
                <a:ahLst/>
                <a:cxnLst/>
                <a:rect l="l" t="t" r="r" b="b"/>
                <a:pathLst>
                  <a:path w="1515" h="1482" extrusionOk="0">
                    <a:moveTo>
                      <a:pt x="82" y="0"/>
                    </a:moveTo>
                    <a:cubicBezTo>
                      <a:pt x="40" y="0"/>
                      <a:pt x="1" y="31"/>
                      <a:pt x="42" y="62"/>
                    </a:cubicBezTo>
                    <a:cubicBezTo>
                      <a:pt x="482" y="550"/>
                      <a:pt x="947" y="1074"/>
                      <a:pt x="1471" y="1479"/>
                    </a:cubicBezTo>
                    <a:cubicBezTo>
                      <a:pt x="1474" y="1480"/>
                      <a:pt x="1477" y="1481"/>
                      <a:pt x="1480" y="1481"/>
                    </a:cubicBezTo>
                    <a:cubicBezTo>
                      <a:pt x="1500" y="1481"/>
                      <a:pt x="1515" y="1453"/>
                      <a:pt x="1494" y="1443"/>
                    </a:cubicBezTo>
                    <a:cubicBezTo>
                      <a:pt x="1078" y="919"/>
                      <a:pt x="590" y="443"/>
                      <a:pt x="101" y="2"/>
                    </a:cubicBezTo>
                    <a:cubicBezTo>
                      <a:pt x="95" y="1"/>
                      <a:pt x="88" y="0"/>
                      <a:pt x="8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6" name="Google Shape;826;p33"/>
              <p:cNvSpPr/>
              <p:nvPr/>
            </p:nvSpPr>
            <p:spPr>
              <a:xfrm>
                <a:off x="3460050" y="3286675"/>
                <a:ext cx="32225" cy="30875"/>
              </a:xfrm>
              <a:custGeom>
                <a:avLst/>
                <a:gdLst/>
                <a:ahLst/>
                <a:cxnLst/>
                <a:rect l="l" t="t" r="r" b="b"/>
                <a:pathLst>
                  <a:path w="1289" h="1235" extrusionOk="0">
                    <a:moveTo>
                      <a:pt x="59" y="1"/>
                    </a:moveTo>
                    <a:cubicBezTo>
                      <a:pt x="29" y="1"/>
                      <a:pt x="1" y="38"/>
                      <a:pt x="20" y="67"/>
                    </a:cubicBezTo>
                    <a:cubicBezTo>
                      <a:pt x="353" y="495"/>
                      <a:pt x="794" y="876"/>
                      <a:pt x="1235" y="1222"/>
                    </a:cubicBezTo>
                    <a:cubicBezTo>
                      <a:pt x="1240" y="1231"/>
                      <a:pt x="1247" y="1234"/>
                      <a:pt x="1253" y="1234"/>
                    </a:cubicBezTo>
                    <a:cubicBezTo>
                      <a:pt x="1272" y="1234"/>
                      <a:pt x="1288" y="1201"/>
                      <a:pt x="1270" y="1174"/>
                    </a:cubicBezTo>
                    <a:cubicBezTo>
                      <a:pt x="937" y="745"/>
                      <a:pt x="520" y="329"/>
                      <a:pt x="80" y="7"/>
                    </a:cubicBezTo>
                    <a:cubicBezTo>
                      <a:pt x="73" y="3"/>
                      <a:pt x="66" y="1"/>
                      <a:pt x="5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7" name="Google Shape;827;p33"/>
              <p:cNvSpPr/>
              <p:nvPr/>
            </p:nvSpPr>
            <p:spPr>
              <a:xfrm>
                <a:off x="3476175" y="3272125"/>
                <a:ext cx="32800" cy="32775"/>
              </a:xfrm>
              <a:custGeom>
                <a:avLst/>
                <a:gdLst/>
                <a:ahLst/>
                <a:cxnLst/>
                <a:rect l="l" t="t" r="r" b="b"/>
                <a:pathLst>
                  <a:path w="1312" h="1311" extrusionOk="0">
                    <a:moveTo>
                      <a:pt x="44" y="0"/>
                    </a:moveTo>
                    <a:cubicBezTo>
                      <a:pt x="15" y="0"/>
                      <a:pt x="0" y="42"/>
                      <a:pt x="18" y="77"/>
                    </a:cubicBezTo>
                    <a:cubicBezTo>
                      <a:pt x="375" y="530"/>
                      <a:pt x="828" y="923"/>
                      <a:pt x="1256" y="1304"/>
                    </a:cubicBezTo>
                    <a:cubicBezTo>
                      <a:pt x="1261" y="1308"/>
                      <a:pt x="1266" y="1310"/>
                      <a:pt x="1271" y="1310"/>
                    </a:cubicBezTo>
                    <a:cubicBezTo>
                      <a:pt x="1292" y="1310"/>
                      <a:pt x="1311" y="1275"/>
                      <a:pt x="1292" y="1256"/>
                    </a:cubicBezTo>
                    <a:cubicBezTo>
                      <a:pt x="923" y="827"/>
                      <a:pt x="518" y="375"/>
                      <a:pt x="78" y="18"/>
                    </a:cubicBezTo>
                    <a:cubicBezTo>
                      <a:pt x="65" y="5"/>
                      <a:pt x="54" y="0"/>
                      <a:pt x="4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8" name="Google Shape;828;p33"/>
              <p:cNvSpPr/>
              <p:nvPr/>
            </p:nvSpPr>
            <p:spPr>
              <a:xfrm>
                <a:off x="3445775" y="3303050"/>
                <a:ext cx="29000" cy="28200"/>
              </a:xfrm>
              <a:custGeom>
                <a:avLst/>
                <a:gdLst/>
                <a:ahLst/>
                <a:cxnLst/>
                <a:rect l="l" t="t" r="r" b="b"/>
                <a:pathLst>
                  <a:path w="1160" h="1128" extrusionOk="0">
                    <a:moveTo>
                      <a:pt x="52" y="1"/>
                    </a:moveTo>
                    <a:cubicBezTo>
                      <a:pt x="28" y="1"/>
                      <a:pt x="0" y="38"/>
                      <a:pt x="20" y="67"/>
                    </a:cubicBezTo>
                    <a:cubicBezTo>
                      <a:pt x="317" y="460"/>
                      <a:pt x="710" y="805"/>
                      <a:pt x="1103" y="1114"/>
                    </a:cubicBezTo>
                    <a:cubicBezTo>
                      <a:pt x="1109" y="1124"/>
                      <a:pt x="1116" y="1127"/>
                      <a:pt x="1123" y="1127"/>
                    </a:cubicBezTo>
                    <a:cubicBezTo>
                      <a:pt x="1142" y="1127"/>
                      <a:pt x="1160" y="1096"/>
                      <a:pt x="1151" y="1079"/>
                    </a:cubicBezTo>
                    <a:cubicBezTo>
                      <a:pt x="829" y="686"/>
                      <a:pt x="472" y="281"/>
                      <a:pt x="67" y="7"/>
                    </a:cubicBezTo>
                    <a:cubicBezTo>
                      <a:pt x="63" y="3"/>
                      <a:pt x="57" y="1"/>
                      <a:pt x="5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29" name="Google Shape;829;p33"/>
              <p:cNvSpPr/>
              <p:nvPr/>
            </p:nvSpPr>
            <p:spPr>
              <a:xfrm>
                <a:off x="3430650" y="3318825"/>
                <a:ext cx="26300" cy="24975"/>
              </a:xfrm>
              <a:custGeom>
                <a:avLst/>
                <a:gdLst/>
                <a:ahLst/>
                <a:cxnLst/>
                <a:rect l="l" t="t" r="r" b="b"/>
                <a:pathLst>
                  <a:path w="1052" h="999" extrusionOk="0">
                    <a:moveTo>
                      <a:pt x="63" y="1"/>
                    </a:moveTo>
                    <a:cubicBezTo>
                      <a:pt x="26" y="1"/>
                      <a:pt x="0" y="38"/>
                      <a:pt x="29" y="67"/>
                    </a:cubicBezTo>
                    <a:cubicBezTo>
                      <a:pt x="291" y="412"/>
                      <a:pt x="636" y="745"/>
                      <a:pt x="994" y="995"/>
                    </a:cubicBezTo>
                    <a:cubicBezTo>
                      <a:pt x="998" y="997"/>
                      <a:pt x="1002" y="998"/>
                      <a:pt x="1007" y="998"/>
                    </a:cubicBezTo>
                    <a:cubicBezTo>
                      <a:pt x="1029" y="998"/>
                      <a:pt x="1051" y="977"/>
                      <a:pt x="1041" y="948"/>
                    </a:cubicBezTo>
                    <a:cubicBezTo>
                      <a:pt x="779" y="591"/>
                      <a:pt x="422" y="281"/>
                      <a:pt x="89" y="7"/>
                    </a:cubicBezTo>
                    <a:cubicBezTo>
                      <a:pt x="80" y="3"/>
                      <a:pt x="71" y="1"/>
                      <a:pt x="6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0" name="Google Shape;830;p33"/>
              <p:cNvSpPr/>
              <p:nvPr/>
            </p:nvSpPr>
            <p:spPr>
              <a:xfrm>
                <a:off x="3412350" y="3330825"/>
                <a:ext cx="27300" cy="26900"/>
              </a:xfrm>
              <a:custGeom>
                <a:avLst/>
                <a:gdLst/>
                <a:ahLst/>
                <a:cxnLst/>
                <a:rect l="l" t="t" r="r" b="b"/>
                <a:pathLst>
                  <a:path w="1092" h="1076" extrusionOk="0">
                    <a:moveTo>
                      <a:pt x="45" y="1"/>
                    </a:moveTo>
                    <a:cubicBezTo>
                      <a:pt x="17" y="1"/>
                      <a:pt x="1" y="30"/>
                      <a:pt x="11" y="51"/>
                    </a:cubicBezTo>
                    <a:cubicBezTo>
                      <a:pt x="118" y="265"/>
                      <a:pt x="309" y="408"/>
                      <a:pt x="476" y="575"/>
                    </a:cubicBezTo>
                    <a:cubicBezTo>
                      <a:pt x="654" y="753"/>
                      <a:pt x="833" y="920"/>
                      <a:pt x="1035" y="1063"/>
                    </a:cubicBezTo>
                    <a:cubicBezTo>
                      <a:pt x="1044" y="1072"/>
                      <a:pt x="1052" y="1076"/>
                      <a:pt x="1059" y="1076"/>
                    </a:cubicBezTo>
                    <a:cubicBezTo>
                      <a:pt x="1080" y="1076"/>
                      <a:pt x="1092" y="1042"/>
                      <a:pt x="1083" y="1015"/>
                    </a:cubicBezTo>
                    <a:cubicBezTo>
                      <a:pt x="940" y="825"/>
                      <a:pt x="761" y="646"/>
                      <a:pt x="583" y="468"/>
                    </a:cubicBezTo>
                    <a:cubicBezTo>
                      <a:pt x="416" y="301"/>
                      <a:pt x="249" y="122"/>
                      <a:pt x="59" y="3"/>
                    </a:cubicBezTo>
                    <a:cubicBezTo>
                      <a:pt x="54" y="2"/>
                      <a:pt x="49" y="1"/>
                      <a:pt x="4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1" name="Google Shape;831;p33"/>
              <p:cNvSpPr/>
              <p:nvPr/>
            </p:nvSpPr>
            <p:spPr>
              <a:xfrm>
                <a:off x="3395950" y="3345175"/>
                <a:ext cx="25875" cy="25100"/>
              </a:xfrm>
              <a:custGeom>
                <a:avLst/>
                <a:gdLst/>
                <a:ahLst/>
                <a:cxnLst/>
                <a:rect l="l" t="t" r="r" b="b"/>
                <a:pathLst>
                  <a:path w="1035" h="1004" extrusionOk="0">
                    <a:moveTo>
                      <a:pt x="36" y="1"/>
                    </a:moveTo>
                    <a:cubicBezTo>
                      <a:pt x="24" y="1"/>
                      <a:pt x="0" y="25"/>
                      <a:pt x="12" y="48"/>
                    </a:cubicBezTo>
                    <a:cubicBezTo>
                      <a:pt x="119" y="239"/>
                      <a:pt x="310" y="406"/>
                      <a:pt x="477" y="549"/>
                    </a:cubicBezTo>
                    <a:cubicBezTo>
                      <a:pt x="643" y="703"/>
                      <a:pt x="798" y="858"/>
                      <a:pt x="977" y="1001"/>
                    </a:cubicBezTo>
                    <a:cubicBezTo>
                      <a:pt x="982" y="1003"/>
                      <a:pt x="986" y="1003"/>
                      <a:pt x="991" y="1003"/>
                    </a:cubicBezTo>
                    <a:cubicBezTo>
                      <a:pt x="1018" y="1003"/>
                      <a:pt x="1035" y="974"/>
                      <a:pt x="1024" y="953"/>
                    </a:cubicBezTo>
                    <a:cubicBezTo>
                      <a:pt x="893" y="775"/>
                      <a:pt x="727" y="608"/>
                      <a:pt x="560" y="441"/>
                    </a:cubicBezTo>
                    <a:cubicBezTo>
                      <a:pt x="417" y="299"/>
                      <a:pt x="250" y="108"/>
                      <a:pt x="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2" name="Google Shape;832;p33"/>
              <p:cNvSpPr/>
              <p:nvPr/>
            </p:nvSpPr>
            <p:spPr>
              <a:xfrm>
                <a:off x="3379875" y="3359775"/>
                <a:ext cx="26350" cy="25475"/>
              </a:xfrm>
              <a:custGeom>
                <a:avLst/>
                <a:gdLst/>
                <a:ahLst/>
                <a:cxnLst/>
                <a:rect l="l" t="t" r="r" b="b"/>
                <a:pathLst>
                  <a:path w="1054" h="1019" extrusionOk="0">
                    <a:moveTo>
                      <a:pt x="84" y="0"/>
                    </a:moveTo>
                    <a:cubicBezTo>
                      <a:pt x="48" y="0"/>
                      <a:pt x="0" y="36"/>
                      <a:pt x="12" y="72"/>
                    </a:cubicBezTo>
                    <a:cubicBezTo>
                      <a:pt x="120" y="262"/>
                      <a:pt x="298" y="417"/>
                      <a:pt x="453" y="548"/>
                    </a:cubicBezTo>
                    <a:cubicBezTo>
                      <a:pt x="608" y="715"/>
                      <a:pt x="786" y="869"/>
                      <a:pt x="989" y="1012"/>
                    </a:cubicBezTo>
                    <a:cubicBezTo>
                      <a:pt x="993" y="1017"/>
                      <a:pt x="999" y="1019"/>
                      <a:pt x="1004" y="1019"/>
                    </a:cubicBezTo>
                    <a:cubicBezTo>
                      <a:pt x="1028" y="1019"/>
                      <a:pt x="1053" y="984"/>
                      <a:pt x="1024" y="965"/>
                    </a:cubicBezTo>
                    <a:cubicBezTo>
                      <a:pt x="882" y="774"/>
                      <a:pt x="727" y="607"/>
                      <a:pt x="572" y="429"/>
                    </a:cubicBezTo>
                    <a:cubicBezTo>
                      <a:pt x="417" y="274"/>
                      <a:pt x="274" y="96"/>
                      <a:pt x="8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3" name="Google Shape;833;p33"/>
              <p:cNvSpPr/>
              <p:nvPr/>
            </p:nvSpPr>
            <p:spPr>
              <a:xfrm>
                <a:off x="3361750" y="3372225"/>
                <a:ext cx="25550" cy="25150"/>
              </a:xfrm>
              <a:custGeom>
                <a:avLst/>
                <a:gdLst/>
                <a:ahLst/>
                <a:cxnLst/>
                <a:rect l="l" t="t" r="r" b="b"/>
                <a:pathLst>
                  <a:path w="1022" h="1006" extrusionOk="0">
                    <a:moveTo>
                      <a:pt x="56" y="0"/>
                    </a:moveTo>
                    <a:cubicBezTo>
                      <a:pt x="18" y="0"/>
                      <a:pt x="1" y="39"/>
                      <a:pt x="11" y="50"/>
                    </a:cubicBezTo>
                    <a:cubicBezTo>
                      <a:pt x="118" y="229"/>
                      <a:pt x="297" y="395"/>
                      <a:pt x="440" y="538"/>
                    </a:cubicBezTo>
                    <a:cubicBezTo>
                      <a:pt x="606" y="705"/>
                      <a:pt x="785" y="871"/>
                      <a:pt x="964" y="1002"/>
                    </a:cubicBezTo>
                    <a:cubicBezTo>
                      <a:pt x="970" y="1005"/>
                      <a:pt x="976" y="1006"/>
                      <a:pt x="981" y="1006"/>
                    </a:cubicBezTo>
                    <a:cubicBezTo>
                      <a:pt x="1007" y="1006"/>
                      <a:pt x="1021" y="984"/>
                      <a:pt x="1011" y="955"/>
                    </a:cubicBezTo>
                    <a:cubicBezTo>
                      <a:pt x="856" y="776"/>
                      <a:pt x="714" y="598"/>
                      <a:pt x="547" y="431"/>
                    </a:cubicBezTo>
                    <a:cubicBezTo>
                      <a:pt x="404" y="288"/>
                      <a:pt x="249" y="109"/>
                      <a:pt x="71" y="2"/>
                    </a:cubicBezTo>
                    <a:cubicBezTo>
                      <a:pt x="65" y="1"/>
                      <a:pt x="60" y="0"/>
                      <a:pt x="5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4" name="Google Shape;834;p33"/>
              <p:cNvSpPr/>
              <p:nvPr/>
            </p:nvSpPr>
            <p:spPr>
              <a:xfrm>
                <a:off x="3348925" y="3390125"/>
                <a:ext cx="20800" cy="20325"/>
              </a:xfrm>
              <a:custGeom>
                <a:avLst/>
                <a:gdLst/>
                <a:ahLst/>
                <a:cxnLst/>
                <a:rect l="l" t="t" r="r" b="b"/>
                <a:pathLst>
                  <a:path w="832" h="813" extrusionOk="0">
                    <a:moveTo>
                      <a:pt x="48" y="1"/>
                    </a:moveTo>
                    <a:cubicBezTo>
                      <a:pt x="36" y="1"/>
                      <a:pt x="0" y="36"/>
                      <a:pt x="24" y="60"/>
                    </a:cubicBezTo>
                    <a:cubicBezTo>
                      <a:pt x="107" y="227"/>
                      <a:pt x="262" y="346"/>
                      <a:pt x="381" y="465"/>
                    </a:cubicBezTo>
                    <a:cubicBezTo>
                      <a:pt x="512" y="596"/>
                      <a:pt x="643" y="703"/>
                      <a:pt x="798" y="810"/>
                    </a:cubicBezTo>
                    <a:cubicBezTo>
                      <a:pt x="800" y="812"/>
                      <a:pt x="802" y="813"/>
                      <a:pt x="803" y="813"/>
                    </a:cubicBezTo>
                    <a:cubicBezTo>
                      <a:pt x="816" y="813"/>
                      <a:pt x="832" y="785"/>
                      <a:pt x="822" y="775"/>
                    </a:cubicBezTo>
                    <a:cubicBezTo>
                      <a:pt x="715" y="632"/>
                      <a:pt x="596" y="489"/>
                      <a:pt x="465" y="358"/>
                    </a:cubicBezTo>
                    <a:cubicBezTo>
                      <a:pt x="334" y="239"/>
                      <a:pt x="215" y="96"/>
                      <a:pt x="4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5" name="Google Shape;835;p33"/>
              <p:cNvSpPr/>
              <p:nvPr/>
            </p:nvSpPr>
            <p:spPr>
              <a:xfrm>
                <a:off x="3336925" y="3409275"/>
                <a:ext cx="16075" cy="14900"/>
              </a:xfrm>
              <a:custGeom>
                <a:avLst/>
                <a:gdLst/>
                <a:ahLst/>
                <a:cxnLst/>
                <a:rect l="l" t="t" r="r" b="b"/>
                <a:pathLst>
                  <a:path w="643" h="596" extrusionOk="0">
                    <a:moveTo>
                      <a:pt x="61" y="1"/>
                    </a:moveTo>
                    <a:cubicBezTo>
                      <a:pt x="30" y="1"/>
                      <a:pt x="0" y="29"/>
                      <a:pt x="28" y="56"/>
                    </a:cubicBezTo>
                    <a:cubicBezTo>
                      <a:pt x="171" y="259"/>
                      <a:pt x="385" y="425"/>
                      <a:pt x="587" y="592"/>
                    </a:cubicBezTo>
                    <a:cubicBezTo>
                      <a:pt x="594" y="594"/>
                      <a:pt x="600" y="595"/>
                      <a:pt x="606" y="595"/>
                    </a:cubicBezTo>
                    <a:cubicBezTo>
                      <a:pt x="630" y="595"/>
                      <a:pt x="643" y="576"/>
                      <a:pt x="623" y="556"/>
                    </a:cubicBezTo>
                    <a:cubicBezTo>
                      <a:pt x="468" y="366"/>
                      <a:pt x="290" y="140"/>
                      <a:pt x="87" y="9"/>
                    </a:cubicBezTo>
                    <a:cubicBezTo>
                      <a:pt x="79" y="3"/>
                      <a:pt x="70" y="1"/>
                      <a:pt x="6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6" name="Google Shape;836;p33"/>
              <p:cNvSpPr/>
              <p:nvPr/>
            </p:nvSpPr>
            <p:spPr>
              <a:xfrm>
                <a:off x="3323050" y="3425800"/>
                <a:ext cx="13325" cy="12475"/>
              </a:xfrm>
              <a:custGeom>
                <a:avLst/>
                <a:gdLst/>
                <a:ahLst/>
                <a:cxnLst/>
                <a:rect l="l" t="t" r="r" b="b"/>
                <a:pathLst>
                  <a:path w="533" h="499" extrusionOk="0">
                    <a:moveTo>
                      <a:pt x="62" y="1"/>
                    </a:moveTo>
                    <a:cubicBezTo>
                      <a:pt x="37" y="1"/>
                      <a:pt x="1" y="41"/>
                      <a:pt x="11" y="62"/>
                    </a:cubicBezTo>
                    <a:cubicBezTo>
                      <a:pt x="130" y="241"/>
                      <a:pt x="297" y="395"/>
                      <a:pt x="476" y="491"/>
                    </a:cubicBezTo>
                    <a:cubicBezTo>
                      <a:pt x="481" y="496"/>
                      <a:pt x="487" y="498"/>
                      <a:pt x="493" y="498"/>
                    </a:cubicBezTo>
                    <a:cubicBezTo>
                      <a:pt x="513" y="498"/>
                      <a:pt x="532" y="473"/>
                      <a:pt x="523" y="455"/>
                    </a:cubicBezTo>
                    <a:cubicBezTo>
                      <a:pt x="416" y="276"/>
                      <a:pt x="249" y="110"/>
                      <a:pt x="71" y="2"/>
                    </a:cubicBezTo>
                    <a:cubicBezTo>
                      <a:pt x="68" y="1"/>
                      <a:pt x="65" y="1"/>
                      <a:pt x="6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7" name="Google Shape;837;p33"/>
              <p:cNvSpPr/>
              <p:nvPr/>
            </p:nvSpPr>
            <p:spPr>
              <a:xfrm>
                <a:off x="3305175" y="3438650"/>
                <a:ext cx="13350" cy="12600"/>
              </a:xfrm>
              <a:custGeom>
                <a:avLst/>
                <a:gdLst/>
                <a:ahLst/>
                <a:cxnLst/>
                <a:rect l="l" t="t" r="r" b="b"/>
                <a:pathLst>
                  <a:path w="534" h="504" extrusionOk="0">
                    <a:moveTo>
                      <a:pt x="60" y="0"/>
                    </a:moveTo>
                    <a:cubicBezTo>
                      <a:pt x="24" y="0"/>
                      <a:pt x="0" y="24"/>
                      <a:pt x="12" y="60"/>
                    </a:cubicBezTo>
                    <a:cubicBezTo>
                      <a:pt x="48" y="155"/>
                      <a:pt x="131" y="239"/>
                      <a:pt x="226" y="310"/>
                    </a:cubicBezTo>
                    <a:cubicBezTo>
                      <a:pt x="310" y="381"/>
                      <a:pt x="381" y="441"/>
                      <a:pt x="476" y="500"/>
                    </a:cubicBezTo>
                    <a:cubicBezTo>
                      <a:pt x="480" y="503"/>
                      <a:pt x="485" y="504"/>
                      <a:pt x="490" y="504"/>
                    </a:cubicBezTo>
                    <a:cubicBezTo>
                      <a:pt x="511" y="504"/>
                      <a:pt x="534" y="482"/>
                      <a:pt x="524" y="453"/>
                    </a:cubicBezTo>
                    <a:cubicBezTo>
                      <a:pt x="464" y="370"/>
                      <a:pt x="381" y="274"/>
                      <a:pt x="310" y="203"/>
                    </a:cubicBezTo>
                    <a:cubicBezTo>
                      <a:pt x="238" y="131"/>
                      <a:pt x="167" y="36"/>
                      <a:pt x="6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8" name="Google Shape;838;p33"/>
              <p:cNvSpPr/>
              <p:nvPr/>
            </p:nvSpPr>
            <p:spPr>
              <a:xfrm>
                <a:off x="3290150" y="3454275"/>
                <a:ext cx="12300" cy="11550"/>
              </a:xfrm>
              <a:custGeom>
                <a:avLst/>
                <a:gdLst/>
                <a:ahLst/>
                <a:cxnLst/>
                <a:rect l="l" t="t" r="r" b="b"/>
                <a:pathLst>
                  <a:path w="492" h="462" extrusionOk="0">
                    <a:moveTo>
                      <a:pt x="67" y="0"/>
                    </a:moveTo>
                    <a:cubicBezTo>
                      <a:pt x="34" y="0"/>
                      <a:pt x="0" y="37"/>
                      <a:pt x="30" y="66"/>
                    </a:cubicBezTo>
                    <a:cubicBezTo>
                      <a:pt x="149" y="221"/>
                      <a:pt x="268" y="340"/>
                      <a:pt x="434" y="459"/>
                    </a:cubicBezTo>
                    <a:cubicBezTo>
                      <a:pt x="441" y="461"/>
                      <a:pt x="447" y="462"/>
                      <a:pt x="452" y="462"/>
                    </a:cubicBezTo>
                    <a:cubicBezTo>
                      <a:pt x="477" y="462"/>
                      <a:pt x="492" y="441"/>
                      <a:pt x="482" y="411"/>
                    </a:cubicBezTo>
                    <a:cubicBezTo>
                      <a:pt x="363" y="268"/>
                      <a:pt x="244" y="126"/>
                      <a:pt x="89" y="6"/>
                    </a:cubicBezTo>
                    <a:cubicBezTo>
                      <a:pt x="82" y="2"/>
                      <a:pt x="75" y="0"/>
                      <a:pt x="6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39" name="Google Shape;839;p33"/>
              <p:cNvSpPr/>
              <p:nvPr/>
            </p:nvSpPr>
            <p:spPr>
              <a:xfrm>
                <a:off x="3599550" y="2109025"/>
                <a:ext cx="232200" cy="919175"/>
              </a:xfrm>
              <a:custGeom>
                <a:avLst/>
                <a:gdLst/>
                <a:ahLst/>
                <a:cxnLst/>
                <a:rect l="l" t="t" r="r" b="b"/>
                <a:pathLst>
                  <a:path w="9288" h="36767" extrusionOk="0">
                    <a:moveTo>
                      <a:pt x="4441" y="0"/>
                    </a:moveTo>
                    <a:lnTo>
                      <a:pt x="0" y="32409"/>
                    </a:lnTo>
                    <a:lnTo>
                      <a:pt x="4644" y="36767"/>
                    </a:lnTo>
                    <a:lnTo>
                      <a:pt x="9287" y="31921"/>
                    </a:lnTo>
                    <a:lnTo>
                      <a:pt x="4441"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0" name="Google Shape;840;p33"/>
              <p:cNvSpPr/>
              <p:nvPr/>
            </p:nvSpPr>
            <p:spPr>
              <a:xfrm>
                <a:off x="3592100" y="2108125"/>
                <a:ext cx="247075" cy="930200"/>
              </a:xfrm>
              <a:custGeom>
                <a:avLst/>
                <a:gdLst/>
                <a:ahLst/>
                <a:cxnLst/>
                <a:rect l="l" t="t" r="r" b="b"/>
                <a:pathLst>
                  <a:path w="9883" h="37208" extrusionOk="0">
                    <a:moveTo>
                      <a:pt x="4763" y="2037"/>
                    </a:moveTo>
                    <a:lnTo>
                      <a:pt x="9264" y="31874"/>
                    </a:lnTo>
                    <a:lnTo>
                      <a:pt x="4918" y="36398"/>
                    </a:lnTo>
                    <a:lnTo>
                      <a:pt x="596" y="32338"/>
                    </a:lnTo>
                    <a:lnTo>
                      <a:pt x="4763" y="2037"/>
                    </a:lnTo>
                    <a:close/>
                    <a:moveTo>
                      <a:pt x="4465" y="1"/>
                    </a:moveTo>
                    <a:lnTo>
                      <a:pt x="13" y="32397"/>
                    </a:lnTo>
                    <a:lnTo>
                      <a:pt x="1" y="32540"/>
                    </a:lnTo>
                    <a:lnTo>
                      <a:pt x="4954" y="37208"/>
                    </a:lnTo>
                    <a:lnTo>
                      <a:pt x="9883" y="32064"/>
                    </a:lnTo>
                    <a:lnTo>
                      <a:pt x="5025"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1" name="Google Shape;841;p33"/>
              <p:cNvSpPr/>
              <p:nvPr/>
            </p:nvSpPr>
            <p:spPr>
              <a:xfrm>
                <a:off x="3635850" y="2978875"/>
                <a:ext cx="99450" cy="8325"/>
              </a:xfrm>
              <a:custGeom>
                <a:avLst/>
                <a:gdLst/>
                <a:ahLst/>
                <a:cxnLst/>
                <a:rect l="l" t="t" r="r" b="b"/>
                <a:pathLst>
                  <a:path w="3978" h="333" extrusionOk="0">
                    <a:moveTo>
                      <a:pt x="2318" y="0"/>
                    </a:moveTo>
                    <a:cubicBezTo>
                      <a:pt x="1560" y="0"/>
                      <a:pt x="798" y="58"/>
                      <a:pt x="60" y="127"/>
                    </a:cubicBezTo>
                    <a:cubicBezTo>
                      <a:pt x="1" y="127"/>
                      <a:pt x="1" y="211"/>
                      <a:pt x="60" y="211"/>
                    </a:cubicBezTo>
                    <a:cubicBezTo>
                      <a:pt x="791" y="280"/>
                      <a:pt x="1546" y="333"/>
                      <a:pt x="2297" y="333"/>
                    </a:cubicBezTo>
                    <a:cubicBezTo>
                      <a:pt x="2843" y="333"/>
                      <a:pt x="3387" y="305"/>
                      <a:pt x="3918" y="234"/>
                    </a:cubicBezTo>
                    <a:cubicBezTo>
                      <a:pt x="3978" y="234"/>
                      <a:pt x="3978" y="103"/>
                      <a:pt x="3918" y="103"/>
                    </a:cubicBezTo>
                    <a:cubicBezTo>
                      <a:pt x="3394" y="29"/>
                      <a:pt x="2857" y="0"/>
                      <a:pt x="231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2" name="Google Shape;842;p33"/>
              <p:cNvSpPr/>
              <p:nvPr/>
            </p:nvSpPr>
            <p:spPr>
              <a:xfrm>
                <a:off x="3636150" y="2950575"/>
                <a:ext cx="105700" cy="8325"/>
              </a:xfrm>
              <a:custGeom>
                <a:avLst/>
                <a:gdLst/>
                <a:ahLst/>
                <a:cxnLst/>
                <a:rect l="l" t="t" r="r" b="b"/>
                <a:pathLst>
                  <a:path w="4228" h="333" extrusionOk="0">
                    <a:moveTo>
                      <a:pt x="2411" y="1"/>
                    </a:moveTo>
                    <a:cubicBezTo>
                      <a:pt x="1610" y="1"/>
                      <a:pt x="798" y="61"/>
                      <a:pt x="48" y="128"/>
                    </a:cubicBezTo>
                    <a:cubicBezTo>
                      <a:pt x="1" y="128"/>
                      <a:pt x="1" y="200"/>
                      <a:pt x="48" y="200"/>
                    </a:cubicBezTo>
                    <a:cubicBezTo>
                      <a:pt x="805" y="268"/>
                      <a:pt x="1617" y="332"/>
                      <a:pt x="2423" y="332"/>
                    </a:cubicBezTo>
                    <a:cubicBezTo>
                      <a:pt x="3024" y="332"/>
                      <a:pt x="3622" y="296"/>
                      <a:pt x="4192" y="200"/>
                    </a:cubicBezTo>
                    <a:cubicBezTo>
                      <a:pt x="4227" y="200"/>
                      <a:pt x="4227" y="140"/>
                      <a:pt x="4192" y="128"/>
                    </a:cubicBezTo>
                    <a:cubicBezTo>
                      <a:pt x="3625" y="35"/>
                      <a:pt x="3021" y="1"/>
                      <a:pt x="241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3" name="Google Shape;843;p33"/>
              <p:cNvSpPr/>
              <p:nvPr/>
            </p:nvSpPr>
            <p:spPr>
              <a:xfrm>
                <a:off x="3621875" y="2922875"/>
                <a:ext cx="104200" cy="6925"/>
              </a:xfrm>
              <a:custGeom>
                <a:avLst/>
                <a:gdLst/>
                <a:ahLst/>
                <a:cxnLst/>
                <a:rect l="l" t="t" r="r" b="b"/>
                <a:pathLst>
                  <a:path w="4168" h="277" extrusionOk="0">
                    <a:moveTo>
                      <a:pt x="2067" y="1"/>
                    </a:moveTo>
                    <a:cubicBezTo>
                      <a:pt x="1399" y="1"/>
                      <a:pt x="732" y="28"/>
                      <a:pt x="72" y="93"/>
                    </a:cubicBezTo>
                    <a:cubicBezTo>
                      <a:pt x="0" y="93"/>
                      <a:pt x="0" y="188"/>
                      <a:pt x="72" y="188"/>
                    </a:cubicBezTo>
                    <a:cubicBezTo>
                      <a:pt x="752" y="250"/>
                      <a:pt x="1439" y="276"/>
                      <a:pt x="2127" y="276"/>
                    </a:cubicBezTo>
                    <a:cubicBezTo>
                      <a:pt x="2775" y="276"/>
                      <a:pt x="3425" y="253"/>
                      <a:pt x="4072" y="212"/>
                    </a:cubicBezTo>
                    <a:cubicBezTo>
                      <a:pt x="4167" y="212"/>
                      <a:pt x="4167" y="93"/>
                      <a:pt x="4072" y="69"/>
                    </a:cubicBezTo>
                    <a:cubicBezTo>
                      <a:pt x="3405" y="28"/>
                      <a:pt x="2736" y="1"/>
                      <a:pt x="206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4" name="Google Shape;844;p33"/>
              <p:cNvSpPr/>
              <p:nvPr/>
            </p:nvSpPr>
            <p:spPr>
              <a:xfrm>
                <a:off x="3608475" y="2893625"/>
                <a:ext cx="119075" cy="8500"/>
              </a:xfrm>
              <a:custGeom>
                <a:avLst/>
                <a:gdLst/>
                <a:ahLst/>
                <a:cxnLst/>
                <a:rect l="l" t="t" r="r" b="b"/>
                <a:pathLst>
                  <a:path w="4763" h="340" extrusionOk="0">
                    <a:moveTo>
                      <a:pt x="1785" y="1"/>
                    </a:moveTo>
                    <a:cubicBezTo>
                      <a:pt x="1203" y="1"/>
                      <a:pt x="625" y="28"/>
                      <a:pt x="60" y="108"/>
                    </a:cubicBezTo>
                    <a:cubicBezTo>
                      <a:pt x="0" y="132"/>
                      <a:pt x="0" y="227"/>
                      <a:pt x="60" y="227"/>
                    </a:cubicBezTo>
                    <a:cubicBezTo>
                      <a:pt x="621" y="312"/>
                      <a:pt x="1196" y="340"/>
                      <a:pt x="1774" y="340"/>
                    </a:cubicBezTo>
                    <a:cubicBezTo>
                      <a:pt x="2742" y="340"/>
                      <a:pt x="3721" y="262"/>
                      <a:pt x="4668" y="239"/>
                    </a:cubicBezTo>
                    <a:cubicBezTo>
                      <a:pt x="4763" y="239"/>
                      <a:pt x="4763" y="108"/>
                      <a:pt x="4668" y="96"/>
                    </a:cubicBezTo>
                    <a:cubicBezTo>
                      <a:pt x="3725" y="74"/>
                      <a:pt x="2750" y="1"/>
                      <a:pt x="178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5" name="Google Shape;845;p33"/>
              <p:cNvSpPr/>
              <p:nvPr/>
            </p:nvSpPr>
            <p:spPr>
              <a:xfrm>
                <a:off x="3618900" y="2866450"/>
                <a:ext cx="99125" cy="6450"/>
              </a:xfrm>
              <a:custGeom>
                <a:avLst/>
                <a:gdLst/>
                <a:ahLst/>
                <a:cxnLst/>
                <a:rect l="l" t="t" r="r" b="b"/>
                <a:pathLst>
                  <a:path w="3965" h="258" extrusionOk="0">
                    <a:moveTo>
                      <a:pt x="1577" y="1"/>
                    </a:moveTo>
                    <a:cubicBezTo>
                      <a:pt x="1068" y="1"/>
                      <a:pt x="560" y="22"/>
                      <a:pt x="60" y="88"/>
                    </a:cubicBezTo>
                    <a:cubicBezTo>
                      <a:pt x="0" y="88"/>
                      <a:pt x="0" y="159"/>
                      <a:pt x="60" y="171"/>
                    </a:cubicBezTo>
                    <a:cubicBezTo>
                      <a:pt x="552" y="236"/>
                      <a:pt x="1049" y="258"/>
                      <a:pt x="1548" y="258"/>
                    </a:cubicBezTo>
                    <a:cubicBezTo>
                      <a:pt x="2330" y="258"/>
                      <a:pt x="3116" y="205"/>
                      <a:pt x="3894" y="183"/>
                    </a:cubicBezTo>
                    <a:cubicBezTo>
                      <a:pt x="3899" y="185"/>
                      <a:pt x="3904" y="186"/>
                      <a:pt x="3909" y="186"/>
                    </a:cubicBezTo>
                    <a:cubicBezTo>
                      <a:pt x="3965" y="186"/>
                      <a:pt x="3959" y="64"/>
                      <a:pt x="3894" y="64"/>
                    </a:cubicBezTo>
                    <a:cubicBezTo>
                      <a:pt x="3132" y="50"/>
                      <a:pt x="2353" y="1"/>
                      <a:pt x="157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6" name="Google Shape;846;p33"/>
              <p:cNvSpPr/>
              <p:nvPr/>
            </p:nvSpPr>
            <p:spPr>
              <a:xfrm>
                <a:off x="3623350" y="2836300"/>
                <a:ext cx="95875" cy="9800"/>
              </a:xfrm>
              <a:custGeom>
                <a:avLst/>
                <a:gdLst/>
                <a:ahLst/>
                <a:cxnLst/>
                <a:rect l="l" t="t" r="r" b="b"/>
                <a:pathLst>
                  <a:path w="3835" h="392" extrusionOk="0">
                    <a:moveTo>
                      <a:pt x="1902" y="1"/>
                    </a:moveTo>
                    <a:cubicBezTo>
                      <a:pt x="1259" y="1"/>
                      <a:pt x="617" y="51"/>
                      <a:pt x="37" y="139"/>
                    </a:cubicBezTo>
                    <a:cubicBezTo>
                      <a:pt x="1" y="139"/>
                      <a:pt x="1" y="211"/>
                      <a:pt x="37" y="234"/>
                    </a:cubicBezTo>
                    <a:cubicBezTo>
                      <a:pt x="667" y="330"/>
                      <a:pt x="1370" y="391"/>
                      <a:pt x="2067" y="391"/>
                    </a:cubicBezTo>
                    <a:cubicBezTo>
                      <a:pt x="2673" y="391"/>
                      <a:pt x="3275" y="345"/>
                      <a:pt x="3823" y="234"/>
                    </a:cubicBezTo>
                    <a:cubicBezTo>
                      <a:pt x="3835" y="234"/>
                      <a:pt x="3835" y="187"/>
                      <a:pt x="3823" y="175"/>
                    </a:cubicBezTo>
                    <a:cubicBezTo>
                      <a:pt x="3225" y="54"/>
                      <a:pt x="2563" y="1"/>
                      <a:pt x="190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7" name="Google Shape;847;p33"/>
              <p:cNvSpPr/>
              <p:nvPr/>
            </p:nvSpPr>
            <p:spPr>
              <a:xfrm>
                <a:off x="3624250" y="2809400"/>
                <a:ext cx="92000" cy="7700"/>
              </a:xfrm>
              <a:custGeom>
                <a:avLst/>
                <a:gdLst/>
                <a:ahLst/>
                <a:cxnLst/>
                <a:rect l="l" t="t" r="r" b="b"/>
                <a:pathLst>
                  <a:path w="3680" h="308" extrusionOk="0">
                    <a:moveTo>
                      <a:pt x="2584" y="0"/>
                    </a:moveTo>
                    <a:cubicBezTo>
                      <a:pt x="2447" y="0"/>
                      <a:pt x="2311" y="2"/>
                      <a:pt x="2178" y="2"/>
                    </a:cubicBezTo>
                    <a:cubicBezTo>
                      <a:pt x="2118" y="2"/>
                      <a:pt x="2059" y="2"/>
                      <a:pt x="2001" y="1"/>
                    </a:cubicBezTo>
                    <a:cubicBezTo>
                      <a:pt x="1358" y="1"/>
                      <a:pt x="715" y="13"/>
                      <a:pt x="84" y="84"/>
                    </a:cubicBezTo>
                    <a:cubicBezTo>
                      <a:pt x="1" y="108"/>
                      <a:pt x="1" y="203"/>
                      <a:pt x="84" y="203"/>
                    </a:cubicBezTo>
                    <a:cubicBezTo>
                      <a:pt x="715" y="286"/>
                      <a:pt x="1358" y="298"/>
                      <a:pt x="2001" y="298"/>
                    </a:cubicBezTo>
                    <a:cubicBezTo>
                      <a:pt x="2211" y="298"/>
                      <a:pt x="2427" y="307"/>
                      <a:pt x="2643" y="307"/>
                    </a:cubicBezTo>
                    <a:cubicBezTo>
                      <a:pt x="2988" y="307"/>
                      <a:pt x="3333" y="285"/>
                      <a:pt x="3656" y="167"/>
                    </a:cubicBezTo>
                    <a:cubicBezTo>
                      <a:pt x="3680" y="167"/>
                      <a:pt x="3680" y="132"/>
                      <a:pt x="3656" y="132"/>
                    </a:cubicBezTo>
                    <a:cubicBezTo>
                      <a:pt x="3316" y="16"/>
                      <a:pt x="2947" y="0"/>
                      <a:pt x="258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8" name="Google Shape;848;p33"/>
              <p:cNvSpPr/>
              <p:nvPr/>
            </p:nvSpPr>
            <p:spPr>
              <a:xfrm>
                <a:off x="3629600" y="2779200"/>
                <a:ext cx="86350" cy="10350"/>
              </a:xfrm>
              <a:custGeom>
                <a:avLst/>
                <a:gdLst/>
                <a:ahLst/>
                <a:cxnLst/>
                <a:rect l="l" t="t" r="r" b="b"/>
                <a:pathLst>
                  <a:path w="3454" h="414" extrusionOk="0">
                    <a:moveTo>
                      <a:pt x="2084" y="1"/>
                    </a:moveTo>
                    <a:cubicBezTo>
                      <a:pt x="1388" y="1"/>
                      <a:pt x="667" y="92"/>
                      <a:pt x="60" y="149"/>
                    </a:cubicBezTo>
                    <a:cubicBezTo>
                      <a:pt x="1" y="149"/>
                      <a:pt x="1" y="244"/>
                      <a:pt x="60" y="244"/>
                    </a:cubicBezTo>
                    <a:cubicBezTo>
                      <a:pt x="713" y="297"/>
                      <a:pt x="1487" y="413"/>
                      <a:pt x="2221" y="413"/>
                    </a:cubicBezTo>
                    <a:cubicBezTo>
                      <a:pt x="2639" y="413"/>
                      <a:pt x="3044" y="376"/>
                      <a:pt x="3406" y="268"/>
                    </a:cubicBezTo>
                    <a:cubicBezTo>
                      <a:pt x="3454" y="256"/>
                      <a:pt x="3454" y="185"/>
                      <a:pt x="3406" y="161"/>
                    </a:cubicBezTo>
                    <a:cubicBezTo>
                      <a:pt x="3005" y="42"/>
                      <a:pt x="2550" y="1"/>
                      <a:pt x="208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49" name="Google Shape;849;p33"/>
              <p:cNvSpPr/>
              <p:nvPr/>
            </p:nvSpPr>
            <p:spPr>
              <a:xfrm>
                <a:off x="3632875" y="2752700"/>
                <a:ext cx="86350" cy="7900"/>
              </a:xfrm>
              <a:custGeom>
                <a:avLst/>
                <a:gdLst/>
                <a:ahLst/>
                <a:cxnLst/>
                <a:rect l="l" t="t" r="r" b="b"/>
                <a:pathLst>
                  <a:path w="3454" h="316" extrusionOk="0">
                    <a:moveTo>
                      <a:pt x="2559" y="0"/>
                    </a:moveTo>
                    <a:cubicBezTo>
                      <a:pt x="2320" y="0"/>
                      <a:pt x="2079" y="13"/>
                      <a:pt x="1846" y="18"/>
                    </a:cubicBezTo>
                    <a:cubicBezTo>
                      <a:pt x="1251" y="18"/>
                      <a:pt x="668" y="30"/>
                      <a:pt x="96" y="90"/>
                    </a:cubicBezTo>
                    <a:cubicBezTo>
                      <a:pt x="13" y="114"/>
                      <a:pt x="1" y="209"/>
                      <a:pt x="96" y="221"/>
                    </a:cubicBezTo>
                    <a:cubicBezTo>
                      <a:pt x="668" y="280"/>
                      <a:pt x="1251" y="304"/>
                      <a:pt x="1846" y="304"/>
                    </a:cubicBezTo>
                    <a:cubicBezTo>
                      <a:pt x="2069" y="304"/>
                      <a:pt x="2298" y="315"/>
                      <a:pt x="2526" y="315"/>
                    </a:cubicBezTo>
                    <a:cubicBezTo>
                      <a:pt x="2823" y="315"/>
                      <a:pt x="3118" y="296"/>
                      <a:pt x="3394" y="209"/>
                    </a:cubicBezTo>
                    <a:cubicBezTo>
                      <a:pt x="3454" y="185"/>
                      <a:pt x="3454" y="114"/>
                      <a:pt x="3394" y="90"/>
                    </a:cubicBezTo>
                    <a:cubicBezTo>
                      <a:pt x="3128" y="18"/>
                      <a:pt x="2845" y="0"/>
                      <a:pt x="255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0" name="Google Shape;850;p33"/>
              <p:cNvSpPr/>
              <p:nvPr/>
            </p:nvSpPr>
            <p:spPr>
              <a:xfrm>
                <a:off x="3637050" y="2724650"/>
                <a:ext cx="83675" cy="7675"/>
              </a:xfrm>
              <a:custGeom>
                <a:avLst/>
                <a:gdLst/>
                <a:ahLst/>
                <a:cxnLst/>
                <a:rect l="l" t="t" r="r" b="b"/>
                <a:pathLst>
                  <a:path w="3347" h="307" extrusionOk="0">
                    <a:moveTo>
                      <a:pt x="1644" y="0"/>
                    </a:moveTo>
                    <a:cubicBezTo>
                      <a:pt x="1117" y="0"/>
                      <a:pt x="590" y="27"/>
                      <a:pt x="60" y="105"/>
                    </a:cubicBezTo>
                    <a:cubicBezTo>
                      <a:pt x="0" y="116"/>
                      <a:pt x="0" y="200"/>
                      <a:pt x="60" y="224"/>
                    </a:cubicBezTo>
                    <a:cubicBezTo>
                      <a:pt x="508" y="284"/>
                      <a:pt x="954" y="306"/>
                      <a:pt x="1399" y="306"/>
                    </a:cubicBezTo>
                    <a:cubicBezTo>
                      <a:pt x="2007" y="306"/>
                      <a:pt x="2615" y="265"/>
                      <a:pt x="3227" y="224"/>
                    </a:cubicBezTo>
                    <a:cubicBezTo>
                      <a:pt x="3346" y="200"/>
                      <a:pt x="3346" y="57"/>
                      <a:pt x="3227" y="57"/>
                    </a:cubicBezTo>
                    <a:cubicBezTo>
                      <a:pt x="2697" y="27"/>
                      <a:pt x="2170" y="0"/>
                      <a:pt x="164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1" name="Google Shape;851;p33"/>
              <p:cNvSpPr/>
              <p:nvPr/>
            </p:nvSpPr>
            <p:spPr>
              <a:xfrm>
                <a:off x="3638825" y="2694500"/>
                <a:ext cx="84575" cy="8250"/>
              </a:xfrm>
              <a:custGeom>
                <a:avLst/>
                <a:gdLst/>
                <a:ahLst/>
                <a:cxnLst/>
                <a:rect l="l" t="t" r="r" b="b"/>
                <a:pathLst>
                  <a:path w="3383" h="330" extrusionOk="0">
                    <a:moveTo>
                      <a:pt x="828" y="1"/>
                    </a:moveTo>
                    <a:cubicBezTo>
                      <a:pt x="575" y="1"/>
                      <a:pt x="322" y="19"/>
                      <a:pt x="72" y="84"/>
                    </a:cubicBezTo>
                    <a:cubicBezTo>
                      <a:pt x="1" y="96"/>
                      <a:pt x="1" y="203"/>
                      <a:pt x="72" y="215"/>
                    </a:cubicBezTo>
                    <a:cubicBezTo>
                      <a:pt x="367" y="311"/>
                      <a:pt x="680" y="329"/>
                      <a:pt x="997" y="329"/>
                    </a:cubicBezTo>
                    <a:cubicBezTo>
                      <a:pt x="1193" y="329"/>
                      <a:pt x="1389" y="322"/>
                      <a:pt x="1584" y="322"/>
                    </a:cubicBezTo>
                    <a:cubicBezTo>
                      <a:pt x="1744" y="322"/>
                      <a:pt x="1905" y="323"/>
                      <a:pt x="2066" y="323"/>
                    </a:cubicBezTo>
                    <a:cubicBezTo>
                      <a:pt x="2470" y="323"/>
                      <a:pt x="2875" y="317"/>
                      <a:pt x="3275" y="275"/>
                    </a:cubicBezTo>
                    <a:cubicBezTo>
                      <a:pt x="3382" y="263"/>
                      <a:pt x="3382" y="144"/>
                      <a:pt x="3275" y="132"/>
                    </a:cubicBezTo>
                    <a:cubicBezTo>
                      <a:pt x="2716" y="72"/>
                      <a:pt x="2144" y="37"/>
                      <a:pt x="1584" y="25"/>
                    </a:cubicBezTo>
                    <a:cubicBezTo>
                      <a:pt x="1334" y="19"/>
                      <a:pt x="1081" y="1"/>
                      <a:pt x="82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2" name="Google Shape;852;p33"/>
              <p:cNvSpPr/>
              <p:nvPr/>
            </p:nvSpPr>
            <p:spPr>
              <a:xfrm>
                <a:off x="3645075" y="2666750"/>
                <a:ext cx="73550" cy="7800"/>
              </a:xfrm>
              <a:custGeom>
                <a:avLst/>
                <a:gdLst/>
                <a:ahLst/>
                <a:cxnLst/>
                <a:rect l="l" t="t" r="r" b="b"/>
                <a:pathLst>
                  <a:path w="2942" h="312" extrusionOk="0">
                    <a:moveTo>
                      <a:pt x="1618" y="1"/>
                    </a:moveTo>
                    <a:cubicBezTo>
                      <a:pt x="1101" y="1"/>
                      <a:pt x="585" y="38"/>
                      <a:pt x="60" y="99"/>
                    </a:cubicBezTo>
                    <a:cubicBezTo>
                      <a:pt x="1" y="99"/>
                      <a:pt x="1" y="182"/>
                      <a:pt x="60" y="182"/>
                    </a:cubicBezTo>
                    <a:cubicBezTo>
                      <a:pt x="659" y="252"/>
                      <a:pt x="1257" y="312"/>
                      <a:pt x="1859" y="312"/>
                    </a:cubicBezTo>
                    <a:cubicBezTo>
                      <a:pt x="2179" y="312"/>
                      <a:pt x="2500" y="295"/>
                      <a:pt x="2823" y="254"/>
                    </a:cubicBezTo>
                    <a:cubicBezTo>
                      <a:pt x="2942" y="254"/>
                      <a:pt x="2942" y="99"/>
                      <a:pt x="2823" y="75"/>
                    </a:cubicBezTo>
                    <a:cubicBezTo>
                      <a:pt x="2418" y="23"/>
                      <a:pt x="2018" y="1"/>
                      <a:pt x="161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3" name="Google Shape;853;p33"/>
              <p:cNvSpPr/>
              <p:nvPr/>
            </p:nvSpPr>
            <p:spPr>
              <a:xfrm>
                <a:off x="3649550" y="2637825"/>
                <a:ext cx="86950" cy="9900"/>
              </a:xfrm>
              <a:custGeom>
                <a:avLst/>
                <a:gdLst/>
                <a:ahLst/>
                <a:cxnLst/>
                <a:rect l="l" t="t" r="r" b="b"/>
                <a:pathLst>
                  <a:path w="3478" h="396" extrusionOk="0">
                    <a:moveTo>
                      <a:pt x="1820" y="1"/>
                    </a:moveTo>
                    <a:cubicBezTo>
                      <a:pt x="1215" y="1"/>
                      <a:pt x="605" y="49"/>
                      <a:pt x="60" y="137"/>
                    </a:cubicBezTo>
                    <a:cubicBezTo>
                      <a:pt x="1" y="149"/>
                      <a:pt x="1" y="244"/>
                      <a:pt x="60" y="256"/>
                    </a:cubicBezTo>
                    <a:cubicBezTo>
                      <a:pt x="595" y="348"/>
                      <a:pt x="1194" y="396"/>
                      <a:pt x="1789" y="396"/>
                    </a:cubicBezTo>
                    <a:cubicBezTo>
                      <a:pt x="2346" y="396"/>
                      <a:pt x="2899" y="354"/>
                      <a:pt x="3394" y="268"/>
                    </a:cubicBezTo>
                    <a:cubicBezTo>
                      <a:pt x="3477" y="256"/>
                      <a:pt x="3477" y="137"/>
                      <a:pt x="3394" y="125"/>
                    </a:cubicBezTo>
                    <a:cubicBezTo>
                      <a:pt x="2908" y="40"/>
                      <a:pt x="2366" y="1"/>
                      <a:pt x="182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4" name="Google Shape;854;p33"/>
              <p:cNvSpPr/>
              <p:nvPr/>
            </p:nvSpPr>
            <p:spPr>
              <a:xfrm>
                <a:off x="3653125" y="2610325"/>
                <a:ext cx="69975" cy="8350"/>
              </a:xfrm>
              <a:custGeom>
                <a:avLst/>
                <a:gdLst/>
                <a:ahLst/>
                <a:cxnLst/>
                <a:rect l="l" t="t" r="r" b="b"/>
                <a:pathLst>
                  <a:path w="2799" h="334" extrusionOk="0">
                    <a:moveTo>
                      <a:pt x="1249" y="1"/>
                    </a:moveTo>
                    <a:cubicBezTo>
                      <a:pt x="838" y="1"/>
                      <a:pt x="427" y="30"/>
                      <a:pt x="36" y="106"/>
                    </a:cubicBezTo>
                    <a:cubicBezTo>
                      <a:pt x="0" y="117"/>
                      <a:pt x="0" y="189"/>
                      <a:pt x="36" y="213"/>
                    </a:cubicBezTo>
                    <a:cubicBezTo>
                      <a:pt x="456" y="300"/>
                      <a:pt x="892" y="333"/>
                      <a:pt x="1330" y="333"/>
                    </a:cubicBezTo>
                    <a:cubicBezTo>
                      <a:pt x="1788" y="333"/>
                      <a:pt x="2247" y="297"/>
                      <a:pt x="2691" y="248"/>
                    </a:cubicBezTo>
                    <a:cubicBezTo>
                      <a:pt x="2798" y="237"/>
                      <a:pt x="2798" y="106"/>
                      <a:pt x="2691" y="94"/>
                    </a:cubicBezTo>
                    <a:cubicBezTo>
                      <a:pt x="2231" y="42"/>
                      <a:pt x="1740" y="1"/>
                      <a:pt x="124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5" name="Google Shape;855;p33"/>
              <p:cNvSpPr/>
              <p:nvPr/>
            </p:nvSpPr>
            <p:spPr>
              <a:xfrm>
                <a:off x="3660575" y="2553800"/>
                <a:ext cx="58650" cy="8950"/>
              </a:xfrm>
              <a:custGeom>
                <a:avLst/>
                <a:gdLst/>
                <a:ahLst/>
                <a:cxnLst/>
                <a:rect l="l" t="t" r="r" b="b"/>
                <a:pathLst>
                  <a:path w="2346" h="358" extrusionOk="0">
                    <a:moveTo>
                      <a:pt x="1345" y="0"/>
                    </a:moveTo>
                    <a:cubicBezTo>
                      <a:pt x="905" y="0"/>
                      <a:pt x="460" y="52"/>
                      <a:pt x="60" y="128"/>
                    </a:cubicBezTo>
                    <a:cubicBezTo>
                      <a:pt x="0" y="152"/>
                      <a:pt x="0" y="235"/>
                      <a:pt x="60" y="247"/>
                    </a:cubicBezTo>
                    <a:cubicBezTo>
                      <a:pt x="405" y="319"/>
                      <a:pt x="783" y="357"/>
                      <a:pt x="1162" y="357"/>
                    </a:cubicBezTo>
                    <a:cubicBezTo>
                      <a:pt x="1542" y="357"/>
                      <a:pt x="1923" y="319"/>
                      <a:pt x="2274" y="235"/>
                    </a:cubicBezTo>
                    <a:cubicBezTo>
                      <a:pt x="2346" y="223"/>
                      <a:pt x="2346" y="104"/>
                      <a:pt x="2274" y="92"/>
                    </a:cubicBezTo>
                    <a:cubicBezTo>
                      <a:pt x="1979" y="27"/>
                      <a:pt x="1663" y="0"/>
                      <a:pt x="134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6" name="Google Shape;856;p33"/>
              <p:cNvSpPr/>
              <p:nvPr/>
            </p:nvSpPr>
            <p:spPr>
              <a:xfrm>
                <a:off x="3656700" y="2582000"/>
                <a:ext cx="61925" cy="8375"/>
              </a:xfrm>
              <a:custGeom>
                <a:avLst/>
                <a:gdLst/>
                <a:ahLst/>
                <a:cxnLst/>
                <a:rect l="l" t="t" r="r" b="b"/>
                <a:pathLst>
                  <a:path w="2477" h="335" extrusionOk="0">
                    <a:moveTo>
                      <a:pt x="1480" y="0"/>
                    </a:moveTo>
                    <a:cubicBezTo>
                      <a:pt x="1009" y="0"/>
                      <a:pt x="536" y="49"/>
                      <a:pt x="72" y="107"/>
                    </a:cubicBezTo>
                    <a:cubicBezTo>
                      <a:pt x="0" y="119"/>
                      <a:pt x="0" y="203"/>
                      <a:pt x="72" y="227"/>
                    </a:cubicBezTo>
                    <a:cubicBezTo>
                      <a:pt x="513" y="289"/>
                      <a:pt x="963" y="335"/>
                      <a:pt x="1411" y="335"/>
                    </a:cubicBezTo>
                    <a:cubicBezTo>
                      <a:pt x="1736" y="335"/>
                      <a:pt x="2061" y="310"/>
                      <a:pt x="2382" y="250"/>
                    </a:cubicBezTo>
                    <a:cubicBezTo>
                      <a:pt x="2477" y="238"/>
                      <a:pt x="2477" y="96"/>
                      <a:pt x="2382" y="72"/>
                    </a:cubicBezTo>
                    <a:cubicBezTo>
                      <a:pt x="2084" y="21"/>
                      <a:pt x="1782" y="0"/>
                      <a:pt x="148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7" name="Google Shape;857;p33"/>
              <p:cNvSpPr/>
              <p:nvPr/>
            </p:nvSpPr>
            <p:spPr>
              <a:xfrm>
                <a:off x="3663850" y="2525100"/>
                <a:ext cx="53600" cy="8800"/>
              </a:xfrm>
              <a:custGeom>
                <a:avLst/>
                <a:gdLst/>
                <a:ahLst/>
                <a:cxnLst/>
                <a:rect l="l" t="t" r="r" b="b"/>
                <a:pathLst>
                  <a:path w="2144" h="352" extrusionOk="0">
                    <a:moveTo>
                      <a:pt x="1286" y="0"/>
                    </a:moveTo>
                    <a:cubicBezTo>
                      <a:pt x="872" y="0"/>
                      <a:pt x="448" y="56"/>
                      <a:pt x="60" y="121"/>
                    </a:cubicBezTo>
                    <a:cubicBezTo>
                      <a:pt x="0" y="133"/>
                      <a:pt x="0" y="228"/>
                      <a:pt x="60" y="240"/>
                    </a:cubicBezTo>
                    <a:cubicBezTo>
                      <a:pt x="414" y="302"/>
                      <a:pt x="815" y="351"/>
                      <a:pt x="1211" y="351"/>
                    </a:cubicBezTo>
                    <a:cubicBezTo>
                      <a:pt x="1508" y="351"/>
                      <a:pt x="1802" y="324"/>
                      <a:pt x="2072" y="252"/>
                    </a:cubicBezTo>
                    <a:cubicBezTo>
                      <a:pt x="2143" y="240"/>
                      <a:pt x="2143" y="121"/>
                      <a:pt x="2072" y="86"/>
                    </a:cubicBezTo>
                    <a:cubicBezTo>
                      <a:pt x="1822" y="24"/>
                      <a:pt x="1556" y="0"/>
                      <a:pt x="128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8" name="Google Shape;858;p33"/>
              <p:cNvSpPr/>
              <p:nvPr/>
            </p:nvSpPr>
            <p:spPr>
              <a:xfrm>
                <a:off x="3668600" y="2497050"/>
                <a:ext cx="48550" cy="9375"/>
              </a:xfrm>
              <a:custGeom>
                <a:avLst/>
                <a:gdLst/>
                <a:ahLst/>
                <a:cxnLst/>
                <a:rect l="l" t="t" r="r" b="b"/>
                <a:pathLst>
                  <a:path w="1942" h="375" extrusionOk="0">
                    <a:moveTo>
                      <a:pt x="1087" y="0"/>
                    </a:moveTo>
                    <a:cubicBezTo>
                      <a:pt x="742" y="0"/>
                      <a:pt x="390" y="43"/>
                      <a:pt x="72" y="124"/>
                    </a:cubicBezTo>
                    <a:cubicBezTo>
                      <a:pt x="1" y="136"/>
                      <a:pt x="1" y="243"/>
                      <a:pt x="72" y="279"/>
                    </a:cubicBezTo>
                    <a:cubicBezTo>
                      <a:pt x="329" y="344"/>
                      <a:pt x="608" y="375"/>
                      <a:pt x="888" y="375"/>
                    </a:cubicBezTo>
                    <a:cubicBezTo>
                      <a:pt x="1218" y="375"/>
                      <a:pt x="1550" y="332"/>
                      <a:pt x="1846" y="255"/>
                    </a:cubicBezTo>
                    <a:cubicBezTo>
                      <a:pt x="1941" y="231"/>
                      <a:pt x="1941" y="100"/>
                      <a:pt x="1846" y="76"/>
                    </a:cubicBezTo>
                    <a:cubicBezTo>
                      <a:pt x="1609" y="25"/>
                      <a:pt x="1350" y="0"/>
                      <a:pt x="108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59" name="Google Shape;859;p33"/>
              <p:cNvSpPr/>
              <p:nvPr/>
            </p:nvSpPr>
            <p:spPr>
              <a:xfrm>
                <a:off x="3671875" y="2469075"/>
                <a:ext cx="50625" cy="7800"/>
              </a:xfrm>
              <a:custGeom>
                <a:avLst/>
                <a:gdLst/>
                <a:ahLst/>
                <a:cxnLst/>
                <a:rect l="l" t="t" r="r" b="b"/>
                <a:pathLst>
                  <a:path w="2025" h="312" extrusionOk="0">
                    <a:moveTo>
                      <a:pt x="1394" y="0"/>
                    </a:moveTo>
                    <a:cubicBezTo>
                      <a:pt x="1282" y="0"/>
                      <a:pt x="1169" y="5"/>
                      <a:pt x="1060" y="5"/>
                    </a:cubicBezTo>
                    <a:cubicBezTo>
                      <a:pt x="715" y="5"/>
                      <a:pt x="393" y="41"/>
                      <a:pt x="60" y="112"/>
                    </a:cubicBezTo>
                    <a:cubicBezTo>
                      <a:pt x="1" y="124"/>
                      <a:pt x="1" y="219"/>
                      <a:pt x="60" y="231"/>
                    </a:cubicBezTo>
                    <a:cubicBezTo>
                      <a:pt x="310" y="285"/>
                      <a:pt x="553" y="311"/>
                      <a:pt x="805" y="311"/>
                    </a:cubicBezTo>
                    <a:cubicBezTo>
                      <a:pt x="889" y="311"/>
                      <a:pt x="974" y="308"/>
                      <a:pt x="1060" y="302"/>
                    </a:cubicBezTo>
                    <a:cubicBezTo>
                      <a:pt x="1169" y="302"/>
                      <a:pt x="1282" y="307"/>
                      <a:pt x="1394" y="307"/>
                    </a:cubicBezTo>
                    <a:cubicBezTo>
                      <a:pt x="1599" y="307"/>
                      <a:pt x="1804" y="292"/>
                      <a:pt x="1989" y="207"/>
                    </a:cubicBezTo>
                    <a:cubicBezTo>
                      <a:pt x="2025" y="183"/>
                      <a:pt x="2025" y="112"/>
                      <a:pt x="1989" y="100"/>
                    </a:cubicBezTo>
                    <a:cubicBezTo>
                      <a:pt x="1804" y="15"/>
                      <a:pt x="1599" y="0"/>
                      <a:pt x="139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0" name="Google Shape;860;p33"/>
              <p:cNvSpPr/>
              <p:nvPr/>
            </p:nvSpPr>
            <p:spPr>
              <a:xfrm>
                <a:off x="3676350" y="2440725"/>
                <a:ext cx="48225" cy="7700"/>
              </a:xfrm>
              <a:custGeom>
                <a:avLst/>
                <a:gdLst/>
                <a:ahLst/>
                <a:cxnLst/>
                <a:rect l="l" t="t" r="r" b="b"/>
                <a:pathLst>
                  <a:path w="1929" h="308" extrusionOk="0">
                    <a:moveTo>
                      <a:pt x="1280" y="1"/>
                    </a:moveTo>
                    <a:cubicBezTo>
                      <a:pt x="1189" y="1"/>
                      <a:pt x="1098" y="4"/>
                      <a:pt x="1012" y="8"/>
                    </a:cubicBezTo>
                    <a:cubicBezTo>
                      <a:pt x="703" y="32"/>
                      <a:pt x="381" y="32"/>
                      <a:pt x="83" y="103"/>
                    </a:cubicBezTo>
                    <a:cubicBezTo>
                      <a:pt x="0" y="115"/>
                      <a:pt x="0" y="222"/>
                      <a:pt x="83" y="234"/>
                    </a:cubicBezTo>
                    <a:cubicBezTo>
                      <a:pt x="393" y="305"/>
                      <a:pt x="703" y="305"/>
                      <a:pt x="1012" y="305"/>
                    </a:cubicBezTo>
                    <a:cubicBezTo>
                      <a:pt x="1094" y="305"/>
                      <a:pt x="1177" y="307"/>
                      <a:pt x="1262" y="307"/>
                    </a:cubicBezTo>
                    <a:cubicBezTo>
                      <a:pt x="1472" y="307"/>
                      <a:pt x="1686" y="295"/>
                      <a:pt x="1881" y="210"/>
                    </a:cubicBezTo>
                    <a:cubicBezTo>
                      <a:pt x="1929" y="174"/>
                      <a:pt x="1929" y="115"/>
                      <a:pt x="1881" y="103"/>
                    </a:cubicBezTo>
                    <a:cubicBezTo>
                      <a:pt x="1707" y="20"/>
                      <a:pt x="1491" y="1"/>
                      <a:pt x="128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1" name="Google Shape;861;p33"/>
              <p:cNvSpPr/>
              <p:nvPr/>
            </p:nvSpPr>
            <p:spPr>
              <a:xfrm>
                <a:off x="3677525" y="2410850"/>
                <a:ext cx="47950" cy="10125"/>
              </a:xfrm>
              <a:custGeom>
                <a:avLst/>
                <a:gdLst/>
                <a:ahLst/>
                <a:cxnLst/>
                <a:rect l="l" t="t" r="r" b="b"/>
                <a:pathLst>
                  <a:path w="1918" h="405" extrusionOk="0">
                    <a:moveTo>
                      <a:pt x="1163" y="1"/>
                    </a:moveTo>
                    <a:cubicBezTo>
                      <a:pt x="784" y="1"/>
                      <a:pt x="386" y="74"/>
                      <a:pt x="60" y="131"/>
                    </a:cubicBezTo>
                    <a:cubicBezTo>
                      <a:pt x="1" y="155"/>
                      <a:pt x="1" y="250"/>
                      <a:pt x="60" y="274"/>
                    </a:cubicBezTo>
                    <a:cubicBezTo>
                      <a:pt x="379" y="331"/>
                      <a:pt x="779" y="404"/>
                      <a:pt x="1160" y="404"/>
                    </a:cubicBezTo>
                    <a:cubicBezTo>
                      <a:pt x="1419" y="404"/>
                      <a:pt x="1670" y="370"/>
                      <a:pt x="1882" y="274"/>
                    </a:cubicBezTo>
                    <a:cubicBezTo>
                      <a:pt x="1918" y="250"/>
                      <a:pt x="1918" y="167"/>
                      <a:pt x="1882" y="131"/>
                    </a:cubicBezTo>
                    <a:cubicBezTo>
                      <a:pt x="1670" y="35"/>
                      <a:pt x="1421" y="1"/>
                      <a:pt x="116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2" name="Google Shape;862;p33"/>
              <p:cNvSpPr/>
              <p:nvPr/>
            </p:nvSpPr>
            <p:spPr>
              <a:xfrm>
                <a:off x="3683475" y="2382975"/>
                <a:ext cx="47650" cy="9200"/>
              </a:xfrm>
              <a:custGeom>
                <a:avLst/>
                <a:gdLst/>
                <a:ahLst/>
                <a:cxnLst/>
                <a:rect l="l" t="t" r="r" b="b"/>
                <a:pathLst>
                  <a:path w="1906" h="368" extrusionOk="0">
                    <a:moveTo>
                      <a:pt x="1113" y="0"/>
                    </a:moveTo>
                    <a:cubicBezTo>
                      <a:pt x="749" y="0"/>
                      <a:pt x="373" y="60"/>
                      <a:pt x="60" y="115"/>
                    </a:cubicBezTo>
                    <a:cubicBezTo>
                      <a:pt x="1" y="139"/>
                      <a:pt x="1" y="222"/>
                      <a:pt x="60" y="234"/>
                    </a:cubicBezTo>
                    <a:cubicBezTo>
                      <a:pt x="384" y="299"/>
                      <a:pt x="777" y="368"/>
                      <a:pt x="1153" y="368"/>
                    </a:cubicBezTo>
                    <a:cubicBezTo>
                      <a:pt x="1399" y="368"/>
                      <a:pt x="1639" y="338"/>
                      <a:pt x="1846" y="258"/>
                    </a:cubicBezTo>
                    <a:cubicBezTo>
                      <a:pt x="1906" y="234"/>
                      <a:pt x="1906" y="151"/>
                      <a:pt x="1846" y="115"/>
                    </a:cubicBezTo>
                    <a:cubicBezTo>
                      <a:pt x="1628" y="31"/>
                      <a:pt x="1374" y="0"/>
                      <a:pt x="111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3" name="Google Shape;863;p33"/>
              <p:cNvSpPr/>
              <p:nvPr/>
            </p:nvSpPr>
            <p:spPr>
              <a:xfrm>
                <a:off x="3687350" y="2355575"/>
                <a:ext cx="38725" cy="7775"/>
              </a:xfrm>
              <a:custGeom>
                <a:avLst/>
                <a:gdLst/>
                <a:ahLst/>
                <a:cxnLst/>
                <a:rect l="l" t="t" r="r" b="b"/>
                <a:pathLst>
                  <a:path w="1549" h="311" extrusionOk="0">
                    <a:moveTo>
                      <a:pt x="1027" y="1"/>
                    </a:moveTo>
                    <a:cubicBezTo>
                      <a:pt x="947" y="1"/>
                      <a:pt x="866" y="5"/>
                      <a:pt x="786" y="9"/>
                    </a:cubicBezTo>
                    <a:cubicBezTo>
                      <a:pt x="536" y="9"/>
                      <a:pt x="274" y="20"/>
                      <a:pt x="36" y="116"/>
                    </a:cubicBezTo>
                    <a:cubicBezTo>
                      <a:pt x="1" y="128"/>
                      <a:pt x="1" y="199"/>
                      <a:pt x="36" y="223"/>
                    </a:cubicBezTo>
                    <a:cubicBezTo>
                      <a:pt x="225" y="289"/>
                      <a:pt x="429" y="310"/>
                      <a:pt x="630" y="310"/>
                    </a:cubicBezTo>
                    <a:cubicBezTo>
                      <a:pt x="682" y="310"/>
                      <a:pt x="735" y="309"/>
                      <a:pt x="786" y="306"/>
                    </a:cubicBezTo>
                    <a:cubicBezTo>
                      <a:pt x="834" y="306"/>
                      <a:pt x="882" y="307"/>
                      <a:pt x="930" y="307"/>
                    </a:cubicBezTo>
                    <a:cubicBezTo>
                      <a:pt x="1124" y="307"/>
                      <a:pt x="1320" y="299"/>
                      <a:pt x="1501" y="223"/>
                    </a:cubicBezTo>
                    <a:cubicBezTo>
                      <a:pt x="1548" y="187"/>
                      <a:pt x="1548" y="116"/>
                      <a:pt x="1501" y="80"/>
                    </a:cubicBezTo>
                    <a:cubicBezTo>
                      <a:pt x="1350" y="16"/>
                      <a:pt x="1189" y="1"/>
                      <a:pt x="10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4" name="Google Shape;864;p33"/>
              <p:cNvSpPr/>
              <p:nvPr/>
            </p:nvSpPr>
            <p:spPr>
              <a:xfrm>
                <a:off x="3690625" y="2327475"/>
                <a:ext cx="29800" cy="7125"/>
              </a:xfrm>
              <a:custGeom>
                <a:avLst/>
                <a:gdLst/>
                <a:ahLst/>
                <a:cxnLst/>
                <a:rect l="l" t="t" r="r" b="b"/>
                <a:pathLst>
                  <a:path w="1192" h="285" extrusionOk="0">
                    <a:moveTo>
                      <a:pt x="767" y="1"/>
                    </a:moveTo>
                    <a:cubicBezTo>
                      <a:pt x="530" y="1"/>
                      <a:pt x="276" y="57"/>
                      <a:pt x="60" y="97"/>
                    </a:cubicBezTo>
                    <a:cubicBezTo>
                      <a:pt x="1" y="109"/>
                      <a:pt x="1" y="192"/>
                      <a:pt x="60" y="192"/>
                    </a:cubicBezTo>
                    <a:cubicBezTo>
                      <a:pt x="270" y="231"/>
                      <a:pt x="509" y="285"/>
                      <a:pt x="740" y="285"/>
                    </a:cubicBezTo>
                    <a:cubicBezTo>
                      <a:pt x="863" y="285"/>
                      <a:pt x="984" y="269"/>
                      <a:pt x="1096" y="228"/>
                    </a:cubicBezTo>
                    <a:cubicBezTo>
                      <a:pt x="1191" y="216"/>
                      <a:pt x="1191" y="73"/>
                      <a:pt x="1096" y="49"/>
                    </a:cubicBezTo>
                    <a:cubicBezTo>
                      <a:pt x="994" y="14"/>
                      <a:pt x="883" y="1"/>
                      <a:pt x="76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5" name="Google Shape;865;p33"/>
              <p:cNvSpPr/>
              <p:nvPr/>
            </p:nvSpPr>
            <p:spPr>
              <a:xfrm>
                <a:off x="3692700" y="2298575"/>
                <a:ext cx="25050" cy="8050"/>
              </a:xfrm>
              <a:custGeom>
                <a:avLst/>
                <a:gdLst/>
                <a:ahLst/>
                <a:cxnLst/>
                <a:rect l="l" t="t" r="r" b="b"/>
                <a:pathLst>
                  <a:path w="1002" h="322" extrusionOk="0">
                    <a:moveTo>
                      <a:pt x="518" y="1"/>
                    </a:moveTo>
                    <a:cubicBezTo>
                      <a:pt x="358" y="1"/>
                      <a:pt x="196" y="34"/>
                      <a:pt x="49" y="98"/>
                    </a:cubicBezTo>
                    <a:cubicBezTo>
                      <a:pt x="1" y="122"/>
                      <a:pt x="1" y="205"/>
                      <a:pt x="49" y="217"/>
                    </a:cubicBezTo>
                    <a:cubicBezTo>
                      <a:pt x="203" y="284"/>
                      <a:pt x="373" y="321"/>
                      <a:pt x="541" y="321"/>
                    </a:cubicBezTo>
                    <a:cubicBezTo>
                      <a:pt x="671" y="321"/>
                      <a:pt x="799" y="299"/>
                      <a:pt x="918" y="253"/>
                    </a:cubicBezTo>
                    <a:cubicBezTo>
                      <a:pt x="1001" y="217"/>
                      <a:pt x="1001" y="98"/>
                      <a:pt x="918" y="74"/>
                    </a:cubicBezTo>
                    <a:cubicBezTo>
                      <a:pt x="792" y="25"/>
                      <a:pt x="655" y="1"/>
                      <a:pt x="51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6" name="Google Shape;866;p33"/>
              <p:cNvSpPr/>
              <p:nvPr/>
            </p:nvSpPr>
            <p:spPr>
              <a:xfrm>
                <a:off x="3697775" y="2269875"/>
                <a:ext cx="24425" cy="8650"/>
              </a:xfrm>
              <a:custGeom>
                <a:avLst/>
                <a:gdLst/>
                <a:ahLst/>
                <a:cxnLst/>
                <a:rect l="l" t="t" r="r" b="b"/>
                <a:pathLst>
                  <a:path w="977" h="346" extrusionOk="0">
                    <a:moveTo>
                      <a:pt x="620" y="1"/>
                    </a:moveTo>
                    <a:cubicBezTo>
                      <a:pt x="422" y="1"/>
                      <a:pt x="204" y="64"/>
                      <a:pt x="60" y="115"/>
                    </a:cubicBezTo>
                    <a:cubicBezTo>
                      <a:pt x="0" y="139"/>
                      <a:pt x="0" y="222"/>
                      <a:pt x="60" y="234"/>
                    </a:cubicBezTo>
                    <a:cubicBezTo>
                      <a:pt x="201" y="283"/>
                      <a:pt x="414" y="345"/>
                      <a:pt x="608" y="345"/>
                    </a:cubicBezTo>
                    <a:cubicBezTo>
                      <a:pt x="741" y="345"/>
                      <a:pt x="866" y="316"/>
                      <a:pt x="953" y="234"/>
                    </a:cubicBezTo>
                    <a:cubicBezTo>
                      <a:pt x="977" y="210"/>
                      <a:pt x="977" y="150"/>
                      <a:pt x="953" y="103"/>
                    </a:cubicBezTo>
                    <a:cubicBezTo>
                      <a:pt x="868" y="28"/>
                      <a:pt x="749" y="1"/>
                      <a:pt x="62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7" name="Google Shape;867;p33"/>
              <p:cNvSpPr/>
              <p:nvPr/>
            </p:nvSpPr>
            <p:spPr>
              <a:xfrm>
                <a:off x="3699550" y="2242875"/>
                <a:ext cx="22050" cy="5550"/>
              </a:xfrm>
              <a:custGeom>
                <a:avLst/>
                <a:gdLst/>
                <a:ahLst/>
                <a:cxnLst/>
                <a:rect l="l" t="t" r="r" b="b"/>
                <a:pathLst>
                  <a:path w="882" h="222" extrusionOk="0">
                    <a:moveTo>
                      <a:pt x="461" y="1"/>
                    </a:moveTo>
                    <a:cubicBezTo>
                      <a:pt x="328" y="1"/>
                      <a:pt x="198" y="19"/>
                      <a:pt x="60" y="52"/>
                    </a:cubicBezTo>
                    <a:cubicBezTo>
                      <a:pt x="1" y="64"/>
                      <a:pt x="1" y="159"/>
                      <a:pt x="60" y="171"/>
                    </a:cubicBezTo>
                    <a:cubicBezTo>
                      <a:pt x="204" y="204"/>
                      <a:pt x="337" y="222"/>
                      <a:pt x="470" y="222"/>
                    </a:cubicBezTo>
                    <a:cubicBezTo>
                      <a:pt x="578" y="222"/>
                      <a:pt x="686" y="210"/>
                      <a:pt x="799" y="183"/>
                    </a:cubicBezTo>
                    <a:cubicBezTo>
                      <a:pt x="882" y="183"/>
                      <a:pt x="882" y="52"/>
                      <a:pt x="799" y="40"/>
                    </a:cubicBezTo>
                    <a:cubicBezTo>
                      <a:pt x="681" y="13"/>
                      <a:pt x="570" y="1"/>
                      <a:pt x="46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8" name="Google Shape;868;p33"/>
              <p:cNvSpPr/>
              <p:nvPr/>
            </p:nvSpPr>
            <p:spPr>
              <a:xfrm>
                <a:off x="2796475" y="2912100"/>
                <a:ext cx="919175" cy="232200"/>
              </a:xfrm>
              <a:custGeom>
                <a:avLst/>
                <a:gdLst/>
                <a:ahLst/>
                <a:cxnLst/>
                <a:rect l="l" t="t" r="r" b="b"/>
                <a:pathLst>
                  <a:path w="36767" h="9288" extrusionOk="0">
                    <a:moveTo>
                      <a:pt x="31921" y="0"/>
                    </a:moveTo>
                    <a:lnTo>
                      <a:pt x="0" y="4834"/>
                    </a:lnTo>
                    <a:lnTo>
                      <a:pt x="32397" y="9287"/>
                    </a:lnTo>
                    <a:lnTo>
                      <a:pt x="36767" y="4644"/>
                    </a:lnTo>
                    <a:lnTo>
                      <a:pt x="31921"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69" name="Google Shape;869;p33"/>
              <p:cNvSpPr/>
              <p:nvPr/>
            </p:nvSpPr>
            <p:spPr>
              <a:xfrm>
                <a:off x="2795275" y="2904650"/>
                <a:ext cx="930200" cy="247075"/>
              </a:xfrm>
              <a:custGeom>
                <a:avLst/>
                <a:gdLst/>
                <a:ahLst/>
                <a:cxnLst/>
                <a:rect l="l" t="t" r="r" b="b"/>
                <a:pathLst>
                  <a:path w="37208" h="9883" extrusionOk="0">
                    <a:moveTo>
                      <a:pt x="31886" y="608"/>
                    </a:moveTo>
                    <a:lnTo>
                      <a:pt x="36410" y="4954"/>
                    </a:lnTo>
                    <a:lnTo>
                      <a:pt x="32350" y="9287"/>
                    </a:lnTo>
                    <a:lnTo>
                      <a:pt x="2048" y="5120"/>
                    </a:lnTo>
                    <a:lnTo>
                      <a:pt x="31886" y="608"/>
                    </a:lnTo>
                    <a:close/>
                    <a:moveTo>
                      <a:pt x="32076" y="1"/>
                    </a:moveTo>
                    <a:lnTo>
                      <a:pt x="1" y="4846"/>
                    </a:lnTo>
                    <a:lnTo>
                      <a:pt x="1" y="5418"/>
                    </a:lnTo>
                    <a:lnTo>
                      <a:pt x="32409" y="9871"/>
                    </a:lnTo>
                    <a:lnTo>
                      <a:pt x="32552" y="9883"/>
                    </a:lnTo>
                    <a:lnTo>
                      <a:pt x="37208" y="4942"/>
                    </a:lnTo>
                    <a:lnTo>
                      <a:pt x="3207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0" name="Google Shape;870;p33"/>
              <p:cNvSpPr/>
              <p:nvPr/>
            </p:nvSpPr>
            <p:spPr>
              <a:xfrm>
                <a:off x="3664425" y="3008900"/>
                <a:ext cx="11950" cy="98400"/>
              </a:xfrm>
              <a:custGeom>
                <a:avLst/>
                <a:gdLst/>
                <a:ahLst/>
                <a:cxnLst/>
                <a:rect l="l" t="t" r="r" b="b"/>
                <a:pathLst>
                  <a:path w="478" h="3936" extrusionOk="0">
                    <a:moveTo>
                      <a:pt x="239" y="1"/>
                    </a:moveTo>
                    <a:cubicBezTo>
                      <a:pt x="209" y="1"/>
                      <a:pt x="179" y="16"/>
                      <a:pt x="179" y="45"/>
                    </a:cubicBezTo>
                    <a:cubicBezTo>
                      <a:pt x="1" y="1308"/>
                      <a:pt x="84" y="2629"/>
                      <a:pt x="203" y="3891"/>
                    </a:cubicBezTo>
                    <a:cubicBezTo>
                      <a:pt x="203" y="3921"/>
                      <a:pt x="224" y="3936"/>
                      <a:pt x="245" y="3936"/>
                    </a:cubicBezTo>
                    <a:cubicBezTo>
                      <a:pt x="266" y="3936"/>
                      <a:pt x="287" y="3921"/>
                      <a:pt x="287" y="3891"/>
                    </a:cubicBezTo>
                    <a:cubicBezTo>
                      <a:pt x="406" y="2629"/>
                      <a:pt x="477" y="1308"/>
                      <a:pt x="299" y="45"/>
                    </a:cubicBezTo>
                    <a:cubicBezTo>
                      <a:pt x="299" y="16"/>
                      <a:pt x="269" y="1"/>
                      <a:pt x="2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1" name="Google Shape;871;p33"/>
              <p:cNvSpPr/>
              <p:nvPr/>
            </p:nvSpPr>
            <p:spPr>
              <a:xfrm>
                <a:off x="3635850" y="3002200"/>
                <a:ext cx="12825" cy="104875"/>
              </a:xfrm>
              <a:custGeom>
                <a:avLst/>
                <a:gdLst/>
                <a:ahLst/>
                <a:cxnLst/>
                <a:rect l="l" t="t" r="r" b="b"/>
                <a:pathLst>
                  <a:path w="513" h="4195" extrusionOk="0">
                    <a:moveTo>
                      <a:pt x="251" y="1"/>
                    </a:moveTo>
                    <a:cubicBezTo>
                      <a:pt x="233" y="1"/>
                      <a:pt x="215" y="10"/>
                      <a:pt x="215" y="28"/>
                    </a:cubicBezTo>
                    <a:cubicBezTo>
                      <a:pt x="1" y="1337"/>
                      <a:pt x="96" y="2838"/>
                      <a:pt x="215" y="4159"/>
                    </a:cubicBezTo>
                    <a:cubicBezTo>
                      <a:pt x="215" y="4183"/>
                      <a:pt x="233" y="4195"/>
                      <a:pt x="251" y="4195"/>
                    </a:cubicBezTo>
                    <a:cubicBezTo>
                      <a:pt x="269" y="4195"/>
                      <a:pt x="287" y="4183"/>
                      <a:pt x="287" y="4159"/>
                    </a:cubicBezTo>
                    <a:cubicBezTo>
                      <a:pt x="406" y="2838"/>
                      <a:pt x="513" y="1349"/>
                      <a:pt x="287" y="28"/>
                    </a:cubicBezTo>
                    <a:cubicBezTo>
                      <a:pt x="287" y="10"/>
                      <a:pt x="269" y="1"/>
                      <a:pt x="25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2" name="Google Shape;872;p33"/>
              <p:cNvSpPr/>
              <p:nvPr/>
            </p:nvSpPr>
            <p:spPr>
              <a:xfrm>
                <a:off x="3609375" y="3018275"/>
                <a:ext cx="8650" cy="103250"/>
              </a:xfrm>
              <a:custGeom>
                <a:avLst/>
                <a:gdLst/>
                <a:ahLst/>
                <a:cxnLst/>
                <a:rect l="l" t="t" r="r" b="b"/>
                <a:pathLst>
                  <a:path w="346" h="4130" extrusionOk="0">
                    <a:moveTo>
                      <a:pt x="177" y="1"/>
                    </a:moveTo>
                    <a:cubicBezTo>
                      <a:pt x="146" y="1"/>
                      <a:pt x="113" y="22"/>
                      <a:pt x="107" y="63"/>
                    </a:cubicBezTo>
                    <a:cubicBezTo>
                      <a:pt x="24" y="1409"/>
                      <a:pt x="0" y="2742"/>
                      <a:pt x="119" y="4076"/>
                    </a:cubicBezTo>
                    <a:cubicBezTo>
                      <a:pt x="119" y="4111"/>
                      <a:pt x="146" y="4129"/>
                      <a:pt x="173" y="4129"/>
                    </a:cubicBezTo>
                    <a:cubicBezTo>
                      <a:pt x="200" y="4129"/>
                      <a:pt x="226" y="4111"/>
                      <a:pt x="226" y="4076"/>
                    </a:cubicBezTo>
                    <a:cubicBezTo>
                      <a:pt x="345" y="2742"/>
                      <a:pt x="334" y="1409"/>
                      <a:pt x="238" y="63"/>
                    </a:cubicBezTo>
                    <a:cubicBezTo>
                      <a:pt x="238" y="22"/>
                      <a:pt x="209" y="1"/>
                      <a:pt x="17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3" name="Google Shape;873;p33"/>
              <p:cNvSpPr/>
              <p:nvPr/>
            </p:nvSpPr>
            <p:spPr>
              <a:xfrm>
                <a:off x="3578125" y="3016875"/>
                <a:ext cx="14300" cy="118400"/>
              </a:xfrm>
              <a:custGeom>
                <a:avLst/>
                <a:gdLst/>
                <a:ahLst/>
                <a:cxnLst/>
                <a:rect l="l" t="t" r="r" b="b"/>
                <a:pathLst>
                  <a:path w="572" h="4736" extrusionOk="0">
                    <a:moveTo>
                      <a:pt x="290" y="0"/>
                    </a:moveTo>
                    <a:cubicBezTo>
                      <a:pt x="256" y="0"/>
                      <a:pt x="220" y="24"/>
                      <a:pt x="214" y="72"/>
                    </a:cubicBezTo>
                    <a:cubicBezTo>
                      <a:pt x="179" y="1596"/>
                      <a:pt x="0" y="3191"/>
                      <a:pt x="226" y="4691"/>
                    </a:cubicBezTo>
                    <a:cubicBezTo>
                      <a:pt x="232" y="4721"/>
                      <a:pt x="262" y="4736"/>
                      <a:pt x="290" y="4736"/>
                    </a:cubicBezTo>
                    <a:cubicBezTo>
                      <a:pt x="319" y="4736"/>
                      <a:pt x="345" y="4721"/>
                      <a:pt x="345" y="4691"/>
                    </a:cubicBezTo>
                    <a:cubicBezTo>
                      <a:pt x="572" y="3191"/>
                      <a:pt x="393" y="1596"/>
                      <a:pt x="357" y="72"/>
                    </a:cubicBezTo>
                    <a:cubicBezTo>
                      <a:pt x="357" y="24"/>
                      <a:pt x="324" y="0"/>
                      <a:pt x="29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4" name="Google Shape;874;p33"/>
              <p:cNvSpPr/>
              <p:nvPr/>
            </p:nvSpPr>
            <p:spPr>
              <a:xfrm>
                <a:off x="3551925" y="3026100"/>
                <a:ext cx="10425" cy="98775"/>
              </a:xfrm>
              <a:custGeom>
                <a:avLst/>
                <a:gdLst/>
                <a:ahLst/>
                <a:cxnLst/>
                <a:rect l="l" t="t" r="r" b="b"/>
                <a:pathLst>
                  <a:path w="417" h="3951" extrusionOk="0">
                    <a:moveTo>
                      <a:pt x="207" y="0"/>
                    </a:moveTo>
                    <a:cubicBezTo>
                      <a:pt x="176" y="0"/>
                      <a:pt x="143" y="24"/>
                      <a:pt x="143" y="72"/>
                    </a:cubicBezTo>
                    <a:cubicBezTo>
                      <a:pt x="119" y="1334"/>
                      <a:pt x="0" y="2644"/>
                      <a:pt x="155" y="3906"/>
                    </a:cubicBezTo>
                    <a:cubicBezTo>
                      <a:pt x="155" y="3935"/>
                      <a:pt x="176" y="3950"/>
                      <a:pt x="198" y="3950"/>
                    </a:cubicBezTo>
                    <a:cubicBezTo>
                      <a:pt x="221" y="3950"/>
                      <a:pt x="244" y="3935"/>
                      <a:pt x="250" y="3906"/>
                    </a:cubicBezTo>
                    <a:cubicBezTo>
                      <a:pt x="417" y="2644"/>
                      <a:pt x="298" y="1346"/>
                      <a:pt x="262" y="72"/>
                    </a:cubicBezTo>
                    <a:cubicBezTo>
                      <a:pt x="268" y="24"/>
                      <a:pt x="238" y="0"/>
                      <a:pt x="20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5" name="Google Shape;875;p33"/>
              <p:cNvSpPr/>
              <p:nvPr/>
            </p:nvSpPr>
            <p:spPr>
              <a:xfrm>
                <a:off x="3522150" y="3024525"/>
                <a:ext cx="13425" cy="95950"/>
              </a:xfrm>
              <a:custGeom>
                <a:avLst/>
                <a:gdLst/>
                <a:ahLst/>
                <a:cxnLst/>
                <a:rect l="l" t="t" r="r" b="b"/>
                <a:pathLst>
                  <a:path w="537" h="3838" extrusionOk="0">
                    <a:moveTo>
                      <a:pt x="269" y="1"/>
                    </a:moveTo>
                    <a:cubicBezTo>
                      <a:pt x="254" y="1"/>
                      <a:pt x="239" y="10"/>
                      <a:pt x="239" y="28"/>
                    </a:cubicBezTo>
                    <a:cubicBezTo>
                      <a:pt x="1" y="1206"/>
                      <a:pt x="24" y="2635"/>
                      <a:pt x="203" y="3802"/>
                    </a:cubicBezTo>
                    <a:cubicBezTo>
                      <a:pt x="203" y="3826"/>
                      <a:pt x="221" y="3838"/>
                      <a:pt x="242" y="3838"/>
                    </a:cubicBezTo>
                    <a:cubicBezTo>
                      <a:pt x="263" y="3838"/>
                      <a:pt x="286" y="3826"/>
                      <a:pt x="298" y="3802"/>
                    </a:cubicBezTo>
                    <a:cubicBezTo>
                      <a:pt x="477" y="2635"/>
                      <a:pt x="536" y="1206"/>
                      <a:pt x="298" y="28"/>
                    </a:cubicBezTo>
                    <a:cubicBezTo>
                      <a:pt x="298" y="10"/>
                      <a:pt x="283" y="1"/>
                      <a:pt x="26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6" name="Google Shape;876;p33"/>
              <p:cNvSpPr/>
              <p:nvPr/>
            </p:nvSpPr>
            <p:spPr>
              <a:xfrm>
                <a:off x="3495375" y="3027500"/>
                <a:ext cx="9825" cy="91350"/>
              </a:xfrm>
              <a:custGeom>
                <a:avLst/>
                <a:gdLst/>
                <a:ahLst/>
                <a:cxnLst/>
                <a:rect l="l" t="t" r="r" b="b"/>
                <a:pathLst>
                  <a:path w="393" h="3654" extrusionOk="0">
                    <a:moveTo>
                      <a:pt x="200" y="1"/>
                    </a:moveTo>
                    <a:cubicBezTo>
                      <a:pt x="194" y="1"/>
                      <a:pt x="185" y="10"/>
                      <a:pt x="179" y="28"/>
                    </a:cubicBezTo>
                    <a:cubicBezTo>
                      <a:pt x="0" y="540"/>
                      <a:pt x="60" y="1135"/>
                      <a:pt x="36" y="1683"/>
                    </a:cubicBezTo>
                    <a:cubicBezTo>
                      <a:pt x="36" y="2314"/>
                      <a:pt x="60" y="2957"/>
                      <a:pt x="131" y="3600"/>
                    </a:cubicBezTo>
                    <a:cubicBezTo>
                      <a:pt x="137" y="3635"/>
                      <a:pt x="167" y="3653"/>
                      <a:pt x="195" y="3653"/>
                    </a:cubicBezTo>
                    <a:cubicBezTo>
                      <a:pt x="223" y="3653"/>
                      <a:pt x="250" y="3635"/>
                      <a:pt x="250" y="3600"/>
                    </a:cubicBezTo>
                    <a:cubicBezTo>
                      <a:pt x="322" y="2957"/>
                      <a:pt x="333" y="2314"/>
                      <a:pt x="333" y="1683"/>
                    </a:cubicBezTo>
                    <a:cubicBezTo>
                      <a:pt x="333" y="1123"/>
                      <a:pt x="393" y="540"/>
                      <a:pt x="203" y="28"/>
                    </a:cubicBezTo>
                    <a:cubicBezTo>
                      <a:pt x="208" y="10"/>
                      <a:pt x="205" y="1"/>
                      <a:pt x="20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7" name="Google Shape;877;p33"/>
              <p:cNvSpPr/>
              <p:nvPr/>
            </p:nvSpPr>
            <p:spPr>
              <a:xfrm>
                <a:off x="3463225" y="3028100"/>
                <a:ext cx="17575" cy="85750"/>
              </a:xfrm>
              <a:custGeom>
                <a:avLst/>
                <a:gdLst/>
                <a:ahLst/>
                <a:cxnLst/>
                <a:rect l="l" t="t" r="r" b="b"/>
                <a:pathLst>
                  <a:path w="703" h="3430" extrusionOk="0">
                    <a:moveTo>
                      <a:pt x="351" y="1"/>
                    </a:moveTo>
                    <a:cubicBezTo>
                      <a:pt x="328" y="1"/>
                      <a:pt x="304" y="10"/>
                      <a:pt x="298" y="28"/>
                    </a:cubicBezTo>
                    <a:cubicBezTo>
                      <a:pt x="0" y="1028"/>
                      <a:pt x="191" y="2373"/>
                      <a:pt x="286" y="3385"/>
                    </a:cubicBezTo>
                    <a:cubicBezTo>
                      <a:pt x="286" y="3415"/>
                      <a:pt x="307" y="3430"/>
                      <a:pt x="328" y="3430"/>
                    </a:cubicBezTo>
                    <a:cubicBezTo>
                      <a:pt x="348" y="3430"/>
                      <a:pt x="369" y="3415"/>
                      <a:pt x="369" y="3385"/>
                    </a:cubicBezTo>
                    <a:cubicBezTo>
                      <a:pt x="465" y="2349"/>
                      <a:pt x="703" y="1028"/>
                      <a:pt x="405" y="28"/>
                    </a:cubicBezTo>
                    <a:cubicBezTo>
                      <a:pt x="399" y="10"/>
                      <a:pt x="375" y="1"/>
                      <a:pt x="35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8" name="Google Shape;878;p33"/>
              <p:cNvSpPr/>
              <p:nvPr/>
            </p:nvSpPr>
            <p:spPr>
              <a:xfrm>
                <a:off x="3439100" y="3025125"/>
                <a:ext cx="10150" cy="84900"/>
              </a:xfrm>
              <a:custGeom>
                <a:avLst/>
                <a:gdLst/>
                <a:ahLst/>
                <a:cxnLst/>
                <a:rect l="l" t="t" r="r" b="b"/>
                <a:pathLst>
                  <a:path w="406" h="3396" extrusionOk="0">
                    <a:moveTo>
                      <a:pt x="187" y="1"/>
                    </a:moveTo>
                    <a:cubicBezTo>
                      <a:pt x="162" y="1"/>
                      <a:pt x="138" y="10"/>
                      <a:pt x="132" y="27"/>
                    </a:cubicBezTo>
                    <a:cubicBezTo>
                      <a:pt x="1" y="528"/>
                      <a:pt x="48" y="1075"/>
                      <a:pt x="60" y="1575"/>
                    </a:cubicBezTo>
                    <a:cubicBezTo>
                      <a:pt x="60" y="2171"/>
                      <a:pt x="72" y="2754"/>
                      <a:pt x="132" y="3337"/>
                    </a:cubicBezTo>
                    <a:cubicBezTo>
                      <a:pt x="138" y="3374"/>
                      <a:pt x="170" y="3396"/>
                      <a:pt x="201" y="3396"/>
                    </a:cubicBezTo>
                    <a:cubicBezTo>
                      <a:pt x="229" y="3396"/>
                      <a:pt x="257" y="3377"/>
                      <a:pt x="263" y="3337"/>
                    </a:cubicBezTo>
                    <a:cubicBezTo>
                      <a:pt x="322" y="2754"/>
                      <a:pt x="346" y="2171"/>
                      <a:pt x="346" y="1575"/>
                    </a:cubicBezTo>
                    <a:cubicBezTo>
                      <a:pt x="346" y="1075"/>
                      <a:pt x="406" y="528"/>
                      <a:pt x="251" y="27"/>
                    </a:cubicBezTo>
                    <a:cubicBezTo>
                      <a:pt x="239" y="10"/>
                      <a:pt x="212" y="1"/>
                      <a:pt x="18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79" name="Google Shape;879;p33"/>
              <p:cNvSpPr/>
              <p:nvPr/>
            </p:nvSpPr>
            <p:spPr>
              <a:xfrm>
                <a:off x="3410825" y="3023575"/>
                <a:ext cx="10450" cy="82850"/>
              </a:xfrm>
              <a:custGeom>
                <a:avLst/>
                <a:gdLst/>
                <a:ahLst/>
                <a:cxnLst/>
                <a:rect l="l" t="t" r="r" b="b"/>
                <a:pathLst>
                  <a:path w="418" h="3314" extrusionOk="0">
                    <a:moveTo>
                      <a:pt x="181" y="0"/>
                    </a:moveTo>
                    <a:cubicBezTo>
                      <a:pt x="144" y="0"/>
                      <a:pt x="108" y="30"/>
                      <a:pt x="108" y="89"/>
                    </a:cubicBezTo>
                    <a:cubicBezTo>
                      <a:pt x="48" y="1149"/>
                      <a:pt x="1" y="2209"/>
                      <a:pt x="144" y="3268"/>
                    </a:cubicBezTo>
                    <a:cubicBezTo>
                      <a:pt x="156" y="3298"/>
                      <a:pt x="182" y="3313"/>
                      <a:pt x="208" y="3313"/>
                    </a:cubicBezTo>
                    <a:cubicBezTo>
                      <a:pt x="233" y="3313"/>
                      <a:pt x="257" y="3298"/>
                      <a:pt x="263" y="3268"/>
                    </a:cubicBezTo>
                    <a:cubicBezTo>
                      <a:pt x="417" y="2209"/>
                      <a:pt x="334" y="1149"/>
                      <a:pt x="263" y="89"/>
                    </a:cubicBezTo>
                    <a:cubicBezTo>
                      <a:pt x="257" y="30"/>
                      <a:pt x="218" y="0"/>
                      <a:pt x="18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0" name="Google Shape;880;p33"/>
              <p:cNvSpPr/>
              <p:nvPr/>
            </p:nvSpPr>
            <p:spPr>
              <a:xfrm>
                <a:off x="3380475" y="3021025"/>
                <a:ext cx="10425" cy="83225"/>
              </a:xfrm>
              <a:custGeom>
                <a:avLst/>
                <a:gdLst/>
                <a:ahLst/>
                <a:cxnLst/>
                <a:rect l="l" t="t" r="r" b="b"/>
                <a:pathLst>
                  <a:path w="417" h="3329" extrusionOk="0">
                    <a:moveTo>
                      <a:pt x="262" y="1"/>
                    </a:moveTo>
                    <a:cubicBezTo>
                      <a:pt x="229" y="1"/>
                      <a:pt x="197" y="25"/>
                      <a:pt x="191" y="72"/>
                    </a:cubicBezTo>
                    <a:cubicBezTo>
                      <a:pt x="131" y="644"/>
                      <a:pt x="96" y="1204"/>
                      <a:pt x="84" y="1775"/>
                    </a:cubicBezTo>
                    <a:cubicBezTo>
                      <a:pt x="60" y="2263"/>
                      <a:pt x="0" y="2787"/>
                      <a:pt x="143" y="3275"/>
                    </a:cubicBezTo>
                    <a:cubicBezTo>
                      <a:pt x="149" y="3311"/>
                      <a:pt x="179" y="3329"/>
                      <a:pt x="209" y="3329"/>
                    </a:cubicBezTo>
                    <a:cubicBezTo>
                      <a:pt x="238" y="3329"/>
                      <a:pt x="268" y="3311"/>
                      <a:pt x="274" y="3275"/>
                    </a:cubicBezTo>
                    <a:cubicBezTo>
                      <a:pt x="417" y="2799"/>
                      <a:pt x="381" y="2275"/>
                      <a:pt x="381" y="1775"/>
                    </a:cubicBezTo>
                    <a:cubicBezTo>
                      <a:pt x="381" y="1204"/>
                      <a:pt x="393" y="644"/>
                      <a:pt x="334" y="72"/>
                    </a:cubicBezTo>
                    <a:cubicBezTo>
                      <a:pt x="328" y="25"/>
                      <a:pt x="295" y="1"/>
                      <a:pt x="26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1" name="Google Shape;881;p33"/>
              <p:cNvSpPr/>
              <p:nvPr/>
            </p:nvSpPr>
            <p:spPr>
              <a:xfrm>
                <a:off x="3353075" y="3025950"/>
                <a:ext cx="10450" cy="72125"/>
              </a:xfrm>
              <a:custGeom>
                <a:avLst/>
                <a:gdLst/>
                <a:ahLst/>
                <a:cxnLst/>
                <a:rect l="l" t="t" r="r" b="b"/>
                <a:pathLst>
                  <a:path w="418" h="2885" extrusionOk="0">
                    <a:moveTo>
                      <a:pt x="214" y="0"/>
                    </a:moveTo>
                    <a:cubicBezTo>
                      <a:pt x="171" y="0"/>
                      <a:pt x="126" y="30"/>
                      <a:pt x="120" y="90"/>
                    </a:cubicBezTo>
                    <a:cubicBezTo>
                      <a:pt x="1" y="1007"/>
                      <a:pt x="37" y="1911"/>
                      <a:pt x="132" y="2840"/>
                    </a:cubicBezTo>
                    <a:cubicBezTo>
                      <a:pt x="132" y="2870"/>
                      <a:pt x="156" y="2885"/>
                      <a:pt x="180" y="2885"/>
                    </a:cubicBezTo>
                    <a:cubicBezTo>
                      <a:pt x="203" y="2885"/>
                      <a:pt x="227" y="2870"/>
                      <a:pt x="227" y="2840"/>
                    </a:cubicBezTo>
                    <a:cubicBezTo>
                      <a:pt x="334" y="1935"/>
                      <a:pt x="418" y="1007"/>
                      <a:pt x="299" y="90"/>
                    </a:cubicBezTo>
                    <a:cubicBezTo>
                      <a:pt x="299" y="30"/>
                      <a:pt x="257" y="0"/>
                      <a:pt x="21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2" name="Google Shape;882;p33"/>
              <p:cNvSpPr/>
              <p:nvPr/>
            </p:nvSpPr>
            <p:spPr>
              <a:xfrm>
                <a:off x="3323625" y="3007800"/>
                <a:ext cx="12825" cy="85825"/>
              </a:xfrm>
              <a:custGeom>
                <a:avLst/>
                <a:gdLst/>
                <a:ahLst/>
                <a:cxnLst/>
                <a:rect l="l" t="t" r="r" b="b"/>
                <a:pathLst>
                  <a:path w="513" h="3433" extrusionOk="0">
                    <a:moveTo>
                      <a:pt x="261" y="0"/>
                    </a:moveTo>
                    <a:cubicBezTo>
                      <a:pt x="226" y="0"/>
                      <a:pt x="191" y="18"/>
                      <a:pt x="179" y="54"/>
                    </a:cubicBezTo>
                    <a:cubicBezTo>
                      <a:pt x="0" y="1078"/>
                      <a:pt x="36" y="2364"/>
                      <a:pt x="203" y="3387"/>
                    </a:cubicBezTo>
                    <a:cubicBezTo>
                      <a:pt x="209" y="3417"/>
                      <a:pt x="232" y="3432"/>
                      <a:pt x="258" y="3432"/>
                    </a:cubicBezTo>
                    <a:cubicBezTo>
                      <a:pt x="283" y="3432"/>
                      <a:pt x="310" y="3417"/>
                      <a:pt x="322" y="3387"/>
                    </a:cubicBezTo>
                    <a:cubicBezTo>
                      <a:pt x="500" y="2364"/>
                      <a:pt x="512" y="1078"/>
                      <a:pt x="334" y="54"/>
                    </a:cubicBezTo>
                    <a:cubicBezTo>
                      <a:pt x="328" y="18"/>
                      <a:pt x="295" y="0"/>
                      <a:pt x="26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3" name="Google Shape;883;p33"/>
              <p:cNvSpPr/>
              <p:nvPr/>
            </p:nvSpPr>
            <p:spPr>
              <a:xfrm>
                <a:off x="3296225" y="3021400"/>
                <a:ext cx="11050" cy="69025"/>
              </a:xfrm>
              <a:custGeom>
                <a:avLst/>
                <a:gdLst/>
                <a:ahLst/>
                <a:cxnLst/>
                <a:rect l="l" t="t" r="r" b="b"/>
                <a:pathLst>
                  <a:path w="442" h="2761" extrusionOk="0">
                    <a:moveTo>
                      <a:pt x="232" y="1"/>
                    </a:moveTo>
                    <a:cubicBezTo>
                      <a:pt x="194" y="1"/>
                      <a:pt x="156" y="28"/>
                      <a:pt x="144" y="81"/>
                    </a:cubicBezTo>
                    <a:cubicBezTo>
                      <a:pt x="60" y="927"/>
                      <a:pt x="1" y="1879"/>
                      <a:pt x="168" y="2724"/>
                    </a:cubicBezTo>
                    <a:cubicBezTo>
                      <a:pt x="173" y="2748"/>
                      <a:pt x="194" y="2760"/>
                      <a:pt x="215" y="2760"/>
                    </a:cubicBezTo>
                    <a:cubicBezTo>
                      <a:pt x="236" y="2760"/>
                      <a:pt x="257" y="2748"/>
                      <a:pt x="263" y="2724"/>
                    </a:cubicBezTo>
                    <a:cubicBezTo>
                      <a:pt x="441" y="1879"/>
                      <a:pt x="406" y="938"/>
                      <a:pt x="310" y="81"/>
                    </a:cubicBezTo>
                    <a:cubicBezTo>
                      <a:pt x="304" y="28"/>
                      <a:pt x="269" y="1"/>
                      <a:pt x="23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4" name="Google Shape;884;p33"/>
              <p:cNvSpPr/>
              <p:nvPr/>
            </p:nvSpPr>
            <p:spPr>
              <a:xfrm>
                <a:off x="3239675" y="3024750"/>
                <a:ext cx="11625" cy="58150"/>
              </a:xfrm>
              <a:custGeom>
                <a:avLst/>
                <a:gdLst/>
                <a:ahLst/>
                <a:cxnLst/>
                <a:rect l="l" t="t" r="r" b="b"/>
                <a:pathLst>
                  <a:path w="465" h="2326" extrusionOk="0">
                    <a:moveTo>
                      <a:pt x="225" y="1"/>
                    </a:moveTo>
                    <a:cubicBezTo>
                      <a:pt x="191" y="1"/>
                      <a:pt x="155" y="19"/>
                      <a:pt x="144" y="54"/>
                    </a:cubicBezTo>
                    <a:cubicBezTo>
                      <a:pt x="1" y="757"/>
                      <a:pt x="60" y="1578"/>
                      <a:pt x="191" y="2281"/>
                    </a:cubicBezTo>
                    <a:cubicBezTo>
                      <a:pt x="197" y="2311"/>
                      <a:pt x="224" y="2325"/>
                      <a:pt x="251" y="2325"/>
                    </a:cubicBezTo>
                    <a:cubicBezTo>
                      <a:pt x="277" y="2325"/>
                      <a:pt x="304" y="2311"/>
                      <a:pt x="310" y="2281"/>
                    </a:cubicBezTo>
                    <a:cubicBezTo>
                      <a:pt x="441" y="1578"/>
                      <a:pt x="465" y="757"/>
                      <a:pt x="298" y="54"/>
                    </a:cubicBezTo>
                    <a:cubicBezTo>
                      <a:pt x="292" y="19"/>
                      <a:pt x="260" y="1"/>
                      <a:pt x="22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5" name="Google Shape;885;p33"/>
              <p:cNvSpPr/>
              <p:nvPr/>
            </p:nvSpPr>
            <p:spPr>
              <a:xfrm>
                <a:off x="3267950" y="3025725"/>
                <a:ext cx="11050" cy="60675"/>
              </a:xfrm>
              <a:custGeom>
                <a:avLst/>
                <a:gdLst/>
                <a:ahLst/>
                <a:cxnLst/>
                <a:rect l="l" t="t" r="r" b="b"/>
                <a:pathLst>
                  <a:path w="442" h="2427" extrusionOk="0">
                    <a:moveTo>
                      <a:pt x="221" y="0"/>
                    </a:moveTo>
                    <a:cubicBezTo>
                      <a:pt x="179" y="0"/>
                      <a:pt x="138" y="21"/>
                      <a:pt x="132" y="63"/>
                    </a:cubicBezTo>
                    <a:cubicBezTo>
                      <a:pt x="1" y="825"/>
                      <a:pt x="72" y="1611"/>
                      <a:pt x="167" y="2373"/>
                    </a:cubicBezTo>
                    <a:cubicBezTo>
                      <a:pt x="173" y="2409"/>
                      <a:pt x="197" y="2426"/>
                      <a:pt x="222" y="2426"/>
                    </a:cubicBezTo>
                    <a:cubicBezTo>
                      <a:pt x="248" y="2426"/>
                      <a:pt x="275" y="2409"/>
                      <a:pt x="286" y="2373"/>
                    </a:cubicBezTo>
                    <a:cubicBezTo>
                      <a:pt x="382" y="1611"/>
                      <a:pt x="441" y="825"/>
                      <a:pt x="310" y="63"/>
                    </a:cubicBezTo>
                    <a:cubicBezTo>
                      <a:pt x="304" y="21"/>
                      <a:pt x="263" y="0"/>
                      <a:pt x="22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6" name="Google Shape;886;p33"/>
              <p:cNvSpPr/>
              <p:nvPr/>
            </p:nvSpPr>
            <p:spPr>
              <a:xfrm>
                <a:off x="3210500" y="3026625"/>
                <a:ext cx="12525" cy="52700"/>
              </a:xfrm>
              <a:custGeom>
                <a:avLst/>
                <a:gdLst/>
                <a:ahLst/>
                <a:cxnLst/>
                <a:rect l="l" t="t" r="r" b="b"/>
                <a:pathLst>
                  <a:path w="501" h="2108" extrusionOk="0">
                    <a:moveTo>
                      <a:pt x="260" y="0"/>
                    </a:moveTo>
                    <a:cubicBezTo>
                      <a:pt x="224" y="0"/>
                      <a:pt x="185" y="21"/>
                      <a:pt x="168" y="63"/>
                    </a:cubicBezTo>
                    <a:cubicBezTo>
                      <a:pt x="1" y="682"/>
                      <a:pt x="96" y="1432"/>
                      <a:pt x="203" y="2063"/>
                    </a:cubicBezTo>
                    <a:cubicBezTo>
                      <a:pt x="209" y="2093"/>
                      <a:pt x="233" y="2108"/>
                      <a:pt x="258" y="2108"/>
                    </a:cubicBezTo>
                    <a:cubicBezTo>
                      <a:pt x="284" y="2108"/>
                      <a:pt x="310" y="2093"/>
                      <a:pt x="322" y="2063"/>
                    </a:cubicBezTo>
                    <a:cubicBezTo>
                      <a:pt x="418" y="1444"/>
                      <a:pt x="501" y="682"/>
                      <a:pt x="334" y="63"/>
                    </a:cubicBezTo>
                    <a:cubicBezTo>
                      <a:pt x="328" y="21"/>
                      <a:pt x="295" y="0"/>
                      <a:pt x="26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7" name="Google Shape;887;p33"/>
              <p:cNvSpPr/>
              <p:nvPr/>
            </p:nvSpPr>
            <p:spPr>
              <a:xfrm>
                <a:off x="3183425" y="3027225"/>
                <a:ext cx="11625" cy="47275"/>
              </a:xfrm>
              <a:custGeom>
                <a:avLst/>
                <a:gdLst/>
                <a:ahLst/>
                <a:cxnLst/>
                <a:rect l="l" t="t" r="r" b="b"/>
                <a:pathLst>
                  <a:path w="465" h="1891" extrusionOk="0">
                    <a:moveTo>
                      <a:pt x="204" y="0"/>
                    </a:moveTo>
                    <a:cubicBezTo>
                      <a:pt x="164" y="0"/>
                      <a:pt x="125" y="21"/>
                      <a:pt x="119" y="63"/>
                    </a:cubicBezTo>
                    <a:cubicBezTo>
                      <a:pt x="0" y="622"/>
                      <a:pt x="12" y="1289"/>
                      <a:pt x="167" y="1837"/>
                    </a:cubicBezTo>
                    <a:cubicBezTo>
                      <a:pt x="173" y="1872"/>
                      <a:pt x="203" y="1890"/>
                      <a:pt x="234" y="1890"/>
                    </a:cubicBezTo>
                    <a:cubicBezTo>
                      <a:pt x="265" y="1890"/>
                      <a:pt x="298" y="1872"/>
                      <a:pt x="310" y="1837"/>
                    </a:cubicBezTo>
                    <a:cubicBezTo>
                      <a:pt x="465" y="1289"/>
                      <a:pt x="429" y="610"/>
                      <a:pt x="298" y="63"/>
                    </a:cubicBezTo>
                    <a:cubicBezTo>
                      <a:pt x="286" y="21"/>
                      <a:pt x="244" y="0"/>
                      <a:pt x="20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8" name="Google Shape;888;p33"/>
              <p:cNvSpPr/>
              <p:nvPr/>
            </p:nvSpPr>
            <p:spPr>
              <a:xfrm>
                <a:off x="3155450" y="3021325"/>
                <a:ext cx="9550" cy="49975"/>
              </a:xfrm>
              <a:custGeom>
                <a:avLst/>
                <a:gdLst/>
                <a:ahLst/>
                <a:cxnLst/>
                <a:rect l="l" t="t" r="r" b="b"/>
                <a:pathLst>
                  <a:path w="382" h="1999" extrusionOk="0">
                    <a:moveTo>
                      <a:pt x="186" y="1"/>
                    </a:moveTo>
                    <a:cubicBezTo>
                      <a:pt x="167" y="1"/>
                      <a:pt x="149" y="13"/>
                      <a:pt x="143" y="37"/>
                    </a:cubicBezTo>
                    <a:cubicBezTo>
                      <a:pt x="0" y="322"/>
                      <a:pt x="48" y="644"/>
                      <a:pt x="48" y="953"/>
                    </a:cubicBezTo>
                    <a:cubicBezTo>
                      <a:pt x="48" y="1299"/>
                      <a:pt x="84" y="1632"/>
                      <a:pt x="155" y="1954"/>
                    </a:cubicBezTo>
                    <a:cubicBezTo>
                      <a:pt x="161" y="1983"/>
                      <a:pt x="188" y="1998"/>
                      <a:pt x="214" y="1998"/>
                    </a:cubicBezTo>
                    <a:cubicBezTo>
                      <a:pt x="241" y="1998"/>
                      <a:pt x="268" y="1983"/>
                      <a:pt x="274" y="1954"/>
                    </a:cubicBezTo>
                    <a:cubicBezTo>
                      <a:pt x="345" y="1632"/>
                      <a:pt x="357" y="1299"/>
                      <a:pt x="345" y="953"/>
                    </a:cubicBezTo>
                    <a:cubicBezTo>
                      <a:pt x="345" y="644"/>
                      <a:pt x="381" y="322"/>
                      <a:pt x="238" y="37"/>
                    </a:cubicBezTo>
                    <a:cubicBezTo>
                      <a:pt x="226" y="13"/>
                      <a:pt x="206" y="1"/>
                      <a:pt x="18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89" name="Google Shape;889;p33"/>
              <p:cNvSpPr/>
              <p:nvPr/>
            </p:nvSpPr>
            <p:spPr>
              <a:xfrm>
                <a:off x="3127750" y="3019550"/>
                <a:ext cx="8375" cy="47200"/>
              </a:xfrm>
              <a:custGeom>
                <a:avLst/>
                <a:gdLst/>
                <a:ahLst/>
                <a:cxnLst/>
                <a:rect l="l" t="t" r="r" b="b"/>
                <a:pathLst>
                  <a:path w="335" h="1888" extrusionOk="0">
                    <a:moveTo>
                      <a:pt x="163" y="0"/>
                    </a:moveTo>
                    <a:cubicBezTo>
                      <a:pt x="144" y="0"/>
                      <a:pt x="126" y="12"/>
                      <a:pt x="120" y="36"/>
                    </a:cubicBezTo>
                    <a:cubicBezTo>
                      <a:pt x="1" y="286"/>
                      <a:pt x="13" y="608"/>
                      <a:pt x="25" y="893"/>
                    </a:cubicBezTo>
                    <a:cubicBezTo>
                      <a:pt x="37" y="1203"/>
                      <a:pt x="37" y="1536"/>
                      <a:pt x="120" y="1834"/>
                    </a:cubicBezTo>
                    <a:cubicBezTo>
                      <a:pt x="126" y="1870"/>
                      <a:pt x="156" y="1888"/>
                      <a:pt x="185" y="1888"/>
                    </a:cubicBezTo>
                    <a:cubicBezTo>
                      <a:pt x="215" y="1888"/>
                      <a:pt x="245" y="1870"/>
                      <a:pt x="251" y="1834"/>
                    </a:cubicBezTo>
                    <a:cubicBezTo>
                      <a:pt x="322" y="1513"/>
                      <a:pt x="322" y="1203"/>
                      <a:pt x="322" y="893"/>
                    </a:cubicBezTo>
                    <a:cubicBezTo>
                      <a:pt x="322" y="608"/>
                      <a:pt x="334" y="298"/>
                      <a:pt x="215" y="36"/>
                    </a:cubicBezTo>
                    <a:cubicBezTo>
                      <a:pt x="203" y="12"/>
                      <a:pt x="182" y="0"/>
                      <a:pt x="16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0" name="Google Shape;890;p33"/>
              <p:cNvSpPr/>
              <p:nvPr/>
            </p:nvSpPr>
            <p:spPr>
              <a:xfrm>
                <a:off x="3095625" y="3018425"/>
                <a:ext cx="15200" cy="47800"/>
              </a:xfrm>
              <a:custGeom>
                <a:avLst/>
                <a:gdLst/>
                <a:ahLst/>
                <a:cxnLst/>
                <a:rect l="l" t="t" r="r" b="b"/>
                <a:pathLst>
                  <a:path w="608" h="1912" extrusionOk="0">
                    <a:moveTo>
                      <a:pt x="313" y="1"/>
                    </a:moveTo>
                    <a:cubicBezTo>
                      <a:pt x="286" y="1"/>
                      <a:pt x="256" y="16"/>
                      <a:pt x="238" y="45"/>
                    </a:cubicBezTo>
                    <a:cubicBezTo>
                      <a:pt x="0" y="569"/>
                      <a:pt x="131" y="1308"/>
                      <a:pt x="238" y="1867"/>
                    </a:cubicBezTo>
                    <a:cubicBezTo>
                      <a:pt x="244" y="1897"/>
                      <a:pt x="274" y="1912"/>
                      <a:pt x="304" y="1912"/>
                    </a:cubicBezTo>
                    <a:cubicBezTo>
                      <a:pt x="333" y="1912"/>
                      <a:pt x="363" y="1897"/>
                      <a:pt x="369" y="1867"/>
                    </a:cubicBezTo>
                    <a:cubicBezTo>
                      <a:pt x="476" y="1331"/>
                      <a:pt x="607" y="569"/>
                      <a:pt x="369" y="45"/>
                    </a:cubicBezTo>
                    <a:cubicBezTo>
                      <a:pt x="363" y="16"/>
                      <a:pt x="339" y="1"/>
                      <a:pt x="31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1" name="Google Shape;891;p33"/>
              <p:cNvSpPr/>
              <p:nvPr/>
            </p:nvSpPr>
            <p:spPr>
              <a:xfrm>
                <a:off x="3068225" y="3012775"/>
                <a:ext cx="13725" cy="46900"/>
              </a:xfrm>
              <a:custGeom>
                <a:avLst/>
                <a:gdLst/>
                <a:ahLst/>
                <a:cxnLst/>
                <a:rect l="l" t="t" r="r" b="b"/>
                <a:pathLst>
                  <a:path w="549" h="1876" extrusionOk="0">
                    <a:moveTo>
                      <a:pt x="277" y="1"/>
                    </a:moveTo>
                    <a:cubicBezTo>
                      <a:pt x="251" y="1"/>
                      <a:pt x="221" y="15"/>
                      <a:pt x="203" y="45"/>
                    </a:cubicBezTo>
                    <a:cubicBezTo>
                      <a:pt x="1" y="569"/>
                      <a:pt x="96" y="1295"/>
                      <a:pt x="203" y="1831"/>
                    </a:cubicBezTo>
                    <a:cubicBezTo>
                      <a:pt x="209" y="1861"/>
                      <a:pt x="236" y="1876"/>
                      <a:pt x="263" y="1876"/>
                    </a:cubicBezTo>
                    <a:cubicBezTo>
                      <a:pt x="289" y="1876"/>
                      <a:pt x="316" y="1861"/>
                      <a:pt x="322" y="1831"/>
                    </a:cubicBezTo>
                    <a:cubicBezTo>
                      <a:pt x="429" y="1295"/>
                      <a:pt x="548" y="569"/>
                      <a:pt x="334" y="45"/>
                    </a:cubicBezTo>
                    <a:cubicBezTo>
                      <a:pt x="328" y="15"/>
                      <a:pt x="304" y="1"/>
                      <a:pt x="27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2" name="Google Shape;892;p33"/>
              <p:cNvSpPr/>
              <p:nvPr/>
            </p:nvSpPr>
            <p:spPr>
              <a:xfrm>
                <a:off x="3042325" y="3017975"/>
                <a:ext cx="8675" cy="38200"/>
              </a:xfrm>
              <a:custGeom>
                <a:avLst/>
                <a:gdLst/>
                <a:ahLst/>
                <a:cxnLst/>
                <a:rect l="l" t="t" r="r" b="b"/>
                <a:pathLst>
                  <a:path w="347" h="1528" extrusionOk="0">
                    <a:moveTo>
                      <a:pt x="178" y="1"/>
                    </a:moveTo>
                    <a:cubicBezTo>
                      <a:pt x="153" y="1"/>
                      <a:pt x="126" y="10"/>
                      <a:pt x="108" y="28"/>
                    </a:cubicBezTo>
                    <a:cubicBezTo>
                      <a:pt x="1" y="254"/>
                      <a:pt x="25" y="516"/>
                      <a:pt x="37" y="742"/>
                    </a:cubicBezTo>
                    <a:cubicBezTo>
                      <a:pt x="37" y="1004"/>
                      <a:pt x="48" y="1254"/>
                      <a:pt x="144" y="1492"/>
                    </a:cubicBezTo>
                    <a:cubicBezTo>
                      <a:pt x="150" y="1516"/>
                      <a:pt x="170" y="1528"/>
                      <a:pt x="191" y="1528"/>
                    </a:cubicBezTo>
                    <a:cubicBezTo>
                      <a:pt x="212" y="1528"/>
                      <a:pt x="233" y="1516"/>
                      <a:pt x="239" y="1492"/>
                    </a:cubicBezTo>
                    <a:cubicBezTo>
                      <a:pt x="334" y="1254"/>
                      <a:pt x="346" y="1004"/>
                      <a:pt x="334" y="742"/>
                    </a:cubicBezTo>
                    <a:cubicBezTo>
                      <a:pt x="334" y="504"/>
                      <a:pt x="346" y="254"/>
                      <a:pt x="239" y="28"/>
                    </a:cubicBezTo>
                    <a:cubicBezTo>
                      <a:pt x="227" y="10"/>
                      <a:pt x="203" y="1"/>
                      <a:pt x="178"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3" name="Google Shape;893;p33"/>
              <p:cNvSpPr/>
              <p:nvPr/>
            </p:nvSpPr>
            <p:spPr>
              <a:xfrm>
                <a:off x="3013450" y="3024025"/>
                <a:ext cx="10150" cy="29100"/>
              </a:xfrm>
              <a:custGeom>
                <a:avLst/>
                <a:gdLst/>
                <a:ahLst/>
                <a:cxnLst/>
                <a:rect l="l" t="t" r="r" b="b"/>
                <a:pathLst>
                  <a:path w="406" h="1164" extrusionOk="0">
                    <a:moveTo>
                      <a:pt x="193" y="0"/>
                    </a:moveTo>
                    <a:cubicBezTo>
                      <a:pt x="156" y="0"/>
                      <a:pt x="120" y="24"/>
                      <a:pt x="108" y="71"/>
                    </a:cubicBezTo>
                    <a:cubicBezTo>
                      <a:pt x="1" y="393"/>
                      <a:pt x="84" y="786"/>
                      <a:pt x="144" y="1119"/>
                    </a:cubicBezTo>
                    <a:cubicBezTo>
                      <a:pt x="156" y="1149"/>
                      <a:pt x="182" y="1164"/>
                      <a:pt x="206" y="1164"/>
                    </a:cubicBezTo>
                    <a:cubicBezTo>
                      <a:pt x="230" y="1164"/>
                      <a:pt x="251" y="1149"/>
                      <a:pt x="251" y="1119"/>
                    </a:cubicBezTo>
                    <a:cubicBezTo>
                      <a:pt x="310" y="786"/>
                      <a:pt x="406" y="405"/>
                      <a:pt x="287" y="71"/>
                    </a:cubicBezTo>
                    <a:cubicBezTo>
                      <a:pt x="269" y="24"/>
                      <a:pt x="230" y="0"/>
                      <a:pt x="19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4" name="Google Shape;894;p33"/>
              <p:cNvSpPr/>
              <p:nvPr/>
            </p:nvSpPr>
            <p:spPr>
              <a:xfrm>
                <a:off x="2985175" y="3026400"/>
                <a:ext cx="9550" cy="24125"/>
              </a:xfrm>
              <a:custGeom>
                <a:avLst/>
                <a:gdLst/>
                <a:ahLst/>
                <a:cxnLst/>
                <a:rect l="l" t="t" r="r" b="b"/>
                <a:pathLst>
                  <a:path w="382" h="965" extrusionOk="0">
                    <a:moveTo>
                      <a:pt x="193" y="0"/>
                    </a:moveTo>
                    <a:cubicBezTo>
                      <a:pt x="156" y="0"/>
                      <a:pt x="120" y="24"/>
                      <a:pt x="108" y="72"/>
                    </a:cubicBezTo>
                    <a:cubicBezTo>
                      <a:pt x="1" y="334"/>
                      <a:pt x="13" y="667"/>
                      <a:pt x="132" y="929"/>
                    </a:cubicBezTo>
                    <a:cubicBezTo>
                      <a:pt x="138" y="953"/>
                      <a:pt x="164" y="965"/>
                      <a:pt x="191" y="965"/>
                    </a:cubicBezTo>
                    <a:cubicBezTo>
                      <a:pt x="218" y="965"/>
                      <a:pt x="245" y="953"/>
                      <a:pt x="251" y="929"/>
                    </a:cubicBezTo>
                    <a:cubicBezTo>
                      <a:pt x="370" y="667"/>
                      <a:pt x="382" y="334"/>
                      <a:pt x="287" y="72"/>
                    </a:cubicBezTo>
                    <a:cubicBezTo>
                      <a:pt x="269" y="24"/>
                      <a:pt x="230" y="0"/>
                      <a:pt x="19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5" name="Google Shape;895;p33"/>
              <p:cNvSpPr/>
              <p:nvPr/>
            </p:nvSpPr>
            <p:spPr>
              <a:xfrm>
                <a:off x="2955125" y="3021625"/>
                <a:ext cx="12825" cy="24375"/>
              </a:xfrm>
              <a:custGeom>
                <a:avLst/>
                <a:gdLst/>
                <a:ahLst/>
                <a:cxnLst/>
                <a:rect l="l" t="t" r="r" b="b"/>
                <a:pathLst>
                  <a:path w="513" h="975" extrusionOk="0">
                    <a:moveTo>
                      <a:pt x="265" y="1"/>
                    </a:moveTo>
                    <a:cubicBezTo>
                      <a:pt x="241" y="1"/>
                      <a:pt x="215" y="13"/>
                      <a:pt x="191" y="37"/>
                    </a:cubicBezTo>
                    <a:cubicBezTo>
                      <a:pt x="0" y="239"/>
                      <a:pt x="119" y="691"/>
                      <a:pt x="203" y="929"/>
                    </a:cubicBezTo>
                    <a:cubicBezTo>
                      <a:pt x="209" y="959"/>
                      <a:pt x="235" y="974"/>
                      <a:pt x="262" y="974"/>
                    </a:cubicBezTo>
                    <a:cubicBezTo>
                      <a:pt x="289" y="974"/>
                      <a:pt x="316" y="959"/>
                      <a:pt x="322" y="929"/>
                    </a:cubicBezTo>
                    <a:cubicBezTo>
                      <a:pt x="393" y="691"/>
                      <a:pt x="512" y="239"/>
                      <a:pt x="322" y="37"/>
                    </a:cubicBezTo>
                    <a:cubicBezTo>
                      <a:pt x="310" y="13"/>
                      <a:pt x="289" y="1"/>
                      <a:pt x="26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6" name="Google Shape;896;p33"/>
              <p:cNvSpPr/>
              <p:nvPr/>
            </p:nvSpPr>
            <p:spPr>
              <a:xfrm>
                <a:off x="2929825" y="3022675"/>
                <a:ext cx="6575" cy="21225"/>
              </a:xfrm>
              <a:custGeom>
                <a:avLst/>
                <a:gdLst/>
                <a:ahLst/>
                <a:cxnLst/>
                <a:rect l="l" t="t" r="r" b="b"/>
                <a:pathLst>
                  <a:path w="263" h="849" extrusionOk="0">
                    <a:moveTo>
                      <a:pt x="136" y="0"/>
                    </a:moveTo>
                    <a:cubicBezTo>
                      <a:pt x="101" y="0"/>
                      <a:pt x="66" y="18"/>
                      <a:pt x="60" y="54"/>
                    </a:cubicBezTo>
                    <a:cubicBezTo>
                      <a:pt x="0" y="328"/>
                      <a:pt x="12" y="542"/>
                      <a:pt x="72" y="804"/>
                    </a:cubicBezTo>
                    <a:cubicBezTo>
                      <a:pt x="78" y="834"/>
                      <a:pt x="104" y="849"/>
                      <a:pt x="131" y="849"/>
                    </a:cubicBezTo>
                    <a:cubicBezTo>
                      <a:pt x="158" y="849"/>
                      <a:pt x="185" y="834"/>
                      <a:pt x="191" y="804"/>
                    </a:cubicBezTo>
                    <a:cubicBezTo>
                      <a:pt x="250" y="530"/>
                      <a:pt x="262" y="304"/>
                      <a:pt x="203" y="54"/>
                    </a:cubicBezTo>
                    <a:cubicBezTo>
                      <a:pt x="203" y="18"/>
                      <a:pt x="170" y="0"/>
                      <a:pt x="13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7" name="Google Shape;897;p33"/>
              <p:cNvSpPr/>
              <p:nvPr/>
            </p:nvSpPr>
            <p:spPr>
              <a:xfrm>
                <a:off x="3599550" y="3028175"/>
                <a:ext cx="232200" cy="918900"/>
              </a:xfrm>
              <a:custGeom>
                <a:avLst/>
                <a:gdLst/>
                <a:ahLst/>
                <a:cxnLst/>
                <a:rect l="l" t="t" r="r" b="b"/>
                <a:pathLst>
                  <a:path w="9288" h="36756" extrusionOk="0">
                    <a:moveTo>
                      <a:pt x="4644" y="1"/>
                    </a:moveTo>
                    <a:lnTo>
                      <a:pt x="0" y="4835"/>
                    </a:lnTo>
                    <a:lnTo>
                      <a:pt x="4834" y="36755"/>
                    </a:lnTo>
                    <a:lnTo>
                      <a:pt x="9287" y="4358"/>
                    </a:lnTo>
                    <a:lnTo>
                      <a:pt x="4644" y="1"/>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8" name="Google Shape;898;p33"/>
              <p:cNvSpPr/>
              <p:nvPr/>
            </p:nvSpPr>
            <p:spPr>
              <a:xfrm>
                <a:off x="3592100" y="3018050"/>
                <a:ext cx="247375" cy="930200"/>
              </a:xfrm>
              <a:custGeom>
                <a:avLst/>
                <a:gdLst/>
                <a:ahLst/>
                <a:cxnLst/>
                <a:rect l="l" t="t" r="r" b="b"/>
                <a:pathLst>
                  <a:path w="9895" h="37208" extrusionOk="0">
                    <a:moveTo>
                      <a:pt x="4954" y="811"/>
                    </a:moveTo>
                    <a:lnTo>
                      <a:pt x="9264" y="4871"/>
                    </a:lnTo>
                    <a:lnTo>
                      <a:pt x="5097" y="35172"/>
                    </a:lnTo>
                    <a:lnTo>
                      <a:pt x="596" y="5335"/>
                    </a:lnTo>
                    <a:lnTo>
                      <a:pt x="4954" y="811"/>
                    </a:lnTo>
                    <a:close/>
                    <a:moveTo>
                      <a:pt x="4942" y="1"/>
                    </a:moveTo>
                    <a:lnTo>
                      <a:pt x="1" y="5132"/>
                    </a:lnTo>
                    <a:lnTo>
                      <a:pt x="4846" y="37208"/>
                    </a:lnTo>
                    <a:lnTo>
                      <a:pt x="5430" y="37208"/>
                    </a:lnTo>
                    <a:lnTo>
                      <a:pt x="9883" y="4811"/>
                    </a:lnTo>
                    <a:lnTo>
                      <a:pt x="9895" y="4656"/>
                    </a:lnTo>
                    <a:lnTo>
                      <a:pt x="4942"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899" name="Google Shape;899;p33"/>
              <p:cNvSpPr/>
              <p:nvPr/>
            </p:nvSpPr>
            <p:spPr>
              <a:xfrm>
                <a:off x="3695700" y="3068950"/>
                <a:ext cx="99425" cy="8375"/>
              </a:xfrm>
              <a:custGeom>
                <a:avLst/>
                <a:gdLst/>
                <a:ahLst/>
                <a:cxnLst/>
                <a:rect l="l" t="t" r="r" b="b"/>
                <a:pathLst>
                  <a:path w="3977" h="335" extrusionOk="0">
                    <a:moveTo>
                      <a:pt x="1733" y="0"/>
                    </a:moveTo>
                    <a:cubicBezTo>
                      <a:pt x="1172" y="0"/>
                      <a:pt x="611" y="31"/>
                      <a:pt x="60" y="108"/>
                    </a:cubicBezTo>
                    <a:cubicBezTo>
                      <a:pt x="0" y="108"/>
                      <a:pt x="0" y="227"/>
                      <a:pt x="60" y="227"/>
                    </a:cubicBezTo>
                    <a:cubicBezTo>
                      <a:pt x="611" y="304"/>
                      <a:pt x="1172" y="335"/>
                      <a:pt x="1733" y="335"/>
                    </a:cubicBezTo>
                    <a:cubicBezTo>
                      <a:pt x="2467" y="335"/>
                      <a:pt x="3202" y="283"/>
                      <a:pt x="3917" y="215"/>
                    </a:cubicBezTo>
                    <a:cubicBezTo>
                      <a:pt x="3977" y="215"/>
                      <a:pt x="3977" y="120"/>
                      <a:pt x="3917" y="120"/>
                    </a:cubicBezTo>
                    <a:cubicBezTo>
                      <a:pt x="3202" y="52"/>
                      <a:pt x="2467" y="0"/>
                      <a:pt x="173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0" name="Google Shape;900;p33"/>
              <p:cNvSpPr/>
              <p:nvPr/>
            </p:nvSpPr>
            <p:spPr>
              <a:xfrm>
                <a:off x="3689425" y="3097425"/>
                <a:ext cx="105400" cy="8250"/>
              </a:xfrm>
              <a:custGeom>
                <a:avLst/>
                <a:gdLst/>
                <a:ahLst/>
                <a:cxnLst/>
                <a:rect l="l" t="t" r="r" b="b"/>
                <a:pathLst>
                  <a:path w="4216" h="330" extrusionOk="0">
                    <a:moveTo>
                      <a:pt x="1777" y="0"/>
                    </a:moveTo>
                    <a:cubicBezTo>
                      <a:pt x="1184" y="0"/>
                      <a:pt x="595" y="33"/>
                      <a:pt x="37" y="124"/>
                    </a:cubicBezTo>
                    <a:cubicBezTo>
                      <a:pt x="1" y="124"/>
                      <a:pt x="1" y="207"/>
                      <a:pt x="37" y="207"/>
                    </a:cubicBezTo>
                    <a:cubicBezTo>
                      <a:pt x="605" y="296"/>
                      <a:pt x="1215" y="330"/>
                      <a:pt x="1832" y="330"/>
                    </a:cubicBezTo>
                    <a:cubicBezTo>
                      <a:pt x="2623" y="330"/>
                      <a:pt x="3426" y="274"/>
                      <a:pt x="4168" y="207"/>
                    </a:cubicBezTo>
                    <a:cubicBezTo>
                      <a:pt x="4216" y="207"/>
                      <a:pt x="4216" y="124"/>
                      <a:pt x="4168" y="124"/>
                    </a:cubicBezTo>
                    <a:cubicBezTo>
                      <a:pt x="3405" y="62"/>
                      <a:pt x="2587" y="0"/>
                      <a:pt x="177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1" name="Google Shape;901;p33"/>
              <p:cNvSpPr/>
              <p:nvPr/>
            </p:nvSpPr>
            <p:spPr>
              <a:xfrm>
                <a:off x="3705225" y="3126325"/>
                <a:ext cx="104200" cy="7025"/>
              </a:xfrm>
              <a:custGeom>
                <a:avLst/>
                <a:gdLst/>
                <a:ahLst/>
                <a:cxnLst/>
                <a:rect l="l" t="t" r="r" b="b"/>
                <a:pathLst>
                  <a:path w="4168" h="281" extrusionOk="0">
                    <a:moveTo>
                      <a:pt x="2093" y="1"/>
                    </a:moveTo>
                    <a:cubicBezTo>
                      <a:pt x="1426" y="1"/>
                      <a:pt x="756" y="28"/>
                      <a:pt x="83" y="75"/>
                    </a:cubicBezTo>
                    <a:cubicBezTo>
                      <a:pt x="0" y="75"/>
                      <a:pt x="0" y="206"/>
                      <a:pt x="83" y="206"/>
                    </a:cubicBezTo>
                    <a:cubicBezTo>
                      <a:pt x="756" y="254"/>
                      <a:pt x="1426" y="281"/>
                      <a:pt x="2093" y="281"/>
                    </a:cubicBezTo>
                    <a:cubicBezTo>
                      <a:pt x="2759" y="281"/>
                      <a:pt x="3423" y="254"/>
                      <a:pt x="4084" y="194"/>
                    </a:cubicBezTo>
                    <a:cubicBezTo>
                      <a:pt x="4167" y="194"/>
                      <a:pt x="4167" y="87"/>
                      <a:pt x="4084" y="87"/>
                    </a:cubicBezTo>
                    <a:cubicBezTo>
                      <a:pt x="3423" y="28"/>
                      <a:pt x="2759" y="1"/>
                      <a:pt x="209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2" name="Google Shape;902;p33"/>
              <p:cNvSpPr/>
              <p:nvPr/>
            </p:nvSpPr>
            <p:spPr>
              <a:xfrm>
                <a:off x="3703725" y="3154150"/>
                <a:ext cx="119375" cy="8425"/>
              </a:xfrm>
              <a:custGeom>
                <a:avLst/>
                <a:gdLst/>
                <a:ahLst/>
                <a:cxnLst/>
                <a:rect l="l" t="t" r="r" b="b"/>
                <a:pathLst>
                  <a:path w="4775" h="337" extrusionOk="0">
                    <a:moveTo>
                      <a:pt x="3037" y="1"/>
                    </a:moveTo>
                    <a:cubicBezTo>
                      <a:pt x="2056" y="1"/>
                      <a:pt x="1062" y="78"/>
                      <a:pt x="96" y="93"/>
                    </a:cubicBezTo>
                    <a:cubicBezTo>
                      <a:pt x="0" y="93"/>
                      <a:pt x="0" y="236"/>
                      <a:pt x="96" y="236"/>
                    </a:cubicBezTo>
                    <a:cubicBezTo>
                      <a:pt x="1050" y="259"/>
                      <a:pt x="2032" y="337"/>
                      <a:pt x="3001" y="337"/>
                    </a:cubicBezTo>
                    <a:cubicBezTo>
                      <a:pt x="3580" y="337"/>
                      <a:pt x="4154" y="309"/>
                      <a:pt x="4715" y="224"/>
                    </a:cubicBezTo>
                    <a:cubicBezTo>
                      <a:pt x="4775" y="212"/>
                      <a:pt x="4775" y="105"/>
                      <a:pt x="4715" y="105"/>
                    </a:cubicBezTo>
                    <a:cubicBezTo>
                      <a:pt x="4166" y="27"/>
                      <a:pt x="3604" y="1"/>
                      <a:pt x="303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3" name="Google Shape;903;p33"/>
              <p:cNvSpPr/>
              <p:nvPr/>
            </p:nvSpPr>
            <p:spPr>
              <a:xfrm>
                <a:off x="3712950" y="3183400"/>
                <a:ext cx="99150" cy="6500"/>
              </a:xfrm>
              <a:custGeom>
                <a:avLst/>
                <a:gdLst/>
                <a:ahLst/>
                <a:cxnLst/>
                <a:rect l="l" t="t" r="r" b="b"/>
                <a:pathLst>
                  <a:path w="3966" h="260" extrusionOk="0">
                    <a:moveTo>
                      <a:pt x="2458" y="0"/>
                    </a:moveTo>
                    <a:cubicBezTo>
                      <a:pt x="1661" y="0"/>
                      <a:pt x="862" y="52"/>
                      <a:pt x="72" y="66"/>
                    </a:cubicBezTo>
                    <a:cubicBezTo>
                      <a:pt x="1" y="66"/>
                      <a:pt x="1" y="185"/>
                      <a:pt x="72" y="185"/>
                    </a:cubicBezTo>
                    <a:cubicBezTo>
                      <a:pt x="842" y="207"/>
                      <a:pt x="1630" y="260"/>
                      <a:pt x="2417" y="260"/>
                    </a:cubicBezTo>
                    <a:cubicBezTo>
                      <a:pt x="2919" y="260"/>
                      <a:pt x="3421" y="238"/>
                      <a:pt x="3918" y="173"/>
                    </a:cubicBezTo>
                    <a:cubicBezTo>
                      <a:pt x="3965" y="173"/>
                      <a:pt x="3965" y="102"/>
                      <a:pt x="3918" y="78"/>
                    </a:cubicBezTo>
                    <a:cubicBezTo>
                      <a:pt x="3434" y="19"/>
                      <a:pt x="2946" y="0"/>
                      <a:pt x="245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4" name="Google Shape;904;p33"/>
              <p:cNvSpPr/>
              <p:nvPr/>
            </p:nvSpPr>
            <p:spPr>
              <a:xfrm>
                <a:off x="3711750" y="3210300"/>
                <a:ext cx="96475" cy="9625"/>
              </a:xfrm>
              <a:custGeom>
                <a:avLst/>
                <a:gdLst/>
                <a:ahLst/>
                <a:cxnLst/>
                <a:rect l="l" t="t" r="r" b="b"/>
                <a:pathLst>
                  <a:path w="3859" h="385" extrusionOk="0">
                    <a:moveTo>
                      <a:pt x="1782" y="0"/>
                    </a:moveTo>
                    <a:cubicBezTo>
                      <a:pt x="1178" y="0"/>
                      <a:pt x="579" y="46"/>
                      <a:pt x="37" y="157"/>
                    </a:cubicBezTo>
                    <a:cubicBezTo>
                      <a:pt x="1" y="169"/>
                      <a:pt x="1" y="217"/>
                      <a:pt x="37" y="217"/>
                    </a:cubicBezTo>
                    <a:cubicBezTo>
                      <a:pt x="612" y="334"/>
                      <a:pt x="1250" y="385"/>
                      <a:pt x="1892" y="385"/>
                    </a:cubicBezTo>
                    <a:cubicBezTo>
                      <a:pt x="2551" y="385"/>
                      <a:pt x="3213" y="331"/>
                      <a:pt x="3811" y="240"/>
                    </a:cubicBezTo>
                    <a:cubicBezTo>
                      <a:pt x="3859" y="240"/>
                      <a:pt x="3859" y="169"/>
                      <a:pt x="3811" y="157"/>
                    </a:cubicBezTo>
                    <a:cubicBezTo>
                      <a:pt x="3180" y="62"/>
                      <a:pt x="2478" y="0"/>
                      <a:pt x="178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5" name="Google Shape;905;p33"/>
              <p:cNvSpPr/>
              <p:nvPr/>
            </p:nvSpPr>
            <p:spPr>
              <a:xfrm>
                <a:off x="3714750" y="3239600"/>
                <a:ext cx="92000" cy="7700"/>
              </a:xfrm>
              <a:custGeom>
                <a:avLst/>
                <a:gdLst/>
                <a:ahLst/>
                <a:cxnLst/>
                <a:rect l="l" t="t" r="r" b="b"/>
                <a:pathLst>
                  <a:path w="3680" h="308" extrusionOk="0">
                    <a:moveTo>
                      <a:pt x="1037" y="0"/>
                    </a:moveTo>
                    <a:cubicBezTo>
                      <a:pt x="693" y="0"/>
                      <a:pt x="351" y="23"/>
                      <a:pt x="36" y="140"/>
                    </a:cubicBezTo>
                    <a:cubicBezTo>
                      <a:pt x="31" y="138"/>
                      <a:pt x="26" y="138"/>
                      <a:pt x="23" y="138"/>
                    </a:cubicBezTo>
                    <a:cubicBezTo>
                      <a:pt x="1" y="138"/>
                      <a:pt x="5" y="165"/>
                      <a:pt x="36" y="176"/>
                    </a:cubicBezTo>
                    <a:cubicBezTo>
                      <a:pt x="367" y="291"/>
                      <a:pt x="734" y="307"/>
                      <a:pt x="1096" y="307"/>
                    </a:cubicBezTo>
                    <a:cubicBezTo>
                      <a:pt x="1233" y="307"/>
                      <a:pt x="1368" y="305"/>
                      <a:pt x="1501" y="305"/>
                    </a:cubicBezTo>
                    <a:cubicBezTo>
                      <a:pt x="1561" y="305"/>
                      <a:pt x="1620" y="305"/>
                      <a:pt x="1679" y="307"/>
                    </a:cubicBezTo>
                    <a:cubicBezTo>
                      <a:pt x="2322" y="307"/>
                      <a:pt x="2965" y="295"/>
                      <a:pt x="3608" y="211"/>
                    </a:cubicBezTo>
                    <a:cubicBezTo>
                      <a:pt x="3679" y="200"/>
                      <a:pt x="3679" y="92"/>
                      <a:pt x="3608" y="92"/>
                    </a:cubicBezTo>
                    <a:cubicBezTo>
                      <a:pt x="2965" y="21"/>
                      <a:pt x="2322" y="9"/>
                      <a:pt x="1679" y="9"/>
                    </a:cubicBezTo>
                    <a:cubicBezTo>
                      <a:pt x="1468" y="9"/>
                      <a:pt x="1252" y="0"/>
                      <a:pt x="103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6" name="Google Shape;906;p33"/>
              <p:cNvSpPr/>
              <p:nvPr/>
            </p:nvSpPr>
            <p:spPr>
              <a:xfrm>
                <a:off x="3715025" y="3266850"/>
                <a:ext cx="86350" cy="10050"/>
              </a:xfrm>
              <a:custGeom>
                <a:avLst/>
                <a:gdLst/>
                <a:ahLst/>
                <a:cxnLst/>
                <a:rect l="l" t="t" r="r" b="b"/>
                <a:pathLst>
                  <a:path w="3454" h="402" extrusionOk="0">
                    <a:moveTo>
                      <a:pt x="1233" y="0"/>
                    </a:moveTo>
                    <a:cubicBezTo>
                      <a:pt x="816" y="0"/>
                      <a:pt x="411" y="38"/>
                      <a:pt x="49" y="145"/>
                    </a:cubicBezTo>
                    <a:cubicBezTo>
                      <a:pt x="1" y="157"/>
                      <a:pt x="1" y="229"/>
                      <a:pt x="49" y="241"/>
                    </a:cubicBezTo>
                    <a:cubicBezTo>
                      <a:pt x="453" y="361"/>
                      <a:pt x="913" y="402"/>
                      <a:pt x="1383" y="402"/>
                    </a:cubicBezTo>
                    <a:cubicBezTo>
                      <a:pt x="2076" y="402"/>
                      <a:pt x="2792" y="314"/>
                      <a:pt x="3394" y="264"/>
                    </a:cubicBezTo>
                    <a:cubicBezTo>
                      <a:pt x="3454" y="264"/>
                      <a:pt x="3454" y="169"/>
                      <a:pt x="3394" y="169"/>
                    </a:cubicBezTo>
                    <a:cubicBezTo>
                      <a:pt x="2741" y="116"/>
                      <a:pt x="1968" y="0"/>
                      <a:pt x="123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7" name="Google Shape;907;p33"/>
              <p:cNvSpPr/>
              <p:nvPr/>
            </p:nvSpPr>
            <p:spPr>
              <a:xfrm>
                <a:off x="3712050" y="3295775"/>
                <a:ext cx="86050" cy="7900"/>
              </a:xfrm>
              <a:custGeom>
                <a:avLst/>
                <a:gdLst/>
                <a:ahLst/>
                <a:cxnLst/>
                <a:rect l="l" t="t" r="r" b="b"/>
                <a:pathLst>
                  <a:path w="3442" h="316" extrusionOk="0">
                    <a:moveTo>
                      <a:pt x="890" y="0"/>
                    </a:moveTo>
                    <a:cubicBezTo>
                      <a:pt x="602" y="0"/>
                      <a:pt x="315" y="18"/>
                      <a:pt x="48" y="96"/>
                    </a:cubicBezTo>
                    <a:cubicBezTo>
                      <a:pt x="1" y="131"/>
                      <a:pt x="1" y="203"/>
                      <a:pt x="48" y="215"/>
                    </a:cubicBezTo>
                    <a:cubicBezTo>
                      <a:pt x="324" y="295"/>
                      <a:pt x="621" y="315"/>
                      <a:pt x="918" y="315"/>
                    </a:cubicBezTo>
                    <a:cubicBezTo>
                      <a:pt x="1149" y="315"/>
                      <a:pt x="1378" y="303"/>
                      <a:pt x="1596" y="298"/>
                    </a:cubicBezTo>
                    <a:cubicBezTo>
                      <a:pt x="2192" y="298"/>
                      <a:pt x="2775" y="274"/>
                      <a:pt x="3358" y="215"/>
                    </a:cubicBezTo>
                    <a:cubicBezTo>
                      <a:pt x="3430" y="203"/>
                      <a:pt x="3442" y="96"/>
                      <a:pt x="3358" y="84"/>
                    </a:cubicBezTo>
                    <a:cubicBezTo>
                      <a:pt x="2775" y="24"/>
                      <a:pt x="2192" y="12"/>
                      <a:pt x="1596" y="12"/>
                    </a:cubicBezTo>
                    <a:cubicBezTo>
                      <a:pt x="1369" y="12"/>
                      <a:pt x="1129" y="0"/>
                      <a:pt x="89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8" name="Google Shape;908;p33"/>
              <p:cNvSpPr/>
              <p:nvPr/>
            </p:nvSpPr>
            <p:spPr>
              <a:xfrm>
                <a:off x="3710275" y="3324375"/>
                <a:ext cx="83675" cy="7650"/>
              </a:xfrm>
              <a:custGeom>
                <a:avLst/>
                <a:gdLst/>
                <a:ahLst/>
                <a:cxnLst/>
                <a:rect l="l" t="t" r="r" b="b"/>
                <a:pathLst>
                  <a:path w="3347" h="306" extrusionOk="0">
                    <a:moveTo>
                      <a:pt x="1953" y="0"/>
                    </a:moveTo>
                    <a:cubicBezTo>
                      <a:pt x="1343" y="0"/>
                      <a:pt x="731" y="42"/>
                      <a:pt x="119" y="83"/>
                    </a:cubicBezTo>
                    <a:cubicBezTo>
                      <a:pt x="0" y="83"/>
                      <a:pt x="0" y="238"/>
                      <a:pt x="119" y="249"/>
                    </a:cubicBezTo>
                    <a:cubicBezTo>
                      <a:pt x="649" y="279"/>
                      <a:pt x="1179" y="306"/>
                      <a:pt x="1707" y="306"/>
                    </a:cubicBezTo>
                    <a:cubicBezTo>
                      <a:pt x="2236" y="306"/>
                      <a:pt x="2763" y="279"/>
                      <a:pt x="3287" y="202"/>
                    </a:cubicBezTo>
                    <a:cubicBezTo>
                      <a:pt x="3346" y="190"/>
                      <a:pt x="3346" y="107"/>
                      <a:pt x="3287" y="83"/>
                    </a:cubicBezTo>
                    <a:cubicBezTo>
                      <a:pt x="2844" y="22"/>
                      <a:pt x="2399" y="0"/>
                      <a:pt x="195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09" name="Google Shape;909;p33"/>
              <p:cNvSpPr/>
              <p:nvPr/>
            </p:nvSpPr>
            <p:spPr>
              <a:xfrm>
                <a:off x="3707600" y="3353625"/>
                <a:ext cx="84550" cy="8250"/>
              </a:xfrm>
              <a:custGeom>
                <a:avLst/>
                <a:gdLst/>
                <a:ahLst/>
                <a:cxnLst/>
                <a:rect l="l" t="t" r="r" b="b"/>
                <a:pathLst>
                  <a:path w="3382" h="330" extrusionOk="0">
                    <a:moveTo>
                      <a:pt x="2417" y="1"/>
                    </a:moveTo>
                    <a:cubicBezTo>
                      <a:pt x="2214" y="1"/>
                      <a:pt x="2010" y="8"/>
                      <a:pt x="1810" y="8"/>
                    </a:cubicBezTo>
                    <a:cubicBezTo>
                      <a:pt x="1556" y="8"/>
                      <a:pt x="1304" y="3"/>
                      <a:pt x="1053" y="3"/>
                    </a:cubicBezTo>
                    <a:cubicBezTo>
                      <a:pt x="739" y="3"/>
                      <a:pt x="425" y="11"/>
                      <a:pt x="107" y="44"/>
                    </a:cubicBezTo>
                    <a:cubicBezTo>
                      <a:pt x="0" y="68"/>
                      <a:pt x="0" y="187"/>
                      <a:pt x="107" y="199"/>
                    </a:cubicBezTo>
                    <a:cubicBezTo>
                      <a:pt x="679" y="258"/>
                      <a:pt x="1239" y="282"/>
                      <a:pt x="1810" y="306"/>
                    </a:cubicBezTo>
                    <a:cubicBezTo>
                      <a:pt x="2054" y="312"/>
                      <a:pt x="2307" y="330"/>
                      <a:pt x="2560" y="330"/>
                    </a:cubicBezTo>
                    <a:cubicBezTo>
                      <a:pt x="2813" y="330"/>
                      <a:pt x="3066" y="312"/>
                      <a:pt x="3310" y="246"/>
                    </a:cubicBezTo>
                    <a:cubicBezTo>
                      <a:pt x="3382" y="222"/>
                      <a:pt x="3382" y="127"/>
                      <a:pt x="3310" y="103"/>
                    </a:cubicBezTo>
                    <a:cubicBezTo>
                      <a:pt x="3024" y="18"/>
                      <a:pt x="2722" y="1"/>
                      <a:pt x="241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0" name="Google Shape;910;p33"/>
              <p:cNvSpPr/>
              <p:nvPr/>
            </p:nvSpPr>
            <p:spPr>
              <a:xfrm>
                <a:off x="3712650" y="3381600"/>
                <a:ext cx="73250" cy="7850"/>
              </a:xfrm>
              <a:custGeom>
                <a:avLst/>
                <a:gdLst/>
                <a:ahLst/>
                <a:cxnLst/>
                <a:rect l="l" t="t" r="r" b="b"/>
                <a:pathLst>
                  <a:path w="2930" h="314" extrusionOk="0">
                    <a:moveTo>
                      <a:pt x="1027" y="1"/>
                    </a:moveTo>
                    <a:cubicBezTo>
                      <a:pt x="724" y="1"/>
                      <a:pt x="421" y="17"/>
                      <a:pt x="120" y="56"/>
                    </a:cubicBezTo>
                    <a:cubicBezTo>
                      <a:pt x="1" y="56"/>
                      <a:pt x="1" y="223"/>
                      <a:pt x="120" y="235"/>
                    </a:cubicBezTo>
                    <a:cubicBezTo>
                      <a:pt x="542" y="289"/>
                      <a:pt x="962" y="314"/>
                      <a:pt x="1383" y="314"/>
                    </a:cubicBezTo>
                    <a:cubicBezTo>
                      <a:pt x="1876" y="314"/>
                      <a:pt x="2369" y="280"/>
                      <a:pt x="2870" y="223"/>
                    </a:cubicBezTo>
                    <a:cubicBezTo>
                      <a:pt x="2930" y="223"/>
                      <a:pt x="2930" y="139"/>
                      <a:pt x="2870" y="139"/>
                    </a:cubicBezTo>
                    <a:cubicBezTo>
                      <a:pt x="2263" y="67"/>
                      <a:pt x="1645" y="1"/>
                      <a:pt x="10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1" name="Google Shape;911;p33"/>
              <p:cNvSpPr/>
              <p:nvPr/>
            </p:nvSpPr>
            <p:spPr>
              <a:xfrm>
                <a:off x="3694800" y="3408650"/>
                <a:ext cx="86625" cy="9900"/>
              </a:xfrm>
              <a:custGeom>
                <a:avLst/>
                <a:gdLst/>
                <a:ahLst/>
                <a:cxnLst/>
                <a:rect l="l" t="t" r="r" b="b"/>
                <a:pathLst>
                  <a:path w="3465" h="396" extrusionOk="0">
                    <a:moveTo>
                      <a:pt x="1681" y="1"/>
                    </a:moveTo>
                    <a:cubicBezTo>
                      <a:pt x="1123" y="1"/>
                      <a:pt x="567" y="43"/>
                      <a:pt x="72" y="129"/>
                    </a:cubicBezTo>
                    <a:cubicBezTo>
                      <a:pt x="0" y="141"/>
                      <a:pt x="0" y="272"/>
                      <a:pt x="72" y="272"/>
                    </a:cubicBezTo>
                    <a:cubicBezTo>
                      <a:pt x="557" y="356"/>
                      <a:pt x="1102" y="396"/>
                      <a:pt x="1649" y="396"/>
                    </a:cubicBezTo>
                    <a:cubicBezTo>
                      <a:pt x="2256" y="396"/>
                      <a:pt x="2867" y="347"/>
                      <a:pt x="3405" y="260"/>
                    </a:cubicBezTo>
                    <a:cubicBezTo>
                      <a:pt x="3465" y="248"/>
                      <a:pt x="3465" y="153"/>
                      <a:pt x="3405" y="141"/>
                    </a:cubicBezTo>
                    <a:cubicBezTo>
                      <a:pt x="2876" y="48"/>
                      <a:pt x="2278" y="1"/>
                      <a:pt x="168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2" name="Google Shape;912;p33"/>
              <p:cNvSpPr/>
              <p:nvPr/>
            </p:nvSpPr>
            <p:spPr>
              <a:xfrm>
                <a:off x="3708200" y="3437675"/>
                <a:ext cx="69675" cy="8375"/>
              </a:xfrm>
              <a:custGeom>
                <a:avLst/>
                <a:gdLst/>
                <a:ahLst/>
                <a:cxnLst/>
                <a:rect l="l" t="t" r="r" b="b"/>
                <a:pathLst>
                  <a:path w="2787" h="335" extrusionOk="0">
                    <a:moveTo>
                      <a:pt x="1427" y="1"/>
                    </a:moveTo>
                    <a:cubicBezTo>
                      <a:pt x="979" y="1"/>
                      <a:pt x="530" y="33"/>
                      <a:pt x="95" y="75"/>
                    </a:cubicBezTo>
                    <a:cubicBezTo>
                      <a:pt x="0" y="99"/>
                      <a:pt x="0" y="230"/>
                      <a:pt x="95" y="242"/>
                    </a:cubicBezTo>
                    <a:cubicBezTo>
                      <a:pt x="562" y="294"/>
                      <a:pt x="1056" y="335"/>
                      <a:pt x="1546" y="335"/>
                    </a:cubicBezTo>
                    <a:cubicBezTo>
                      <a:pt x="1957" y="335"/>
                      <a:pt x="2365" y="306"/>
                      <a:pt x="2750" y="230"/>
                    </a:cubicBezTo>
                    <a:cubicBezTo>
                      <a:pt x="2786" y="218"/>
                      <a:pt x="2786" y="135"/>
                      <a:pt x="2750" y="123"/>
                    </a:cubicBezTo>
                    <a:cubicBezTo>
                      <a:pt x="2322" y="33"/>
                      <a:pt x="1875" y="1"/>
                      <a:pt x="142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3" name="Google Shape;913;p33"/>
              <p:cNvSpPr/>
              <p:nvPr/>
            </p:nvSpPr>
            <p:spPr>
              <a:xfrm>
                <a:off x="3711750" y="3493600"/>
                <a:ext cx="58975" cy="8975"/>
              </a:xfrm>
              <a:custGeom>
                <a:avLst/>
                <a:gdLst/>
                <a:ahLst/>
                <a:cxnLst/>
                <a:rect l="l" t="t" r="r" b="b"/>
                <a:pathLst>
                  <a:path w="2359" h="359" extrusionOk="0">
                    <a:moveTo>
                      <a:pt x="1209" y="1"/>
                    </a:moveTo>
                    <a:cubicBezTo>
                      <a:pt x="820" y="1"/>
                      <a:pt x="431" y="39"/>
                      <a:pt x="72" y="124"/>
                    </a:cubicBezTo>
                    <a:cubicBezTo>
                      <a:pt x="1" y="136"/>
                      <a:pt x="1" y="255"/>
                      <a:pt x="72" y="267"/>
                    </a:cubicBezTo>
                    <a:cubicBezTo>
                      <a:pt x="363" y="331"/>
                      <a:pt x="673" y="358"/>
                      <a:pt x="988" y="358"/>
                    </a:cubicBezTo>
                    <a:cubicBezTo>
                      <a:pt x="1434" y="358"/>
                      <a:pt x="1887" y="303"/>
                      <a:pt x="2299" y="219"/>
                    </a:cubicBezTo>
                    <a:cubicBezTo>
                      <a:pt x="2358" y="207"/>
                      <a:pt x="2358" y="124"/>
                      <a:pt x="2299" y="100"/>
                    </a:cubicBezTo>
                    <a:cubicBezTo>
                      <a:pt x="1955" y="36"/>
                      <a:pt x="1582" y="1"/>
                      <a:pt x="120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4" name="Google Shape;914;p33"/>
              <p:cNvSpPr/>
              <p:nvPr/>
            </p:nvSpPr>
            <p:spPr>
              <a:xfrm>
                <a:off x="3712650" y="3465950"/>
                <a:ext cx="61650" cy="8300"/>
              </a:xfrm>
              <a:custGeom>
                <a:avLst/>
                <a:gdLst/>
                <a:ahLst/>
                <a:cxnLst/>
                <a:rect l="l" t="t" r="r" b="b"/>
                <a:pathLst>
                  <a:path w="2466" h="332" extrusionOk="0">
                    <a:moveTo>
                      <a:pt x="1019" y="0"/>
                    </a:moveTo>
                    <a:cubicBezTo>
                      <a:pt x="706" y="0"/>
                      <a:pt x="393" y="22"/>
                      <a:pt x="84" y="75"/>
                    </a:cubicBezTo>
                    <a:cubicBezTo>
                      <a:pt x="1" y="99"/>
                      <a:pt x="1" y="242"/>
                      <a:pt x="84" y="254"/>
                    </a:cubicBezTo>
                    <a:cubicBezTo>
                      <a:pt x="383" y="310"/>
                      <a:pt x="687" y="331"/>
                      <a:pt x="991" y="331"/>
                    </a:cubicBezTo>
                    <a:cubicBezTo>
                      <a:pt x="1460" y="331"/>
                      <a:pt x="1931" y="281"/>
                      <a:pt x="2394" y="230"/>
                    </a:cubicBezTo>
                    <a:cubicBezTo>
                      <a:pt x="2465" y="218"/>
                      <a:pt x="2465" y="123"/>
                      <a:pt x="2394" y="111"/>
                    </a:cubicBezTo>
                    <a:cubicBezTo>
                      <a:pt x="1941" y="47"/>
                      <a:pt x="1479" y="0"/>
                      <a:pt x="101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5" name="Google Shape;915;p33"/>
              <p:cNvSpPr/>
              <p:nvPr/>
            </p:nvSpPr>
            <p:spPr>
              <a:xfrm>
                <a:off x="3713550" y="3522500"/>
                <a:ext cx="53600" cy="8725"/>
              </a:xfrm>
              <a:custGeom>
                <a:avLst/>
                <a:gdLst/>
                <a:ahLst/>
                <a:cxnLst/>
                <a:rect l="l" t="t" r="r" b="b"/>
                <a:pathLst>
                  <a:path w="2144" h="349" extrusionOk="0">
                    <a:moveTo>
                      <a:pt x="934" y="0"/>
                    </a:moveTo>
                    <a:cubicBezTo>
                      <a:pt x="640" y="0"/>
                      <a:pt x="349" y="28"/>
                      <a:pt x="84" y="99"/>
                    </a:cubicBezTo>
                    <a:cubicBezTo>
                      <a:pt x="0" y="111"/>
                      <a:pt x="0" y="242"/>
                      <a:pt x="84" y="254"/>
                    </a:cubicBezTo>
                    <a:cubicBezTo>
                      <a:pt x="337" y="322"/>
                      <a:pt x="612" y="349"/>
                      <a:pt x="892" y="349"/>
                    </a:cubicBezTo>
                    <a:cubicBezTo>
                      <a:pt x="1297" y="349"/>
                      <a:pt x="1711" y="294"/>
                      <a:pt x="2084" y="230"/>
                    </a:cubicBezTo>
                    <a:cubicBezTo>
                      <a:pt x="2144" y="206"/>
                      <a:pt x="2144" y="123"/>
                      <a:pt x="2084" y="111"/>
                    </a:cubicBezTo>
                    <a:cubicBezTo>
                      <a:pt x="1730" y="50"/>
                      <a:pt x="1329" y="0"/>
                      <a:pt x="934"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6" name="Google Shape;916;p33"/>
              <p:cNvSpPr/>
              <p:nvPr/>
            </p:nvSpPr>
            <p:spPr>
              <a:xfrm>
                <a:off x="3714150" y="3550250"/>
                <a:ext cx="48225" cy="9400"/>
              </a:xfrm>
              <a:custGeom>
                <a:avLst/>
                <a:gdLst/>
                <a:ahLst/>
                <a:cxnLst/>
                <a:rect l="l" t="t" r="r" b="b"/>
                <a:pathLst>
                  <a:path w="1929" h="376" extrusionOk="0">
                    <a:moveTo>
                      <a:pt x="1042" y="1"/>
                    </a:moveTo>
                    <a:cubicBezTo>
                      <a:pt x="711" y="1"/>
                      <a:pt x="380" y="43"/>
                      <a:pt x="84" y="120"/>
                    </a:cubicBezTo>
                    <a:cubicBezTo>
                      <a:pt x="0" y="132"/>
                      <a:pt x="0" y="263"/>
                      <a:pt x="84" y="299"/>
                    </a:cubicBezTo>
                    <a:cubicBezTo>
                      <a:pt x="320" y="350"/>
                      <a:pt x="581" y="375"/>
                      <a:pt x="846" y="375"/>
                    </a:cubicBezTo>
                    <a:cubicBezTo>
                      <a:pt x="1193" y="375"/>
                      <a:pt x="1547" y="332"/>
                      <a:pt x="1858" y="251"/>
                    </a:cubicBezTo>
                    <a:cubicBezTo>
                      <a:pt x="1929" y="239"/>
                      <a:pt x="1929" y="132"/>
                      <a:pt x="1858" y="96"/>
                    </a:cubicBezTo>
                    <a:cubicBezTo>
                      <a:pt x="1601" y="31"/>
                      <a:pt x="1322" y="1"/>
                      <a:pt x="1042"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7" name="Google Shape;917;p33"/>
              <p:cNvSpPr/>
              <p:nvPr/>
            </p:nvSpPr>
            <p:spPr>
              <a:xfrm>
                <a:off x="3708475" y="3579350"/>
                <a:ext cx="50650" cy="7775"/>
              </a:xfrm>
              <a:custGeom>
                <a:avLst/>
                <a:gdLst/>
                <a:ahLst/>
                <a:cxnLst/>
                <a:rect l="l" t="t" r="r" b="b"/>
                <a:pathLst>
                  <a:path w="2026" h="311" extrusionOk="0">
                    <a:moveTo>
                      <a:pt x="1177" y="0"/>
                    </a:moveTo>
                    <a:cubicBezTo>
                      <a:pt x="1107" y="0"/>
                      <a:pt x="1037" y="2"/>
                      <a:pt x="965" y="4"/>
                    </a:cubicBezTo>
                    <a:cubicBezTo>
                      <a:pt x="883" y="4"/>
                      <a:pt x="799" y="2"/>
                      <a:pt x="714" y="2"/>
                    </a:cubicBezTo>
                    <a:cubicBezTo>
                      <a:pt x="482" y="2"/>
                      <a:pt x="249" y="15"/>
                      <a:pt x="49" y="111"/>
                    </a:cubicBezTo>
                    <a:cubicBezTo>
                      <a:pt x="1" y="147"/>
                      <a:pt x="1" y="206"/>
                      <a:pt x="49" y="218"/>
                    </a:cubicBezTo>
                    <a:cubicBezTo>
                      <a:pt x="207" y="294"/>
                      <a:pt x="386" y="310"/>
                      <a:pt x="568" y="310"/>
                    </a:cubicBezTo>
                    <a:cubicBezTo>
                      <a:pt x="700" y="310"/>
                      <a:pt x="835" y="302"/>
                      <a:pt x="965" y="302"/>
                    </a:cubicBezTo>
                    <a:cubicBezTo>
                      <a:pt x="1311" y="302"/>
                      <a:pt x="1632" y="278"/>
                      <a:pt x="1966" y="206"/>
                    </a:cubicBezTo>
                    <a:cubicBezTo>
                      <a:pt x="2025" y="183"/>
                      <a:pt x="2025" y="99"/>
                      <a:pt x="1966" y="87"/>
                    </a:cubicBezTo>
                    <a:cubicBezTo>
                      <a:pt x="1701" y="21"/>
                      <a:pt x="1444" y="0"/>
                      <a:pt x="117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8" name="Google Shape;918;p33"/>
              <p:cNvSpPr/>
              <p:nvPr/>
            </p:nvSpPr>
            <p:spPr>
              <a:xfrm>
                <a:off x="3706700" y="3607700"/>
                <a:ext cx="47950" cy="7875"/>
              </a:xfrm>
              <a:custGeom>
                <a:avLst/>
                <a:gdLst/>
                <a:ahLst/>
                <a:cxnLst/>
                <a:rect l="l" t="t" r="r" b="b"/>
                <a:pathLst>
                  <a:path w="1918" h="315" extrusionOk="0">
                    <a:moveTo>
                      <a:pt x="761" y="1"/>
                    </a:moveTo>
                    <a:cubicBezTo>
                      <a:pt x="517" y="1"/>
                      <a:pt x="264" y="9"/>
                      <a:pt x="36" y="108"/>
                    </a:cubicBezTo>
                    <a:cubicBezTo>
                      <a:pt x="1" y="144"/>
                      <a:pt x="1" y="204"/>
                      <a:pt x="36" y="215"/>
                    </a:cubicBezTo>
                    <a:cubicBezTo>
                      <a:pt x="204" y="292"/>
                      <a:pt x="397" y="314"/>
                      <a:pt x="589" y="314"/>
                    </a:cubicBezTo>
                    <a:cubicBezTo>
                      <a:pt x="696" y="314"/>
                      <a:pt x="803" y="307"/>
                      <a:pt x="905" y="299"/>
                    </a:cubicBezTo>
                    <a:cubicBezTo>
                      <a:pt x="1215" y="287"/>
                      <a:pt x="1536" y="287"/>
                      <a:pt x="1834" y="215"/>
                    </a:cubicBezTo>
                    <a:cubicBezTo>
                      <a:pt x="1917" y="204"/>
                      <a:pt x="1917" y="96"/>
                      <a:pt x="1834" y="84"/>
                    </a:cubicBezTo>
                    <a:cubicBezTo>
                      <a:pt x="1525" y="1"/>
                      <a:pt x="1215" y="1"/>
                      <a:pt x="905" y="1"/>
                    </a:cubicBezTo>
                    <a:cubicBezTo>
                      <a:pt x="858" y="1"/>
                      <a:pt x="810" y="1"/>
                      <a:pt x="76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19" name="Google Shape;919;p33"/>
              <p:cNvSpPr/>
              <p:nvPr/>
            </p:nvSpPr>
            <p:spPr>
              <a:xfrm>
                <a:off x="3705500" y="3635325"/>
                <a:ext cx="47950" cy="10000"/>
              </a:xfrm>
              <a:custGeom>
                <a:avLst/>
                <a:gdLst/>
                <a:ahLst/>
                <a:cxnLst/>
                <a:rect l="l" t="t" r="r" b="b"/>
                <a:pathLst>
                  <a:path w="1918" h="400" extrusionOk="0">
                    <a:moveTo>
                      <a:pt x="779" y="1"/>
                    </a:moveTo>
                    <a:cubicBezTo>
                      <a:pt x="515" y="1"/>
                      <a:pt x="260" y="36"/>
                      <a:pt x="49" y="134"/>
                    </a:cubicBezTo>
                    <a:cubicBezTo>
                      <a:pt x="1" y="146"/>
                      <a:pt x="1" y="242"/>
                      <a:pt x="49" y="265"/>
                    </a:cubicBezTo>
                    <a:cubicBezTo>
                      <a:pt x="260" y="364"/>
                      <a:pt x="513" y="399"/>
                      <a:pt x="775" y="399"/>
                    </a:cubicBezTo>
                    <a:cubicBezTo>
                      <a:pt x="1146" y="399"/>
                      <a:pt x="1537" y="328"/>
                      <a:pt x="1858" y="265"/>
                    </a:cubicBezTo>
                    <a:cubicBezTo>
                      <a:pt x="1918" y="253"/>
                      <a:pt x="1918" y="146"/>
                      <a:pt x="1858" y="134"/>
                    </a:cubicBezTo>
                    <a:cubicBezTo>
                      <a:pt x="1544" y="72"/>
                      <a:pt x="1152" y="1"/>
                      <a:pt x="77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0" name="Google Shape;920;p33"/>
              <p:cNvSpPr/>
              <p:nvPr/>
            </p:nvSpPr>
            <p:spPr>
              <a:xfrm>
                <a:off x="3699850" y="3664175"/>
                <a:ext cx="47650" cy="9175"/>
              </a:xfrm>
              <a:custGeom>
                <a:avLst/>
                <a:gdLst/>
                <a:ahLst/>
                <a:cxnLst/>
                <a:rect l="l" t="t" r="r" b="b"/>
                <a:pathLst>
                  <a:path w="1906" h="367" extrusionOk="0">
                    <a:moveTo>
                      <a:pt x="763" y="1"/>
                    </a:moveTo>
                    <a:cubicBezTo>
                      <a:pt x="513" y="1"/>
                      <a:pt x="270" y="30"/>
                      <a:pt x="60" y="111"/>
                    </a:cubicBezTo>
                    <a:cubicBezTo>
                      <a:pt x="1" y="147"/>
                      <a:pt x="1" y="219"/>
                      <a:pt x="60" y="242"/>
                    </a:cubicBezTo>
                    <a:cubicBezTo>
                      <a:pt x="282" y="333"/>
                      <a:pt x="539" y="366"/>
                      <a:pt x="803" y="366"/>
                    </a:cubicBezTo>
                    <a:cubicBezTo>
                      <a:pt x="1164" y="366"/>
                      <a:pt x="1537" y="304"/>
                      <a:pt x="1846" y="242"/>
                    </a:cubicBezTo>
                    <a:cubicBezTo>
                      <a:pt x="1906" y="231"/>
                      <a:pt x="1906" y="147"/>
                      <a:pt x="1846" y="123"/>
                    </a:cubicBezTo>
                    <a:cubicBezTo>
                      <a:pt x="1525" y="66"/>
                      <a:pt x="1136" y="1"/>
                      <a:pt x="76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1" name="Google Shape;921;p33"/>
              <p:cNvSpPr/>
              <p:nvPr/>
            </p:nvSpPr>
            <p:spPr>
              <a:xfrm>
                <a:off x="3705225" y="3692750"/>
                <a:ext cx="38700" cy="8050"/>
              </a:xfrm>
              <a:custGeom>
                <a:avLst/>
                <a:gdLst/>
                <a:ahLst/>
                <a:cxnLst/>
                <a:rect l="l" t="t" r="r" b="b"/>
                <a:pathLst>
                  <a:path w="1548" h="322" extrusionOk="0">
                    <a:moveTo>
                      <a:pt x="906" y="1"/>
                    </a:moveTo>
                    <a:cubicBezTo>
                      <a:pt x="854" y="1"/>
                      <a:pt x="802" y="2"/>
                      <a:pt x="750" y="4"/>
                    </a:cubicBezTo>
                    <a:cubicBezTo>
                      <a:pt x="707" y="4"/>
                      <a:pt x="663" y="4"/>
                      <a:pt x="619" y="4"/>
                    </a:cubicBezTo>
                    <a:cubicBezTo>
                      <a:pt x="422" y="4"/>
                      <a:pt x="221" y="12"/>
                      <a:pt x="36" y="100"/>
                    </a:cubicBezTo>
                    <a:cubicBezTo>
                      <a:pt x="0" y="135"/>
                      <a:pt x="0" y="219"/>
                      <a:pt x="36" y="231"/>
                    </a:cubicBezTo>
                    <a:cubicBezTo>
                      <a:pt x="190" y="304"/>
                      <a:pt x="356" y="321"/>
                      <a:pt x="522" y="321"/>
                    </a:cubicBezTo>
                    <a:cubicBezTo>
                      <a:pt x="598" y="321"/>
                      <a:pt x="675" y="318"/>
                      <a:pt x="750" y="314"/>
                    </a:cubicBezTo>
                    <a:cubicBezTo>
                      <a:pt x="1012" y="314"/>
                      <a:pt x="1262" y="290"/>
                      <a:pt x="1500" y="207"/>
                    </a:cubicBezTo>
                    <a:cubicBezTo>
                      <a:pt x="1548" y="195"/>
                      <a:pt x="1548" y="111"/>
                      <a:pt x="1500" y="100"/>
                    </a:cubicBezTo>
                    <a:cubicBezTo>
                      <a:pt x="1310" y="23"/>
                      <a:pt x="1112" y="1"/>
                      <a:pt x="90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2" name="Google Shape;922;p33"/>
              <p:cNvSpPr/>
              <p:nvPr/>
            </p:nvSpPr>
            <p:spPr>
              <a:xfrm>
                <a:off x="3710575" y="3721700"/>
                <a:ext cx="29775" cy="7200"/>
              </a:xfrm>
              <a:custGeom>
                <a:avLst/>
                <a:gdLst/>
                <a:ahLst/>
                <a:cxnLst/>
                <a:rect l="l" t="t" r="r" b="b"/>
                <a:pathLst>
                  <a:path w="1191" h="288" extrusionOk="0">
                    <a:moveTo>
                      <a:pt x="476" y="0"/>
                    </a:moveTo>
                    <a:cubicBezTo>
                      <a:pt x="344" y="0"/>
                      <a:pt x="215" y="17"/>
                      <a:pt x="96" y="61"/>
                    </a:cubicBezTo>
                    <a:cubicBezTo>
                      <a:pt x="0" y="85"/>
                      <a:pt x="0" y="204"/>
                      <a:pt x="96" y="239"/>
                    </a:cubicBezTo>
                    <a:cubicBezTo>
                      <a:pt x="197" y="275"/>
                      <a:pt x="309" y="288"/>
                      <a:pt x="425" y="288"/>
                    </a:cubicBezTo>
                    <a:cubicBezTo>
                      <a:pt x="662" y="288"/>
                      <a:pt x="915" y="232"/>
                      <a:pt x="1131" y="192"/>
                    </a:cubicBezTo>
                    <a:cubicBezTo>
                      <a:pt x="1191" y="180"/>
                      <a:pt x="1191" y="85"/>
                      <a:pt x="1131" y="85"/>
                    </a:cubicBezTo>
                    <a:cubicBezTo>
                      <a:pt x="929" y="47"/>
                      <a:pt x="699" y="0"/>
                      <a:pt x="476"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3" name="Google Shape;923;p33"/>
              <p:cNvSpPr/>
              <p:nvPr/>
            </p:nvSpPr>
            <p:spPr>
              <a:xfrm>
                <a:off x="3713250" y="3749650"/>
                <a:ext cx="25025" cy="8025"/>
              </a:xfrm>
              <a:custGeom>
                <a:avLst/>
                <a:gdLst/>
                <a:ahLst/>
                <a:cxnLst/>
                <a:rect l="l" t="t" r="r" b="b"/>
                <a:pathLst>
                  <a:path w="1001" h="321" extrusionOk="0">
                    <a:moveTo>
                      <a:pt x="489" y="0"/>
                    </a:moveTo>
                    <a:cubicBezTo>
                      <a:pt x="352" y="0"/>
                      <a:pt x="216" y="24"/>
                      <a:pt x="96" y="74"/>
                    </a:cubicBezTo>
                    <a:cubicBezTo>
                      <a:pt x="0" y="98"/>
                      <a:pt x="0" y="217"/>
                      <a:pt x="96" y="252"/>
                    </a:cubicBezTo>
                    <a:cubicBezTo>
                      <a:pt x="210" y="299"/>
                      <a:pt x="337" y="321"/>
                      <a:pt x="466" y="321"/>
                    </a:cubicBezTo>
                    <a:cubicBezTo>
                      <a:pt x="634" y="321"/>
                      <a:pt x="805" y="284"/>
                      <a:pt x="953" y="217"/>
                    </a:cubicBezTo>
                    <a:cubicBezTo>
                      <a:pt x="1001" y="205"/>
                      <a:pt x="1001" y="110"/>
                      <a:pt x="953" y="98"/>
                    </a:cubicBezTo>
                    <a:cubicBezTo>
                      <a:pt x="812" y="33"/>
                      <a:pt x="650" y="0"/>
                      <a:pt x="489"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4" name="Google Shape;924;p33"/>
              <p:cNvSpPr/>
              <p:nvPr/>
            </p:nvSpPr>
            <p:spPr>
              <a:xfrm>
                <a:off x="3708775" y="3777775"/>
                <a:ext cx="24750" cy="8725"/>
              </a:xfrm>
              <a:custGeom>
                <a:avLst/>
                <a:gdLst/>
                <a:ahLst/>
                <a:cxnLst/>
                <a:rect l="l" t="t" r="r" b="b"/>
                <a:pathLst>
                  <a:path w="990" h="349" extrusionOk="0">
                    <a:moveTo>
                      <a:pt x="370" y="1"/>
                    </a:moveTo>
                    <a:cubicBezTo>
                      <a:pt x="239" y="1"/>
                      <a:pt x="118" y="28"/>
                      <a:pt x="37" y="104"/>
                    </a:cubicBezTo>
                    <a:cubicBezTo>
                      <a:pt x="1" y="139"/>
                      <a:pt x="1" y="199"/>
                      <a:pt x="37" y="247"/>
                    </a:cubicBezTo>
                    <a:cubicBezTo>
                      <a:pt x="115" y="321"/>
                      <a:pt x="232" y="348"/>
                      <a:pt x="359" y="348"/>
                    </a:cubicBezTo>
                    <a:cubicBezTo>
                      <a:pt x="559" y="348"/>
                      <a:pt x="784" y="281"/>
                      <a:pt x="930" y="223"/>
                    </a:cubicBezTo>
                    <a:cubicBezTo>
                      <a:pt x="989" y="211"/>
                      <a:pt x="989" y="116"/>
                      <a:pt x="930" y="104"/>
                    </a:cubicBezTo>
                    <a:cubicBezTo>
                      <a:pt x="787" y="61"/>
                      <a:pt x="567" y="1"/>
                      <a:pt x="370"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5" name="Google Shape;925;p33"/>
              <p:cNvSpPr/>
              <p:nvPr/>
            </p:nvSpPr>
            <p:spPr>
              <a:xfrm>
                <a:off x="3709675" y="3807775"/>
                <a:ext cx="21750" cy="5725"/>
              </a:xfrm>
              <a:custGeom>
                <a:avLst/>
                <a:gdLst/>
                <a:ahLst/>
                <a:cxnLst/>
                <a:rect l="l" t="t" r="r" b="b"/>
                <a:pathLst>
                  <a:path w="870" h="229" extrusionOk="0">
                    <a:moveTo>
                      <a:pt x="367" y="0"/>
                    </a:moveTo>
                    <a:cubicBezTo>
                      <a:pt x="270" y="0"/>
                      <a:pt x="173" y="11"/>
                      <a:pt x="72" y="35"/>
                    </a:cubicBezTo>
                    <a:cubicBezTo>
                      <a:pt x="1" y="35"/>
                      <a:pt x="1" y="178"/>
                      <a:pt x="72" y="190"/>
                    </a:cubicBezTo>
                    <a:cubicBezTo>
                      <a:pt x="190" y="216"/>
                      <a:pt x="301" y="229"/>
                      <a:pt x="410" y="229"/>
                    </a:cubicBezTo>
                    <a:cubicBezTo>
                      <a:pt x="543" y="229"/>
                      <a:pt x="673" y="210"/>
                      <a:pt x="810" y="178"/>
                    </a:cubicBezTo>
                    <a:cubicBezTo>
                      <a:pt x="870" y="154"/>
                      <a:pt x="870" y="71"/>
                      <a:pt x="810" y="59"/>
                    </a:cubicBezTo>
                    <a:cubicBezTo>
                      <a:pt x="654" y="23"/>
                      <a:pt x="511" y="0"/>
                      <a:pt x="36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6" name="Google Shape;926;p33"/>
              <p:cNvSpPr/>
              <p:nvPr/>
            </p:nvSpPr>
            <p:spPr>
              <a:xfrm>
                <a:off x="3715625" y="2912100"/>
                <a:ext cx="918900" cy="232200"/>
              </a:xfrm>
              <a:custGeom>
                <a:avLst/>
                <a:gdLst/>
                <a:ahLst/>
                <a:cxnLst/>
                <a:rect l="l" t="t" r="r" b="b"/>
                <a:pathLst>
                  <a:path w="36756" h="9288" extrusionOk="0">
                    <a:moveTo>
                      <a:pt x="4358" y="0"/>
                    </a:moveTo>
                    <a:lnTo>
                      <a:pt x="1" y="4644"/>
                    </a:lnTo>
                    <a:lnTo>
                      <a:pt x="4835" y="9287"/>
                    </a:lnTo>
                    <a:lnTo>
                      <a:pt x="36755" y="4453"/>
                    </a:lnTo>
                    <a:lnTo>
                      <a:pt x="4358" y="0"/>
                    </a:lnTo>
                    <a:close/>
                  </a:path>
                </a:pathLst>
              </a:custGeom>
              <a:solidFill>
                <a:srgbClr val="DFD5B3"/>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7" name="Google Shape;927;p33"/>
              <p:cNvSpPr/>
              <p:nvPr/>
            </p:nvSpPr>
            <p:spPr>
              <a:xfrm>
                <a:off x="3705500" y="2904350"/>
                <a:ext cx="930200" cy="247375"/>
              </a:xfrm>
              <a:custGeom>
                <a:avLst/>
                <a:gdLst/>
                <a:ahLst/>
                <a:cxnLst/>
                <a:rect l="l" t="t" r="r" b="b"/>
                <a:pathLst>
                  <a:path w="37208" h="9895" extrusionOk="0">
                    <a:moveTo>
                      <a:pt x="4859" y="608"/>
                    </a:moveTo>
                    <a:lnTo>
                      <a:pt x="35160" y="4775"/>
                    </a:lnTo>
                    <a:lnTo>
                      <a:pt x="5323" y="9288"/>
                    </a:lnTo>
                    <a:lnTo>
                      <a:pt x="799" y="4942"/>
                    </a:lnTo>
                    <a:lnTo>
                      <a:pt x="4859" y="608"/>
                    </a:lnTo>
                    <a:close/>
                    <a:moveTo>
                      <a:pt x="4656" y="1"/>
                    </a:moveTo>
                    <a:lnTo>
                      <a:pt x="1" y="4954"/>
                    </a:lnTo>
                    <a:lnTo>
                      <a:pt x="5133" y="9895"/>
                    </a:lnTo>
                    <a:lnTo>
                      <a:pt x="37208" y="5025"/>
                    </a:lnTo>
                    <a:lnTo>
                      <a:pt x="37208" y="4466"/>
                    </a:lnTo>
                    <a:lnTo>
                      <a:pt x="4811" y="13"/>
                    </a:lnTo>
                    <a:lnTo>
                      <a:pt x="4656" y="1"/>
                    </a:ln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8" name="Google Shape;928;p33"/>
              <p:cNvSpPr/>
              <p:nvPr/>
            </p:nvSpPr>
            <p:spPr>
              <a:xfrm>
                <a:off x="3754625" y="2948775"/>
                <a:ext cx="11925" cy="98700"/>
              </a:xfrm>
              <a:custGeom>
                <a:avLst/>
                <a:gdLst/>
                <a:ahLst/>
                <a:cxnLst/>
                <a:rect l="l" t="t" r="r" b="b"/>
                <a:pathLst>
                  <a:path w="477" h="3948" extrusionOk="0">
                    <a:moveTo>
                      <a:pt x="239" y="1"/>
                    </a:moveTo>
                    <a:cubicBezTo>
                      <a:pt x="215" y="1"/>
                      <a:pt x="191" y="16"/>
                      <a:pt x="191" y="45"/>
                    </a:cubicBezTo>
                    <a:cubicBezTo>
                      <a:pt x="72" y="1319"/>
                      <a:pt x="0" y="2641"/>
                      <a:pt x="179" y="3903"/>
                    </a:cubicBezTo>
                    <a:cubicBezTo>
                      <a:pt x="179" y="3933"/>
                      <a:pt x="209" y="3948"/>
                      <a:pt x="239" y="3948"/>
                    </a:cubicBezTo>
                    <a:cubicBezTo>
                      <a:pt x="268" y="3948"/>
                      <a:pt x="298" y="3933"/>
                      <a:pt x="298" y="3903"/>
                    </a:cubicBezTo>
                    <a:cubicBezTo>
                      <a:pt x="477" y="2641"/>
                      <a:pt x="405" y="1319"/>
                      <a:pt x="286" y="45"/>
                    </a:cubicBezTo>
                    <a:cubicBezTo>
                      <a:pt x="286" y="16"/>
                      <a:pt x="262" y="1"/>
                      <a:pt x="2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29" name="Google Shape;929;p33"/>
              <p:cNvSpPr/>
              <p:nvPr/>
            </p:nvSpPr>
            <p:spPr>
              <a:xfrm>
                <a:off x="3782600" y="2949225"/>
                <a:ext cx="12525" cy="105175"/>
              </a:xfrm>
              <a:custGeom>
                <a:avLst/>
                <a:gdLst/>
                <a:ahLst/>
                <a:cxnLst/>
                <a:rect l="l" t="t" r="r" b="b"/>
                <a:pathLst>
                  <a:path w="501" h="4207" extrusionOk="0">
                    <a:moveTo>
                      <a:pt x="257" y="1"/>
                    </a:moveTo>
                    <a:cubicBezTo>
                      <a:pt x="236" y="1"/>
                      <a:pt x="215" y="10"/>
                      <a:pt x="215" y="27"/>
                    </a:cubicBezTo>
                    <a:cubicBezTo>
                      <a:pt x="96" y="1361"/>
                      <a:pt x="1" y="2849"/>
                      <a:pt x="215" y="4171"/>
                    </a:cubicBezTo>
                    <a:cubicBezTo>
                      <a:pt x="215" y="4195"/>
                      <a:pt x="236" y="4206"/>
                      <a:pt x="257" y="4206"/>
                    </a:cubicBezTo>
                    <a:cubicBezTo>
                      <a:pt x="277" y="4206"/>
                      <a:pt x="298" y="4195"/>
                      <a:pt x="298" y="4171"/>
                    </a:cubicBezTo>
                    <a:cubicBezTo>
                      <a:pt x="501" y="2861"/>
                      <a:pt x="417" y="1361"/>
                      <a:pt x="298" y="27"/>
                    </a:cubicBezTo>
                    <a:cubicBezTo>
                      <a:pt x="298" y="10"/>
                      <a:pt x="277" y="1"/>
                      <a:pt x="257"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0" name="Google Shape;930;p33"/>
              <p:cNvSpPr/>
              <p:nvPr/>
            </p:nvSpPr>
            <p:spPr>
              <a:xfrm>
                <a:off x="3812975" y="2934875"/>
                <a:ext cx="8650" cy="103150"/>
              </a:xfrm>
              <a:custGeom>
                <a:avLst/>
                <a:gdLst/>
                <a:ahLst/>
                <a:cxnLst/>
                <a:rect l="l" t="t" r="r" b="b"/>
                <a:pathLst>
                  <a:path w="346" h="4126" extrusionOk="0">
                    <a:moveTo>
                      <a:pt x="173" y="0"/>
                    </a:moveTo>
                    <a:cubicBezTo>
                      <a:pt x="146" y="0"/>
                      <a:pt x="119" y="18"/>
                      <a:pt x="119" y="54"/>
                    </a:cubicBezTo>
                    <a:cubicBezTo>
                      <a:pt x="0" y="1375"/>
                      <a:pt x="12" y="2721"/>
                      <a:pt x="107" y="4054"/>
                    </a:cubicBezTo>
                    <a:cubicBezTo>
                      <a:pt x="107" y="4102"/>
                      <a:pt x="137" y="4126"/>
                      <a:pt x="168" y="4126"/>
                    </a:cubicBezTo>
                    <a:cubicBezTo>
                      <a:pt x="200" y="4126"/>
                      <a:pt x="232" y="4102"/>
                      <a:pt x="238" y="4054"/>
                    </a:cubicBezTo>
                    <a:cubicBezTo>
                      <a:pt x="333" y="2721"/>
                      <a:pt x="345" y="1375"/>
                      <a:pt x="226" y="54"/>
                    </a:cubicBezTo>
                    <a:cubicBezTo>
                      <a:pt x="226" y="18"/>
                      <a:pt x="200" y="0"/>
                      <a:pt x="17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1" name="Google Shape;931;p33"/>
              <p:cNvSpPr/>
              <p:nvPr/>
            </p:nvSpPr>
            <p:spPr>
              <a:xfrm>
                <a:off x="3838575" y="2921400"/>
                <a:ext cx="14300" cy="118125"/>
              </a:xfrm>
              <a:custGeom>
                <a:avLst/>
                <a:gdLst/>
                <a:ahLst/>
                <a:cxnLst/>
                <a:rect l="l" t="t" r="r" b="b"/>
                <a:pathLst>
                  <a:path w="572" h="4725" extrusionOk="0">
                    <a:moveTo>
                      <a:pt x="281" y="0"/>
                    </a:moveTo>
                    <a:cubicBezTo>
                      <a:pt x="253" y="0"/>
                      <a:pt x="226" y="15"/>
                      <a:pt x="226" y="45"/>
                    </a:cubicBezTo>
                    <a:cubicBezTo>
                      <a:pt x="0" y="1545"/>
                      <a:pt x="179" y="3141"/>
                      <a:pt x="214" y="4653"/>
                    </a:cubicBezTo>
                    <a:cubicBezTo>
                      <a:pt x="214" y="4700"/>
                      <a:pt x="250" y="4724"/>
                      <a:pt x="286" y="4724"/>
                    </a:cubicBezTo>
                    <a:cubicBezTo>
                      <a:pt x="321" y="4724"/>
                      <a:pt x="357" y="4700"/>
                      <a:pt x="357" y="4653"/>
                    </a:cubicBezTo>
                    <a:cubicBezTo>
                      <a:pt x="393" y="3141"/>
                      <a:pt x="572" y="1545"/>
                      <a:pt x="345" y="45"/>
                    </a:cubicBezTo>
                    <a:cubicBezTo>
                      <a:pt x="339" y="15"/>
                      <a:pt x="310" y="0"/>
                      <a:pt x="28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2" name="Google Shape;932;p33"/>
              <p:cNvSpPr/>
              <p:nvPr/>
            </p:nvSpPr>
            <p:spPr>
              <a:xfrm>
                <a:off x="3868925" y="2931825"/>
                <a:ext cx="10450" cy="98550"/>
              </a:xfrm>
              <a:custGeom>
                <a:avLst/>
                <a:gdLst/>
                <a:ahLst/>
                <a:cxnLst/>
                <a:rect l="l" t="t" r="r" b="b"/>
                <a:pathLst>
                  <a:path w="418" h="3942" extrusionOk="0">
                    <a:moveTo>
                      <a:pt x="212" y="0"/>
                    </a:moveTo>
                    <a:cubicBezTo>
                      <a:pt x="191" y="0"/>
                      <a:pt x="167" y="15"/>
                      <a:pt x="155" y="45"/>
                    </a:cubicBezTo>
                    <a:cubicBezTo>
                      <a:pt x="0" y="1307"/>
                      <a:pt x="120" y="2605"/>
                      <a:pt x="143" y="3879"/>
                    </a:cubicBezTo>
                    <a:cubicBezTo>
                      <a:pt x="143" y="3920"/>
                      <a:pt x="173" y="3941"/>
                      <a:pt x="203" y="3941"/>
                    </a:cubicBezTo>
                    <a:cubicBezTo>
                      <a:pt x="233" y="3941"/>
                      <a:pt x="262" y="3920"/>
                      <a:pt x="262" y="3879"/>
                    </a:cubicBezTo>
                    <a:cubicBezTo>
                      <a:pt x="298" y="2616"/>
                      <a:pt x="417" y="1307"/>
                      <a:pt x="250" y="45"/>
                    </a:cubicBezTo>
                    <a:cubicBezTo>
                      <a:pt x="250" y="15"/>
                      <a:pt x="233" y="0"/>
                      <a:pt x="21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3" name="Google Shape;933;p33"/>
              <p:cNvSpPr/>
              <p:nvPr/>
            </p:nvSpPr>
            <p:spPr>
              <a:xfrm>
                <a:off x="3895725" y="2936200"/>
                <a:ext cx="13400" cy="95500"/>
              </a:xfrm>
              <a:custGeom>
                <a:avLst/>
                <a:gdLst/>
                <a:ahLst/>
                <a:cxnLst/>
                <a:rect l="l" t="t" r="r" b="b"/>
                <a:pathLst>
                  <a:path w="536" h="3820" extrusionOk="0">
                    <a:moveTo>
                      <a:pt x="284" y="1"/>
                    </a:moveTo>
                    <a:cubicBezTo>
                      <a:pt x="265" y="1"/>
                      <a:pt x="244" y="13"/>
                      <a:pt x="238" y="36"/>
                    </a:cubicBezTo>
                    <a:cubicBezTo>
                      <a:pt x="60" y="1203"/>
                      <a:pt x="0" y="2632"/>
                      <a:pt x="238" y="3811"/>
                    </a:cubicBezTo>
                    <a:cubicBezTo>
                      <a:pt x="238" y="3817"/>
                      <a:pt x="253" y="3820"/>
                      <a:pt x="268" y="3820"/>
                    </a:cubicBezTo>
                    <a:cubicBezTo>
                      <a:pt x="283" y="3820"/>
                      <a:pt x="298" y="3817"/>
                      <a:pt x="298" y="3811"/>
                    </a:cubicBezTo>
                    <a:cubicBezTo>
                      <a:pt x="536" y="2632"/>
                      <a:pt x="500" y="1203"/>
                      <a:pt x="321" y="36"/>
                    </a:cubicBezTo>
                    <a:cubicBezTo>
                      <a:pt x="321" y="13"/>
                      <a:pt x="304" y="1"/>
                      <a:pt x="28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4" name="Google Shape;934;p33"/>
              <p:cNvSpPr/>
              <p:nvPr/>
            </p:nvSpPr>
            <p:spPr>
              <a:xfrm>
                <a:off x="3925775" y="2937325"/>
                <a:ext cx="10150" cy="91325"/>
              </a:xfrm>
              <a:custGeom>
                <a:avLst/>
                <a:gdLst/>
                <a:ahLst/>
                <a:cxnLst/>
                <a:rect l="l" t="t" r="r" b="b"/>
                <a:pathLst>
                  <a:path w="406" h="3653" extrusionOk="0">
                    <a:moveTo>
                      <a:pt x="198" y="0"/>
                    </a:moveTo>
                    <a:cubicBezTo>
                      <a:pt x="170" y="0"/>
                      <a:pt x="143" y="21"/>
                      <a:pt x="143" y="63"/>
                    </a:cubicBezTo>
                    <a:cubicBezTo>
                      <a:pt x="72" y="694"/>
                      <a:pt x="60" y="1337"/>
                      <a:pt x="60" y="1980"/>
                    </a:cubicBezTo>
                    <a:cubicBezTo>
                      <a:pt x="60" y="2527"/>
                      <a:pt x="1" y="3111"/>
                      <a:pt x="191" y="3635"/>
                    </a:cubicBezTo>
                    <a:cubicBezTo>
                      <a:pt x="185" y="3647"/>
                      <a:pt x="188" y="3653"/>
                      <a:pt x="196" y="3653"/>
                    </a:cubicBezTo>
                    <a:cubicBezTo>
                      <a:pt x="203" y="3653"/>
                      <a:pt x="215" y="3647"/>
                      <a:pt x="227" y="3635"/>
                    </a:cubicBezTo>
                    <a:cubicBezTo>
                      <a:pt x="405" y="3111"/>
                      <a:pt x="346" y="2516"/>
                      <a:pt x="358" y="1980"/>
                    </a:cubicBezTo>
                    <a:cubicBezTo>
                      <a:pt x="358" y="1337"/>
                      <a:pt x="346" y="694"/>
                      <a:pt x="262" y="63"/>
                    </a:cubicBezTo>
                    <a:cubicBezTo>
                      <a:pt x="257" y="21"/>
                      <a:pt x="227" y="0"/>
                      <a:pt x="19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5" name="Google Shape;935;p33"/>
              <p:cNvSpPr/>
              <p:nvPr/>
            </p:nvSpPr>
            <p:spPr>
              <a:xfrm>
                <a:off x="3950175" y="2942525"/>
                <a:ext cx="17600" cy="85675"/>
              </a:xfrm>
              <a:custGeom>
                <a:avLst/>
                <a:gdLst/>
                <a:ahLst/>
                <a:cxnLst/>
                <a:rect l="l" t="t" r="r" b="b"/>
                <a:pathLst>
                  <a:path w="704" h="3427" extrusionOk="0">
                    <a:moveTo>
                      <a:pt x="376" y="1"/>
                    </a:moveTo>
                    <a:cubicBezTo>
                      <a:pt x="355" y="1"/>
                      <a:pt x="334" y="16"/>
                      <a:pt x="334" y="45"/>
                    </a:cubicBezTo>
                    <a:cubicBezTo>
                      <a:pt x="239" y="1069"/>
                      <a:pt x="1" y="2403"/>
                      <a:pt x="299" y="3391"/>
                    </a:cubicBezTo>
                    <a:cubicBezTo>
                      <a:pt x="310" y="3415"/>
                      <a:pt x="334" y="3427"/>
                      <a:pt x="357" y="3427"/>
                    </a:cubicBezTo>
                    <a:cubicBezTo>
                      <a:pt x="379" y="3427"/>
                      <a:pt x="400" y="3415"/>
                      <a:pt x="406" y="3391"/>
                    </a:cubicBezTo>
                    <a:cubicBezTo>
                      <a:pt x="703" y="2403"/>
                      <a:pt x="513" y="1057"/>
                      <a:pt x="418" y="45"/>
                    </a:cubicBezTo>
                    <a:cubicBezTo>
                      <a:pt x="418" y="16"/>
                      <a:pt x="397" y="1"/>
                      <a:pt x="37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6" name="Google Shape;936;p33"/>
              <p:cNvSpPr/>
              <p:nvPr/>
            </p:nvSpPr>
            <p:spPr>
              <a:xfrm>
                <a:off x="3982025" y="2946250"/>
                <a:ext cx="9850" cy="85150"/>
              </a:xfrm>
              <a:custGeom>
                <a:avLst/>
                <a:gdLst/>
                <a:ahLst/>
                <a:cxnLst/>
                <a:rect l="l" t="t" r="r" b="b"/>
                <a:pathLst>
                  <a:path w="394" h="3406" extrusionOk="0">
                    <a:moveTo>
                      <a:pt x="191" y="0"/>
                    </a:moveTo>
                    <a:cubicBezTo>
                      <a:pt x="163" y="0"/>
                      <a:pt x="137" y="19"/>
                      <a:pt x="132" y="63"/>
                    </a:cubicBezTo>
                    <a:cubicBezTo>
                      <a:pt x="72" y="646"/>
                      <a:pt x="60" y="1218"/>
                      <a:pt x="60" y="1813"/>
                    </a:cubicBezTo>
                    <a:cubicBezTo>
                      <a:pt x="60" y="2325"/>
                      <a:pt x="1" y="2873"/>
                      <a:pt x="144" y="3361"/>
                    </a:cubicBezTo>
                    <a:cubicBezTo>
                      <a:pt x="162" y="3391"/>
                      <a:pt x="188" y="3406"/>
                      <a:pt x="212" y="3406"/>
                    </a:cubicBezTo>
                    <a:cubicBezTo>
                      <a:pt x="236" y="3406"/>
                      <a:pt x="257" y="3391"/>
                      <a:pt x="263" y="3361"/>
                    </a:cubicBezTo>
                    <a:cubicBezTo>
                      <a:pt x="394" y="2873"/>
                      <a:pt x="358" y="2325"/>
                      <a:pt x="334" y="1813"/>
                    </a:cubicBezTo>
                    <a:cubicBezTo>
                      <a:pt x="334" y="1218"/>
                      <a:pt x="322" y="646"/>
                      <a:pt x="263" y="63"/>
                    </a:cubicBezTo>
                    <a:cubicBezTo>
                      <a:pt x="256" y="25"/>
                      <a:pt x="223" y="0"/>
                      <a:pt x="191"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7" name="Google Shape;937;p33"/>
              <p:cNvSpPr/>
              <p:nvPr/>
            </p:nvSpPr>
            <p:spPr>
              <a:xfrm>
                <a:off x="4010300" y="2949975"/>
                <a:ext cx="10450" cy="82550"/>
              </a:xfrm>
              <a:custGeom>
                <a:avLst/>
                <a:gdLst/>
                <a:ahLst/>
                <a:cxnLst/>
                <a:rect l="l" t="t" r="r" b="b"/>
                <a:pathLst>
                  <a:path w="418" h="3302" extrusionOk="0">
                    <a:moveTo>
                      <a:pt x="203" y="0"/>
                    </a:moveTo>
                    <a:cubicBezTo>
                      <a:pt x="177" y="0"/>
                      <a:pt x="150" y="15"/>
                      <a:pt x="144" y="45"/>
                    </a:cubicBezTo>
                    <a:cubicBezTo>
                      <a:pt x="1" y="1105"/>
                      <a:pt x="72" y="2164"/>
                      <a:pt x="144" y="3212"/>
                    </a:cubicBezTo>
                    <a:cubicBezTo>
                      <a:pt x="144" y="3272"/>
                      <a:pt x="182" y="3301"/>
                      <a:pt x="223" y="3301"/>
                    </a:cubicBezTo>
                    <a:cubicBezTo>
                      <a:pt x="263" y="3301"/>
                      <a:pt x="305" y="3272"/>
                      <a:pt x="310" y="3212"/>
                    </a:cubicBezTo>
                    <a:cubicBezTo>
                      <a:pt x="370" y="2152"/>
                      <a:pt x="418" y="1105"/>
                      <a:pt x="263" y="45"/>
                    </a:cubicBezTo>
                    <a:cubicBezTo>
                      <a:pt x="257" y="15"/>
                      <a:pt x="230" y="0"/>
                      <a:pt x="203"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8" name="Google Shape;938;p33"/>
              <p:cNvSpPr/>
              <p:nvPr/>
            </p:nvSpPr>
            <p:spPr>
              <a:xfrm>
                <a:off x="4040075" y="2951900"/>
                <a:ext cx="10150" cy="83375"/>
              </a:xfrm>
              <a:custGeom>
                <a:avLst/>
                <a:gdLst/>
                <a:ahLst/>
                <a:cxnLst/>
                <a:rect l="l" t="t" r="r" b="b"/>
                <a:pathLst>
                  <a:path w="406" h="3335" extrusionOk="0">
                    <a:moveTo>
                      <a:pt x="209" y="1"/>
                    </a:moveTo>
                    <a:cubicBezTo>
                      <a:pt x="179" y="1"/>
                      <a:pt x="149" y="22"/>
                      <a:pt x="143" y="63"/>
                    </a:cubicBezTo>
                    <a:cubicBezTo>
                      <a:pt x="1" y="540"/>
                      <a:pt x="36" y="1051"/>
                      <a:pt x="36" y="1563"/>
                    </a:cubicBezTo>
                    <a:cubicBezTo>
                      <a:pt x="36" y="2123"/>
                      <a:pt x="24" y="2695"/>
                      <a:pt x="84" y="3254"/>
                    </a:cubicBezTo>
                    <a:cubicBezTo>
                      <a:pt x="90" y="3308"/>
                      <a:pt x="123" y="3334"/>
                      <a:pt x="157" y="3334"/>
                    </a:cubicBezTo>
                    <a:cubicBezTo>
                      <a:pt x="191" y="3334"/>
                      <a:pt x="227" y="3308"/>
                      <a:pt x="239" y="3254"/>
                    </a:cubicBezTo>
                    <a:cubicBezTo>
                      <a:pt x="298" y="2695"/>
                      <a:pt x="322" y="2123"/>
                      <a:pt x="334" y="1563"/>
                    </a:cubicBezTo>
                    <a:cubicBezTo>
                      <a:pt x="346" y="1075"/>
                      <a:pt x="405" y="551"/>
                      <a:pt x="274" y="63"/>
                    </a:cubicBezTo>
                    <a:cubicBezTo>
                      <a:pt x="268" y="22"/>
                      <a:pt x="239" y="1"/>
                      <a:pt x="20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39" name="Google Shape;939;p33"/>
              <p:cNvSpPr/>
              <p:nvPr/>
            </p:nvSpPr>
            <p:spPr>
              <a:xfrm>
                <a:off x="4067450" y="2958225"/>
                <a:ext cx="10450" cy="72225"/>
              </a:xfrm>
              <a:custGeom>
                <a:avLst/>
                <a:gdLst/>
                <a:ahLst/>
                <a:cxnLst/>
                <a:rect l="l" t="t" r="r" b="b"/>
                <a:pathLst>
                  <a:path w="418" h="2889" extrusionOk="0">
                    <a:moveTo>
                      <a:pt x="239" y="1"/>
                    </a:moveTo>
                    <a:cubicBezTo>
                      <a:pt x="215" y="1"/>
                      <a:pt x="191" y="13"/>
                      <a:pt x="191" y="36"/>
                    </a:cubicBezTo>
                    <a:cubicBezTo>
                      <a:pt x="96" y="953"/>
                      <a:pt x="1" y="1870"/>
                      <a:pt x="120" y="2799"/>
                    </a:cubicBezTo>
                    <a:cubicBezTo>
                      <a:pt x="120" y="2858"/>
                      <a:pt x="162" y="2888"/>
                      <a:pt x="205" y="2888"/>
                    </a:cubicBezTo>
                    <a:cubicBezTo>
                      <a:pt x="248" y="2888"/>
                      <a:pt x="293" y="2858"/>
                      <a:pt x="299" y="2799"/>
                    </a:cubicBezTo>
                    <a:cubicBezTo>
                      <a:pt x="418" y="1870"/>
                      <a:pt x="394" y="965"/>
                      <a:pt x="287" y="36"/>
                    </a:cubicBezTo>
                    <a:cubicBezTo>
                      <a:pt x="287" y="13"/>
                      <a:pt x="263" y="1"/>
                      <a:pt x="239"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0" name="Google Shape;940;p33"/>
              <p:cNvSpPr/>
              <p:nvPr/>
            </p:nvSpPr>
            <p:spPr>
              <a:xfrm>
                <a:off x="4094550" y="2962775"/>
                <a:ext cx="12825" cy="85825"/>
              </a:xfrm>
              <a:custGeom>
                <a:avLst/>
                <a:gdLst/>
                <a:ahLst/>
                <a:cxnLst/>
                <a:rect l="l" t="t" r="r" b="b"/>
                <a:pathLst>
                  <a:path w="513" h="3433" extrusionOk="0">
                    <a:moveTo>
                      <a:pt x="258" y="0"/>
                    </a:moveTo>
                    <a:cubicBezTo>
                      <a:pt x="233" y="0"/>
                      <a:pt x="209" y="15"/>
                      <a:pt x="203" y="45"/>
                    </a:cubicBezTo>
                    <a:cubicBezTo>
                      <a:pt x="24" y="1069"/>
                      <a:pt x="0" y="2343"/>
                      <a:pt x="179" y="3379"/>
                    </a:cubicBezTo>
                    <a:cubicBezTo>
                      <a:pt x="191" y="3414"/>
                      <a:pt x="224" y="3432"/>
                      <a:pt x="256" y="3432"/>
                    </a:cubicBezTo>
                    <a:cubicBezTo>
                      <a:pt x="289" y="3432"/>
                      <a:pt x="322" y="3414"/>
                      <a:pt x="334" y="3379"/>
                    </a:cubicBezTo>
                    <a:cubicBezTo>
                      <a:pt x="512" y="2343"/>
                      <a:pt x="477" y="1069"/>
                      <a:pt x="322" y="45"/>
                    </a:cubicBezTo>
                    <a:cubicBezTo>
                      <a:pt x="310" y="15"/>
                      <a:pt x="283" y="0"/>
                      <a:pt x="25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1" name="Google Shape;941;p33"/>
              <p:cNvSpPr/>
              <p:nvPr/>
            </p:nvSpPr>
            <p:spPr>
              <a:xfrm>
                <a:off x="4123725" y="2965975"/>
                <a:ext cx="11025" cy="69000"/>
              </a:xfrm>
              <a:custGeom>
                <a:avLst/>
                <a:gdLst/>
                <a:ahLst/>
                <a:cxnLst/>
                <a:rect l="l" t="t" r="r" b="b"/>
                <a:pathLst>
                  <a:path w="441" h="2760" extrusionOk="0">
                    <a:moveTo>
                      <a:pt x="228" y="0"/>
                    </a:moveTo>
                    <a:cubicBezTo>
                      <a:pt x="206" y="0"/>
                      <a:pt x="185" y="12"/>
                      <a:pt x="179" y="36"/>
                    </a:cubicBezTo>
                    <a:cubicBezTo>
                      <a:pt x="0" y="881"/>
                      <a:pt x="36" y="1822"/>
                      <a:pt x="131" y="2679"/>
                    </a:cubicBezTo>
                    <a:cubicBezTo>
                      <a:pt x="137" y="2733"/>
                      <a:pt x="176" y="2760"/>
                      <a:pt x="215" y="2760"/>
                    </a:cubicBezTo>
                    <a:cubicBezTo>
                      <a:pt x="253" y="2760"/>
                      <a:pt x="292" y="2733"/>
                      <a:pt x="298" y="2679"/>
                    </a:cubicBezTo>
                    <a:cubicBezTo>
                      <a:pt x="381" y="1834"/>
                      <a:pt x="441" y="881"/>
                      <a:pt x="286" y="36"/>
                    </a:cubicBezTo>
                    <a:cubicBezTo>
                      <a:pt x="274" y="12"/>
                      <a:pt x="250" y="0"/>
                      <a:pt x="228"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2" name="Google Shape;942;p33"/>
              <p:cNvSpPr/>
              <p:nvPr/>
            </p:nvSpPr>
            <p:spPr>
              <a:xfrm>
                <a:off x="4179975" y="2973475"/>
                <a:ext cx="11325" cy="57850"/>
              </a:xfrm>
              <a:custGeom>
                <a:avLst/>
                <a:gdLst/>
                <a:ahLst/>
                <a:cxnLst/>
                <a:rect l="l" t="t" r="r" b="b"/>
                <a:pathLst>
                  <a:path w="453" h="2314" extrusionOk="0">
                    <a:moveTo>
                      <a:pt x="203" y="1"/>
                    </a:moveTo>
                    <a:cubicBezTo>
                      <a:pt x="176" y="1"/>
                      <a:pt x="149" y="16"/>
                      <a:pt x="143" y="46"/>
                    </a:cubicBezTo>
                    <a:cubicBezTo>
                      <a:pt x="12" y="748"/>
                      <a:pt x="0" y="1558"/>
                      <a:pt x="155" y="2260"/>
                    </a:cubicBezTo>
                    <a:cubicBezTo>
                      <a:pt x="161" y="2296"/>
                      <a:pt x="197" y="2314"/>
                      <a:pt x="233" y="2314"/>
                    </a:cubicBezTo>
                    <a:cubicBezTo>
                      <a:pt x="268" y="2314"/>
                      <a:pt x="304" y="2296"/>
                      <a:pt x="310" y="2260"/>
                    </a:cubicBezTo>
                    <a:cubicBezTo>
                      <a:pt x="453" y="1558"/>
                      <a:pt x="393" y="736"/>
                      <a:pt x="262" y="46"/>
                    </a:cubicBezTo>
                    <a:cubicBezTo>
                      <a:pt x="256" y="16"/>
                      <a:pt x="230" y="1"/>
                      <a:pt x="203"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3" name="Google Shape;943;p33"/>
              <p:cNvSpPr/>
              <p:nvPr/>
            </p:nvSpPr>
            <p:spPr>
              <a:xfrm>
                <a:off x="4152000" y="2969775"/>
                <a:ext cx="11025" cy="60800"/>
              </a:xfrm>
              <a:custGeom>
                <a:avLst/>
                <a:gdLst/>
                <a:ahLst/>
                <a:cxnLst/>
                <a:rect l="l" t="t" r="r" b="b"/>
                <a:pathLst>
                  <a:path w="441" h="2432" extrusionOk="0">
                    <a:moveTo>
                      <a:pt x="222" y="0"/>
                    </a:moveTo>
                    <a:cubicBezTo>
                      <a:pt x="197" y="0"/>
                      <a:pt x="173" y="21"/>
                      <a:pt x="167" y="63"/>
                    </a:cubicBezTo>
                    <a:cubicBezTo>
                      <a:pt x="60" y="813"/>
                      <a:pt x="0" y="1610"/>
                      <a:pt x="131" y="2361"/>
                    </a:cubicBezTo>
                    <a:cubicBezTo>
                      <a:pt x="137" y="2408"/>
                      <a:pt x="179" y="2432"/>
                      <a:pt x="221" y="2432"/>
                    </a:cubicBezTo>
                    <a:cubicBezTo>
                      <a:pt x="262" y="2432"/>
                      <a:pt x="304" y="2408"/>
                      <a:pt x="310" y="2361"/>
                    </a:cubicBezTo>
                    <a:cubicBezTo>
                      <a:pt x="441" y="1610"/>
                      <a:pt x="369" y="813"/>
                      <a:pt x="286" y="63"/>
                    </a:cubicBezTo>
                    <a:cubicBezTo>
                      <a:pt x="274" y="21"/>
                      <a:pt x="247" y="0"/>
                      <a:pt x="22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4" name="Google Shape;944;p33"/>
              <p:cNvSpPr/>
              <p:nvPr/>
            </p:nvSpPr>
            <p:spPr>
              <a:xfrm>
                <a:off x="4208250" y="2976750"/>
                <a:ext cx="12225" cy="53025"/>
              </a:xfrm>
              <a:custGeom>
                <a:avLst/>
                <a:gdLst/>
                <a:ahLst/>
                <a:cxnLst/>
                <a:rect l="l" t="t" r="r" b="b"/>
                <a:pathLst>
                  <a:path w="489" h="2121" extrusionOk="0">
                    <a:moveTo>
                      <a:pt x="234" y="1"/>
                    </a:moveTo>
                    <a:cubicBezTo>
                      <a:pt x="209" y="1"/>
                      <a:pt x="185" y="16"/>
                      <a:pt x="179" y="46"/>
                    </a:cubicBezTo>
                    <a:cubicBezTo>
                      <a:pt x="72" y="677"/>
                      <a:pt x="1" y="1427"/>
                      <a:pt x="155" y="2058"/>
                    </a:cubicBezTo>
                    <a:cubicBezTo>
                      <a:pt x="167" y="2099"/>
                      <a:pt x="203" y="2120"/>
                      <a:pt x="239" y="2120"/>
                    </a:cubicBezTo>
                    <a:cubicBezTo>
                      <a:pt x="274" y="2120"/>
                      <a:pt x="310" y="2099"/>
                      <a:pt x="322" y="2058"/>
                    </a:cubicBezTo>
                    <a:cubicBezTo>
                      <a:pt x="489" y="1427"/>
                      <a:pt x="393" y="689"/>
                      <a:pt x="298" y="46"/>
                    </a:cubicBezTo>
                    <a:cubicBezTo>
                      <a:pt x="286" y="16"/>
                      <a:pt x="260" y="1"/>
                      <a:pt x="23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5" name="Google Shape;945;p33"/>
              <p:cNvSpPr/>
              <p:nvPr/>
            </p:nvSpPr>
            <p:spPr>
              <a:xfrm>
                <a:off x="4235925" y="2982200"/>
                <a:ext cx="11650" cy="47050"/>
              </a:xfrm>
              <a:custGeom>
                <a:avLst/>
                <a:gdLst/>
                <a:ahLst/>
                <a:cxnLst/>
                <a:rect l="l" t="t" r="r" b="b"/>
                <a:pathLst>
                  <a:path w="466" h="1882" extrusionOk="0">
                    <a:moveTo>
                      <a:pt x="232" y="0"/>
                    </a:moveTo>
                    <a:cubicBezTo>
                      <a:pt x="200" y="0"/>
                      <a:pt x="168" y="18"/>
                      <a:pt x="156" y="54"/>
                    </a:cubicBezTo>
                    <a:cubicBezTo>
                      <a:pt x="1" y="601"/>
                      <a:pt x="37" y="1268"/>
                      <a:pt x="168" y="1828"/>
                    </a:cubicBezTo>
                    <a:cubicBezTo>
                      <a:pt x="185" y="1864"/>
                      <a:pt x="227" y="1881"/>
                      <a:pt x="266" y="1881"/>
                    </a:cubicBezTo>
                    <a:cubicBezTo>
                      <a:pt x="304" y="1881"/>
                      <a:pt x="340" y="1864"/>
                      <a:pt x="346" y="1828"/>
                    </a:cubicBezTo>
                    <a:cubicBezTo>
                      <a:pt x="465" y="1268"/>
                      <a:pt x="453" y="601"/>
                      <a:pt x="299" y="54"/>
                    </a:cubicBezTo>
                    <a:cubicBezTo>
                      <a:pt x="293" y="18"/>
                      <a:pt x="263" y="0"/>
                      <a:pt x="232"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6" name="Google Shape;946;p33"/>
              <p:cNvSpPr/>
              <p:nvPr/>
            </p:nvSpPr>
            <p:spPr>
              <a:xfrm>
                <a:off x="4266000" y="2984800"/>
                <a:ext cx="9550" cy="50250"/>
              </a:xfrm>
              <a:custGeom>
                <a:avLst/>
                <a:gdLst/>
                <a:ahLst/>
                <a:cxnLst/>
                <a:rect l="l" t="t" r="r" b="b"/>
                <a:pathLst>
                  <a:path w="382" h="2010" extrusionOk="0">
                    <a:moveTo>
                      <a:pt x="167" y="0"/>
                    </a:moveTo>
                    <a:cubicBezTo>
                      <a:pt x="140" y="0"/>
                      <a:pt x="113" y="15"/>
                      <a:pt x="108" y="45"/>
                    </a:cubicBezTo>
                    <a:cubicBezTo>
                      <a:pt x="36" y="378"/>
                      <a:pt x="24" y="700"/>
                      <a:pt x="36" y="1045"/>
                    </a:cubicBezTo>
                    <a:cubicBezTo>
                      <a:pt x="36" y="1355"/>
                      <a:pt x="0" y="1688"/>
                      <a:pt x="143" y="1974"/>
                    </a:cubicBezTo>
                    <a:cubicBezTo>
                      <a:pt x="155" y="1998"/>
                      <a:pt x="176" y="2010"/>
                      <a:pt x="197" y="2010"/>
                    </a:cubicBezTo>
                    <a:cubicBezTo>
                      <a:pt x="218" y="2010"/>
                      <a:pt x="239" y="1998"/>
                      <a:pt x="250" y="1974"/>
                    </a:cubicBezTo>
                    <a:cubicBezTo>
                      <a:pt x="381" y="1688"/>
                      <a:pt x="334" y="1355"/>
                      <a:pt x="334" y="1045"/>
                    </a:cubicBezTo>
                    <a:cubicBezTo>
                      <a:pt x="334" y="712"/>
                      <a:pt x="298" y="378"/>
                      <a:pt x="227" y="45"/>
                    </a:cubicBezTo>
                    <a:cubicBezTo>
                      <a:pt x="221" y="15"/>
                      <a:pt x="194" y="0"/>
                      <a:pt x="167"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7" name="Google Shape;947;p33"/>
              <p:cNvSpPr/>
              <p:nvPr/>
            </p:nvSpPr>
            <p:spPr>
              <a:xfrm>
                <a:off x="4294875" y="2989625"/>
                <a:ext cx="8350" cy="47200"/>
              </a:xfrm>
              <a:custGeom>
                <a:avLst/>
                <a:gdLst/>
                <a:ahLst/>
                <a:cxnLst/>
                <a:rect l="l" t="t" r="r" b="b"/>
                <a:pathLst>
                  <a:path w="334" h="1888" extrusionOk="0">
                    <a:moveTo>
                      <a:pt x="155" y="1"/>
                    </a:moveTo>
                    <a:cubicBezTo>
                      <a:pt x="125" y="1"/>
                      <a:pt x="96" y="19"/>
                      <a:pt x="84" y="54"/>
                    </a:cubicBezTo>
                    <a:cubicBezTo>
                      <a:pt x="12" y="364"/>
                      <a:pt x="12" y="674"/>
                      <a:pt x="12" y="995"/>
                    </a:cubicBezTo>
                    <a:cubicBezTo>
                      <a:pt x="12" y="1269"/>
                      <a:pt x="0" y="1590"/>
                      <a:pt x="119" y="1852"/>
                    </a:cubicBezTo>
                    <a:cubicBezTo>
                      <a:pt x="131" y="1876"/>
                      <a:pt x="152" y="1888"/>
                      <a:pt x="173" y="1888"/>
                    </a:cubicBezTo>
                    <a:cubicBezTo>
                      <a:pt x="194" y="1888"/>
                      <a:pt x="215" y="1876"/>
                      <a:pt x="227" y="1852"/>
                    </a:cubicBezTo>
                    <a:cubicBezTo>
                      <a:pt x="334" y="1602"/>
                      <a:pt x="322" y="1269"/>
                      <a:pt x="310" y="995"/>
                    </a:cubicBezTo>
                    <a:cubicBezTo>
                      <a:pt x="298" y="674"/>
                      <a:pt x="298" y="352"/>
                      <a:pt x="227" y="54"/>
                    </a:cubicBezTo>
                    <a:cubicBezTo>
                      <a:pt x="215" y="19"/>
                      <a:pt x="185" y="1"/>
                      <a:pt x="15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8" name="Google Shape;948;p33"/>
              <p:cNvSpPr/>
              <p:nvPr/>
            </p:nvSpPr>
            <p:spPr>
              <a:xfrm>
                <a:off x="4320175" y="2990450"/>
                <a:ext cx="15200" cy="47575"/>
              </a:xfrm>
              <a:custGeom>
                <a:avLst/>
                <a:gdLst/>
                <a:ahLst/>
                <a:cxnLst/>
                <a:rect l="l" t="t" r="r" b="b"/>
                <a:pathLst>
                  <a:path w="608" h="1903" extrusionOk="0">
                    <a:moveTo>
                      <a:pt x="304" y="1"/>
                    </a:moveTo>
                    <a:cubicBezTo>
                      <a:pt x="274" y="1"/>
                      <a:pt x="244" y="15"/>
                      <a:pt x="238" y="45"/>
                    </a:cubicBezTo>
                    <a:cubicBezTo>
                      <a:pt x="131" y="581"/>
                      <a:pt x="0" y="1343"/>
                      <a:pt x="238" y="1867"/>
                    </a:cubicBezTo>
                    <a:cubicBezTo>
                      <a:pt x="244" y="1891"/>
                      <a:pt x="271" y="1903"/>
                      <a:pt x="299" y="1903"/>
                    </a:cubicBezTo>
                    <a:cubicBezTo>
                      <a:pt x="328" y="1903"/>
                      <a:pt x="358" y="1891"/>
                      <a:pt x="369" y="1867"/>
                    </a:cubicBezTo>
                    <a:cubicBezTo>
                      <a:pt x="608" y="1343"/>
                      <a:pt x="477" y="605"/>
                      <a:pt x="369" y="45"/>
                    </a:cubicBezTo>
                    <a:cubicBezTo>
                      <a:pt x="363" y="15"/>
                      <a:pt x="334" y="1"/>
                      <a:pt x="304"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49" name="Google Shape;949;p33"/>
              <p:cNvSpPr/>
              <p:nvPr/>
            </p:nvSpPr>
            <p:spPr>
              <a:xfrm>
                <a:off x="4349050" y="2996400"/>
                <a:ext cx="14000" cy="46900"/>
              </a:xfrm>
              <a:custGeom>
                <a:avLst/>
                <a:gdLst/>
                <a:ahLst/>
                <a:cxnLst/>
                <a:rect l="l" t="t" r="r" b="b"/>
                <a:pathLst>
                  <a:path w="560" h="1876" extrusionOk="0">
                    <a:moveTo>
                      <a:pt x="286" y="1"/>
                    </a:moveTo>
                    <a:cubicBezTo>
                      <a:pt x="259" y="1"/>
                      <a:pt x="232" y="16"/>
                      <a:pt x="226" y="45"/>
                    </a:cubicBezTo>
                    <a:cubicBezTo>
                      <a:pt x="119" y="581"/>
                      <a:pt x="0" y="1319"/>
                      <a:pt x="215" y="1831"/>
                    </a:cubicBezTo>
                    <a:cubicBezTo>
                      <a:pt x="226" y="1861"/>
                      <a:pt x="253" y="1876"/>
                      <a:pt x="280" y="1876"/>
                    </a:cubicBezTo>
                    <a:cubicBezTo>
                      <a:pt x="307" y="1876"/>
                      <a:pt x="334" y="1861"/>
                      <a:pt x="346" y="1831"/>
                    </a:cubicBezTo>
                    <a:cubicBezTo>
                      <a:pt x="560" y="1319"/>
                      <a:pt x="453" y="581"/>
                      <a:pt x="346" y="45"/>
                    </a:cubicBezTo>
                    <a:cubicBezTo>
                      <a:pt x="340" y="16"/>
                      <a:pt x="313" y="1"/>
                      <a:pt x="28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50" name="Google Shape;950;p33"/>
              <p:cNvSpPr/>
              <p:nvPr/>
            </p:nvSpPr>
            <p:spPr>
              <a:xfrm>
                <a:off x="4380000" y="3000200"/>
                <a:ext cx="8650" cy="38125"/>
              </a:xfrm>
              <a:custGeom>
                <a:avLst/>
                <a:gdLst/>
                <a:ahLst/>
                <a:cxnLst/>
                <a:rect l="l" t="t" r="r" b="b"/>
                <a:pathLst>
                  <a:path w="346" h="1525" extrusionOk="0">
                    <a:moveTo>
                      <a:pt x="155" y="1"/>
                    </a:moveTo>
                    <a:cubicBezTo>
                      <a:pt x="134" y="1"/>
                      <a:pt x="114" y="12"/>
                      <a:pt x="108" y="36"/>
                    </a:cubicBezTo>
                    <a:cubicBezTo>
                      <a:pt x="12" y="274"/>
                      <a:pt x="0" y="524"/>
                      <a:pt x="12" y="774"/>
                    </a:cubicBezTo>
                    <a:cubicBezTo>
                      <a:pt x="12" y="1013"/>
                      <a:pt x="0" y="1263"/>
                      <a:pt x="108" y="1489"/>
                    </a:cubicBezTo>
                    <a:cubicBezTo>
                      <a:pt x="120" y="1513"/>
                      <a:pt x="143" y="1525"/>
                      <a:pt x="169" y="1525"/>
                    </a:cubicBezTo>
                    <a:cubicBezTo>
                      <a:pt x="194" y="1525"/>
                      <a:pt x="221" y="1513"/>
                      <a:pt x="239" y="1489"/>
                    </a:cubicBezTo>
                    <a:cubicBezTo>
                      <a:pt x="346" y="1263"/>
                      <a:pt x="322" y="1013"/>
                      <a:pt x="310" y="774"/>
                    </a:cubicBezTo>
                    <a:cubicBezTo>
                      <a:pt x="310" y="524"/>
                      <a:pt x="298" y="274"/>
                      <a:pt x="203" y="36"/>
                    </a:cubicBezTo>
                    <a:cubicBezTo>
                      <a:pt x="197" y="12"/>
                      <a:pt x="176" y="1"/>
                      <a:pt x="155"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51" name="Google Shape;951;p33"/>
              <p:cNvSpPr/>
              <p:nvPr/>
            </p:nvSpPr>
            <p:spPr>
              <a:xfrm>
                <a:off x="4407375" y="3003550"/>
                <a:ext cx="10150" cy="28900"/>
              </a:xfrm>
              <a:custGeom>
                <a:avLst/>
                <a:gdLst/>
                <a:ahLst/>
                <a:cxnLst/>
                <a:rect l="l" t="t" r="r" b="b"/>
                <a:pathLst>
                  <a:path w="406" h="1156" extrusionOk="0">
                    <a:moveTo>
                      <a:pt x="205" y="0"/>
                    </a:moveTo>
                    <a:cubicBezTo>
                      <a:pt x="179" y="0"/>
                      <a:pt x="156" y="15"/>
                      <a:pt x="156" y="45"/>
                    </a:cubicBezTo>
                    <a:cubicBezTo>
                      <a:pt x="96" y="379"/>
                      <a:pt x="1" y="760"/>
                      <a:pt x="120" y="1093"/>
                    </a:cubicBezTo>
                    <a:cubicBezTo>
                      <a:pt x="138" y="1135"/>
                      <a:pt x="176" y="1155"/>
                      <a:pt x="214" y="1155"/>
                    </a:cubicBezTo>
                    <a:cubicBezTo>
                      <a:pt x="251" y="1155"/>
                      <a:pt x="287" y="1135"/>
                      <a:pt x="299" y="1093"/>
                    </a:cubicBezTo>
                    <a:cubicBezTo>
                      <a:pt x="406" y="771"/>
                      <a:pt x="322" y="379"/>
                      <a:pt x="263" y="45"/>
                    </a:cubicBezTo>
                    <a:cubicBezTo>
                      <a:pt x="257" y="15"/>
                      <a:pt x="230" y="0"/>
                      <a:pt x="205"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52" name="Google Shape;952;p33"/>
              <p:cNvSpPr/>
              <p:nvPr/>
            </p:nvSpPr>
            <p:spPr>
              <a:xfrm>
                <a:off x="4436250" y="3005775"/>
                <a:ext cx="9550" cy="24000"/>
              </a:xfrm>
              <a:custGeom>
                <a:avLst/>
                <a:gdLst/>
                <a:ahLst/>
                <a:cxnLst/>
                <a:rect l="l" t="t" r="r" b="b"/>
                <a:pathLst>
                  <a:path w="382" h="960" extrusionOk="0">
                    <a:moveTo>
                      <a:pt x="191" y="1"/>
                    </a:moveTo>
                    <a:cubicBezTo>
                      <a:pt x="164" y="1"/>
                      <a:pt x="138" y="10"/>
                      <a:pt x="132" y="28"/>
                    </a:cubicBezTo>
                    <a:cubicBezTo>
                      <a:pt x="13" y="301"/>
                      <a:pt x="1" y="623"/>
                      <a:pt x="108" y="897"/>
                    </a:cubicBezTo>
                    <a:cubicBezTo>
                      <a:pt x="120" y="938"/>
                      <a:pt x="156" y="959"/>
                      <a:pt x="193" y="959"/>
                    </a:cubicBezTo>
                    <a:cubicBezTo>
                      <a:pt x="230" y="959"/>
                      <a:pt x="269" y="938"/>
                      <a:pt x="287" y="897"/>
                    </a:cubicBezTo>
                    <a:cubicBezTo>
                      <a:pt x="382" y="623"/>
                      <a:pt x="370" y="301"/>
                      <a:pt x="251" y="28"/>
                    </a:cubicBezTo>
                    <a:cubicBezTo>
                      <a:pt x="245" y="10"/>
                      <a:pt x="218" y="1"/>
                      <a:pt x="191"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53" name="Google Shape;953;p33"/>
              <p:cNvSpPr/>
              <p:nvPr/>
            </p:nvSpPr>
            <p:spPr>
              <a:xfrm>
                <a:off x="4463050" y="3010700"/>
                <a:ext cx="13125" cy="23900"/>
              </a:xfrm>
              <a:custGeom>
                <a:avLst/>
                <a:gdLst/>
                <a:ahLst/>
                <a:cxnLst/>
                <a:rect l="l" t="t" r="r" b="b"/>
                <a:pathLst>
                  <a:path w="525" h="956" extrusionOk="0">
                    <a:moveTo>
                      <a:pt x="250" y="0"/>
                    </a:moveTo>
                    <a:cubicBezTo>
                      <a:pt x="224" y="0"/>
                      <a:pt x="197" y="15"/>
                      <a:pt x="191" y="45"/>
                    </a:cubicBezTo>
                    <a:cubicBezTo>
                      <a:pt x="119" y="283"/>
                      <a:pt x="0" y="724"/>
                      <a:pt x="191" y="938"/>
                    </a:cubicBezTo>
                    <a:cubicBezTo>
                      <a:pt x="209" y="950"/>
                      <a:pt x="232" y="956"/>
                      <a:pt x="256" y="956"/>
                    </a:cubicBezTo>
                    <a:cubicBezTo>
                      <a:pt x="280" y="956"/>
                      <a:pt x="304" y="950"/>
                      <a:pt x="322" y="938"/>
                    </a:cubicBezTo>
                    <a:cubicBezTo>
                      <a:pt x="524" y="724"/>
                      <a:pt x="405" y="283"/>
                      <a:pt x="310" y="45"/>
                    </a:cubicBezTo>
                    <a:cubicBezTo>
                      <a:pt x="304" y="15"/>
                      <a:pt x="277" y="0"/>
                      <a:pt x="250" y="0"/>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sp>
            <p:nvSpPr>
              <p:cNvPr id="954" name="Google Shape;954;p33"/>
              <p:cNvSpPr/>
              <p:nvPr/>
            </p:nvSpPr>
            <p:spPr>
              <a:xfrm>
                <a:off x="4494600" y="3012475"/>
                <a:ext cx="6875" cy="21225"/>
              </a:xfrm>
              <a:custGeom>
                <a:avLst/>
                <a:gdLst/>
                <a:ahLst/>
                <a:cxnLst/>
                <a:rect l="l" t="t" r="r" b="b"/>
                <a:pathLst>
                  <a:path w="275" h="849" extrusionOk="0">
                    <a:moveTo>
                      <a:pt x="136" y="1"/>
                    </a:moveTo>
                    <a:cubicBezTo>
                      <a:pt x="111" y="1"/>
                      <a:pt x="84" y="16"/>
                      <a:pt x="72" y="45"/>
                    </a:cubicBezTo>
                    <a:cubicBezTo>
                      <a:pt x="12" y="307"/>
                      <a:pt x="0" y="533"/>
                      <a:pt x="60" y="795"/>
                    </a:cubicBezTo>
                    <a:cubicBezTo>
                      <a:pt x="60" y="831"/>
                      <a:pt x="93" y="849"/>
                      <a:pt x="128" y="849"/>
                    </a:cubicBezTo>
                    <a:cubicBezTo>
                      <a:pt x="164" y="849"/>
                      <a:pt x="203" y="831"/>
                      <a:pt x="215" y="795"/>
                    </a:cubicBezTo>
                    <a:cubicBezTo>
                      <a:pt x="274" y="522"/>
                      <a:pt x="250" y="295"/>
                      <a:pt x="191" y="45"/>
                    </a:cubicBezTo>
                    <a:cubicBezTo>
                      <a:pt x="185" y="16"/>
                      <a:pt x="161" y="1"/>
                      <a:pt x="136" y="1"/>
                    </a:cubicBezTo>
                    <a:close/>
                  </a:path>
                </a:pathLst>
              </a:custGeom>
              <a:solidFill>
                <a:srgbClr val="908079"/>
              </a:solidFill>
              <a:ln>
                <a:noFill/>
              </a:ln>
            </p:spPr>
            <p:txBody>
              <a:bodyPr spcFirstLastPara="1" wrap="square" lIns="121900" tIns="121900" rIns="121900" bIns="121900" anchor="ctr" anchorCtr="0">
                <a:noAutofit/>
              </a:bodyPr>
              <a:lstStyle/>
              <a:p>
                <a:pPr>
                  <a:buClr>
                    <a:srgbClr val="000000"/>
                  </a:buClr>
                  <a:buFont typeface="Arial"/>
                  <a:buNone/>
                </a:pPr>
                <a:endParaRPr sz="1867" kern="0">
                  <a:solidFill>
                    <a:srgbClr val="000000"/>
                  </a:solidFill>
                  <a:cs typeface="Arial"/>
                  <a:sym typeface="Arial"/>
                </a:endParaRPr>
              </a:p>
            </p:txBody>
          </p:sp>
        </p:grpSp>
      </p:grpSp>
      <p:grpSp>
        <p:nvGrpSpPr>
          <p:cNvPr id="2" name="Google Shape;17223;p30">
            <a:extLst>
              <a:ext uri="{FF2B5EF4-FFF2-40B4-BE49-F238E27FC236}">
                <a16:creationId xmlns:a16="http://schemas.microsoft.com/office/drawing/2014/main" id="{FCA56030-7122-10F9-D6BC-4C4EE12923D0}"/>
              </a:ext>
            </a:extLst>
          </p:cNvPr>
          <p:cNvGrpSpPr/>
          <p:nvPr/>
        </p:nvGrpSpPr>
        <p:grpSpPr>
          <a:xfrm flipH="1">
            <a:off x="8596635" y="2254254"/>
            <a:ext cx="2765268" cy="4331213"/>
            <a:chOff x="3211400" y="1162425"/>
            <a:chExt cx="2155650" cy="3376375"/>
          </a:xfrm>
        </p:grpSpPr>
        <p:sp>
          <p:nvSpPr>
            <p:cNvPr id="3" name="Google Shape;17224;p30">
              <a:extLst>
                <a:ext uri="{FF2B5EF4-FFF2-40B4-BE49-F238E27FC236}">
                  <a16:creationId xmlns:a16="http://schemas.microsoft.com/office/drawing/2014/main" id="{370933A9-BEFE-C340-D44B-00444CF1F953}"/>
                </a:ext>
              </a:extLst>
            </p:cNvPr>
            <p:cNvSpPr/>
            <p:nvPr/>
          </p:nvSpPr>
          <p:spPr>
            <a:xfrm>
              <a:off x="3211400" y="1162925"/>
              <a:ext cx="1619275" cy="2688600"/>
            </a:xfrm>
            <a:custGeom>
              <a:avLst/>
              <a:gdLst/>
              <a:ahLst/>
              <a:cxnLst/>
              <a:rect l="l" t="t" r="r" b="b"/>
              <a:pathLst>
                <a:path w="64771" h="107544" extrusionOk="0">
                  <a:moveTo>
                    <a:pt x="594" y="0"/>
                  </a:moveTo>
                  <a:cubicBezTo>
                    <a:pt x="206" y="0"/>
                    <a:pt x="1" y="6"/>
                    <a:pt x="1" y="6"/>
                  </a:cubicBezTo>
                  <a:cubicBezTo>
                    <a:pt x="3084" y="3138"/>
                    <a:pt x="6025" y="6555"/>
                    <a:pt x="8859" y="10150"/>
                  </a:cubicBezTo>
                  <a:lnTo>
                    <a:pt x="14157" y="9007"/>
                  </a:lnTo>
                  <a:lnTo>
                    <a:pt x="14157" y="9007"/>
                  </a:lnTo>
                  <a:lnTo>
                    <a:pt x="10657" y="12472"/>
                  </a:lnTo>
                  <a:cubicBezTo>
                    <a:pt x="14895" y="18080"/>
                    <a:pt x="18836" y="24116"/>
                    <a:pt x="22491" y="30320"/>
                  </a:cubicBezTo>
                  <a:lnTo>
                    <a:pt x="35862" y="28522"/>
                  </a:lnTo>
                  <a:lnTo>
                    <a:pt x="24408" y="33653"/>
                  </a:lnTo>
                  <a:cubicBezTo>
                    <a:pt x="25432" y="35463"/>
                    <a:pt x="26444" y="37297"/>
                    <a:pt x="27433" y="39130"/>
                  </a:cubicBezTo>
                  <a:lnTo>
                    <a:pt x="43208" y="37940"/>
                  </a:lnTo>
                  <a:lnTo>
                    <a:pt x="29457" y="43000"/>
                  </a:lnTo>
                  <a:cubicBezTo>
                    <a:pt x="34195" y="52251"/>
                    <a:pt x="38303" y="61526"/>
                    <a:pt x="41744" y="70039"/>
                  </a:cubicBezTo>
                  <a:lnTo>
                    <a:pt x="51745" y="70039"/>
                  </a:lnTo>
                  <a:lnTo>
                    <a:pt x="42446" y="71765"/>
                  </a:lnTo>
                  <a:cubicBezTo>
                    <a:pt x="43125" y="73492"/>
                    <a:pt x="43804" y="75194"/>
                    <a:pt x="44423" y="76861"/>
                  </a:cubicBezTo>
                  <a:lnTo>
                    <a:pt x="51971" y="78171"/>
                  </a:lnTo>
                  <a:lnTo>
                    <a:pt x="45268" y="79087"/>
                  </a:lnTo>
                  <a:cubicBezTo>
                    <a:pt x="45780" y="80457"/>
                    <a:pt x="46280" y="81802"/>
                    <a:pt x="46744" y="83088"/>
                  </a:cubicBezTo>
                  <a:lnTo>
                    <a:pt x="54055" y="84017"/>
                  </a:lnTo>
                  <a:lnTo>
                    <a:pt x="47459" y="85100"/>
                  </a:lnTo>
                  <a:cubicBezTo>
                    <a:pt x="52221" y="98447"/>
                    <a:pt x="54650" y="107543"/>
                    <a:pt x="54650" y="107543"/>
                  </a:cubicBezTo>
                  <a:cubicBezTo>
                    <a:pt x="58234" y="97709"/>
                    <a:pt x="60734" y="88779"/>
                    <a:pt x="62330" y="80671"/>
                  </a:cubicBezTo>
                  <a:lnTo>
                    <a:pt x="62330" y="80671"/>
                  </a:lnTo>
                  <a:lnTo>
                    <a:pt x="58222" y="81338"/>
                  </a:lnTo>
                  <a:lnTo>
                    <a:pt x="62794" y="78230"/>
                  </a:lnTo>
                  <a:cubicBezTo>
                    <a:pt x="63008" y="76944"/>
                    <a:pt x="63223" y="75682"/>
                    <a:pt x="63401" y="74444"/>
                  </a:cubicBezTo>
                  <a:lnTo>
                    <a:pt x="63401" y="74444"/>
                  </a:lnTo>
                  <a:lnTo>
                    <a:pt x="58222" y="78230"/>
                  </a:lnTo>
                  <a:lnTo>
                    <a:pt x="63663" y="72468"/>
                  </a:lnTo>
                  <a:cubicBezTo>
                    <a:pt x="63818" y="71277"/>
                    <a:pt x="63949" y="70098"/>
                    <a:pt x="64068" y="68955"/>
                  </a:cubicBezTo>
                  <a:lnTo>
                    <a:pt x="64068" y="68955"/>
                  </a:lnTo>
                  <a:lnTo>
                    <a:pt x="58222" y="72468"/>
                  </a:lnTo>
                  <a:lnTo>
                    <a:pt x="64187" y="67729"/>
                  </a:lnTo>
                  <a:cubicBezTo>
                    <a:pt x="64771" y="61038"/>
                    <a:pt x="64628" y="54989"/>
                    <a:pt x="63937" y="49560"/>
                  </a:cubicBezTo>
                  <a:lnTo>
                    <a:pt x="57293" y="56954"/>
                  </a:lnTo>
                  <a:lnTo>
                    <a:pt x="57293" y="56954"/>
                  </a:lnTo>
                  <a:lnTo>
                    <a:pt x="63592" y="47119"/>
                  </a:lnTo>
                  <a:cubicBezTo>
                    <a:pt x="63461" y="46286"/>
                    <a:pt x="63294" y="45488"/>
                    <a:pt x="63127" y="44678"/>
                  </a:cubicBezTo>
                  <a:lnTo>
                    <a:pt x="55031" y="52418"/>
                  </a:lnTo>
                  <a:lnTo>
                    <a:pt x="62723" y="42845"/>
                  </a:lnTo>
                  <a:cubicBezTo>
                    <a:pt x="60163" y="32046"/>
                    <a:pt x="55126" y="23974"/>
                    <a:pt x="48959" y="17925"/>
                  </a:cubicBezTo>
                  <a:lnTo>
                    <a:pt x="41732" y="23997"/>
                  </a:lnTo>
                  <a:lnTo>
                    <a:pt x="47030" y="16115"/>
                  </a:lnTo>
                  <a:cubicBezTo>
                    <a:pt x="46447" y="15603"/>
                    <a:pt x="45852" y="15092"/>
                    <a:pt x="45244" y="14615"/>
                  </a:cubicBezTo>
                  <a:lnTo>
                    <a:pt x="39553" y="23997"/>
                  </a:lnTo>
                  <a:lnTo>
                    <a:pt x="41732" y="12008"/>
                  </a:lnTo>
                  <a:cubicBezTo>
                    <a:pt x="38232" y="9627"/>
                    <a:pt x="34564" y="7722"/>
                    <a:pt x="30921" y="6198"/>
                  </a:cubicBezTo>
                  <a:lnTo>
                    <a:pt x="28647" y="10758"/>
                  </a:lnTo>
                  <a:lnTo>
                    <a:pt x="28647" y="5269"/>
                  </a:lnTo>
                  <a:cubicBezTo>
                    <a:pt x="15622" y="303"/>
                    <a:pt x="3386" y="0"/>
                    <a:pt x="594" y="0"/>
                  </a:cubicBezTo>
                  <a:close/>
                </a:path>
              </a:pathLst>
            </a:custGeom>
            <a:solidFill>
              <a:srgbClr val="E3CDA4"/>
            </a:solidFill>
            <a:ln>
              <a:noFill/>
            </a:ln>
          </p:spPr>
          <p:txBody>
            <a:bodyPr spcFirstLastPara="1" wrap="square" lIns="121900" tIns="121900" rIns="121900" bIns="121900" anchor="ctr" anchorCtr="0">
              <a:noAutofit/>
            </a:bodyPr>
            <a:lstStyle/>
            <a:p>
              <a:endParaRPr sz="2400"/>
            </a:p>
          </p:txBody>
        </p:sp>
        <p:sp>
          <p:nvSpPr>
            <p:cNvPr id="4" name="Google Shape;17225;p30">
              <a:extLst>
                <a:ext uri="{FF2B5EF4-FFF2-40B4-BE49-F238E27FC236}">
                  <a16:creationId xmlns:a16="http://schemas.microsoft.com/office/drawing/2014/main" id="{ED520CA5-0309-5248-8F03-BEDCD69C23E3}"/>
                </a:ext>
              </a:extLst>
            </p:cNvPr>
            <p:cNvSpPr/>
            <p:nvPr/>
          </p:nvSpPr>
          <p:spPr>
            <a:xfrm>
              <a:off x="5153600" y="4499200"/>
              <a:ext cx="213450" cy="39600"/>
            </a:xfrm>
            <a:custGeom>
              <a:avLst/>
              <a:gdLst/>
              <a:ahLst/>
              <a:cxnLst/>
              <a:rect l="l" t="t" r="r" b="b"/>
              <a:pathLst>
                <a:path w="8538" h="1584" extrusionOk="0">
                  <a:moveTo>
                    <a:pt x="4275" y="0"/>
                  </a:moveTo>
                  <a:cubicBezTo>
                    <a:pt x="1918" y="0"/>
                    <a:pt x="1" y="357"/>
                    <a:pt x="1" y="798"/>
                  </a:cubicBezTo>
                  <a:cubicBezTo>
                    <a:pt x="1" y="1227"/>
                    <a:pt x="1906" y="1584"/>
                    <a:pt x="4275" y="1584"/>
                  </a:cubicBezTo>
                  <a:cubicBezTo>
                    <a:pt x="6621" y="1584"/>
                    <a:pt x="8538" y="1227"/>
                    <a:pt x="8538" y="798"/>
                  </a:cubicBezTo>
                  <a:cubicBezTo>
                    <a:pt x="8538" y="357"/>
                    <a:pt x="6621" y="0"/>
                    <a:pt x="4275" y="0"/>
                  </a:cubicBez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5" name="Google Shape;17226;p30">
              <a:extLst>
                <a:ext uri="{FF2B5EF4-FFF2-40B4-BE49-F238E27FC236}">
                  <a16:creationId xmlns:a16="http://schemas.microsoft.com/office/drawing/2014/main" id="{B700922C-FC03-B741-F289-083947A60CE5}"/>
                </a:ext>
              </a:extLst>
            </p:cNvPr>
            <p:cNvSpPr/>
            <p:nvPr/>
          </p:nvSpPr>
          <p:spPr>
            <a:xfrm>
              <a:off x="3211400" y="1163075"/>
              <a:ext cx="1554975" cy="2678025"/>
            </a:xfrm>
            <a:custGeom>
              <a:avLst/>
              <a:gdLst/>
              <a:ahLst/>
              <a:cxnLst/>
              <a:rect l="l" t="t" r="r" b="b"/>
              <a:pathLst>
                <a:path w="62199" h="107121" extrusionOk="0">
                  <a:moveTo>
                    <a:pt x="1" y="0"/>
                  </a:moveTo>
                  <a:cubicBezTo>
                    <a:pt x="3084" y="3132"/>
                    <a:pt x="6025" y="6549"/>
                    <a:pt x="8847" y="10144"/>
                  </a:cubicBezTo>
                  <a:lnTo>
                    <a:pt x="14157" y="9001"/>
                  </a:lnTo>
                  <a:lnTo>
                    <a:pt x="10657" y="12466"/>
                  </a:lnTo>
                  <a:cubicBezTo>
                    <a:pt x="11157" y="13133"/>
                    <a:pt x="11657" y="13812"/>
                    <a:pt x="12157" y="14490"/>
                  </a:cubicBezTo>
                  <a:cubicBezTo>
                    <a:pt x="12633" y="15145"/>
                    <a:pt x="13109" y="15812"/>
                    <a:pt x="13586" y="16490"/>
                  </a:cubicBezTo>
                  <a:cubicBezTo>
                    <a:pt x="14883" y="18300"/>
                    <a:pt x="16134" y="20158"/>
                    <a:pt x="17372" y="22051"/>
                  </a:cubicBezTo>
                  <a:cubicBezTo>
                    <a:pt x="18241" y="23396"/>
                    <a:pt x="19110" y="24741"/>
                    <a:pt x="19955" y="26111"/>
                  </a:cubicBezTo>
                  <a:cubicBezTo>
                    <a:pt x="19967" y="26146"/>
                    <a:pt x="19991" y="26170"/>
                    <a:pt x="20015" y="26206"/>
                  </a:cubicBezTo>
                  <a:cubicBezTo>
                    <a:pt x="20860" y="27563"/>
                    <a:pt x="21682" y="28944"/>
                    <a:pt x="22503" y="30314"/>
                  </a:cubicBezTo>
                  <a:lnTo>
                    <a:pt x="35886" y="28516"/>
                  </a:lnTo>
                  <a:lnTo>
                    <a:pt x="24420" y="33647"/>
                  </a:lnTo>
                  <a:cubicBezTo>
                    <a:pt x="25444" y="35457"/>
                    <a:pt x="26456" y="37291"/>
                    <a:pt x="27444" y="39124"/>
                  </a:cubicBezTo>
                  <a:lnTo>
                    <a:pt x="43220" y="37934"/>
                  </a:lnTo>
                  <a:lnTo>
                    <a:pt x="29469" y="42994"/>
                  </a:lnTo>
                  <a:cubicBezTo>
                    <a:pt x="30028" y="44077"/>
                    <a:pt x="30564" y="45161"/>
                    <a:pt x="31123" y="46256"/>
                  </a:cubicBezTo>
                  <a:cubicBezTo>
                    <a:pt x="31659" y="47328"/>
                    <a:pt x="32171" y="48399"/>
                    <a:pt x="32683" y="49471"/>
                  </a:cubicBezTo>
                  <a:cubicBezTo>
                    <a:pt x="33052" y="50221"/>
                    <a:pt x="33409" y="50983"/>
                    <a:pt x="33767" y="51733"/>
                  </a:cubicBezTo>
                  <a:cubicBezTo>
                    <a:pt x="34410" y="53066"/>
                    <a:pt x="35029" y="54412"/>
                    <a:pt x="35624" y="55745"/>
                  </a:cubicBezTo>
                  <a:cubicBezTo>
                    <a:pt x="37862" y="60639"/>
                    <a:pt x="39910" y="65449"/>
                    <a:pt x="41756" y="70033"/>
                  </a:cubicBezTo>
                  <a:lnTo>
                    <a:pt x="51757" y="70033"/>
                  </a:lnTo>
                  <a:lnTo>
                    <a:pt x="42458" y="71759"/>
                  </a:lnTo>
                  <a:cubicBezTo>
                    <a:pt x="43149" y="73486"/>
                    <a:pt x="43816" y="75188"/>
                    <a:pt x="44435" y="76855"/>
                  </a:cubicBezTo>
                  <a:lnTo>
                    <a:pt x="51983" y="78165"/>
                  </a:lnTo>
                  <a:lnTo>
                    <a:pt x="45292" y="79081"/>
                  </a:lnTo>
                  <a:cubicBezTo>
                    <a:pt x="45792" y="80451"/>
                    <a:pt x="46304" y="81796"/>
                    <a:pt x="46756" y="83082"/>
                  </a:cubicBezTo>
                  <a:lnTo>
                    <a:pt x="54067" y="84011"/>
                  </a:lnTo>
                  <a:lnTo>
                    <a:pt x="47471" y="85094"/>
                  </a:lnTo>
                  <a:cubicBezTo>
                    <a:pt x="51126" y="95333"/>
                    <a:pt x="53412" y="103073"/>
                    <a:pt x="54281" y="106109"/>
                  </a:cubicBezTo>
                  <a:cubicBezTo>
                    <a:pt x="54305" y="106228"/>
                    <a:pt x="54341" y="106335"/>
                    <a:pt x="54364" y="106418"/>
                  </a:cubicBezTo>
                  <a:lnTo>
                    <a:pt x="54364" y="106442"/>
                  </a:lnTo>
                  <a:cubicBezTo>
                    <a:pt x="54400" y="106513"/>
                    <a:pt x="54412" y="106585"/>
                    <a:pt x="54424" y="106656"/>
                  </a:cubicBezTo>
                  <a:cubicBezTo>
                    <a:pt x="54436" y="106704"/>
                    <a:pt x="54460" y="106763"/>
                    <a:pt x="54472" y="106811"/>
                  </a:cubicBezTo>
                  <a:cubicBezTo>
                    <a:pt x="54484" y="106835"/>
                    <a:pt x="54484" y="106883"/>
                    <a:pt x="54495" y="106918"/>
                  </a:cubicBezTo>
                  <a:cubicBezTo>
                    <a:pt x="54519" y="106978"/>
                    <a:pt x="54531" y="107037"/>
                    <a:pt x="54543" y="107073"/>
                  </a:cubicBezTo>
                  <a:cubicBezTo>
                    <a:pt x="54543" y="107097"/>
                    <a:pt x="54555" y="107109"/>
                    <a:pt x="54555" y="107121"/>
                  </a:cubicBezTo>
                  <a:cubicBezTo>
                    <a:pt x="62199" y="64377"/>
                    <a:pt x="43923" y="35005"/>
                    <a:pt x="43923" y="35005"/>
                  </a:cubicBezTo>
                  <a:cubicBezTo>
                    <a:pt x="33279" y="9835"/>
                    <a:pt x="48" y="0"/>
                    <a:pt x="48" y="0"/>
                  </a:cubicBezTo>
                  <a:close/>
                </a:path>
              </a:pathLst>
            </a:custGeom>
            <a:solidFill>
              <a:srgbClr val="E3CDA4"/>
            </a:solidFill>
            <a:ln>
              <a:noFill/>
            </a:ln>
          </p:spPr>
          <p:txBody>
            <a:bodyPr spcFirstLastPara="1" wrap="square" lIns="121900" tIns="121900" rIns="121900" bIns="121900" anchor="ctr" anchorCtr="0">
              <a:noAutofit/>
            </a:bodyPr>
            <a:lstStyle/>
            <a:p>
              <a:endParaRPr sz="2400"/>
            </a:p>
          </p:txBody>
        </p:sp>
        <p:sp>
          <p:nvSpPr>
            <p:cNvPr id="6" name="Google Shape;17227;p30">
              <a:extLst>
                <a:ext uri="{FF2B5EF4-FFF2-40B4-BE49-F238E27FC236}">
                  <a16:creationId xmlns:a16="http://schemas.microsoft.com/office/drawing/2014/main" id="{AFB7FAAF-3F56-0CBD-31C8-0FD3E3EE60A8}"/>
                </a:ext>
              </a:extLst>
            </p:cNvPr>
            <p:cNvSpPr/>
            <p:nvPr/>
          </p:nvSpPr>
          <p:spPr>
            <a:xfrm>
              <a:off x="5043175" y="4438175"/>
              <a:ext cx="143500" cy="26225"/>
            </a:xfrm>
            <a:custGeom>
              <a:avLst/>
              <a:gdLst/>
              <a:ahLst/>
              <a:cxnLst/>
              <a:rect l="l" t="t" r="r" b="b"/>
              <a:pathLst>
                <a:path w="5740" h="1049" extrusionOk="0">
                  <a:moveTo>
                    <a:pt x="2984" y="0"/>
                  </a:moveTo>
                  <a:cubicBezTo>
                    <a:pt x="2946" y="0"/>
                    <a:pt x="2908" y="0"/>
                    <a:pt x="2870" y="1"/>
                  </a:cubicBezTo>
                  <a:cubicBezTo>
                    <a:pt x="1275" y="1"/>
                    <a:pt x="1" y="227"/>
                    <a:pt x="1" y="524"/>
                  </a:cubicBezTo>
                  <a:cubicBezTo>
                    <a:pt x="1" y="810"/>
                    <a:pt x="1286" y="1048"/>
                    <a:pt x="2870" y="1048"/>
                  </a:cubicBezTo>
                  <a:cubicBezTo>
                    <a:pt x="4465" y="1048"/>
                    <a:pt x="5739" y="822"/>
                    <a:pt x="5739" y="524"/>
                  </a:cubicBezTo>
                  <a:cubicBezTo>
                    <a:pt x="5739" y="234"/>
                    <a:pt x="4526" y="0"/>
                    <a:pt x="2984" y="0"/>
                  </a:cubicBez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7" name="Google Shape;17228;p30">
              <a:extLst>
                <a:ext uri="{FF2B5EF4-FFF2-40B4-BE49-F238E27FC236}">
                  <a16:creationId xmlns:a16="http://schemas.microsoft.com/office/drawing/2014/main" id="{F586641B-7653-56CE-4490-FB3AD92C8950}"/>
                </a:ext>
              </a:extLst>
            </p:cNvPr>
            <p:cNvSpPr/>
            <p:nvPr/>
          </p:nvSpPr>
          <p:spPr>
            <a:xfrm>
              <a:off x="4056750" y="4350075"/>
              <a:ext cx="953125" cy="175350"/>
            </a:xfrm>
            <a:custGeom>
              <a:avLst/>
              <a:gdLst/>
              <a:ahLst/>
              <a:cxnLst/>
              <a:rect l="l" t="t" r="r" b="b"/>
              <a:pathLst>
                <a:path w="38125" h="7014" extrusionOk="0">
                  <a:moveTo>
                    <a:pt x="19062" y="0"/>
                  </a:moveTo>
                  <a:cubicBezTo>
                    <a:pt x="8537" y="0"/>
                    <a:pt x="0" y="1584"/>
                    <a:pt x="0" y="3513"/>
                  </a:cubicBezTo>
                  <a:cubicBezTo>
                    <a:pt x="0" y="5453"/>
                    <a:pt x="8525" y="7013"/>
                    <a:pt x="19062" y="7013"/>
                  </a:cubicBezTo>
                  <a:cubicBezTo>
                    <a:pt x="29587" y="7013"/>
                    <a:pt x="38124" y="5453"/>
                    <a:pt x="38124" y="3513"/>
                  </a:cubicBezTo>
                  <a:cubicBezTo>
                    <a:pt x="38124" y="1584"/>
                    <a:pt x="29599" y="12"/>
                    <a:pt x="19062" y="0"/>
                  </a:cubicBezTo>
                  <a:close/>
                </a:path>
              </a:pathLst>
            </a:custGeom>
            <a:solidFill>
              <a:srgbClr val="D4B07F"/>
            </a:solidFill>
            <a:ln>
              <a:noFill/>
            </a:ln>
          </p:spPr>
          <p:txBody>
            <a:bodyPr spcFirstLastPara="1" wrap="square" lIns="121900" tIns="121900" rIns="121900" bIns="121900" anchor="ctr" anchorCtr="0">
              <a:noAutofit/>
            </a:bodyPr>
            <a:lstStyle/>
            <a:p>
              <a:endParaRPr sz="2400"/>
            </a:p>
          </p:txBody>
        </p:sp>
        <p:sp>
          <p:nvSpPr>
            <p:cNvPr id="8" name="Google Shape;17229;p30">
              <a:extLst>
                <a:ext uri="{FF2B5EF4-FFF2-40B4-BE49-F238E27FC236}">
                  <a16:creationId xmlns:a16="http://schemas.microsoft.com/office/drawing/2014/main" id="{3E449250-F0FC-1B4F-9040-FA57C5CDF5DE}"/>
                </a:ext>
              </a:extLst>
            </p:cNvPr>
            <p:cNvSpPr/>
            <p:nvPr/>
          </p:nvSpPr>
          <p:spPr>
            <a:xfrm>
              <a:off x="3946900" y="1719675"/>
              <a:ext cx="673025" cy="680175"/>
            </a:xfrm>
            <a:custGeom>
              <a:avLst/>
              <a:gdLst/>
              <a:ahLst/>
              <a:cxnLst/>
              <a:rect l="l" t="t" r="r" b="b"/>
              <a:pathLst>
                <a:path w="26921" h="27207" extrusionOk="0">
                  <a:moveTo>
                    <a:pt x="23468" y="1"/>
                  </a:moveTo>
                  <a:lnTo>
                    <a:pt x="17396" y="17467"/>
                  </a:lnTo>
                  <a:lnTo>
                    <a:pt x="1" y="20730"/>
                  </a:lnTo>
                  <a:cubicBezTo>
                    <a:pt x="1120" y="22885"/>
                    <a:pt x="2180" y="25040"/>
                    <a:pt x="3216" y="27207"/>
                  </a:cubicBezTo>
                  <a:lnTo>
                    <a:pt x="20039" y="24087"/>
                  </a:lnTo>
                  <a:lnTo>
                    <a:pt x="26921" y="4942"/>
                  </a:lnTo>
                  <a:cubicBezTo>
                    <a:pt x="25861" y="3168"/>
                    <a:pt x="24694" y="1525"/>
                    <a:pt x="23468" y="1"/>
                  </a:cubicBezTo>
                  <a:close/>
                </a:path>
              </a:pathLst>
            </a:custGeom>
            <a:solidFill>
              <a:srgbClr val="A96B6B"/>
            </a:solidFill>
            <a:ln>
              <a:noFill/>
            </a:ln>
          </p:spPr>
          <p:txBody>
            <a:bodyPr spcFirstLastPara="1" wrap="square" lIns="121900" tIns="121900" rIns="121900" bIns="121900" anchor="ctr" anchorCtr="0">
              <a:noAutofit/>
            </a:bodyPr>
            <a:lstStyle/>
            <a:p>
              <a:endParaRPr sz="2400"/>
            </a:p>
          </p:txBody>
        </p:sp>
        <p:sp>
          <p:nvSpPr>
            <p:cNvPr id="9" name="Google Shape;17230;p30">
              <a:extLst>
                <a:ext uri="{FF2B5EF4-FFF2-40B4-BE49-F238E27FC236}">
                  <a16:creationId xmlns:a16="http://schemas.microsoft.com/office/drawing/2014/main" id="{0C6023EA-F138-953E-7E1D-C65E4C99442D}"/>
                </a:ext>
              </a:extLst>
            </p:cNvPr>
            <p:cNvSpPr/>
            <p:nvPr/>
          </p:nvSpPr>
          <p:spPr>
            <a:xfrm>
              <a:off x="3211400" y="1162925"/>
              <a:ext cx="797750" cy="462125"/>
            </a:xfrm>
            <a:custGeom>
              <a:avLst/>
              <a:gdLst/>
              <a:ahLst/>
              <a:cxnLst/>
              <a:rect l="l" t="t" r="r" b="b"/>
              <a:pathLst>
                <a:path w="31910" h="18485" extrusionOk="0">
                  <a:moveTo>
                    <a:pt x="600" y="0"/>
                  </a:moveTo>
                  <a:cubicBezTo>
                    <a:pt x="208" y="0"/>
                    <a:pt x="1" y="6"/>
                    <a:pt x="1" y="6"/>
                  </a:cubicBezTo>
                  <a:cubicBezTo>
                    <a:pt x="3084" y="3138"/>
                    <a:pt x="6025" y="6555"/>
                    <a:pt x="8859" y="10150"/>
                  </a:cubicBezTo>
                  <a:lnTo>
                    <a:pt x="14157" y="9007"/>
                  </a:lnTo>
                  <a:lnTo>
                    <a:pt x="14157" y="9007"/>
                  </a:lnTo>
                  <a:lnTo>
                    <a:pt x="10657" y="12472"/>
                  </a:lnTo>
                  <a:cubicBezTo>
                    <a:pt x="11657" y="13794"/>
                    <a:pt x="12633" y="15151"/>
                    <a:pt x="13621" y="16520"/>
                  </a:cubicBezTo>
                  <a:lnTo>
                    <a:pt x="31147" y="18485"/>
                  </a:lnTo>
                  <a:lnTo>
                    <a:pt x="31909" y="6590"/>
                  </a:lnTo>
                  <a:cubicBezTo>
                    <a:pt x="31576" y="6448"/>
                    <a:pt x="31254" y="6317"/>
                    <a:pt x="30921" y="6162"/>
                  </a:cubicBezTo>
                  <a:lnTo>
                    <a:pt x="28647" y="10734"/>
                  </a:lnTo>
                  <a:lnTo>
                    <a:pt x="28647" y="5233"/>
                  </a:lnTo>
                  <a:cubicBezTo>
                    <a:pt x="15632" y="303"/>
                    <a:pt x="3405" y="0"/>
                    <a:pt x="600" y="0"/>
                  </a:cubicBezTo>
                  <a:close/>
                </a:path>
              </a:pathLst>
            </a:custGeom>
            <a:solidFill>
              <a:srgbClr val="A96B6B"/>
            </a:solidFill>
            <a:ln>
              <a:noFill/>
            </a:ln>
          </p:spPr>
          <p:txBody>
            <a:bodyPr spcFirstLastPara="1" wrap="square" lIns="121900" tIns="121900" rIns="121900" bIns="121900" anchor="ctr" anchorCtr="0">
              <a:noAutofit/>
            </a:bodyPr>
            <a:lstStyle/>
            <a:p>
              <a:endParaRPr sz="2400"/>
            </a:p>
          </p:txBody>
        </p:sp>
        <p:sp>
          <p:nvSpPr>
            <p:cNvPr id="10" name="Google Shape;17231;p30">
              <a:extLst>
                <a:ext uri="{FF2B5EF4-FFF2-40B4-BE49-F238E27FC236}">
                  <a16:creationId xmlns:a16="http://schemas.microsoft.com/office/drawing/2014/main" id="{7B13731B-0883-5F41-BE73-0316CB790FEC}"/>
                </a:ext>
              </a:extLst>
            </p:cNvPr>
            <p:cNvSpPr/>
            <p:nvPr/>
          </p:nvSpPr>
          <p:spPr>
            <a:xfrm>
              <a:off x="4054075" y="1881900"/>
              <a:ext cx="628375" cy="676000"/>
            </a:xfrm>
            <a:custGeom>
              <a:avLst/>
              <a:gdLst/>
              <a:ahLst/>
              <a:cxnLst/>
              <a:rect l="l" t="t" r="r" b="b"/>
              <a:pathLst>
                <a:path w="25135" h="27040" extrusionOk="0">
                  <a:moveTo>
                    <a:pt x="23575" y="1"/>
                  </a:moveTo>
                  <a:lnTo>
                    <a:pt x="15764" y="20170"/>
                  </a:lnTo>
                  <a:lnTo>
                    <a:pt x="0" y="22956"/>
                  </a:lnTo>
                  <a:cubicBezTo>
                    <a:pt x="643" y="24325"/>
                    <a:pt x="1274" y="25683"/>
                    <a:pt x="1893" y="27040"/>
                  </a:cubicBezTo>
                  <a:lnTo>
                    <a:pt x="18002" y="25040"/>
                  </a:lnTo>
                  <a:lnTo>
                    <a:pt x="25134" y="3049"/>
                  </a:lnTo>
                  <a:cubicBezTo>
                    <a:pt x="24646" y="1977"/>
                    <a:pt x="24122" y="965"/>
                    <a:pt x="23575" y="1"/>
                  </a:cubicBezTo>
                  <a:close/>
                </a:path>
              </a:pathLst>
            </a:custGeom>
            <a:solidFill>
              <a:srgbClr val="A96B6B"/>
            </a:solidFill>
            <a:ln>
              <a:noFill/>
            </a:ln>
          </p:spPr>
          <p:txBody>
            <a:bodyPr spcFirstLastPara="1" wrap="square" lIns="121900" tIns="121900" rIns="121900" bIns="121900" anchor="ctr" anchorCtr="0">
              <a:noAutofit/>
            </a:bodyPr>
            <a:lstStyle/>
            <a:p>
              <a:endParaRPr sz="2400"/>
            </a:p>
          </p:txBody>
        </p:sp>
        <p:sp>
          <p:nvSpPr>
            <p:cNvPr id="11" name="Google Shape;17232;p30">
              <a:extLst>
                <a:ext uri="{FF2B5EF4-FFF2-40B4-BE49-F238E27FC236}">
                  <a16:creationId xmlns:a16="http://schemas.microsoft.com/office/drawing/2014/main" id="{8E023D11-804C-875A-2B44-6E9445F5E665}"/>
                </a:ext>
              </a:extLst>
            </p:cNvPr>
            <p:cNvSpPr/>
            <p:nvPr/>
          </p:nvSpPr>
          <p:spPr>
            <a:xfrm>
              <a:off x="3645075" y="1386900"/>
              <a:ext cx="852525" cy="665300"/>
            </a:xfrm>
            <a:custGeom>
              <a:avLst/>
              <a:gdLst/>
              <a:ahLst/>
              <a:cxnLst/>
              <a:rect l="l" t="t" r="r" b="b"/>
              <a:pathLst>
                <a:path w="34101" h="26612" extrusionOk="0">
                  <a:moveTo>
                    <a:pt x="19384" y="1"/>
                  </a:moveTo>
                  <a:lnTo>
                    <a:pt x="17122" y="13086"/>
                  </a:lnTo>
                  <a:lnTo>
                    <a:pt x="1" y="13086"/>
                  </a:lnTo>
                  <a:cubicBezTo>
                    <a:pt x="1775" y="15788"/>
                    <a:pt x="3489" y="18563"/>
                    <a:pt x="5133" y="21372"/>
                  </a:cubicBezTo>
                  <a:lnTo>
                    <a:pt x="18515" y="19575"/>
                  </a:lnTo>
                  <a:lnTo>
                    <a:pt x="18515" y="19575"/>
                  </a:lnTo>
                  <a:lnTo>
                    <a:pt x="7061" y="24706"/>
                  </a:lnTo>
                  <a:cubicBezTo>
                    <a:pt x="7419" y="25349"/>
                    <a:pt x="7776" y="25968"/>
                    <a:pt x="8133" y="26611"/>
                  </a:cubicBezTo>
                  <a:lnTo>
                    <a:pt x="26254" y="23277"/>
                  </a:lnTo>
                  <a:lnTo>
                    <a:pt x="34100" y="11562"/>
                  </a:lnTo>
                  <a:cubicBezTo>
                    <a:pt x="33291" y="10657"/>
                    <a:pt x="32481" y="9800"/>
                    <a:pt x="31648" y="8966"/>
                  </a:cubicBezTo>
                  <a:lnTo>
                    <a:pt x="24385" y="15015"/>
                  </a:lnTo>
                  <a:lnTo>
                    <a:pt x="24385" y="15015"/>
                  </a:lnTo>
                  <a:lnTo>
                    <a:pt x="29683" y="7145"/>
                  </a:lnTo>
                  <a:cubicBezTo>
                    <a:pt x="29100" y="6621"/>
                    <a:pt x="28505" y="6121"/>
                    <a:pt x="27897" y="5644"/>
                  </a:cubicBezTo>
                  <a:lnTo>
                    <a:pt x="22206" y="15015"/>
                  </a:lnTo>
                  <a:lnTo>
                    <a:pt x="24385" y="3037"/>
                  </a:lnTo>
                  <a:cubicBezTo>
                    <a:pt x="22742" y="1918"/>
                    <a:pt x="21063" y="906"/>
                    <a:pt x="19384" y="1"/>
                  </a:cubicBezTo>
                  <a:close/>
                </a:path>
              </a:pathLst>
            </a:custGeom>
            <a:solidFill>
              <a:srgbClr val="A96B6B"/>
            </a:solidFill>
            <a:ln>
              <a:noFill/>
            </a:ln>
          </p:spPr>
          <p:txBody>
            <a:bodyPr spcFirstLastPara="1" wrap="square" lIns="121900" tIns="121900" rIns="121900" bIns="121900" anchor="ctr" anchorCtr="0">
              <a:noAutofit/>
            </a:bodyPr>
            <a:lstStyle/>
            <a:p>
              <a:endParaRPr sz="2400"/>
            </a:p>
          </p:txBody>
        </p:sp>
        <p:sp>
          <p:nvSpPr>
            <p:cNvPr id="12" name="Google Shape;17233;p30">
              <a:extLst>
                <a:ext uri="{FF2B5EF4-FFF2-40B4-BE49-F238E27FC236}">
                  <a16:creationId xmlns:a16="http://schemas.microsoft.com/office/drawing/2014/main" id="{66912461-8D77-9FED-0989-9D1D1DE8D70A}"/>
                </a:ext>
              </a:extLst>
            </p:cNvPr>
            <p:cNvSpPr/>
            <p:nvPr/>
          </p:nvSpPr>
          <p:spPr>
            <a:xfrm>
              <a:off x="4574675" y="3839300"/>
              <a:ext cx="7150" cy="12525"/>
            </a:xfrm>
            <a:custGeom>
              <a:avLst/>
              <a:gdLst/>
              <a:ahLst/>
              <a:cxnLst/>
              <a:rect l="l" t="t" r="r" b="b"/>
              <a:pathLst>
                <a:path w="286" h="501" extrusionOk="0">
                  <a:moveTo>
                    <a:pt x="286" y="0"/>
                  </a:moveTo>
                  <a:lnTo>
                    <a:pt x="0" y="107"/>
                  </a:lnTo>
                  <a:cubicBezTo>
                    <a:pt x="72" y="369"/>
                    <a:pt x="107" y="500"/>
                    <a:pt x="107" y="500"/>
                  </a:cubicBezTo>
                  <a:cubicBezTo>
                    <a:pt x="167" y="322"/>
                    <a:pt x="226" y="167"/>
                    <a:pt x="286" y="0"/>
                  </a:cubicBez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13" name="Google Shape;17234;p30">
              <a:extLst>
                <a:ext uri="{FF2B5EF4-FFF2-40B4-BE49-F238E27FC236}">
                  <a16:creationId xmlns:a16="http://schemas.microsoft.com/office/drawing/2014/main" id="{BD45CA87-5269-3585-8DFD-27BF549D0544}"/>
                </a:ext>
              </a:extLst>
            </p:cNvPr>
            <p:cNvSpPr/>
            <p:nvPr/>
          </p:nvSpPr>
          <p:spPr>
            <a:xfrm>
              <a:off x="3211700" y="1162425"/>
              <a:ext cx="1443950" cy="2689100"/>
            </a:xfrm>
            <a:custGeom>
              <a:avLst/>
              <a:gdLst/>
              <a:ahLst/>
              <a:cxnLst/>
              <a:rect l="l" t="t" r="r" b="b"/>
              <a:pathLst>
                <a:path w="57758" h="107564" extrusionOk="0">
                  <a:moveTo>
                    <a:pt x="354" y="0"/>
                  </a:moveTo>
                  <a:cubicBezTo>
                    <a:pt x="122" y="0"/>
                    <a:pt x="0" y="3"/>
                    <a:pt x="0" y="3"/>
                  </a:cubicBezTo>
                  <a:cubicBezTo>
                    <a:pt x="501" y="526"/>
                    <a:pt x="1012" y="1050"/>
                    <a:pt x="1501" y="1586"/>
                  </a:cubicBezTo>
                  <a:cubicBezTo>
                    <a:pt x="30338" y="11290"/>
                    <a:pt x="47792" y="32923"/>
                    <a:pt x="53412" y="65987"/>
                  </a:cubicBezTo>
                  <a:cubicBezTo>
                    <a:pt x="56150" y="82132"/>
                    <a:pt x="55257" y="97264"/>
                    <a:pt x="54233" y="106147"/>
                  </a:cubicBezTo>
                  <a:cubicBezTo>
                    <a:pt x="54495" y="107075"/>
                    <a:pt x="54638" y="107563"/>
                    <a:pt x="54638" y="107563"/>
                  </a:cubicBezTo>
                  <a:cubicBezTo>
                    <a:pt x="55388" y="105492"/>
                    <a:pt x="56091" y="103468"/>
                    <a:pt x="56746" y="101479"/>
                  </a:cubicBezTo>
                  <a:cubicBezTo>
                    <a:pt x="57508" y="92323"/>
                    <a:pt x="57758" y="79357"/>
                    <a:pt x="55436" y="65689"/>
                  </a:cubicBezTo>
                  <a:cubicBezTo>
                    <a:pt x="52876" y="50580"/>
                    <a:pt x="47721" y="37555"/>
                    <a:pt x="40125" y="26970"/>
                  </a:cubicBezTo>
                  <a:cubicBezTo>
                    <a:pt x="31195" y="14564"/>
                    <a:pt x="18872" y="5527"/>
                    <a:pt x="3453" y="86"/>
                  </a:cubicBezTo>
                  <a:cubicBezTo>
                    <a:pt x="1953" y="12"/>
                    <a:pt x="875" y="0"/>
                    <a:pt x="354" y="0"/>
                  </a:cubicBezTo>
                  <a:close/>
                </a:path>
              </a:pathLst>
            </a:custGeom>
            <a:solidFill>
              <a:srgbClr val="8D0908"/>
            </a:solidFill>
            <a:ln>
              <a:noFill/>
            </a:ln>
          </p:spPr>
          <p:txBody>
            <a:bodyPr spcFirstLastPara="1" wrap="square" lIns="121900" tIns="121900" rIns="121900" bIns="121900" anchor="ctr" anchorCtr="0">
              <a:noAutofit/>
            </a:bodyPr>
            <a:lstStyle/>
            <a:p>
              <a:endParaRPr sz="2400"/>
            </a:p>
          </p:txBody>
        </p:sp>
        <p:sp>
          <p:nvSpPr>
            <p:cNvPr id="14" name="Google Shape;17235;p30">
              <a:extLst>
                <a:ext uri="{FF2B5EF4-FFF2-40B4-BE49-F238E27FC236}">
                  <a16:creationId xmlns:a16="http://schemas.microsoft.com/office/drawing/2014/main" id="{05B7F2F5-CDE1-81B2-B64F-0DD7758FB1B8}"/>
                </a:ext>
              </a:extLst>
            </p:cNvPr>
            <p:cNvSpPr/>
            <p:nvPr/>
          </p:nvSpPr>
          <p:spPr>
            <a:xfrm>
              <a:off x="4090075" y="3635100"/>
              <a:ext cx="300075" cy="817100"/>
            </a:xfrm>
            <a:custGeom>
              <a:avLst/>
              <a:gdLst/>
              <a:ahLst/>
              <a:cxnLst/>
              <a:rect l="l" t="t" r="r" b="b"/>
              <a:pathLst>
                <a:path w="12003" h="32684" extrusionOk="0">
                  <a:moveTo>
                    <a:pt x="7371" y="1"/>
                  </a:moveTo>
                  <a:lnTo>
                    <a:pt x="1" y="9823"/>
                  </a:lnTo>
                  <a:lnTo>
                    <a:pt x="4728" y="31457"/>
                  </a:lnTo>
                  <a:lnTo>
                    <a:pt x="11526" y="32683"/>
                  </a:lnTo>
                  <a:lnTo>
                    <a:pt x="11526" y="32683"/>
                  </a:lnTo>
                  <a:lnTo>
                    <a:pt x="6811" y="10776"/>
                  </a:lnTo>
                  <a:lnTo>
                    <a:pt x="12002" y="1"/>
                  </a:ln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15" name="Google Shape;17236;p30">
              <a:extLst>
                <a:ext uri="{FF2B5EF4-FFF2-40B4-BE49-F238E27FC236}">
                  <a16:creationId xmlns:a16="http://schemas.microsoft.com/office/drawing/2014/main" id="{48EB58D3-B572-195C-0E37-4461CED5864A}"/>
                </a:ext>
              </a:extLst>
            </p:cNvPr>
            <p:cNvSpPr/>
            <p:nvPr/>
          </p:nvSpPr>
          <p:spPr>
            <a:xfrm>
              <a:off x="4260350" y="3635100"/>
              <a:ext cx="716175" cy="817100"/>
            </a:xfrm>
            <a:custGeom>
              <a:avLst/>
              <a:gdLst/>
              <a:ahLst/>
              <a:cxnLst/>
              <a:rect l="l" t="t" r="r" b="b"/>
              <a:pathLst>
                <a:path w="28647" h="32684" extrusionOk="0">
                  <a:moveTo>
                    <a:pt x="5191" y="1"/>
                  </a:moveTo>
                  <a:lnTo>
                    <a:pt x="0" y="10776"/>
                  </a:lnTo>
                  <a:lnTo>
                    <a:pt x="4715" y="32683"/>
                  </a:lnTo>
                  <a:lnTo>
                    <a:pt x="23932" y="32683"/>
                  </a:lnTo>
                  <a:lnTo>
                    <a:pt x="28647" y="10776"/>
                  </a:lnTo>
                  <a:lnTo>
                    <a:pt x="23444" y="1"/>
                  </a:lnTo>
                  <a:close/>
                </a:path>
              </a:pathLst>
            </a:custGeom>
            <a:solidFill>
              <a:srgbClr val="264156"/>
            </a:solidFill>
            <a:ln>
              <a:noFill/>
            </a:ln>
          </p:spPr>
          <p:txBody>
            <a:bodyPr spcFirstLastPara="1" wrap="square" lIns="121900" tIns="121900" rIns="121900" bIns="121900" anchor="ctr" anchorCtr="0">
              <a:noAutofit/>
            </a:bodyPr>
            <a:lstStyle/>
            <a:p>
              <a:endParaRPr sz="2400"/>
            </a:p>
          </p:txBody>
        </p:sp>
        <p:sp>
          <p:nvSpPr>
            <p:cNvPr id="16" name="Google Shape;17237;p30">
              <a:extLst>
                <a:ext uri="{FF2B5EF4-FFF2-40B4-BE49-F238E27FC236}">
                  <a16:creationId xmlns:a16="http://schemas.microsoft.com/office/drawing/2014/main" id="{54C50E2E-669A-339C-1D6C-777A3B487CF0}"/>
                </a:ext>
              </a:extLst>
            </p:cNvPr>
            <p:cNvSpPr/>
            <p:nvPr/>
          </p:nvSpPr>
          <p:spPr>
            <a:xfrm>
              <a:off x="4304100" y="3939000"/>
              <a:ext cx="556925" cy="477475"/>
            </a:xfrm>
            <a:custGeom>
              <a:avLst/>
              <a:gdLst/>
              <a:ahLst/>
              <a:cxnLst/>
              <a:rect l="l" t="t" r="r" b="b"/>
              <a:pathLst>
                <a:path w="22277" h="19099" extrusionOk="0">
                  <a:moveTo>
                    <a:pt x="0" y="1"/>
                  </a:moveTo>
                  <a:lnTo>
                    <a:pt x="4120" y="19098"/>
                  </a:lnTo>
                  <a:lnTo>
                    <a:pt x="21015" y="19098"/>
                  </a:lnTo>
                  <a:lnTo>
                    <a:pt x="22277" y="13229"/>
                  </a:lnTo>
                  <a:lnTo>
                    <a:pt x="22277" y="13229"/>
                  </a:lnTo>
                  <a:cubicBezTo>
                    <a:pt x="21219" y="13406"/>
                    <a:pt x="20142" y="13496"/>
                    <a:pt x="19055" y="13496"/>
                  </a:cubicBezTo>
                  <a:cubicBezTo>
                    <a:pt x="16995" y="13496"/>
                    <a:pt x="14900" y="13172"/>
                    <a:pt x="12835" y="12502"/>
                  </a:cubicBezTo>
                  <a:cubicBezTo>
                    <a:pt x="6620" y="10478"/>
                    <a:pt x="2072" y="5740"/>
                    <a:pt x="0" y="1"/>
                  </a:cubicBez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17" name="Google Shape;17238;p30">
              <a:extLst>
                <a:ext uri="{FF2B5EF4-FFF2-40B4-BE49-F238E27FC236}">
                  <a16:creationId xmlns:a16="http://schemas.microsoft.com/office/drawing/2014/main" id="{223A35C9-7919-F31B-F047-2B454803FB85}"/>
                </a:ext>
              </a:extLst>
            </p:cNvPr>
            <p:cNvSpPr/>
            <p:nvPr/>
          </p:nvSpPr>
          <p:spPr>
            <a:xfrm>
              <a:off x="4412450" y="3670825"/>
              <a:ext cx="526575" cy="238150"/>
            </a:xfrm>
            <a:custGeom>
              <a:avLst/>
              <a:gdLst/>
              <a:ahLst/>
              <a:cxnLst/>
              <a:rect l="l" t="t" r="r" b="b"/>
              <a:pathLst>
                <a:path w="21063" h="9526" extrusionOk="0">
                  <a:moveTo>
                    <a:pt x="0" y="0"/>
                  </a:moveTo>
                  <a:lnTo>
                    <a:pt x="15169" y="2417"/>
                  </a:lnTo>
                  <a:lnTo>
                    <a:pt x="21062" y="9525"/>
                  </a:lnTo>
                  <a:lnTo>
                    <a:pt x="16467" y="0"/>
                  </a:ln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18" name="Google Shape;17239;p30">
              <a:extLst>
                <a:ext uri="{FF2B5EF4-FFF2-40B4-BE49-F238E27FC236}">
                  <a16:creationId xmlns:a16="http://schemas.microsoft.com/office/drawing/2014/main" id="{11106EA3-6A10-FA39-573F-A35091EB53A0}"/>
                </a:ext>
              </a:extLst>
            </p:cNvPr>
            <p:cNvSpPr/>
            <p:nvPr/>
          </p:nvSpPr>
          <p:spPr>
            <a:xfrm>
              <a:off x="4090075" y="3635100"/>
              <a:ext cx="300075" cy="269400"/>
            </a:xfrm>
            <a:custGeom>
              <a:avLst/>
              <a:gdLst/>
              <a:ahLst/>
              <a:cxnLst/>
              <a:rect l="l" t="t" r="r" b="b"/>
              <a:pathLst>
                <a:path w="12003" h="10776" extrusionOk="0">
                  <a:moveTo>
                    <a:pt x="7371" y="1"/>
                  </a:moveTo>
                  <a:lnTo>
                    <a:pt x="1" y="9823"/>
                  </a:lnTo>
                  <a:lnTo>
                    <a:pt x="6811" y="10776"/>
                  </a:lnTo>
                  <a:lnTo>
                    <a:pt x="12002" y="1"/>
                  </a:lnTo>
                  <a:close/>
                </a:path>
              </a:pathLst>
            </a:custGeom>
            <a:solidFill>
              <a:srgbClr val="233C4F"/>
            </a:solidFill>
            <a:ln>
              <a:noFill/>
            </a:ln>
          </p:spPr>
          <p:txBody>
            <a:bodyPr spcFirstLastPara="1" wrap="square" lIns="121900" tIns="121900" rIns="121900" bIns="121900" anchor="ctr" anchorCtr="0">
              <a:noAutofit/>
            </a:bodyPr>
            <a:lstStyle/>
            <a:p>
              <a:endParaRPr sz="2400"/>
            </a:p>
          </p:txBody>
        </p:sp>
        <p:sp>
          <p:nvSpPr>
            <p:cNvPr id="19" name="Google Shape;17240;p30">
              <a:extLst>
                <a:ext uri="{FF2B5EF4-FFF2-40B4-BE49-F238E27FC236}">
                  <a16:creationId xmlns:a16="http://schemas.microsoft.com/office/drawing/2014/main" id="{76C373CC-D69F-BE4F-E4BC-5A199C86FB4E}"/>
                </a:ext>
              </a:extLst>
            </p:cNvPr>
            <p:cNvSpPr/>
            <p:nvPr/>
          </p:nvSpPr>
          <p:spPr>
            <a:xfrm>
              <a:off x="4274325" y="3571100"/>
              <a:ext cx="572425" cy="63425"/>
            </a:xfrm>
            <a:custGeom>
              <a:avLst/>
              <a:gdLst/>
              <a:ahLst/>
              <a:cxnLst/>
              <a:rect l="l" t="t" r="r" b="b"/>
              <a:pathLst>
                <a:path w="22897" h="2537" extrusionOk="0">
                  <a:moveTo>
                    <a:pt x="1" y="1"/>
                  </a:moveTo>
                  <a:lnTo>
                    <a:pt x="1" y="2537"/>
                  </a:lnTo>
                  <a:lnTo>
                    <a:pt x="22896" y="2537"/>
                  </a:lnTo>
                  <a:lnTo>
                    <a:pt x="22896" y="1"/>
                  </a:lnTo>
                  <a:close/>
                </a:path>
              </a:pathLst>
            </a:custGeom>
            <a:solidFill>
              <a:srgbClr val="233C4F"/>
            </a:solidFill>
            <a:ln>
              <a:noFill/>
            </a:ln>
          </p:spPr>
          <p:txBody>
            <a:bodyPr spcFirstLastPara="1" wrap="square" lIns="121900" tIns="121900" rIns="121900" bIns="121900" anchor="ctr" anchorCtr="0">
              <a:noAutofit/>
            </a:bodyPr>
            <a:lstStyle/>
            <a:p>
              <a:endParaRPr sz="2400"/>
            </a:p>
          </p:txBody>
        </p:sp>
        <p:sp>
          <p:nvSpPr>
            <p:cNvPr id="20" name="Google Shape;17241;p30">
              <a:extLst>
                <a:ext uri="{FF2B5EF4-FFF2-40B4-BE49-F238E27FC236}">
                  <a16:creationId xmlns:a16="http://schemas.microsoft.com/office/drawing/2014/main" id="{713BE020-ECC2-0A86-ADA9-2CF6F5B67C7C}"/>
                </a:ext>
              </a:extLst>
            </p:cNvPr>
            <p:cNvSpPr/>
            <p:nvPr/>
          </p:nvSpPr>
          <p:spPr>
            <a:xfrm>
              <a:off x="4274325" y="3571100"/>
              <a:ext cx="115825" cy="63425"/>
            </a:xfrm>
            <a:custGeom>
              <a:avLst/>
              <a:gdLst/>
              <a:ahLst/>
              <a:cxnLst/>
              <a:rect l="l" t="t" r="r" b="b"/>
              <a:pathLst>
                <a:path w="4633" h="2537" extrusionOk="0">
                  <a:moveTo>
                    <a:pt x="1" y="1"/>
                  </a:moveTo>
                  <a:lnTo>
                    <a:pt x="1" y="2537"/>
                  </a:lnTo>
                  <a:lnTo>
                    <a:pt x="4632" y="2537"/>
                  </a:lnTo>
                  <a:lnTo>
                    <a:pt x="4632" y="1"/>
                  </a:lnTo>
                  <a:close/>
                </a:path>
              </a:pathLst>
            </a:custGeom>
            <a:solidFill>
              <a:srgbClr val="1D3141"/>
            </a:solidFill>
            <a:ln>
              <a:noFill/>
            </a:ln>
          </p:spPr>
          <p:txBody>
            <a:bodyPr spcFirstLastPara="1" wrap="square" lIns="121900" tIns="121900" rIns="121900" bIns="121900" anchor="ctr" anchorCtr="0">
              <a:noAutofit/>
            </a:bodyPr>
            <a:lstStyle/>
            <a:p>
              <a:endParaRPr sz="2400"/>
            </a:p>
          </p:txBody>
        </p:sp>
        <p:sp>
          <p:nvSpPr>
            <p:cNvPr id="21" name="Google Shape;17242;p30">
              <a:extLst>
                <a:ext uri="{FF2B5EF4-FFF2-40B4-BE49-F238E27FC236}">
                  <a16:creationId xmlns:a16="http://schemas.microsoft.com/office/drawing/2014/main" id="{598CE24B-A5FC-4B52-6E67-4817E3E07770}"/>
                </a:ext>
              </a:extLst>
            </p:cNvPr>
            <p:cNvSpPr/>
            <p:nvPr/>
          </p:nvSpPr>
          <p:spPr>
            <a:xfrm>
              <a:off x="4235925" y="3493125"/>
              <a:ext cx="659350" cy="78300"/>
            </a:xfrm>
            <a:custGeom>
              <a:avLst/>
              <a:gdLst/>
              <a:ahLst/>
              <a:cxnLst/>
              <a:rect l="l" t="t" r="r" b="b"/>
              <a:pathLst>
                <a:path w="26374" h="3132" extrusionOk="0">
                  <a:moveTo>
                    <a:pt x="1572" y="0"/>
                  </a:moveTo>
                  <a:cubicBezTo>
                    <a:pt x="703" y="0"/>
                    <a:pt x="1" y="703"/>
                    <a:pt x="1" y="1572"/>
                  </a:cubicBezTo>
                  <a:cubicBezTo>
                    <a:pt x="1" y="2429"/>
                    <a:pt x="703" y="3132"/>
                    <a:pt x="1572" y="3132"/>
                  </a:cubicBezTo>
                  <a:lnTo>
                    <a:pt x="24813" y="3132"/>
                  </a:lnTo>
                  <a:cubicBezTo>
                    <a:pt x="25683" y="3132"/>
                    <a:pt x="26373" y="2429"/>
                    <a:pt x="26373" y="1572"/>
                  </a:cubicBezTo>
                  <a:cubicBezTo>
                    <a:pt x="26373" y="703"/>
                    <a:pt x="25683" y="0"/>
                    <a:pt x="24813" y="0"/>
                  </a:cubicBezTo>
                  <a:close/>
                </a:path>
              </a:pathLst>
            </a:custGeom>
            <a:solidFill>
              <a:srgbClr val="264156"/>
            </a:solidFill>
            <a:ln>
              <a:noFill/>
            </a:ln>
          </p:spPr>
          <p:txBody>
            <a:bodyPr spcFirstLastPara="1" wrap="square" lIns="121900" tIns="121900" rIns="121900" bIns="121900" anchor="ctr" anchorCtr="0">
              <a:noAutofit/>
            </a:bodyPr>
            <a:lstStyle/>
            <a:p>
              <a:endParaRPr sz="2400"/>
            </a:p>
          </p:txBody>
        </p:sp>
        <p:sp>
          <p:nvSpPr>
            <p:cNvPr id="22" name="Google Shape;17243;p30">
              <a:extLst>
                <a:ext uri="{FF2B5EF4-FFF2-40B4-BE49-F238E27FC236}">
                  <a16:creationId xmlns:a16="http://schemas.microsoft.com/office/drawing/2014/main" id="{4B11AA6B-25B8-0CA2-E42B-E379BD774884}"/>
                </a:ext>
              </a:extLst>
            </p:cNvPr>
            <p:cNvSpPr/>
            <p:nvPr/>
          </p:nvSpPr>
          <p:spPr>
            <a:xfrm>
              <a:off x="4236225" y="3493125"/>
              <a:ext cx="201850" cy="78300"/>
            </a:xfrm>
            <a:custGeom>
              <a:avLst/>
              <a:gdLst/>
              <a:ahLst/>
              <a:cxnLst/>
              <a:rect l="l" t="t" r="r" b="b"/>
              <a:pathLst>
                <a:path w="8074" h="3132" extrusionOk="0">
                  <a:moveTo>
                    <a:pt x="1572" y="0"/>
                  </a:moveTo>
                  <a:cubicBezTo>
                    <a:pt x="703" y="0"/>
                    <a:pt x="1" y="703"/>
                    <a:pt x="1" y="1572"/>
                  </a:cubicBezTo>
                  <a:cubicBezTo>
                    <a:pt x="1" y="2429"/>
                    <a:pt x="703" y="3132"/>
                    <a:pt x="1572" y="3132"/>
                  </a:cubicBezTo>
                  <a:lnTo>
                    <a:pt x="6513" y="3132"/>
                  </a:lnTo>
                  <a:cubicBezTo>
                    <a:pt x="7371" y="3120"/>
                    <a:pt x="8073" y="2429"/>
                    <a:pt x="8073" y="1572"/>
                  </a:cubicBezTo>
                  <a:cubicBezTo>
                    <a:pt x="8073" y="703"/>
                    <a:pt x="7371" y="0"/>
                    <a:pt x="6513" y="0"/>
                  </a:cubicBezTo>
                  <a:close/>
                </a:path>
              </a:pathLst>
            </a:custGeom>
            <a:solidFill>
              <a:srgbClr val="233C4F"/>
            </a:solidFill>
            <a:ln>
              <a:noFill/>
            </a:ln>
          </p:spPr>
          <p:txBody>
            <a:bodyPr spcFirstLastPara="1" wrap="square" lIns="121900" tIns="121900" rIns="121900" bIns="121900" anchor="ctr" anchorCtr="0">
              <a:noAutofit/>
            </a:bodyPr>
            <a:lstStyle/>
            <a:p>
              <a:endParaRPr sz="2400"/>
            </a:p>
          </p:txBody>
        </p:sp>
        <p:sp>
          <p:nvSpPr>
            <p:cNvPr id="23" name="Google Shape;17244;p30">
              <a:extLst>
                <a:ext uri="{FF2B5EF4-FFF2-40B4-BE49-F238E27FC236}">
                  <a16:creationId xmlns:a16="http://schemas.microsoft.com/office/drawing/2014/main" id="{694D722E-8ED7-1AD5-0712-336817BB57C8}"/>
                </a:ext>
              </a:extLst>
            </p:cNvPr>
            <p:cNvSpPr/>
            <p:nvPr/>
          </p:nvSpPr>
          <p:spPr>
            <a:xfrm>
              <a:off x="4090075" y="3799400"/>
              <a:ext cx="245000" cy="452175"/>
            </a:xfrm>
            <a:custGeom>
              <a:avLst/>
              <a:gdLst/>
              <a:ahLst/>
              <a:cxnLst/>
              <a:rect l="l" t="t" r="r" b="b"/>
              <a:pathLst>
                <a:path w="9800" h="18087" extrusionOk="0">
                  <a:moveTo>
                    <a:pt x="2430" y="1"/>
                  </a:moveTo>
                  <a:lnTo>
                    <a:pt x="1" y="3251"/>
                  </a:lnTo>
                  <a:lnTo>
                    <a:pt x="3239" y="18086"/>
                  </a:lnTo>
                  <a:lnTo>
                    <a:pt x="9800" y="18086"/>
                  </a:lnTo>
                  <a:lnTo>
                    <a:pt x="6811" y="4204"/>
                  </a:lnTo>
                  <a:lnTo>
                    <a:pt x="8811" y="1"/>
                  </a:lnTo>
                  <a:close/>
                </a:path>
              </a:pathLst>
            </a:custGeom>
            <a:solidFill>
              <a:srgbClr val="28361D"/>
            </a:solidFill>
            <a:ln>
              <a:noFill/>
            </a:ln>
          </p:spPr>
          <p:txBody>
            <a:bodyPr spcFirstLastPara="1" wrap="square" lIns="121900" tIns="121900" rIns="121900" bIns="121900" anchor="ctr" anchorCtr="0">
              <a:noAutofit/>
            </a:bodyPr>
            <a:lstStyle/>
            <a:p>
              <a:endParaRPr sz="2400"/>
            </a:p>
          </p:txBody>
        </p:sp>
        <p:sp>
          <p:nvSpPr>
            <p:cNvPr id="24" name="Google Shape;17245;p30">
              <a:extLst>
                <a:ext uri="{FF2B5EF4-FFF2-40B4-BE49-F238E27FC236}">
                  <a16:creationId xmlns:a16="http://schemas.microsoft.com/office/drawing/2014/main" id="{7B47298F-B98A-F4F8-3FEF-2B52C24FEE66}"/>
                </a:ext>
              </a:extLst>
            </p:cNvPr>
            <p:cNvSpPr/>
            <p:nvPr/>
          </p:nvSpPr>
          <p:spPr>
            <a:xfrm>
              <a:off x="4090075" y="3799400"/>
              <a:ext cx="220300" cy="105100"/>
            </a:xfrm>
            <a:custGeom>
              <a:avLst/>
              <a:gdLst/>
              <a:ahLst/>
              <a:cxnLst/>
              <a:rect l="l" t="t" r="r" b="b"/>
              <a:pathLst>
                <a:path w="8812" h="4204" extrusionOk="0">
                  <a:moveTo>
                    <a:pt x="2430" y="1"/>
                  </a:moveTo>
                  <a:lnTo>
                    <a:pt x="1" y="3251"/>
                  </a:lnTo>
                  <a:lnTo>
                    <a:pt x="6811" y="4204"/>
                  </a:lnTo>
                  <a:lnTo>
                    <a:pt x="8811" y="1"/>
                  </a:lnTo>
                  <a:close/>
                </a:path>
              </a:pathLst>
            </a:custGeom>
            <a:solidFill>
              <a:srgbClr val="2C451D"/>
            </a:solidFill>
            <a:ln>
              <a:noFill/>
            </a:ln>
          </p:spPr>
          <p:txBody>
            <a:bodyPr spcFirstLastPara="1" wrap="square" lIns="121900" tIns="121900" rIns="121900" bIns="121900" anchor="ctr" anchorCtr="0">
              <a:noAutofit/>
            </a:bodyPr>
            <a:lstStyle/>
            <a:p>
              <a:endParaRPr sz="2400"/>
            </a:p>
          </p:txBody>
        </p:sp>
        <p:sp>
          <p:nvSpPr>
            <p:cNvPr id="25" name="Google Shape;17246;p30">
              <a:extLst>
                <a:ext uri="{FF2B5EF4-FFF2-40B4-BE49-F238E27FC236}">
                  <a16:creationId xmlns:a16="http://schemas.microsoft.com/office/drawing/2014/main" id="{3608E233-6F9D-F892-D128-5F12ED5FDA9A}"/>
                </a:ext>
              </a:extLst>
            </p:cNvPr>
            <p:cNvSpPr/>
            <p:nvPr/>
          </p:nvSpPr>
          <p:spPr>
            <a:xfrm>
              <a:off x="4260350" y="3799400"/>
              <a:ext cx="716175" cy="452175"/>
            </a:xfrm>
            <a:custGeom>
              <a:avLst/>
              <a:gdLst/>
              <a:ahLst/>
              <a:cxnLst/>
              <a:rect l="l" t="t" r="r" b="b"/>
              <a:pathLst>
                <a:path w="28647" h="18087" extrusionOk="0">
                  <a:moveTo>
                    <a:pt x="2000" y="1"/>
                  </a:moveTo>
                  <a:lnTo>
                    <a:pt x="0" y="4204"/>
                  </a:lnTo>
                  <a:lnTo>
                    <a:pt x="2989" y="18086"/>
                  </a:lnTo>
                  <a:lnTo>
                    <a:pt x="25658" y="18086"/>
                  </a:lnTo>
                  <a:lnTo>
                    <a:pt x="28647" y="4204"/>
                  </a:lnTo>
                  <a:lnTo>
                    <a:pt x="26634" y="1"/>
                  </a:lnTo>
                  <a:close/>
                </a:path>
              </a:pathLst>
            </a:custGeom>
            <a:solidFill>
              <a:srgbClr val="2F501D"/>
            </a:solidFill>
            <a:ln>
              <a:noFill/>
            </a:ln>
          </p:spPr>
          <p:txBody>
            <a:bodyPr spcFirstLastPara="1" wrap="square" lIns="121900" tIns="121900" rIns="121900" bIns="121900" anchor="ctr" anchorCtr="0">
              <a:noAutofit/>
            </a:bodyPr>
            <a:lstStyle/>
            <a:p>
              <a:endParaRPr sz="2400"/>
            </a:p>
          </p:txBody>
        </p:sp>
      </p:grpSp>
      <p:sp>
        <p:nvSpPr>
          <p:cNvPr id="45" name="Google Shape;314;p28">
            <a:extLst>
              <a:ext uri="{FF2B5EF4-FFF2-40B4-BE49-F238E27FC236}">
                <a16:creationId xmlns:a16="http://schemas.microsoft.com/office/drawing/2014/main" id="{BBCA1C89-DBD5-7A94-763A-12FB9F2283DF}"/>
              </a:ext>
            </a:extLst>
          </p:cNvPr>
          <p:cNvSpPr txBox="1">
            <a:spLocks/>
          </p:cNvSpPr>
          <p:nvPr/>
        </p:nvSpPr>
        <p:spPr>
          <a:xfrm>
            <a:off x="777764" y="1120456"/>
            <a:ext cx="8536000" cy="23952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2"/>
              </a:buClr>
              <a:buSzPts val="4000"/>
              <a:buFont typeface="PT Serif"/>
              <a:buNone/>
              <a:defRPr sz="4000" b="1" i="0" u="none" strike="noStrike" cap="none">
                <a:solidFill>
                  <a:schemeClr val="dk2"/>
                </a:solidFill>
                <a:latin typeface="PT Serif"/>
                <a:ea typeface="PT Serif"/>
                <a:cs typeface="PT Serif"/>
                <a:sym typeface="PT Serif"/>
              </a:defRPr>
            </a:lvl1pPr>
            <a:lvl2pPr marR="0" lvl="1"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2pPr>
            <a:lvl3pPr marR="0" lvl="2"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3pPr>
            <a:lvl4pPr marR="0" lvl="3"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4pPr>
            <a:lvl5pPr marR="0" lvl="4"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5pPr>
            <a:lvl6pPr marR="0" lvl="5"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6pPr>
            <a:lvl7pPr marR="0" lvl="6"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7pPr>
            <a:lvl8pPr marR="0" lvl="7"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8pPr>
            <a:lvl9pPr marR="0" lvl="8" algn="ctr" rtl="0">
              <a:lnSpc>
                <a:spcPct val="100000"/>
              </a:lnSpc>
              <a:spcBef>
                <a:spcPts val="0"/>
              </a:spcBef>
              <a:spcAft>
                <a:spcPts val="0"/>
              </a:spcAft>
              <a:buClr>
                <a:schemeClr val="dk1"/>
              </a:buClr>
              <a:buSzPts val="4000"/>
              <a:buFont typeface="PT Serif"/>
              <a:buNone/>
              <a:defRPr sz="4000" b="1" i="0" u="none" strike="noStrike" cap="none">
                <a:solidFill>
                  <a:schemeClr val="dk1"/>
                </a:solidFill>
                <a:latin typeface="PT Serif"/>
                <a:ea typeface="PT Serif"/>
                <a:cs typeface="PT Serif"/>
                <a:sym typeface="PT Serif"/>
              </a:defRPr>
            </a:lvl9pPr>
          </a:lstStyle>
          <a:p>
            <a:r>
              <a:rPr lang="en-US" sz="6400" dirty="0">
                <a:solidFill>
                  <a:srgbClr val="C00000"/>
                </a:solidFill>
                <a:latin typeface="Times New Roman" panose="02020603050405020304" pitchFamily="18" charset="0"/>
                <a:ea typeface="Aptos" panose="020B0004020202020204" pitchFamily="34" charset="0"/>
              </a:rPr>
              <a:t>Thank you for your attention!</a:t>
            </a:r>
            <a:endParaRPr lang="en-US" sz="6400" kern="0" dirty="0">
              <a:solidFill>
                <a:srgbClr val="C00000"/>
              </a:solidFill>
            </a:endParaRPr>
          </a:p>
        </p:txBody>
      </p:sp>
    </p:spTree>
    <p:extLst>
      <p:ext uri="{BB962C8B-B14F-4D97-AF65-F5344CB8AC3E}">
        <p14:creationId xmlns:p14="http://schemas.microsoft.com/office/powerpoint/2010/main" val="113711206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B925B-588A-CA42-9CD7-0CB8EAF9CFF4}"/>
              </a:ext>
            </a:extLst>
          </p:cNvPr>
          <p:cNvSpPr>
            <a:spLocks noGrp="1"/>
          </p:cNvSpPr>
          <p:nvPr>
            <p:ph type="title"/>
          </p:nvPr>
        </p:nvSpPr>
        <p:spPr>
          <a:xfrm>
            <a:off x="1097280" y="286603"/>
            <a:ext cx="10058400" cy="1354307"/>
          </a:xfrm>
        </p:spPr>
        <p:txBody>
          <a:bodyPr/>
          <a:lstStyle/>
          <a:p>
            <a:endParaRPr lang="en-US" b="1" dirty="0">
              <a:solidFill>
                <a:schemeClr val="tx1"/>
              </a:solidFill>
            </a:endParaRPr>
          </a:p>
        </p:txBody>
      </p:sp>
      <p:sp>
        <p:nvSpPr>
          <p:cNvPr id="3" name="Content Placeholder 2">
            <a:extLst>
              <a:ext uri="{FF2B5EF4-FFF2-40B4-BE49-F238E27FC236}">
                <a16:creationId xmlns:a16="http://schemas.microsoft.com/office/drawing/2014/main" id="{A9D02E8C-53DC-3613-9CEE-213E1D8D04B7}"/>
              </a:ext>
            </a:extLst>
          </p:cNvPr>
          <p:cNvSpPr>
            <a:spLocks noGrp="1"/>
          </p:cNvSpPr>
          <p:nvPr>
            <p:ph idx="1"/>
          </p:nvPr>
        </p:nvSpPr>
        <p:spPr>
          <a:xfrm>
            <a:off x="425885" y="1845734"/>
            <a:ext cx="11411211" cy="4404754"/>
          </a:xfrm>
        </p:spPr>
        <p:txBody>
          <a:bodyPr>
            <a:normAutofit fontScale="92500" lnSpcReduction="20000"/>
          </a:bodyPr>
          <a:lstStyle/>
          <a:p>
            <a:pPr algn="just">
              <a:buFont typeface="Wingdings" panose="05000000000000000000" pitchFamily="2" charset="2"/>
              <a:buChar char="v"/>
            </a:pPr>
            <a:r>
              <a:rPr lang="en-US" sz="2500" dirty="0">
                <a:solidFill>
                  <a:schemeClr val="tx1"/>
                </a:solidFill>
              </a:rPr>
              <a:t>Artificial intelligence (AI) has been widely adopted due to its versatile and effective applications across various aspects of life. </a:t>
            </a:r>
          </a:p>
          <a:p>
            <a:pPr algn="just">
              <a:buFont typeface="Wingdings" panose="05000000000000000000" pitchFamily="2" charset="2"/>
              <a:buChar char="v"/>
            </a:pPr>
            <a:r>
              <a:rPr lang="en-US" sz="2500" dirty="0">
                <a:solidFill>
                  <a:schemeClr val="tx1"/>
                </a:solidFill>
              </a:rPr>
              <a:t>Huang (2023, p. 2578): AI has “emerged as a key technology in the next generation of industrial transformation by integrating numerous new technologies and theoretical advancements.” </a:t>
            </a:r>
          </a:p>
          <a:p>
            <a:pPr algn="just">
              <a:buFont typeface="Wingdings" panose="05000000000000000000" pitchFamily="2" charset="2"/>
              <a:buChar char="v"/>
            </a:pPr>
            <a:r>
              <a:rPr lang="en-US" sz="2500" dirty="0">
                <a:solidFill>
                  <a:schemeClr val="tx1"/>
                </a:solidFill>
              </a:rPr>
              <a:t>Education has seen significant changes in teaching and learning as a result of scientific and technological progress. Prior research highlights how AI’s growing presence has placed it at the center of educational policies and practices (Sperling et al., 2022; Kamalov et al., 2023; Jiang, 2022).</a:t>
            </a:r>
          </a:p>
          <a:p>
            <a:pPr algn="just">
              <a:buFont typeface="Wingdings" panose="05000000000000000000" pitchFamily="2" charset="2"/>
              <a:buChar char="v"/>
            </a:pPr>
            <a:r>
              <a:rPr lang="en-US" sz="2500" dirty="0">
                <a:solidFill>
                  <a:schemeClr val="tx1"/>
                </a:solidFill>
              </a:rPr>
              <a:t>Teachers, equipped with AI knowledge, are now delivering more professional and well-prepared lessons in the classroom. </a:t>
            </a:r>
          </a:p>
          <a:p>
            <a:pPr algn="just">
              <a:buFont typeface="Wingdings" panose="05000000000000000000" pitchFamily="2" charset="2"/>
              <a:buChar char="v"/>
            </a:pPr>
            <a:r>
              <a:rPr lang="en-US" sz="2500" dirty="0">
                <a:solidFill>
                  <a:schemeClr val="tx1"/>
                </a:solidFill>
              </a:rPr>
              <a:t>University lecturers are also embracing this trend by learning about AI and applying AI tools to enhance both their in-person and online teaching practices.</a:t>
            </a:r>
          </a:p>
          <a:p>
            <a:pPr algn="just"/>
            <a:endParaRPr lang="en-US" sz="2400" dirty="0">
              <a:solidFill>
                <a:schemeClr val="tx1"/>
              </a:solidFill>
            </a:endParaRPr>
          </a:p>
        </p:txBody>
      </p:sp>
    </p:spTree>
    <p:extLst>
      <p:ext uri="{BB962C8B-B14F-4D97-AF65-F5344CB8AC3E}">
        <p14:creationId xmlns:p14="http://schemas.microsoft.com/office/powerpoint/2010/main" val="411344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55189-F49F-8155-F328-CAD1330ED6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B963CF-9AFB-D69D-69AB-9FF17CFACF10}"/>
              </a:ext>
            </a:extLst>
          </p:cNvPr>
          <p:cNvSpPr>
            <a:spLocks noGrp="1"/>
          </p:cNvSpPr>
          <p:nvPr>
            <p:ph idx="1"/>
          </p:nvPr>
        </p:nvSpPr>
        <p:spPr>
          <a:xfrm>
            <a:off x="400833" y="1845734"/>
            <a:ext cx="11373633" cy="4467384"/>
          </a:xfrm>
        </p:spPr>
        <p:txBody>
          <a:bodyPr>
            <a:normAutofit lnSpcReduction="10000"/>
          </a:bodyPr>
          <a:lstStyle/>
          <a:p>
            <a:pPr algn="just">
              <a:buFont typeface="Wingdings" panose="05000000000000000000" pitchFamily="2" charset="2"/>
              <a:buChar char="v"/>
            </a:pPr>
            <a:r>
              <a:rPr lang="en-US" sz="2300" dirty="0">
                <a:solidFill>
                  <a:schemeClr val="tx1"/>
                </a:solidFill>
              </a:rPr>
              <a:t>English lecturers are among the early adopters of AI tools in higher education, utilizing them to deliver more engaging and accurate lessons across a variety of subjects. </a:t>
            </a:r>
          </a:p>
          <a:p>
            <a:pPr algn="just">
              <a:buFont typeface="Wingdings" panose="05000000000000000000" pitchFamily="2" charset="2"/>
              <a:buChar char="v"/>
            </a:pPr>
            <a:r>
              <a:rPr lang="en-US" sz="2300" dirty="0">
                <a:solidFill>
                  <a:schemeClr val="tx1"/>
                </a:solidFill>
              </a:rPr>
              <a:t>AI tools have been integrated into the teaching of core areas such as the four language skills, ELT methodology, linguistics, and others. These tools have proven highly beneficial, helping lecturers make their lessons increasingly appealing to students. </a:t>
            </a:r>
          </a:p>
          <a:p>
            <a:pPr algn="just">
              <a:buFont typeface="Wingdings" panose="05000000000000000000" pitchFamily="2" charset="2"/>
              <a:buChar char="v"/>
            </a:pPr>
            <a:r>
              <a:rPr lang="en-US" sz="2300" dirty="0">
                <a:solidFill>
                  <a:schemeClr val="tx1"/>
                </a:solidFill>
              </a:rPr>
              <a:t>This study explores lecturers’ perspectives on using AI in language teaching and learning through in-depth interviews with experienced lecturers who regularly incorporate AI into their lesson planning. </a:t>
            </a:r>
          </a:p>
          <a:p>
            <a:pPr algn="just">
              <a:buFont typeface="Wingdings" panose="05000000000000000000" pitchFamily="2" charset="2"/>
              <a:buChar char="v"/>
            </a:pPr>
            <a:r>
              <a:rPr lang="en-US" sz="2300" dirty="0">
                <a:solidFill>
                  <a:schemeClr val="tx1"/>
                </a:solidFill>
              </a:rPr>
              <a:t>These lecturers share valuable insights and practical classroom experiences, along with specific guidance for colleagues who are new to using AI in English instruction. </a:t>
            </a:r>
          </a:p>
          <a:p>
            <a:pPr algn="just">
              <a:buFont typeface="Wingdings" panose="05000000000000000000" pitchFamily="2" charset="2"/>
              <a:buChar char="v"/>
            </a:pPr>
            <a:r>
              <a:rPr lang="en-US" sz="2300" dirty="0">
                <a:solidFill>
                  <a:schemeClr val="tx1"/>
                </a:solidFill>
              </a:rPr>
              <a:t>The interview findings are analyzed to draw conclusions and suggest pedagogical implications for future teaching practices.</a:t>
            </a:r>
          </a:p>
          <a:p>
            <a:endParaRPr lang="en-US" dirty="0">
              <a:solidFill>
                <a:schemeClr val="tx1"/>
              </a:solidFill>
            </a:endParaRPr>
          </a:p>
        </p:txBody>
      </p:sp>
    </p:spTree>
    <p:extLst>
      <p:ext uri="{BB962C8B-B14F-4D97-AF65-F5344CB8AC3E}">
        <p14:creationId xmlns:p14="http://schemas.microsoft.com/office/powerpoint/2010/main" val="371519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FA4E1E-91A8-6624-154D-7C42F84E3F70}"/>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b="1" dirty="0">
                <a:solidFill>
                  <a:schemeClr val="tx1">
                    <a:lumMod val="85000"/>
                    <a:lumOff val="15000"/>
                  </a:schemeClr>
                </a:solidFill>
              </a:rPr>
              <a:t>2. LITERATURE REVIEW</a:t>
            </a:r>
          </a:p>
        </p:txBody>
      </p:sp>
      <p:pic>
        <p:nvPicPr>
          <p:cNvPr id="7" name="Graphic 6" descr="Books">
            <a:extLst>
              <a:ext uri="{FF2B5EF4-FFF2-40B4-BE49-F238E27FC236}">
                <a16:creationId xmlns:a16="http://schemas.microsoft.com/office/drawing/2014/main" id="{9AD9355D-1E77-C35B-D215-665B6F4F54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8" name="Straight Connector 17">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513483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70389-3A86-C3A1-4AB8-37B27B479AF3}"/>
              </a:ext>
            </a:extLst>
          </p:cNvPr>
          <p:cNvSpPr>
            <a:spLocks noGrp="1"/>
          </p:cNvSpPr>
          <p:nvPr>
            <p:ph type="title"/>
          </p:nvPr>
        </p:nvSpPr>
        <p:spPr/>
        <p:txBody>
          <a:bodyPr/>
          <a:lstStyle/>
          <a:p>
            <a:endParaRPr lang="en-US" b="1" dirty="0">
              <a:solidFill>
                <a:schemeClr val="tx1"/>
              </a:solidFill>
            </a:endParaRPr>
          </a:p>
        </p:txBody>
      </p:sp>
      <p:sp>
        <p:nvSpPr>
          <p:cNvPr id="3" name="Content Placeholder 2">
            <a:extLst>
              <a:ext uri="{FF2B5EF4-FFF2-40B4-BE49-F238E27FC236}">
                <a16:creationId xmlns:a16="http://schemas.microsoft.com/office/drawing/2014/main" id="{4C0FD9AE-2E81-E7E7-B5FE-40E29808E8E7}"/>
              </a:ext>
            </a:extLst>
          </p:cNvPr>
          <p:cNvSpPr>
            <a:spLocks noGrp="1"/>
          </p:cNvSpPr>
          <p:nvPr>
            <p:ph idx="1"/>
          </p:nvPr>
        </p:nvSpPr>
        <p:spPr>
          <a:xfrm>
            <a:off x="363255" y="1845734"/>
            <a:ext cx="11498893" cy="4454858"/>
          </a:xfrm>
        </p:spPr>
        <p:txBody>
          <a:bodyPr>
            <a:normAutofit lnSpcReduction="10000"/>
          </a:bodyPr>
          <a:lstStyle/>
          <a:p>
            <a:r>
              <a:rPr lang="en-US" sz="2300" b="1" i="1" dirty="0">
                <a:solidFill>
                  <a:schemeClr val="tx1"/>
                </a:solidFill>
              </a:rPr>
              <a:t>2.1. Artificial intelligence (AI)</a:t>
            </a:r>
            <a:endParaRPr lang="en-US" sz="2300" dirty="0">
              <a:solidFill>
                <a:schemeClr val="tx1"/>
              </a:solidFill>
            </a:endParaRPr>
          </a:p>
          <a:p>
            <a:pPr algn="just">
              <a:buFont typeface="Wingdings" panose="05000000000000000000" pitchFamily="2" charset="2"/>
              <a:buChar char="q"/>
            </a:pPr>
            <a:r>
              <a:rPr lang="en-US" sz="2300" dirty="0">
                <a:solidFill>
                  <a:schemeClr val="tx1"/>
                </a:solidFill>
              </a:rPr>
              <a:t>Artificial intelligence (AI): computer systems capable of performing cognitive tasks typically associated with human intelligence, such as learning and problem-solving (Zawacki-Richter et al., 2019, p.3). </a:t>
            </a:r>
          </a:p>
          <a:p>
            <a:pPr algn="just">
              <a:buFont typeface="Wingdings" panose="05000000000000000000" pitchFamily="2" charset="2"/>
              <a:buChar char="q"/>
            </a:pPr>
            <a:r>
              <a:rPr lang="en-US" sz="2300" dirty="0">
                <a:solidFill>
                  <a:schemeClr val="tx1"/>
                </a:solidFill>
              </a:rPr>
              <a:t>It is an umbrella term that includes a wide array of technologies and approaches, such as machine learning, natural language processing, data mining, neural networks, and algorithms (Zawacki-Richter et al., 2019). </a:t>
            </a:r>
          </a:p>
          <a:p>
            <a:pPr algn="just">
              <a:buFont typeface="Wingdings" panose="05000000000000000000" pitchFamily="2" charset="2"/>
              <a:buChar char="q"/>
            </a:pPr>
            <a:r>
              <a:rPr lang="en-US" sz="2300" dirty="0">
                <a:solidFill>
                  <a:schemeClr val="tx1"/>
                </a:solidFill>
              </a:rPr>
              <a:t>Oxford English Dictionary: “the theory and development of computer systems able to perform tasks normally requiring human intelligence, such as visual perception, speech recognition, decision-making, and translation between languages.” </a:t>
            </a:r>
          </a:p>
          <a:p>
            <a:pPr algn="just">
              <a:buFont typeface="Wingdings" panose="05000000000000000000" pitchFamily="2" charset="2"/>
              <a:buChar char="q"/>
            </a:pPr>
            <a:r>
              <a:rPr lang="en-US" sz="2300" dirty="0">
                <a:solidFill>
                  <a:schemeClr val="tx1"/>
                </a:solidFill>
              </a:rPr>
              <a:t>This provides readers with a clear understanding of what AI means, helping them recognize how AI can support various aspects of their daily lives and professional work. </a:t>
            </a:r>
          </a:p>
          <a:p>
            <a:endParaRPr lang="en-US" dirty="0"/>
          </a:p>
        </p:txBody>
      </p:sp>
    </p:spTree>
    <p:extLst>
      <p:ext uri="{BB962C8B-B14F-4D97-AF65-F5344CB8AC3E}">
        <p14:creationId xmlns:p14="http://schemas.microsoft.com/office/powerpoint/2010/main" val="2178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CF0CB-C0A9-61D7-2884-3F9E8D8388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BEB160-3E1D-706C-C729-423344BD19CB}"/>
              </a:ext>
            </a:extLst>
          </p:cNvPr>
          <p:cNvSpPr>
            <a:spLocks noGrp="1"/>
          </p:cNvSpPr>
          <p:nvPr>
            <p:ph idx="1"/>
          </p:nvPr>
        </p:nvSpPr>
        <p:spPr>
          <a:xfrm>
            <a:off x="463463" y="1845734"/>
            <a:ext cx="11323529" cy="4530014"/>
          </a:xfrm>
        </p:spPr>
        <p:txBody>
          <a:bodyPr>
            <a:normAutofit/>
          </a:bodyPr>
          <a:lstStyle/>
          <a:p>
            <a:r>
              <a:rPr lang="en-US" sz="2400" b="1" i="1" dirty="0">
                <a:solidFill>
                  <a:schemeClr val="tx1"/>
                </a:solidFill>
              </a:rPr>
              <a:t>2.2. AI in education</a:t>
            </a:r>
            <a:endParaRPr lang="en-US" sz="2400" dirty="0">
              <a:solidFill>
                <a:schemeClr val="tx1"/>
              </a:solidFill>
            </a:endParaRPr>
          </a:p>
          <a:p>
            <a:pPr algn="just">
              <a:buFont typeface="Wingdings" panose="05000000000000000000" pitchFamily="2" charset="2"/>
              <a:buChar char="v"/>
            </a:pPr>
            <a:r>
              <a:rPr lang="en-US" sz="2400" dirty="0">
                <a:solidFill>
                  <a:schemeClr val="tx1"/>
                </a:solidFill>
              </a:rPr>
              <a:t>The rapid advancement of computer technology has paved the way for the integration of AI into education. A large portion of AI applications in education focuses on integrating AI techniques into conventional teaching methods, often replicating or automating established educational beliefs and practices (Wayne H., Maya B., &amp; Charles F., 2019).</a:t>
            </a:r>
          </a:p>
          <a:p>
            <a:pPr algn="just">
              <a:buFont typeface="Wingdings" panose="05000000000000000000" pitchFamily="2" charset="2"/>
              <a:buChar char="v"/>
            </a:pPr>
            <a:r>
              <a:rPr lang="en-US" sz="2400" dirty="0">
                <a:solidFill>
                  <a:schemeClr val="tx1"/>
                </a:solidFill>
              </a:rPr>
              <a:t>This involves the use of AI systems or software applications to improve teaching, assessment, and educational decision-making (Hwang et al., 2020).</a:t>
            </a:r>
          </a:p>
          <a:p>
            <a:pPr algn="just">
              <a:buFont typeface="Wingdings" panose="05000000000000000000" pitchFamily="2" charset="2"/>
              <a:buChar char="v"/>
            </a:pPr>
            <a:r>
              <a:rPr lang="en-US" sz="2400" dirty="0">
                <a:solidFill>
                  <a:schemeClr val="tx1"/>
                </a:solidFill>
              </a:rPr>
              <a:t>Hamal et al. (2022): AI in education also addresses theoretical aspects of human learning and focuses on applying AI to create effective learning environments and instructional systems. </a:t>
            </a:r>
          </a:p>
          <a:p>
            <a:endParaRPr lang="en-US" sz="2400" dirty="0">
              <a:solidFill>
                <a:schemeClr val="tx1"/>
              </a:solidFill>
            </a:endParaRPr>
          </a:p>
        </p:txBody>
      </p:sp>
    </p:spTree>
    <p:extLst>
      <p:ext uri="{BB962C8B-B14F-4D97-AF65-F5344CB8AC3E}">
        <p14:creationId xmlns:p14="http://schemas.microsoft.com/office/powerpoint/2010/main" val="412825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6102B-3326-1A2B-3CD8-BCD3CD60AD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B32DA44-4124-FF4E-C31B-D9877175EF8B}"/>
              </a:ext>
            </a:extLst>
          </p:cNvPr>
          <p:cNvSpPr>
            <a:spLocks noGrp="1"/>
          </p:cNvSpPr>
          <p:nvPr>
            <p:ph idx="1"/>
          </p:nvPr>
        </p:nvSpPr>
        <p:spPr>
          <a:xfrm>
            <a:off x="433400" y="1895838"/>
            <a:ext cx="11453799" cy="4442332"/>
          </a:xfrm>
        </p:spPr>
        <p:txBody>
          <a:bodyPr>
            <a:normAutofit fontScale="92500"/>
          </a:bodyPr>
          <a:lstStyle/>
          <a:p>
            <a:pPr algn="just">
              <a:buFont typeface="Wingdings" panose="05000000000000000000" pitchFamily="2" charset="2"/>
              <a:buChar char="v"/>
            </a:pPr>
            <a:r>
              <a:rPr lang="en-US" sz="2300" dirty="0">
                <a:solidFill>
                  <a:schemeClr val="tx1"/>
                </a:solidFill>
              </a:rPr>
              <a:t>The 2000s marked a notable rise in data-driven educational approaches, largely enabled by the growth of the Internet and digital technologies. </a:t>
            </a:r>
          </a:p>
          <a:p>
            <a:pPr algn="just">
              <a:buFont typeface="Wingdings" panose="05000000000000000000" pitchFamily="2" charset="2"/>
              <a:buChar char="v"/>
            </a:pPr>
            <a:r>
              <a:rPr lang="en-US" sz="2300" dirty="0">
                <a:solidFill>
                  <a:schemeClr val="tx1"/>
                </a:solidFill>
              </a:rPr>
              <a:t>Learning Management Systems (LMS) such as Moodle and Blackboard began utilizing data analytics to track student progress and improve instructional content (Huang et al., 2021; Hamal et al., 2022). </a:t>
            </a:r>
          </a:p>
          <a:p>
            <a:pPr algn="just">
              <a:buFont typeface="Wingdings" panose="05000000000000000000" pitchFamily="2" charset="2"/>
              <a:buChar char="v"/>
            </a:pPr>
            <a:r>
              <a:rPr lang="en-US" sz="2300" dirty="0">
                <a:solidFill>
                  <a:schemeClr val="tx1"/>
                </a:solidFill>
              </a:rPr>
              <a:t>Massive Open Online Courses (MOOCs), such as Coursera and edX, emerged, utilizing AI technologies to efficiently manage and analyze vast amounts of data from learners worldwide (Liu &amp; Baucham, 2023).</a:t>
            </a:r>
          </a:p>
          <a:p>
            <a:pPr algn="just">
              <a:buFont typeface="Wingdings" panose="05000000000000000000" pitchFamily="2" charset="2"/>
              <a:buChar char="v"/>
            </a:pPr>
            <a:r>
              <a:rPr lang="en-US" sz="2300" dirty="0">
                <a:solidFill>
                  <a:schemeClr val="tx1"/>
                </a:solidFill>
              </a:rPr>
              <a:t>The integration of machine learning techniques during the 2010s greatly enhanced the influence of AI in education (Harry, 2023). </a:t>
            </a:r>
          </a:p>
          <a:p>
            <a:pPr algn="just">
              <a:buFont typeface="Wingdings" panose="05000000000000000000" pitchFamily="2" charset="2"/>
              <a:buChar char="v"/>
            </a:pPr>
            <a:r>
              <a:rPr lang="en-US" sz="2300" dirty="0">
                <a:solidFill>
                  <a:schemeClr val="tx1"/>
                </a:solidFill>
              </a:rPr>
              <a:t>These technological advancements allowed algorithms to accurately predict student dropouts, deliver personalized learning at scale, and provide deep insights into student learning behaviors with a level of precision not previously possible (</a:t>
            </a:r>
            <a:r>
              <a:rPr lang="en-US" sz="2300" dirty="0" err="1">
                <a:solidFill>
                  <a:schemeClr val="tx1"/>
                </a:solidFill>
              </a:rPr>
              <a:t>Thimmanna</a:t>
            </a:r>
            <a:r>
              <a:rPr lang="en-US" sz="2300" dirty="0">
                <a:solidFill>
                  <a:schemeClr val="tx1"/>
                </a:solidFill>
              </a:rPr>
              <a:t> et al., 2024).</a:t>
            </a:r>
          </a:p>
          <a:p>
            <a:endParaRPr lang="en-US" dirty="0"/>
          </a:p>
        </p:txBody>
      </p:sp>
    </p:spTree>
    <p:extLst>
      <p:ext uri="{BB962C8B-B14F-4D97-AF65-F5344CB8AC3E}">
        <p14:creationId xmlns:p14="http://schemas.microsoft.com/office/powerpoint/2010/main" val="47144188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6238</TotalTime>
  <Words>2679</Words>
  <Application>Microsoft Office PowerPoint</Application>
  <PresentationFormat>Widescreen</PresentationFormat>
  <Paragraphs>185</Paragraphs>
  <Slides>33</Slides>
  <Notes>6</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33</vt:i4>
      </vt:variant>
    </vt:vector>
  </HeadingPairs>
  <TitlesOfParts>
    <vt:vector size="46" baseType="lpstr">
      <vt:lpstr>Malgun Gothic</vt:lpstr>
      <vt:lpstr>Aptos</vt:lpstr>
      <vt:lpstr>Arial</vt:lpstr>
      <vt:lpstr>Calibri</vt:lpstr>
      <vt:lpstr>Calibri Light</vt:lpstr>
      <vt:lpstr>Courier New</vt:lpstr>
      <vt:lpstr>Livvic</vt:lpstr>
      <vt:lpstr>PT Serif</vt:lpstr>
      <vt:lpstr>Roboto Condensed Light</vt:lpstr>
      <vt:lpstr>Tahoma</vt:lpstr>
      <vt:lpstr>Times New Roman</vt:lpstr>
      <vt:lpstr>Wingdings</vt:lpstr>
      <vt:lpstr>Retrospect</vt:lpstr>
      <vt:lpstr>Making use of AI from the Perspectives of English Lecturers </vt:lpstr>
      <vt:lpstr>Agenda</vt:lpstr>
      <vt:lpstr>1. INTRODUCTION</vt:lpstr>
      <vt:lpstr>PowerPoint Presentation</vt:lpstr>
      <vt:lpstr>PowerPoint Presentation</vt:lpstr>
      <vt:lpstr>2. LITERATURE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METHODOLOGY</vt:lpstr>
      <vt:lpstr>PowerPoint Presentation</vt:lpstr>
      <vt:lpstr>PowerPoint Presentation</vt:lpstr>
      <vt:lpstr>4. FINDINGS</vt:lpstr>
      <vt:lpstr>PowerPoint Presentation</vt:lpstr>
      <vt:lpstr>PowerPoint Presentation</vt:lpstr>
      <vt:lpstr>PowerPoint Presentation</vt:lpstr>
      <vt:lpstr>PowerPoint Presentation</vt:lpstr>
      <vt:lpstr>Question 5. For which university courses or subjects do you use AI tools in lesson preparation?</vt:lpstr>
      <vt:lpstr>03</vt:lpstr>
      <vt:lpstr>PowerPoint Presentation</vt:lpstr>
      <vt:lpstr>03</vt:lpstr>
      <vt:lpstr>PowerPoint Presentation</vt:lpstr>
      <vt:lpstr>PowerPoint Presentation</vt:lpstr>
      <vt:lpstr>Question 11. Do you plan to continue using AI tools in your teaching in the future? What advice would you give other lecturers about integrating AI into university teaching? </vt:lpstr>
      <vt:lpstr>PowerPoint Presentation</vt:lpstr>
      <vt:lpstr>5. DISCUSSION</vt:lpstr>
      <vt:lpstr>6. 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Thúy Phạm Thi Thanh</dc:creator>
  <cp:lastModifiedBy>Thúy Phạm Thi Thanh</cp:lastModifiedBy>
  <cp:revision>46</cp:revision>
  <dcterms:created xsi:type="dcterms:W3CDTF">2025-07-21T09:10:15Z</dcterms:created>
  <dcterms:modified xsi:type="dcterms:W3CDTF">2025-08-04T16:52:38Z</dcterms:modified>
</cp:coreProperties>
</file>