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2" r:id="rId2"/>
    <p:sldId id="256" r:id="rId3"/>
    <p:sldId id="264" r:id="rId4"/>
    <p:sldId id="257" r:id="rId5"/>
    <p:sldId id="258" r:id="rId6"/>
    <p:sldId id="259" r:id="rId7"/>
    <p:sldId id="277" r:id="rId8"/>
    <p:sldId id="260" r:id="rId9"/>
    <p:sldId id="278" r:id="rId10"/>
    <p:sldId id="261" r:id="rId11"/>
    <p:sldId id="279" r:id="rId12"/>
    <p:sldId id="262" r:id="rId13"/>
    <p:sldId id="267" r:id="rId14"/>
    <p:sldId id="268" r:id="rId15"/>
    <p:sldId id="269" r:id="rId16"/>
    <p:sldId id="280" r:id="rId17"/>
    <p:sldId id="271" r:id="rId18"/>
    <p:sldId id="272" r:id="rId19"/>
    <p:sldId id="273" r:id="rId20"/>
    <p:sldId id="281" r:id="rId21"/>
    <p:sldId id="274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742" autoAdjust="0"/>
  </p:normalViewPr>
  <p:slideViewPr>
    <p:cSldViewPr snapToGrid="0">
      <p:cViewPr varScale="1">
        <p:scale>
          <a:sx n="56" d="100"/>
          <a:sy n="56" d="100"/>
        </p:scale>
        <p:origin x="9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svg"/><Relationship Id="rId1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svg"/><Relationship Id="rId1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45D3B-ABF4-496E-9E03-3E85F13BED8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26BBA08-B77E-4AEE-BB6F-AED470F1E65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/>
            <a:t>AI Revolution:</a:t>
          </a:r>
          <a:r>
            <a:rPr lang="en-GB" sz="2000" dirty="0"/>
            <a:t> </a:t>
          </a:r>
          <a:r>
            <a:rPr lang="en-GB" sz="2000" cap="none" dirty="0"/>
            <a:t>Generative AI tools (</a:t>
          </a:r>
          <a:r>
            <a:rPr lang="en-GB" sz="2000" cap="none" dirty="0" err="1"/>
            <a:t>e.G.</a:t>
          </a:r>
          <a:r>
            <a:rPr lang="en-GB" sz="2000" cap="none" dirty="0"/>
            <a:t>, ChatGPT) have significantly reshaped academic writing by influencing how learners brainstorm, organize, and refine texts </a:t>
          </a:r>
          <a:r>
            <a:rPr lang="en-GB" sz="2000" dirty="0"/>
            <a:t>(</a:t>
          </a:r>
          <a:r>
            <a:rPr lang="en-GB" sz="2000" cap="none" dirty="0"/>
            <a:t>Zhao et al</a:t>
          </a:r>
          <a:r>
            <a:rPr lang="en-GB" sz="2000" dirty="0"/>
            <a:t>., 2024).</a:t>
          </a:r>
          <a:endParaRPr lang="en-US" sz="2000" dirty="0"/>
        </a:p>
      </dgm:t>
    </dgm:pt>
    <dgm:pt modelId="{1B15A51A-3CBA-44CA-95C8-597457E7F436}" type="parTrans" cxnId="{7B42C577-D028-4599-B630-4C6275608FD9}">
      <dgm:prSet/>
      <dgm:spPr/>
      <dgm:t>
        <a:bodyPr/>
        <a:lstStyle/>
        <a:p>
          <a:endParaRPr lang="en-US" sz="2000"/>
        </a:p>
      </dgm:t>
    </dgm:pt>
    <dgm:pt modelId="{A1E2F037-717F-42AD-AD86-ABC9C3FA971B}" type="sibTrans" cxnId="{7B42C577-D028-4599-B630-4C6275608FD9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FE9EB33D-6336-460B-BA53-4C1A4944695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/>
            <a:t>Role Change:</a:t>
          </a:r>
          <a:r>
            <a:rPr lang="en-GB" sz="2000" dirty="0"/>
            <a:t> AI </a:t>
          </a:r>
          <a:r>
            <a:rPr lang="en-GB" sz="2000" cap="none" dirty="0"/>
            <a:t>functions as "cognitive assistance" in complex writing processes, moving beyond simple surface-level editing </a:t>
          </a:r>
          <a:r>
            <a:rPr lang="en-GB" sz="2000" dirty="0"/>
            <a:t>(</a:t>
          </a:r>
          <a:r>
            <a:rPr lang="en-GB" sz="2000" cap="none" dirty="0"/>
            <a:t>Sanz-</a:t>
          </a:r>
          <a:r>
            <a:rPr lang="en-GB" sz="2000" cap="none" dirty="0" err="1"/>
            <a:t>tejeda</a:t>
          </a:r>
          <a:r>
            <a:rPr lang="en-GB" sz="2000" cap="none" dirty="0"/>
            <a:t> </a:t>
          </a:r>
          <a:r>
            <a:rPr lang="en-GB" sz="2000" dirty="0"/>
            <a:t>et al., 2026).</a:t>
          </a:r>
          <a:endParaRPr lang="en-US" sz="2000" dirty="0"/>
        </a:p>
      </dgm:t>
    </dgm:pt>
    <dgm:pt modelId="{88CD2006-D03A-45CC-9572-7A4303DBDFE7}" type="parTrans" cxnId="{3402B1D7-974D-4D92-A68E-239AD1A5EDFD}">
      <dgm:prSet/>
      <dgm:spPr/>
      <dgm:t>
        <a:bodyPr/>
        <a:lstStyle/>
        <a:p>
          <a:endParaRPr lang="en-US" sz="2000"/>
        </a:p>
      </dgm:t>
    </dgm:pt>
    <dgm:pt modelId="{09F634F3-01CB-4DE4-A7F5-1D3906C7915C}" type="sibTrans" cxnId="{3402B1D7-974D-4D92-A68E-239AD1A5EDFD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0F95DA08-08F2-458E-9828-A5F1CDA1ABC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/>
            <a:t>Pedagogical Roles:</a:t>
          </a:r>
          <a:r>
            <a:rPr lang="en-GB" sz="2000" dirty="0"/>
            <a:t> AI acts as a drafting assistant or virtual tutor facilitating different writing phases (Kim et al., 2025).</a:t>
          </a:r>
          <a:endParaRPr lang="en-US" sz="2000" dirty="0"/>
        </a:p>
      </dgm:t>
    </dgm:pt>
    <dgm:pt modelId="{102CE679-98A2-4535-8AA9-2EA3A80AD79C}" type="parTrans" cxnId="{00ED7747-6A93-4C56-BA69-5A533563CF2E}">
      <dgm:prSet/>
      <dgm:spPr/>
      <dgm:t>
        <a:bodyPr/>
        <a:lstStyle/>
        <a:p>
          <a:endParaRPr lang="en-US" sz="2000"/>
        </a:p>
      </dgm:t>
    </dgm:pt>
    <dgm:pt modelId="{E94895E5-90AD-4A06-B669-0C45E4C72B59}" type="sibTrans" cxnId="{00ED7747-6A93-4C56-BA69-5A533563CF2E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BC6D944D-074D-499A-9E8A-1C40EFCA895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/>
            <a:t>Dual Impact:</a:t>
          </a:r>
          <a:r>
            <a:rPr lang="en-GB" sz="2000" dirty="0"/>
            <a:t> Tools enhance coherence and lexical quality, but raise concerns regarding dependency and academic integrity (</a:t>
          </a:r>
          <a:r>
            <a:rPr lang="en-GB" sz="2000" dirty="0" err="1"/>
            <a:t>Chanpradit</a:t>
          </a:r>
          <a:r>
            <a:rPr lang="en-GB" sz="2000" dirty="0"/>
            <a:t>, 2025; Sanz-Tejeda et al., 2026).</a:t>
          </a:r>
          <a:endParaRPr lang="en-US" sz="2000" dirty="0"/>
        </a:p>
      </dgm:t>
    </dgm:pt>
    <dgm:pt modelId="{BC192A9C-912C-496D-B8EE-9F7A9FB2FE3E}" type="sibTrans" cxnId="{A9680EB6-1FE2-4D6A-A12B-1EA06C522345}">
      <dgm:prSet/>
      <dgm:spPr/>
      <dgm:t>
        <a:bodyPr/>
        <a:lstStyle/>
        <a:p>
          <a:endParaRPr lang="en-US" sz="2000"/>
        </a:p>
      </dgm:t>
    </dgm:pt>
    <dgm:pt modelId="{7DD269AE-FF7B-4EF9-8893-C920C85ABCB0}" type="parTrans" cxnId="{A9680EB6-1FE2-4D6A-A12B-1EA06C522345}">
      <dgm:prSet/>
      <dgm:spPr/>
      <dgm:t>
        <a:bodyPr/>
        <a:lstStyle/>
        <a:p>
          <a:endParaRPr lang="en-US" sz="2000"/>
        </a:p>
      </dgm:t>
    </dgm:pt>
    <dgm:pt modelId="{D181075E-0621-4230-ABA8-1929A9E2822B}" type="pres">
      <dgm:prSet presAssocID="{E7445D3B-ABF4-496E-9E03-3E85F13BED8A}" presName="root" presStyleCnt="0">
        <dgm:presLayoutVars>
          <dgm:dir/>
          <dgm:resizeHandles val="exact"/>
        </dgm:presLayoutVars>
      </dgm:prSet>
      <dgm:spPr/>
    </dgm:pt>
    <dgm:pt modelId="{FD621730-DCFC-4732-BFB6-68E071A06C21}" type="pres">
      <dgm:prSet presAssocID="{E7445D3B-ABF4-496E-9E03-3E85F13BED8A}" presName="container" presStyleCnt="0">
        <dgm:presLayoutVars>
          <dgm:dir/>
          <dgm:resizeHandles val="exact"/>
        </dgm:presLayoutVars>
      </dgm:prSet>
      <dgm:spPr/>
    </dgm:pt>
    <dgm:pt modelId="{305563C8-9F63-49E8-BBCA-C4DB8E4199D3}" type="pres">
      <dgm:prSet presAssocID="{726BBA08-B77E-4AEE-BB6F-AED470F1E65A}" presName="compNode" presStyleCnt="0"/>
      <dgm:spPr/>
    </dgm:pt>
    <dgm:pt modelId="{98CE303D-2389-471C-8D45-45EBED979AC5}" type="pres">
      <dgm:prSet presAssocID="{726BBA08-B77E-4AEE-BB6F-AED470F1E65A}" presName="iconBgRect" presStyleLbl="bgShp" presStyleIdx="0" presStyleCnt="4"/>
      <dgm:spPr/>
    </dgm:pt>
    <dgm:pt modelId="{8053D8A5-EDB4-4E31-B300-B9C1BB531504}" type="pres">
      <dgm:prSet presAssocID="{726BBA08-B77E-4AEE-BB6F-AED470F1E65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8BF2E21-6886-4FB7-9241-7D9DB9686791}" type="pres">
      <dgm:prSet presAssocID="{726BBA08-B77E-4AEE-BB6F-AED470F1E65A}" presName="spaceRect" presStyleCnt="0"/>
      <dgm:spPr/>
    </dgm:pt>
    <dgm:pt modelId="{991296DD-D955-4677-A3DA-AAE9EF0612DB}" type="pres">
      <dgm:prSet presAssocID="{726BBA08-B77E-4AEE-BB6F-AED470F1E65A}" presName="textRect" presStyleLbl="revTx" presStyleIdx="0" presStyleCnt="4">
        <dgm:presLayoutVars>
          <dgm:chMax val="1"/>
          <dgm:chPref val="1"/>
        </dgm:presLayoutVars>
      </dgm:prSet>
      <dgm:spPr/>
    </dgm:pt>
    <dgm:pt modelId="{986BAA48-5F59-41EE-83A6-F753DB684390}" type="pres">
      <dgm:prSet presAssocID="{A1E2F037-717F-42AD-AD86-ABC9C3FA971B}" presName="sibTrans" presStyleLbl="sibTrans2D1" presStyleIdx="0" presStyleCnt="0"/>
      <dgm:spPr/>
    </dgm:pt>
    <dgm:pt modelId="{BEE39BB2-DC61-481C-8D0E-5F42C1C1A9E6}" type="pres">
      <dgm:prSet presAssocID="{FE9EB33D-6336-460B-BA53-4C1A49446959}" presName="compNode" presStyleCnt="0"/>
      <dgm:spPr/>
    </dgm:pt>
    <dgm:pt modelId="{6380408B-88B5-49C5-9017-109DA02FF695}" type="pres">
      <dgm:prSet presAssocID="{FE9EB33D-6336-460B-BA53-4C1A49446959}" presName="iconBgRect" presStyleLbl="bgShp" presStyleIdx="1" presStyleCnt="4"/>
      <dgm:spPr/>
    </dgm:pt>
    <dgm:pt modelId="{8C79EF5A-1A79-4777-BD86-D8916802F7CF}" type="pres">
      <dgm:prSet presAssocID="{FE9EB33D-6336-460B-BA53-4C1A4944695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1F7C4E18-9A8E-4C2E-A504-5371C1CD3309}" type="pres">
      <dgm:prSet presAssocID="{FE9EB33D-6336-460B-BA53-4C1A49446959}" presName="spaceRect" presStyleCnt="0"/>
      <dgm:spPr/>
    </dgm:pt>
    <dgm:pt modelId="{8C7D11E4-DCA9-4C1A-8FEE-C89E558625BC}" type="pres">
      <dgm:prSet presAssocID="{FE9EB33D-6336-460B-BA53-4C1A49446959}" presName="textRect" presStyleLbl="revTx" presStyleIdx="1" presStyleCnt="4">
        <dgm:presLayoutVars>
          <dgm:chMax val="1"/>
          <dgm:chPref val="1"/>
        </dgm:presLayoutVars>
      </dgm:prSet>
      <dgm:spPr/>
    </dgm:pt>
    <dgm:pt modelId="{30E2DE13-9743-4678-9058-594638FA8D05}" type="pres">
      <dgm:prSet presAssocID="{09F634F3-01CB-4DE4-A7F5-1D3906C7915C}" presName="sibTrans" presStyleLbl="sibTrans2D1" presStyleIdx="0" presStyleCnt="0"/>
      <dgm:spPr/>
    </dgm:pt>
    <dgm:pt modelId="{FF785472-B5BA-4F08-A6BB-538BD6DB79B4}" type="pres">
      <dgm:prSet presAssocID="{0F95DA08-08F2-458E-9828-A5F1CDA1ABC1}" presName="compNode" presStyleCnt="0"/>
      <dgm:spPr/>
    </dgm:pt>
    <dgm:pt modelId="{9530C92D-D3B9-413C-BB89-BD91E9822368}" type="pres">
      <dgm:prSet presAssocID="{0F95DA08-08F2-458E-9828-A5F1CDA1ABC1}" presName="iconBgRect" presStyleLbl="bgShp" presStyleIdx="2" presStyleCnt="4"/>
      <dgm:spPr/>
    </dgm:pt>
    <dgm:pt modelId="{CBEA0674-7F7E-4D83-836D-E56EE703BC09}" type="pres">
      <dgm:prSet presAssocID="{0F95DA08-08F2-458E-9828-A5F1CDA1ABC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C07D3045-E02B-468A-95B1-088CD4557DAF}" type="pres">
      <dgm:prSet presAssocID="{0F95DA08-08F2-458E-9828-A5F1CDA1ABC1}" presName="spaceRect" presStyleCnt="0"/>
      <dgm:spPr/>
    </dgm:pt>
    <dgm:pt modelId="{6997042F-98EE-4F17-8B25-2A2319BBD2CF}" type="pres">
      <dgm:prSet presAssocID="{0F95DA08-08F2-458E-9828-A5F1CDA1ABC1}" presName="textRect" presStyleLbl="revTx" presStyleIdx="2" presStyleCnt="4">
        <dgm:presLayoutVars>
          <dgm:chMax val="1"/>
          <dgm:chPref val="1"/>
        </dgm:presLayoutVars>
      </dgm:prSet>
      <dgm:spPr/>
    </dgm:pt>
    <dgm:pt modelId="{24A96F73-9AA6-4EFC-A3E4-65BECF5656C2}" type="pres">
      <dgm:prSet presAssocID="{E94895E5-90AD-4A06-B669-0C45E4C72B59}" presName="sibTrans" presStyleLbl="sibTrans2D1" presStyleIdx="0" presStyleCnt="0"/>
      <dgm:spPr/>
    </dgm:pt>
    <dgm:pt modelId="{6DAB7B81-DE46-4E09-8A40-48B6F8FE14BA}" type="pres">
      <dgm:prSet presAssocID="{BC6D944D-074D-499A-9E8A-1C40EFCA8953}" presName="compNode" presStyleCnt="0"/>
      <dgm:spPr/>
    </dgm:pt>
    <dgm:pt modelId="{5F3CF905-3A5D-48DE-91EB-B484E800A463}" type="pres">
      <dgm:prSet presAssocID="{BC6D944D-074D-499A-9E8A-1C40EFCA8953}" presName="iconBgRect" presStyleLbl="bgShp" presStyleIdx="3" presStyleCnt="4"/>
      <dgm:spPr/>
    </dgm:pt>
    <dgm:pt modelId="{CFCE9DCC-D7DA-4DB3-9141-1D0F6795F5F0}" type="pres">
      <dgm:prSet presAssocID="{BC6D944D-074D-499A-9E8A-1C40EFCA895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E346425D-7373-4BBE-AF4E-79E14EA1421A}" type="pres">
      <dgm:prSet presAssocID="{BC6D944D-074D-499A-9E8A-1C40EFCA8953}" presName="spaceRect" presStyleCnt="0"/>
      <dgm:spPr/>
    </dgm:pt>
    <dgm:pt modelId="{BD561CC6-BB36-467C-B52D-D1E9C146EF86}" type="pres">
      <dgm:prSet presAssocID="{BC6D944D-074D-499A-9E8A-1C40EFCA895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FF68B15-431C-4E0B-8A67-AFC42E8FB8DE}" type="presOf" srcId="{726BBA08-B77E-4AEE-BB6F-AED470F1E65A}" destId="{991296DD-D955-4677-A3DA-AAE9EF0612DB}" srcOrd="0" destOrd="0" presId="urn:microsoft.com/office/officeart/2018/2/layout/IconCircleList"/>
    <dgm:cxn modelId="{C64D2433-FC62-463E-B920-4BE5960DCF20}" type="presOf" srcId="{A1E2F037-717F-42AD-AD86-ABC9C3FA971B}" destId="{986BAA48-5F59-41EE-83A6-F753DB684390}" srcOrd="0" destOrd="0" presId="urn:microsoft.com/office/officeart/2018/2/layout/IconCircleList"/>
    <dgm:cxn modelId="{B45ECF34-ABE6-4033-A9F7-B0C38B5F0E8D}" type="presOf" srcId="{FE9EB33D-6336-460B-BA53-4C1A49446959}" destId="{8C7D11E4-DCA9-4C1A-8FEE-C89E558625BC}" srcOrd="0" destOrd="0" presId="urn:microsoft.com/office/officeart/2018/2/layout/IconCircleList"/>
    <dgm:cxn modelId="{00ED7747-6A93-4C56-BA69-5A533563CF2E}" srcId="{E7445D3B-ABF4-496E-9E03-3E85F13BED8A}" destId="{0F95DA08-08F2-458E-9828-A5F1CDA1ABC1}" srcOrd="2" destOrd="0" parTransId="{102CE679-98A2-4535-8AA9-2EA3A80AD79C}" sibTransId="{E94895E5-90AD-4A06-B669-0C45E4C72B59}"/>
    <dgm:cxn modelId="{F0099B50-D2CC-4D50-B771-B7383063B472}" type="presOf" srcId="{BC6D944D-074D-499A-9E8A-1C40EFCA8953}" destId="{BD561CC6-BB36-467C-B52D-D1E9C146EF86}" srcOrd="0" destOrd="0" presId="urn:microsoft.com/office/officeart/2018/2/layout/IconCircleList"/>
    <dgm:cxn modelId="{7B42C577-D028-4599-B630-4C6275608FD9}" srcId="{E7445D3B-ABF4-496E-9E03-3E85F13BED8A}" destId="{726BBA08-B77E-4AEE-BB6F-AED470F1E65A}" srcOrd="0" destOrd="0" parTransId="{1B15A51A-3CBA-44CA-95C8-597457E7F436}" sibTransId="{A1E2F037-717F-42AD-AD86-ABC9C3FA971B}"/>
    <dgm:cxn modelId="{DFB7C097-F352-4905-8ED3-DBE07D33F27E}" type="presOf" srcId="{09F634F3-01CB-4DE4-A7F5-1D3906C7915C}" destId="{30E2DE13-9743-4678-9058-594638FA8D05}" srcOrd="0" destOrd="0" presId="urn:microsoft.com/office/officeart/2018/2/layout/IconCircleList"/>
    <dgm:cxn modelId="{913A559B-9B8B-4407-916F-69DA654957E0}" type="presOf" srcId="{E94895E5-90AD-4A06-B669-0C45E4C72B59}" destId="{24A96F73-9AA6-4EFC-A3E4-65BECF5656C2}" srcOrd="0" destOrd="0" presId="urn:microsoft.com/office/officeart/2018/2/layout/IconCircleList"/>
    <dgm:cxn modelId="{0574AF9C-6495-4D98-8070-3C25728E0D67}" type="presOf" srcId="{E7445D3B-ABF4-496E-9E03-3E85F13BED8A}" destId="{D181075E-0621-4230-ABA8-1929A9E2822B}" srcOrd="0" destOrd="0" presId="urn:microsoft.com/office/officeart/2018/2/layout/IconCircleList"/>
    <dgm:cxn modelId="{A9680EB6-1FE2-4D6A-A12B-1EA06C522345}" srcId="{E7445D3B-ABF4-496E-9E03-3E85F13BED8A}" destId="{BC6D944D-074D-499A-9E8A-1C40EFCA8953}" srcOrd="3" destOrd="0" parTransId="{7DD269AE-FF7B-4EF9-8893-C920C85ABCB0}" sibTransId="{BC192A9C-912C-496D-B8EE-9F7A9FB2FE3E}"/>
    <dgm:cxn modelId="{3402B1D7-974D-4D92-A68E-239AD1A5EDFD}" srcId="{E7445D3B-ABF4-496E-9E03-3E85F13BED8A}" destId="{FE9EB33D-6336-460B-BA53-4C1A49446959}" srcOrd="1" destOrd="0" parTransId="{88CD2006-D03A-45CC-9572-7A4303DBDFE7}" sibTransId="{09F634F3-01CB-4DE4-A7F5-1D3906C7915C}"/>
    <dgm:cxn modelId="{F78E84DA-65A9-48D7-B163-316D1C16DB03}" type="presOf" srcId="{0F95DA08-08F2-458E-9828-A5F1CDA1ABC1}" destId="{6997042F-98EE-4F17-8B25-2A2319BBD2CF}" srcOrd="0" destOrd="0" presId="urn:microsoft.com/office/officeart/2018/2/layout/IconCircleList"/>
    <dgm:cxn modelId="{C17D05BF-1F7F-49C8-8851-3D7589BB7071}" type="presParOf" srcId="{D181075E-0621-4230-ABA8-1929A9E2822B}" destId="{FD621730-DCFC-4732-BFB6-68E071A06C21}" srcOrd="0" destOrd="0" presId="urn:microsoft.com/office/officeart/2018/2/layout/IconCircleList"/>
    <dgm:cxn modelId="{7C6A6211-AD83-4171-9587-917E68668735}" type="presParOf" srcId="{FD621730-DCFC-4732-BFB6-68E071A06C21}" destId="{305563C8-9F63-49E8-BBCA-C4DB8E4199D3}" srcOrd="0" destOrd="0" presId="urn:microsoft.com/office/officeart/2018/2/layout/IconCircleList"/>
    <dgm:cxn modelId="{5266A334-04E9-40F9-B98A-3ECD0221F0BF}" type="presParOf" srcId="{305563C8-9F63-49E8-BBCA-C4DB8E4199D3}" destId="{98CE303D-2389-471C-8D45-45EBED979AC5}" srcOrd="0" destOrd="0" presId="urn:microsoft.com/office/officeart/2018/2/layout/IconCircleList"/>
    <dgm:cxn modelId="{F1F5254B-72DA-4B03-9DDA-287A1295904F}" type="presParOf" srcId="{305563C8-9F63-49E8-BBCA-C4DB8E4199D3}" destId="{8053D8A5-EDB4-4E31-B300-B9C1BB531504}" srcOrd="1" destOrd="0" presId="urn:microsoft.com/office/officeart/2018/2/layout/IconCircleList"/>
    <dgm:cxn modelId="{D1010C50-3EC3-48ED-B0B1-8F1F68F13CDA}" type="presParOf" srcId="{305563C8-9F63-49E8-BBCA-C4DB8E4199D3}" destId="{58BF2E21-6886-4FB7-9241-7D9DB9686791}" srcOrd="2" destOrd="0" presId="urn:microsoft.com/office/officeart/2018/2/layout/IconCircleList"/>
    <dgm:cxn modelId="{BFDD50A3-596A-4A08-9850-C8B5695098A4}" type="presParOf" srcId="{305563C8-9F63-49E8-BBCA-C4DB8E4199D3}" destId="{991296DD-D955-4677-A3DA-AAE9EF0612DB}" srcOrd="3" destOrd="0" presId="urn:microsoft.com/office/officeart/2018/2/layout/IconCircleList"/>
    <dgm:cxn modelId="{6F1D7B2B-1323-43BE-8E78-1267A57A4854}" type="presParOf" srcId="{FD621730-DCFC-4732-BFB6-68E071A06C21}" destId="{986BAA48-5F59-41EE-83A6-F753DB684390}" srcOrd="1" destOrd="0" presId="urn:microsoft.com/office/officeart/2018/2/layout/IconCircleList"/>
    <dgm:cxn modelId="{F8017C34-93CE-4823-9782-417AAD6CD985}" type="presParOf" srcId="{FD621730-DCFC-4732-BFB6-68E071A06C21}" destId="{BEE39BB2-DC61-481C-8D0E-5F42C1C1A9E6}" srcOrd="2" destOrd="0" presId="urn:microsoft.com/office/officeart/2018/2/layout/IconCircleList"/>
    <dgm:cxn modelId="{1E182136-EBC0-4E3D-8CFF-5025117E7C16}" type="presParOf" srcId="{BEE39BB2-DC61-481C-8D0E-5F42C1C1A9E6}" destId="{6380408B-88B5-49C5-9017-109DA02FF695}" srcOrd="0" destOrd="0" presId="urn:microsoft.com/office/officeart/2018/2/layout/IconCircleList"/>
    <dgm:cxn modelId="{0BBD7574-260F-429F-B502-BB700F2E35EE}" type="presParOf" srcId="{BEE39BB2-DC61-481C-8D0E-5F42C1C1A9E6}" destId="{8C79EF5A-1A79-4777-BD86-D8916802F7CF}" srcOrd="1" destOrd="0" presId="urn:microsoft.com/office/officeart/2018/2/layout/IconCircleList"/>
    <dgm:cxn modelId="{9B23E72D-83BB-4D8A-B2D5-11A8D2D36E42}" type="presParOf" srcId="{BEE39BB2-DC61-481C-8D0E-5F42C1C1A9E6}" destId="{1F7C4E18-9A8E-4C2E-A504-5371C1CD3309}" srcOrd="2" destOrd="0" presId="urn:microsoft.com/office/officeart/2018/2/layout/IconCircleList"/>
    <dgm:cxn modelId="{A5537D5E-9885-4A3C-ADAE-A4473C150902}" type="presParOf" srcId="{BEE39BB2-DC61-481C-8D0E-5F42C1C1A9E6}" destId="{8C7D11E4-DCA9-4C1A-8FEE-C89E558625BC}" srcOrd="3" destOrd="0" presId="urn:microsoft.com/office/officeart/2018/2/layout/IconCircleList"/>
    <dgm:cxn modelId="{1B2D8C95-5755-4D95-A17F-887D763453AB}" type="presParOf" srcId="{FD621730-DCFC-4732-BFB6-68E071A06C21}" destId="{30E2DE13-9743-4678-9058-594638FA8D05}" srcOrd="3" destOrd="0" presId="urn:microsoft.com/office/officeart/2018/2/layout/IconCircleList"/>
    <dgm:cxn modelId="{80EC50A0-5073-44F2-A9BA-E362517D5487}" type="presParOf" srcId="{FD621730-DCFC-4732-BFB6-68E071A06C21}" destId="{FF785472-B5BA-4F08-A6BB-538BD6DB79B4}" srcOrd="4" destOrd="0" presId="urn:microsoft.com/office/officeart/2018/2/layout/IconCircleList"/>
    <dgm:cxn modelId="{ED59CDC4-43EF-4327-83ED-808C2A999816}" type="presParOf" srcId="{FF785472-B5BA-4F08-A6BB-538BD6DB79B4}" destId="{9530C92D-D3B9-413C-BB89-BD91E9822368}" srcOrd="0" destOrd="0" presId="urn:microsoft.com/office/officeart/2018/2/layout/IconCircleList"/>
    <dgm:cxn modelId="{E08C7AB3-2969-4188-A252-41A5D97BB7B7}" type="presParOf" srcId="{FF785472-B5BA-4F08-A6BB-538BD6DB79B4}" destId="{CBEA0674-7F7E-4D83-836D-E56EE703BC09}" srcOrd="1" destOrd="0" presId="urn:microsoft.com/office/officeart/2018/2/layout/IconCircleList"/>
    <dgm:cxn modelId="{095F0C39-BAD1-41A5-BE5F-7BF01E042AB9}" type="presParOf" srcId="{FF785472-B5BA-4F08-A6BB-538BD6DB79B4}" destId="{C07D3045-E02B-468A-95B1-088CD4557DAF}" srcOrd="2" destOrd="0" presId="urn:microsoft.com/office/officeart/2018/2/layout/IconCircleList"/>
    <dgm:cxn modelId="{525D9D9A-D2CD-400C-AC63-7B0280F933F6}" type="presParOf" srcId="{FF785472-B5BA-4F08-A6BB-538BD6DB79B4}" destId="{6997042F-98EE-4F17-8B25-2A2319BBD2CF}" srcOrd="3" destOrd="0" presId="urn:microsoft.com/office/officeart/2018/2/layout/IconCircleList"/>
    <dgm:cxn modelId="{44955191-68B8-4D97-809E-8B0D4893B309}" type="presParOf" srcId="{FD621730-DCFC-4732-BFB6-68E071A06C21}" destId="{24A96F73-9AA6-4EFC-A3E4-65BECF5656C2}" srcOrd="5" destOrd="0" presId="urn:microsoft.com/office/officeart/2018/2/layout/IconCircleList"/>
    <dgm:cxn modelId="{AC142617-5FFC-4FE4-8F6D-62BFDCE1D5FA}" type="presParOf" srcId="{FD621730-DCFC-4732-BFB6-68E071A06C21}" destId="{6DAB7B81-DE46-4E09-8A40-48B6F8FE14BA}" srcOrd="6" destOrd="0" presId="urn:microsoft.com/office/officeart/2018/2/layout/IconCircleList"/>
    <dgm:cxn modelId="{44F23820-E79A-4143-A757-1C4B66DFD015}" type="presParOf" srcId="{6DAB7B81-DE46-4E09-8A40-48B6F8FE14BA}" destId="{5F3CF905-3A5D-48DE-91EB-B484E800A463}" srcOrd="0" destOrd="0" presId="urn:microsoft.com/office/officeart/2018/2/layout/IconCircleList"/>
    <dgm:cxn modelId="{123C602F-7B50-4132-A97F-0DB94C968F82}" type="presParOf" srcId="{6DAB7B81-DE46-4E09-8A40-48B6F8FE14BA}" destId="{CFCE9DCC-D7DA-4DB3-9141-1D0F6795F5F0}" srcOrd="1" destOrd="0" presId="urn:microsoft.com/office/officeart/2018/2/layout/IconCircleList"/>
    <dgm:cxn modelId="{868E4099-6DC0-4D6B-B1FB-7D3852D25B47}" type="presParOf" srcId="{6DAB7B81-DE46-4E09-8A40-48B6F8FE14BA}" destId="{E346425D-7373-4BBE-AF4E-79E14EA1421A}" srcOrd="2" destOrd="0" presId="urn:microsoft.com/office/officeart/2018/2/layout/IconCircleList"/>
    <dgm:cxn modelId="{3042D8DD-7C63-4794-9BAF-372A81F4177A}" type="presParOf" srcId="{6DAB7B81-DE46-4E09-8A40-48B6F8FE14BA}" destId="{BD561CC6-BB36-467C-B52D-D1E9C146EF8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F112FF6-C0C7-434B-B2B3-78ECDF0F45B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8C5EBEC-91E9-4588-83F7-DAD1C60D72C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500" b="1"/>
            <a:t>Mediational Scaffold:</a:t>
          </a:r>
          <a:r>
            <a:rPr lang="en-GB" sz="2500"/>
            <a:t> AI expands the ZPD by handling linguistic burdens (grammar/vocabulary), allowing focus on higher-level argumentation.</a:t>
          </a:r>
          <a:endParaRPr lang="en-US" sz="2500"/>
        </a:p>
      </dgm:t>
    </dgm:pt>
    <dgm:pt modelId="{412EC46A-F145-4503-8F09-1329BECAF233}" type="parTrans" cxnId="{FF4976BC-9C18-452E-B559-10B64E871048}">
      <dgm:prSet/>
      <dgm:spPr/>
      <dgm:t>
        <a:bodyPr/>
        <a:lstStyle/>
        <a:p>
          <a:endParaRPr lang="en-US" sz="2500"/>
        </a:p>
      </dgm:t>
    </dgm:pt>
    <dgm:pt modelId="{7076BBD3-C2A0-4863-87FA-87A7B7E2E509}" type="sibTrans" cxnId="{FF4976BC-9C18-452E-B559-10B64E871048}">
      <dgm:prSet/>
      <dgm:spPr/>
      <dgm:t>
        <a:bodyPr/>
        <a:lstStyle/>
        <a:p>
          <a:endParaRPr lang="en-US" sz="2500"/>
        </a:p>
      </dgm:t>
    </dgm:pt>
    <dgm:pt modelId="{E45CFEB6-8ADF-4308-96F1-07C8798F0B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500" b="1"/>
            <a:t>EFL Significance:</a:t>
          </a:r>
          <a:r>
            <a:rPr lang="en-GB" sz="2500"/>
            <a:t> Provides access to academic lexical resources beyond the student's independent reach.</a:t>
          </a:r>
          <a:endParaRPr lang="en-US" sz="2500"/>
        </a:p>
      </dgm:t>
    </dgm:pt>
    <dgm:pt modelId="{BC80EAE5-B8F7-4987-90B7-1C0DD6B47A29}" type="parTrans" cxnId="{0BD0F3DA-8EE6-425E-8E2C-E49583D677CC}">
      <dgm:prSet/>
      <dgm:spPr/>
      <dgm:t>
        <a:bodyPr/>
        <a:lstStyle/>
        <a:p>
          <a:endParaRPr lang="en-US" sz="2500"/>
        </a:p>
      </dgm:t>
    </dgm:pt>
    <dgm:pt modelId="{7A84F7FD-2098-402A-A080-5291DEFDA4F2}" type="sibTrans" cxnId="{0BD0F3DA-8EE6-425E-8E2C-E49583D677CC}">
      <dgm:prSet/>
      <dgm:spPr/>
      <dgm:t>
        <a:bodyPr/>
        <a:lstStyle/>
        <a:p>
          <a:endParaRPr lang="en-US" sz="2500"/>
        </a:p>
      </dgm:t>
    </dgm:pt>
    <dgm:pt modelId="{C238C78A-A502-4A3E-9355-821FBC4553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500" b="1"/>
            <a:t>Scaffolding Fading:</a:t>
          </a:r>
          <a:r>
            <a:rPr lang="en-GB" sz="2500"/>
            <a:t> The shift to strategic use reflects the "fading" of support as competence grows (Cañete et al., 2026; Park, 2024).</a:t>
          </a:r>
          <a:endParaRPr lang="en-US" sz="2500"/>
        </a:p>
      </dgm:t>
    </dgm:pt>
    <dgm:pt modelId="{41A110F2-CEF3-4095-AD01-362364E7FA52}" type="parTrans" cxnId="{3576349A-A6A1-4771-A7E3-82BA1FE88D16}">
      <dgm:prSet/>
      <dgm:spPr/>
      <dgm:t>
        <a:bodyPr/>
        <a:lstStyle/>
        <a:p>
          <a:endParaRPr lang="en-US" sz="2500"/>
        </a:p>
      </dgm:t>
    </dgm:pt>
    <dgm:pt modelId="{C1332028-AF3D-4371-ADFA-CDAA7E5C9607}" type="sibTrans" cxnId="{3576349A-A6A1-4771-A7E3-82BA1FE88D16}">
      <dgm:prSet/>
      <dgm:spPr/>
      <dgm:t>
        <a:bodyPr/>
        <a:lstStyle/>
        <a:p>
          <a:endParaRPr lang="en-US" sz="2500"/>
        </a:p>
      </dgm:t>
    </dgm:pt>
    <dgm:pt modelId="{71A935E3-CA0B-4DBE-9ED6-566992281B2C}" type="pres">
      <dgm:prSet presAssocID="{BF112FF6-C0C7-434B-B2B3-78ECDF0F45B3}" presName="root" presStyleCnt="0">
        <dgm:presLayoutVars>
          <dgm:dir/>
          <dgm:resizeHandles val="exact"/>
        </dgm:presLayoutVars>
      </dgm:prSet>
      <dgm:spPr/>
    </dgm:pt>
    <dgm:pt modelId="{C7F5A619-6743-4F21-9AF8-43F6CFA0037E}" type="pres">
      <dgm:prSet presAssocID="{E8C5EBEC-91E9-4588-83F7-DAD1C60D72CC}" presName="compNode" presStyleCnt="0"/>
      <dgm:spPr/>
    </dgm:pt>
    <dgm:pt modelId="{518529E0-745B-412A-9054-661C1AF269CE}" type="pres">
      <dgm:prSet presAssocID="{E8C5EBEC-91E9-4588-83F7-DAD1C60D72CC}" presName="bgRect" presStyleLbl="bgShp" presStyleIdx="0" presStyleCnt="3"/>
      <dgm:spPr/>
    </dgm:pt>
    <dgm:pt modelId="{607A3C32-29D4-4C85-A68F-90D979E91B32}" type="pres">
      <dgm:prSet presAssocID="{E8C5EBEC-91E9-4588-83F7-DAD1C60D72C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E3C62522-736C-4F26-9C49-554CD6D1F064}" type="pres">
      <dgm:prSet presAssocID="{E8C5EBEC-91E9-4588-83F7-DAD1C60D72CC}" presName="spaceRect" presStyleCnt="0"/>
      <dgm:spPr/>
    </dgm:pt>
    <dgm:pt modelId="{2A86988F-1343-499E-A267-42907FE80D44}" type="pres">
      <dgm:prSet presAssocID="{E8C5EBEC-91E9-4588-83F7-DAD1C60D72CC}" presName="parTx" presStyleLbl="revTx" presStyleIdx="0" presStyleCnt="3">
        <dgm:presLayoutVars>
          <dgm:chMax val="0"/>
          <dgm:chPref val="0"/>
        </dgm:presLayoutVars>
      </dgm:prSet>
      <dgm:spPr/>
    </dgm:pt>
    <dgm:pt modelId="{B1EC0715-C9E4-481E-942D-00307ACEECE4}" type="pres">
      <dgm:prSet presAssocID="{7076BBD3-C2A0-4863-87FA-87A7B7E2E509}" presName="sibTrans" presStyleCnt="0"/>
      <dgm:spPr/>
    </dgm:pt>
    <dgm:pt modelId="{16542BBD-9718-421E-A129-0496EC035755}" type="pres">
      <dgm:prSet presAssocID="{E45CFEB6-8ADF-4308-96F1-07C8798F0BBA}" presName="compNode" presStyleCnt="0"/>
      <dgm:spPr/>
    </dgm:pt>
    <dgm:pt modelId="{3B54695A-2F6C-4119-BDAA-20E1705975E4}" type="pres">
      <dgm:prSet presAssocID="{E45CFEB6-8ADF-4308-96F1-07C8798F0BBA}" presName="bgRect" presStyleLbl="bgShp" presStyleIdx="1" presStyleCnt="3"/>
      <dgm:spPr/>
    </dgm:pt>
    <dgm:pt modelId="{0441E682-17EF-4F00-9B65-C774BD0C77A6}" type="pres">
      <dgm:prSet presAssocID="{E45CFEB6-8ADF-4308-96F1-07C8798F0BBA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326DE58F-42C1-4611-A05C-36CB1CEDDE1A}" type="pres">
      <dgm:prSet presAssocID="{E45CFEB6-8ADF-4308-96F1-07C8798F0BBA}" presName="spaceRect" presStyleCnt="0"/>
      <dgm:spPr/>
    </dgm:pt>
    <dgm:pt modelId="{6A74BAE8-09EE-4125-AE55-40A3169910C0}" type="pres">
      <dgm:prSet presAssocID="{E45CFEB6-8ADF-4308-96F1-07C8798F0BBA}" presName="parTx" presStyleLbl="revTx" presStyleIdx="1" presStyleCnt="3">
        <dgm:presLayoutVars>
          <dgm:chMax val="0"/>
          <dgm:chPref val="0"/>
        </dgm:presLayoutVars>
      </dgm:prSet>
      <dgm:spPr/>
    </dgm:pt>
    <dgm:pt modelId="{EA32016C-55B5-4956-BBAC-7631216808A7}" type="pres">
      <dgm:prSet presAssocID="{7A84F7FD-2098-402A-A080-5291DEFDA4F2}" presName="sibTrans" presStyleCnt="0"/>
      <dgm:spPr/>
    </dgm:pt>
    <dgm:pt modelId="{683885FB-AE25-48E0-98D6-02CD4B545A66}" type="pres">
      <dgm:prSet presAssocID="{C238C78A-A502-4A3E-9355-821FBC45535F}" presName="compNode" presStyleCnt="0"/>
      <dgm:spPr/>
    </dgm:pt>
    <dgm:pt modelId="{F7338D85-7F60-41D2-9D9D-0866697F7C45}" type="pres">
      <dgm:prSet presAssocID="{C238C78A-A502-4A3E-9355-821FBC45535F}" presName="bgRect" presStyleLbl="bgShp" presStyleIdx="2" presStyleCnt="3"/>
      <dgm:spPr/>
    </dgm:pt>
    <dgm:pt modelId="{3F26B1A9-E505-40BD-A522-1B384F6A916E}" type="pres">
      <dgm:prSet presAssocID="{C238C78A-A502-4A3E-9355-821FBC45535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8492BFD0-678D-46CF-BFA4-4D87EAA0DAF1}" type="pres">
      <dgm:prSet presAssocID="{C238C78A-A502-4A3E-9355-821FBC45535F}" presName="spaceRect" presStyleCnt="0"/>
      <dgm:spPr/>
    </dgm:pt>
    <dgm:pt modelId="{B80AABA4-128E-4A23-A5C9-948C4AA9F60E}" type="pres">
      <dgm:prSet presAssocID="{C238C78A-A502-4A3E-9355-821FBC45535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55A02C-8315-4527-ACFA-4070D2FAC428}" type="presOf" srcId="{E45CFEB6-8ADF-4308-96F1-07C8798F0BBA}" destId="{6A74BAE8-09EE-4125-AE55-40A3169910C0}" srcOrd="0" destOrd="0" presId="urn:microsoft.com/office/officeart/2018/2/layout/IconVerticalSolidList"/>
    <dgm:cxn modelId="{96580A99-1533-4494-971B-827718236DC1}" type="presOf" srcId="{E8C5EBEC-91E9-4588-83F7-DAD1C60D72CC}" destId="{2A86988F-1343-499E-A267-42907FE80D44}" srcOrd="0" destOrd="0" presId="urn:microsoft.com/office/officeart/2018/2/layout/IconVerticalSolidList"/>
    <dgm:cxn modelId="{3576349A-A6A1-4771-A7E3-82BA1FE88D16}" srcId="{BF112FF6-C0C7-434B-B2B3-78ECDF0F45B3}" destId="{C238C78A-A502-4A3E-9355-821FBC45535F}" srcOrd="2" destOrd="0" parTransId="{41A110F2-CEF3-4095-AD01-362364E7FA52}" sibTransId="{C1332028-AF3D-4371-ADFA-CDAA7E5C9607}"/>
    <dgm:cxn modelId="{2551AD9C-58D8-4098-B3A3-47ABBBFB1333}" type="presOf" srcId="{BF112FF6-C0C7-434B-B2B3-78ECDF0F45B3}" destId="{71A935E3-CA0B-4DBE-9ED6-566992281B2C}" srcOrd="0" destOrd="0" presId="urn:microsoft.com/office/officeart/2018/2/layout/IconVerticalSolidList"/>
    <dgm:cxn modelId="{B4160CB5-6418-4172-B1BD-06BC4BFB0F63}" type="presOf" srcId="{C238C78A-A502-4A3E-9355-821FBC45535F}" destId="{B80AABA4-128E-4A23-A5C9-948C4AA9F60E}" srcOrd="0" destOrd="0" presId="urn:microsoft.com/office/officeart/2018/2/layout/IconVerticalSolidList"/>
    <dgm:cxn modelId="{FF4976BC-9C18-452E-B559-10B64E871048}" srcId="{BF112FF6-C0C7-434B-B2B3-78ECDF0F45B3}" destId="{E8C5EBEC-91E9-4588-83F7-DAD1C60D72CC}" srcOrd="0" destOrd="0" parTransId="{412EC46A-F145-4503-8F09-1329BECAF233}" sibTransId="{7076BBD3-C2A0-4863-87FA-87A7B7E2E509}"/>
    <dgm:cxn modelId="{0BD0F3DA-8EE6-425E-8E2C-E49583D677CC}" srcId="{BF112FF6-C0C7-434B-B2B3-78ECDF0F45B3}" destId="{E45CFEB6-8ADF-4308-96F1-07C8798F0BBA}" srcOrd="1" destOrd="0" parTransId="{BC80EAE5-B8F7-4987-90B7-1C0DD6B47A29}" sibTransId="{7A84F7FD-2098-402A-A080-5291DEFDA4F2}"/>
    <dgm:cxn modelId="{71386B31-CBCA-426B-B62A-DC50721BA8C2}" type="presParOf" srcId="{71A935E3-CA0B-4DBE-9ED6-566992281B2C}" destId="{C7F5A619-6743-4F21-9AF8-43F6CFA0037E}" srcOrd="0" destOrd="0" presId="urn:microsoft.com/office/officeart/2018/2/layout/IconVerticalSolidList"/>
    <dgm:cxn modelId="{388DA907-6C5F-4EFC-BB4E-E9028B967CF9}" type="presParOf" srcId="{C7F5A619-6743-4F21-9AF8-43F6CFA0037E}" destId="{518529E0-745B-412A-9054-661C1AF269CE}" srcOrd="0" destOrd="0" presId="urn:microsoft.com/office/officeart/2018/2/layout/IconVerticalSolidList"/>
    <dgm:cxn modelId="{4CA0025C-C359-4FB4-ADB8-CECD6F941FCB}" type="presParOf" srcId="{C7F5A619-6743-4F21-9AF8-43F6CFA0037E}" destId="{607A3C32-29D4-4C85-A68F-90D979E91B32}" srcOrd="1" destOrd="0" presId="urn:microsoft.com/office/officeart/2018/2/layout/IconVerticalSolidList"/>
    <dgm:cxn modelId="{A5DBECA1-AD08-4ADD-AED1-C5626C84186D}" type="presParOf" srcId="{C7F5A619-6743-4F21-9AF8-43F6CFA0037E}" destId="{E3C62522-736C-4F26-9C49-554CD6D1F064}" srcOrd="2" destOrd="0" presId="urn:microsoft.com/office/officeart/2018/2/layout/IconVerticalSolidList"/>
    <dgm:cxn modelId="{3A09BD9B-4C23-45C3-B60D-9254C5FC31AD}" type="presParOf" srcId="{C7F5A619-6743-4F21-9AF8-43F6CFA0037E}" destId="{2A86988F-1343-499E-A267-42907FE80D44}" srcOrd="3" destOrd="0" presId="urn:microsoft.com/office/officeart/2018/2/layout/IconVerticalSolidList"/>
    <dgm:cxn modelId="{216EE1E7-EC96-471C-9875-5422842EFDC9}" type="presParOf" srcId="{71A935E3-CA0B-4DBE-9ED6-566992281B2C}" destId="{B1EC0715-C9E4-481E-942D-00307ACEECE4}" srcOrd="1" destOrd="0" presId="urn:microsoft.com/office/officeart/2018/2/layout/IconVerticalSolidList"/>
    <dgm:cxn modelId="{8D65AD7F-9E00-4A32-886B-8645587E68A1}" type="presParOf" srcId="{71A935E3-CA0B-4DBE-9ED6-566992281B2C}" destId="{16542BBD-9718-421E-A129-0496EC035755}" srcOrd="2" destOrd="0" presId="urn:microsoft.com/office/officeart/2018/2/layout/IconVerticalSolidList"/>
    <dgm:cxn modelId="{DA737F15-F502-42FA-8206-8D7FA47EF178}" type="presParOf" srcId="{16542BBD-9718-421E-A129-0496EC035755}" destId="{3B54695A-2F6C-4119-BDAA-20E1705975E4}" srcOrd="0" destOrd="0" presId="urn:microsoft.com/office/officeart/2018/2/layout/IconVerticalSolidList"/>
    <dgm:cxn modelId="{3FA30DA5-0A05-4ED0-BDC8-DA91D16F2E42}" type="presParOf" srcId="{16542BBD-9718-421E-A129-0496EC035755}" destId="{0441E682-17EF-4F00-9B65-C774BD0C77A6}" srcOrd="1" destOrd="0" presId="urn:microsoft.com/office/officeart/2018/2/layout/IconVerticalSolidList"/>
    <dgm:cxn modelId="{BD38769C-87F2-4D46-A646-93B367635BE5}" type="presParOf" srcId="{16542BBD-9718-421E-A129-0496EC035755}" destId="{326DE58F-42C1-4611-A05C-36CB1CEDDE1A}" srcOrd="2" destOrd="0" presId="urn:microsoft.com/office/officeart/2018/2/layout/IconVerticalSolidList"/>
    <dgm:cxn modelId="{CAF1259C-2718-43AA-991E-EE4BBA0FAB66}" type="presParOf" srcId="{16542BBD-9718-421E-A129-0496EC035755}" destId="{6A74BAE8-09EE-4125-AE55-40A3169910C0}" srcOrd="3" destOrd="0" presId="urn:microsoft.com/office/officeart/2018/2/layout/IconVerticalSolidList"/>
    <dgm:cxn modelId="{74E2EAAA-EC1B-4E4A-8D47-F2A0D1E218E9}" type="presParOf" srcId="{71A935E3-CA0B-4DBE-9ED6-566992281B2C}" destId="{EA32016C-55B5-4956-BBAC-7631216808A7}" srcOrd="3" destOrd="0" presId="urn:microsoft.com/office/officeart/2018/2/layout/IconVerticalSolidList"/>
    <dgm:cxn modelId="{6D1A8446-F3F3-4A98-9251-BBEE789A587D}" type="presParOf" srcId="{71A935E3-CA0B-4DBE-9ED6-566992281B2C}" destId="{683885FB-AE25-48E0-98D6-02CD4B545A66}" srcOrd="4" destOrd="0" presId="urn:microsoft.com/office/officeart/2018/2/layout/IconVerticalSolidList"/>
    <dgm:cxn modelId="{39DAB133-FBB7-4B1C-AB1D-7C4C2EBA51A9}" type="presParOf" srcId="{683885FB-AE25-48E0-98D6-02CD4B545A66}" destId="{F7338D85-7F60-41D2-9D9D-0866697F7C45}" srcOrd="0" destOrd="0" presId="urn:microsoft.com/office/officeart/2018/2/layout/IconVerticalSolidList"/>
    <dgm:cxn modelId="{8E62A3A4-D841-4631-9E0F-7A768FDBBB68}" type="presParOf" srcId="{683885FB-AE25-48E0-98D6-02CD4B545A66}" destId="{3F26B1A9-E505-40BD-A522-1B384F6A916E}" srcOrd="1" destOrd="0" presId="urn:microsoft.com/office/officeart/2018/2/layout/IconVerticalSolidList"/>
    <dgm:cxn modelId="{82645D65-FDD2-4303-963D-8A1117DC0CD6}" type="presParOf" srcId="{683885FB-AE25-48E0-98D6-02CD4B545A66}" destId="{8492BFD0-678D-46CF-BFA4-4D87EAA0DAF1}" srcOrd="2" destOrd="0" presId="urn:microsoft.com/office/officeart/2018/2/layout/IconVerticalSolidList"/>
    <dgm:cxn modelId="{17229181-1D69-4552-BA65-1170C1B26316}" type="presParOf" srcId="{683885FB-AE25-48E0-98D6-02CD4B545A66}" destId="{B80AABA4-128E-4A23-A5C9-948C4AA9F6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7D60F37-A6B8-4B03-989D-6A10A5C4EBA2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32F3C07-53A6-437A-8BA0-99835C16172D}">
      <dgm:prSet/>
      <dgm:spPr/>
      <dgm:t>
        <a:bodyPr/>
        <a:lstStyle/>
        <a:p>
          <a:r>
            <a:rPr lang="en-GB" b="1"/>
            <a:t>Authorship Redefined:</a:t>
          </a:r>
          <a:r>
            <a:rPr lang="en-GB"/>
            <a:t> Ownership is now seen as controlling how AI is used to make meaning.</a:t>
          </a:r>
          <a:endParaRPr lang="en-US"/>
        </a:p>
      </dgm:t>
    </dgm:pt>
    <dgm:pt modelId="{7812BB02-823D-4CDF-8D5A-65479FDC5528}" type="parTrans" cxnId="{3E4D6AEC-EBAB-45BF-B465-7F4C1795D647}">
      <dgm:prSet/>
      <dgm:spPr/>
      <dgm:t>
        <a:bodyPr/>
        <a:lstStyle/>
        <a:p>
          <a:endParaRPr lang="en-US"/>
        </a:p>
      </dgm:t>
    </dgm:pt>
    <dgm:pt modelId="{E5130CBF-1A70-483D-A225-DC897D1351B9}" type="sibTrans" cxnId="{3E4D6AEC-EBAB-45BF-B465-7F4C1795D647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5CB6D48C-20AC-477B-A3FE-2A6C27570BBC}">
      <dgm:prSet/>
      <dgm:spPr/>
      <dgm:t>
        <a:bodyPr/>
        <a:lstStyle/>
        <a:p>
          <a:r>
            <a:rPr lang="en-GB" b="1"/>
            <a:t>Transformed Agency:</a:t>
          </a:r>
          <a:r>
            <a:rPr lang="en-GB"/>
            <a:t> Students are not passive users but active managers of AI support within their ZPD.</a:t>
          </a:r>
          <a:endParaRPr lang="en-US"/>
        </a:p>
      </dgm:t>
    </dgm:pt>
    <dgm:pt modelId="{876F6713-C891-46C5-8432-2317A5F2086A}" type="parTrans" cxnId="{B5AF81BA-FC1A-4826-AFE2-0966B627D93C}">
      <dgm:prSet/>
      <dgm:spPr/>
      <dgm:t>
        <a:bodyPr/>
        <a:lstStyle/>
        <a:p>
          <a:endParaRPr lang="en-US"/>
        </a:p>
      </dgm:t>
    </dgm:pt>
    <dgm:pt modelId="{4DD9F8B9-6850-4BB7-AF55-27515E21394D}" type="sibTrans" cxnId="{B5AF81BA-FC1A-4826-AFE2-0966B627D93C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5171EF8A-1EFE-4FAB-99C9-E2D29D85EEA2}">
      <dgm:prSet/>
      <dgm:spPr/>
      <dgm:t>
        <a:bodyPr/>
        <a:lstStyle/>
        <a:p>
          <a:r>
            <a:rPr lang="en-GB" b="1"/>
            <a:t>Critical Engagement:</a:t>
          </a:r>
          <a:r>
            <a:rPr lang="en-GB"/>
            <a:t> Dependency is viewed as a transitional developmental phase rather than a fixed outcome.</a:t>
          </a:r>
          <a:endParaRPr lang="en-US"/>
        </a:p>
      </dgm:t>
    </dgm:pt>
    <dgm:pt modelId="{D10803C5-A323-48E0-8814-4A6932AA1D2C}" type="parTrans" cxnId="{026782AA-A3A4-41F0-8A6E-284CA4E1F333}">
      <dgm:prSet/>
      <dgm:spPr/>
      <dgm:t>
        <a:bodyPr/>
        <a:lstStyle/>
        <a:p>
          <a:endParaRPr lang="en-US"/>
        </a:p>
      </dgm:t>
    </dgm:pt>
    <dgm:pt modelId="{411C8063-1943-4799-94CA-B18E56654094}" type="sibTrans" cxnId="{026782AA-A3A4-41F0-8A6E-284CA4E1F333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C5804610-1ADC-4248-9CBA-31115B265CD6}" type="pres">
      <dgm:prSet presAssocID="{E7D60F37-A6B8-4B03-989D-6A10A5C4EBA2}" presName="Name0" presStyleCnt="0">
        <dgm:presLayoutVars>
          <dgm:animLvl val="lvl"/>
          <dgm:resizeHandles val="exact"/>
        </dgm:presLayoutVars>
      </dgm:prSet>
      <dgm:spPr/>
    </dgm:pt>
    <dgm:pt modelId="{A1AC97B5-BEF5-427B-A618-B590BA05F872}" type="pres">
      <dgm:prSet presAssocID="{932F3C07-53A6-437A-8BA0-99835C16172D}" presName="compositeNode" presStyleCnt="0">
        <dgm:presLayoutVars>
          <dgm:bulletEnabled val="1"/>
        </dgm:presLayoutVars>
      </dgm:prSet>
      <dgm:spPr/>
    </dgm:pt>
    <dgm:pt modelId="{5B705AE3-0548-4C25-8C1D-85B68404ED3A}" type="pres">
      <dgm:prSet presAssocID="{932F3C07-53A6-437A-8BA0-99835C16172D}" presName="bgRect" presStyleLbl="bgAccFollowNode1" presStyleIdx="0" presStyleCnt="3"/>
      <dgm:spPr/>
    </dgm:pt>
    <dgm:pt modelId="{6ED8F96A-8608-4FED-86F1-B12E792BCBEC}" type="pres">
      <dgm:prSet presAssocID="{E5130CBF-1A70-483D-A225-DC897D1351B9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EECB9582-8380-4E48-944D-A78D3FAD8026}" type="pres">
      <dgm:prSet presAssocID="{932F3C07-53A6-437A-8BA0-99835C16172D}" presName="bottomLine" presStyleLbl="alignNode1" presStyleIdx="1" presStyleCnt="6">
        <dgm:presLayoutVars/>
      </dgm:prSet>
      <dgm:spPr/>
    </dgm:pt>
    <dgm:pt modelId="{60C62FFF-0775-4B60-95F5-2039B823C2F5}" type="pres">
      <dgm:prSet presAssocID="{932F3C07-53A6-437A-8BA0-99835C16172D}" presName="nodeText" presStyleLbl="bgAccFollowNode1" presStyleIdx="0" presStyleCnt="3">
        <dgm:presLayoutVars>
          <dgm:bulletEnabled val="1"/>
        </dgm:presLayoutVars>
      </dgm:prSet>
      <dgm:spPr/>
    </dgm:pt>
    <dgm:pt modelId="{23551952-2430-4AF4-B331-E966F9659901}" type="pres">
      <dgm:prSet presAssocID="{E5130CBF-1A70-483D-A225-DC897D1351B9}" presName="sibTrans" presStyleCnt="0"/>
      <dgm:spPr/>
    </dgm:pt>
    <dgm:pt modelId="{408255BA-DB8C-44DA-9739-D9348B8E06A1}" type="pres">
      <dgm:prSet presAssocID="{5CB6D48C-20AC-477B-A3FE-2A6C27570BBC}" presName="compositeNode" presStyleCnt="0">
        <dgm:presLayoutVars>
          <dgm:bulletEnabled val="1"/>
        </dgm:presLayoutVars>
      </dgm:prSet>
      <dgm:spPr/>
    </dgm:pt>
    <dgm:pt modelId="{3CFB8C9B-B7E2-415B-9FEF-AE79E3DC7D62}" type="pres">
      <dgm:prSet presAssocID="{5CB6D48C-20AC-477B-A3FE-2A6C27570BBC}" presName="bgRect" presStyleLbl="bgAccFollowNode1" presStyleIdx="1" presStyleCnt="3"/>
      <dgm:spPr/>
    </dgm:pt>
    <dgm:pt modelId="{A238F2FA-03AC-419A-9F02-C04E16C55A9C}" type="pres">
      <dgm:prSet presAssocID="{4DD9F8B9-6850-4BB7-AF55-27515E21394D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A7FB9EE1-37C6-4C59-837B-F87D04F09D47}" type="pres">
      <dgm:prSet presAssocID="{5CB6D48C-20AC-477B-A3FE-2A6C27570BBC}" presName="bottomLine" presStyleLbl="alignNode1" presStyleIdx="3" presStyleCnt="6">
        <dgm:presLayoutVars/>
      </dgm:prSet>
      <dgm:spPr/>
    </dgm:pt>
    <dgm:pt modelId="{1B696FB2-6392-48AB-99B9-49181D1D60CD}" type="pres">
      <dgm:prSet presAssocID="{5CB6D48C-20AC-477B-A3FE-2A6C27570BBC}" presName="nodeText" presStyleLbl="bgAccFollowNode1" presStyleIdx="1" presStyleCnt="3">
        <dgm:presLayoutVars>
          <dgm:bulletEnabled val="1"/>
        </dgm:presLayoutVars>
      </dgm:prSet>
      <dgm:spPr/>
    </dgm:pt>
    <dgm:pt modelId="{D22A0052-9B2D-48D3-A446-971F851C307D}" type="pres">
      <dgm:prSet presAssocID="{4DD9F8B9-6850-4BB7-AF55-27515E21394D}" presName="sibTrans" presStyleCnt="0"/>
      <dgm:spPr/>
    </dgm:pt>
    <dgm:pt modelId="{030FE3DB-455D-488E-89D5-9470A6176EA1}" type="pres">
      <dgm:prSet presAssocID="{5171EF8A-1EFE-4FAB-99C9-E2D29D85EEA2}" presName="compositeNode" presStyleCnt="0">
        <dgm:presLayoutVars>
          <dgm:bulletEnabled val="1"/>
        </dgm:presLayoutVars>
      </dgm:prSet>
      <dgm:spPr/>
    </dgm:pt>
    <dgm:pt modelId="{A2A5D3F5-28B4-49BA-A619-86C1990051BB}" type="pres">
      <dgm:prSet presAssocID="{5171EF8A-1EFE-4FAB-99C9-E2D29D85EEA2}" presName="bgRect" presStyleLbl="bgAccFollowNode1" presStyleIdx="2" presStyleCnt="3"/>
      <dgm:spPr/>
    </dgm:pt>
    <dgm:pt modelId="{224DCF39-9032-43E2-9101-7E665A5944A7}" type="pres">
      <dgm:prSet presAssocID="{411C8063-1943-4799-94CA-B18E56654094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A3528464-02AC-446F-B014-08D543494B23}" type="pres">
      <dgm:prSet presAssocID="{5171EF8A-1EFE-4FAB-99C9-E2D29D85EEA2}" presName="bottomLine" presStyleLbl="alignNode1" presStyleIdx="5" presStyleCnt="6">
        <dgm:presLayoutVars/>
      </dgm:prSet>
      <dgm:spPr/>
    </dgm:pt>
    <dgm:pt modelId="{3C53DEC5-3FA5-4069-BEA5-E4A91F845F1C}" type="pres">
      <dgm:prSet presAssocID="{5171EF8A-1EFE-4FAB-99C9-E2D29D85EEA2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91A09066-7867-4B43-AAA7-9AA6C5AB574F}" type="presOf" srcId="{E5130CBF-1A70-483D-A225-DC897D1351B9}" destId="{6ED8F96A-8608-4FED-86F1-B12E792BCBEC}" srcOrd="0" destOrd="0" presId="urn:microsoft.com/office/officeart/2016/7/layout/BasicLinearProcessNumbered"/>
    <dgm:cxn modelId="{CBCE2E49-0763-4637-8B06-BD4D5D0A6357}" type="presOf" srcId="{932F3C07-53A6-437A-8BA0-99835C16172D}" destId="{60C62FFF-0775-4B60-95F5-2039B823C2F5}" srcOrd="1" destOrd="0" presId="urn:microsoft.com/office/officeart/2016/7/layout/BasicLinearProcessNumbered"/>
    <dgm:cxn modelId="{AD32FA6E-7742-4A22-AF97-51EF31F08519}" type="presOf" srcId="{411C8063-1943-4799-94CA-B18E56654094}" destId="{224DCF39-9032-43E2-9101-7E665A5944A7}" srcOrd="0" destOrd="0" presId="urn:microsoft.com/office/officeart/2016/7/layout/BasicLinearProcessNumbered"/>
    <dgm:cxn modelId="{AE512471-3EB0-4BA7-A29A-1F58B6F5D5F5}" type="presOf" srcId="{5171EF8A-1EFE-4FAB-99C9-E2D29D85EEA2}" destId="{3C53DEC5-3FA5-4069-BEA5-E4A91F845F1C}" srcOrd="1" destOrd="0" presId="urn:microsoft.com/office/officeart/2016/7/layout/BasicLinearProcessNumbered"/>
    <dgm:cxn modelId="{B81C6D79-8DA7-4195-8948-E9EF0E9DA4ED}" type="presOf" srcId="{4DD9F8B9-6850-4BB7-AF55-27515E21394D}" destId="{A238F2FA-03AC-419A-9F02-C04E16C55A9C}" srcOrd="0" destOrd="0" presId="urn:microsoft.com/office/officeart/2016/7/layout/BasicLinearProcessNumbered"/>
    <dgm:cxn modelId="{EE92297C-5C4A-4468-B714-14768B5A88F2}" type="presOf" srcId="{932F3C07-53A6-437A-8BA0-99835C16172D}" destId="{5B705AE3-0548-4C25-8C1D-85B68404ED3A}" srcOrd="0" destOrd="0" presId="urn:microsoft.com/office/officeart/2016/7/layout/BasicLinearProcessNumbered"/>
    <dgm:cxn modelId="{11DB9D7F-E9B2-40EC-9718-6D8EEB4F8406}" type="presOf" srcId="{5171EF8A-1EFE-4FAB-99C9-E2D29D85EEA2}" destId="{A2A5D3F5-28B4-49BA-A619-86C1990051BB}" srcOrd="0" destOrd="0" presId="urn:microsoft.com/office/officeart/2016/7/layout/BasicLinearProcessNumbered"/>
    <dgm:cxn modelId="{AE8BF691-163D-41E3-BE85-7ACA20860FBD}" type="presOf" srcId="{E7D60F37-A6B8-4B03-989D-6A10A5C4EBA2}" destId="{C5804610-1ADC-4248-9CBA-31115B265CD6}" srcOrd="0" destOrd="0" presId="urn:microsoft.com/office/officeart/2016/7/layout/BasicLinearProcessNumbered"/>
    <dgm:cxn modelId="{026782AA-A3A4-41F0-8A6E-284CA4E1F333}" srcId="{E7D60F37-A6B8-4B03-989D-6A10A5C4EBA2}" destId="{5171EF8A-1EFE-4FAB-99C9-E2D29D85EEA2}" srcOrd="2" destOrd="0" parTransId="{D10803C5-A323-48E0-8814-4A6932AA1D2C}" sibTransId="{411C8063-1943-4799-94CA-B18E56654094}"/>
    <dgm:cxn modelId="{B5AF81BA-FC1A-4826-AFE2-0966B627D93C}" srcId="{E7D60F37-A6B8-4B03-989D-6A10A5C4EBA2}" destId="{5CB6D48C-20AC-477B-A3FE-2A6C27570BBC}" srcOrd="1" destOrd="0" parTransId="{876F6713-C891-46C5-8432-2317A5F2086A}" sibTransId="{4DD9F8B9-6850-4BB7-AF55-27515E21394D}"/>
    <dgm:cxn modelId="{642F91DE-B6F6-4DEB-BF66-53E055F0F729}" type="presOf" srcId="{5CB6D48C-20AC-477B-A3FE-2A6C27570BBC}" destId="{1B696FB2-6392-48AB-99B9-49181D1D60CD}" srcOrd="1" destOrd="0" presId="urn:microsoft.com/office/officeart/2016/7/layout/BasicLinearProcessNumbered"/>
    <dgm:cxn modelId="{3E4D6AEC-EBAB-45BF-B465-7F4C1795D647}" srcId="{E7D60F37-A6B8-4B03-989D-6A10A5C4EBA2}" destId="{932F3C07-53A6-437A-8BA0-99835C16172D}" srcOrd="0" destOrd="0" parTransId="{7812BB02-823D-4CDF-8D5A-65479FDC5528}" sibTransId="{E5130CBF-1A70-483D-A225-DC897D1351B9}"/>
    <dgm:cxn modelId="{D3928DFD-A68F-4ED3-987F-1ECB453A625A}" type="presOf" srcId="{5CB6D48C-20AC-477B-A3FE-2A6C27570BBC}" destId="{3CFB8C9B-B7E2-415B-9FEF-AE79E3DC7D62}" srcOrd="0" destOrd="0" presId="urn:microsoft.com/office/officeart/2016/7/layout/BasicLinearProcessNumbered"/>
    <dgm:cxn modelId="{C2A29982-8237-4058-BB3C-F0F5EA1FE2C5}" type="presParOf" srcId="{C5804610-1ADC-4248-9CBA-31115B265CD6}" destId="{A1AC97B5-BEF5-427B-A618-B590BA05F872}" srcOrd="0" destOrd="0" presId="urn:microsoft.com/office/officeart/2016/7/layout/BasicLinearProcessNumbered"/>
    <dgm:cxn modelId="{7334168F-95AC-46B5-A5FF-C893F7719802}" type="presParOf" srcId="{A1AC97B5-BEF5-427B-A618-B590BA05F872}" destId="{5B705AE3-0548-4C25-8C1D-85B68404ED3A}" srcOrd="0" destOrd="0" presId="urn:microsoft.com/office/officeart/2016/7/layout/BasicLinearProcessNumbered"/>
    <dgm:cxn modelId="{5DA77B6A-630D-4067-AF1A-4E346EA1990D}" type="presParOf" srcId="{A1AC97B5-BEF5-427B-A618-B590BA05F872}" destId="{6ED8F96A-8608-4FED-86F1-B12E792BCBEC}" srcOrd="1" destOrd="0" presId="urn:microsoft.com/office/officeart/2016/7/layout/BasicLinearProcessNumbered"/>
    <dgm:cxn modelId="{EF14FA22-7062-49CF-B851-4DAD05DC6C59}" type="presParOf" srcId="{A1AC97B5-BEF5-427B-A618-B590BA05F872}" destId="{EECB9582-8380-4E48-944D-A78D3FAD8026}" srcOrd="2" destOrd="0" presId="urn:microsoft.com/office/officeart/2016/7/layout/BasicLinearProcessNumbered"/>
    <dgm:cxn modelId="{8C7CE80F-531C-471C-AAD5-5B26F4520196}" type="presParOf" srcId="{A1AC97B5-BEF5-427B-A618-B590BA05F872}" destId="{60C62FFF-0775-4B60-95F5-2039B823C2F5}" srcOrd="3" destOrd="0" presId="urn:microsoft.com/office/officeart/2016/7/layout/BasicLinearProcessNumbered"/>
    <dgm:cxn modelId="{59701A8E-6895-4705-834B-FECC696B1F0C}" type="presParOf" srcId="{C5804610-1ADC-4248-9CBA-31115B265CD6}" destId="{23551952-2430-4AF4-B331-E966F9659901}" srcOrd="1" destOrd="0" presId="urn:microsoft.com/office/officeart/2016/7/layout/BasicLinearProcessNumbered"/>
    <dgm:cxn modelId="{0CAC1166-1FA9-4154-8EDC-25B68B854B42}" type="presParOf" srcId="{C5804610-1ADC-4248-9CBA-31115B265CD6}" destId="{408255BA-DB8C-44DA-9739-D9348B8E06A1}" srcOrd="2" destOrd="0" presId="urn:microsoft.com/office/officeart/2016/7/layout/BasicLinearProcessNumbered"/>
    <dgm:cxn modelId="{7FAC1BC2-6B4D-4DB9-B76B-9A445EFD067B}" type="presParOf" srcId="{408255BA-DB8C-44DA-9739-D9348B8E06A1}" destId="{3CFB8C9B-B7E2-415B-9FEF-AE79E3DC7D62}" srcOrd="0" destOrd="0" presId="urn:microsoft.com/office/officeart/2016/7/layout/BasicLinearProcessNumbered"/>
    <dgm:cxn modelId="{07609140-15CD-4778-917E-8057AD5259FE}" type="presParOf" srcId="{408255BA-DB8C-44DA-9739-D9348B8E06A1}" destId="{A238F2FA-03AC-419A-9F02-C04E16C55A9C}" srcOrd="1" destOrd="0" presId="urn:microsoft.com/office/officeart/2016/7/layout/BasicLinearProcessNumbered"/>
    <dgm:cxn modelId="{C6BE5B32-4559-42EC-B657-2FD409257E28}" type="presParOf" srcId="{408255BA-DB8C-44DA-9739-D9348B8E06A1}" destId="{A7FB9EE1-37C6-4C59-837B-F87D04F09D47}" srcOrd="2" destOrd="0" presId="urn:microsoft.com/office/officeart/2016/7/layout/BasicLinearProcessNumbered"/>
    <dgm:cxn modelId="{6B672308-A423-4947-AE5E-BCCB86A3B6A3}" type="presParOf" srcId="{408255BA-DB8C-44DA-9739-D9348B8E06A1}" destId="{1B696FB2-6392-48AB-99B9-49181D1D60CD}" srcOrd="3" destOrd="0" presId="urn:microsoft.com/office/officeart/2016/7/layout/BasicLinearProcessNumbered"/>
    <dgm:cxn modelId="{F13065E0-E160-4079-BFBB-402BD8268856}" type="presParOf" srcId="{C5804610-1ADC-4248-9CBA-31115B265CD6}" destId="{D22A0052-9B2D-48D3-A446-971F851C307D}" srcOrd="3" destOrd="0" presId="urn:microsoft.com/office/officeart/2016/7/layout/BasicLinearProcessNumbered"/>
    <dgm:cxn modelId="{50E536A4-58C5-478D-B704-0156A547B698}" type="presParOf" srcId="{C5804610-1ADC-4248-9CBA-31115B265CD6}" destId="{030FE3DB-455D-488E-89D5-9470A6176EA1}" srcOrd="4" destOrd="0" presId="urn:microsoft.com/office/officeart/2016/7/layout/BasicLinearProcessNumbered"/>
    <dgm:cxn modelId="{C8C5868C-E7D4-4147-B833-F204358223E9}" type="presParOf" srcId="{030FE3DB-455D-488E-89D5-9470A6176EA1}" destId="{A2A5D3F5-28B4-49BA-A619-86C1990051BB}" srcOrd="0" destOrd="0" presId="urn:microsoft.com/office/officeart/2016/7/layout/BasicLinearProcessNumbered"/>
    <dgm:cxn modelId="{8681BEF7-2F55-431E-83A1-586899EDF2A2}" type="presParOf" srcId="{030FE3DB-455D-488E-89D5-9470A6176EA1}" destId="{224DCF39-9032-43E2-9101-7E665A5944A7}" srcOrd="1" destOrd="0" presId="urn:microsoft.com/office/officeart/2016/7/layout/BasicLinearProcessNumbered"/>
    <dgm:cxn modelId="{E9B9D493-A3E5-4ECA-8D64-835ACD5F02E8}" type="presParOf" srcId="{030FE3DB-455D-488E-89D5-9470A6176EA1}" destId="{A3528464-02AC-446F-B014-08D543494B23}" srcOrd="2" destOrd="0" presId="urn:microsoft.com/office/officeart/2016/7/layout/BasicLinearProcessNumbered"/>
    <dgm:cxn modelId="{F0508047-2EA3-4679-95FA-428901BDD456}" type="presParOf" srcId="{030FE3DB-455D-488E-89D5-9470A6176EA1}" destId="{3C53DEC5-3FA5-4069-BEA5-E4A91F845F1C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10B74CA-FA52-49ED-AB7F-DFCDFDB143D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D38C61E-8FC2-4BDA-BD1A-0907A7B9187D}">
      <dgm:prSet custT="1"/>
      <dgm:spPr/>
      <dgm:t>
        <a:bodyPr/>
        <a:lstStyle/>
        <a:p>
          <a:r>
            <a:rPr lang="en-GB" sz="2500" b="1"/>
            <a:t>For Instructors:</a:t>
          </a:r>
          <a:r>
            <a:rPr lang="en-GB" sz="2500"/>
            <a:t> Shift from "banning" to "critical integration" (e.g., analyzing AI-generated texts for weaknesses).</a:t>
          </a:r>
          <a:endParaRPr lang="en-US" sz="2500"/>
        </a:p>
      </dgm:t>
    </dgm:pt>
    <dgm:pt modelId="{0DC1F521-D5CC-44FB-AEC0-8B5924A6EB22}" type="parTrans" cxnId="{11177138-3FDB-4DDF-81E6-E96499F37F12}">
      <dgm:prSet/>
      <dgm:spPr/>
      <dgm:t>
        <a:bodyPr/>
        <a:lstStyle/>
        <a:p>
          <a:endParaRPr lang="en-US" sz="2500"/>
        </a:p>
      </dgm:t>
    </dgm:pt>
    <dgm:pt modelId="{E9787C85-9914-49A7-96EF-1C0C6ECD82DF}" type="sibTrans" cxnId="{11177138-3FDB-4DDF-81E6-E96499F37F12}">
      <dgm:prSet/>
      <dgm:spPr/>
      <dgm:t>
        <a:bodyPr/>
        <a:lstStyle/>
        <a:p>
          <a:endParaRPr lang="en-US" sz="2500"/>
        </a:p>
      </dgm:t>
    </dgm:pt>
    <dgm:pt modelId="{6CC2277C-9964-4C79-9529-F675052A5535}">
      <dgm:prSet custT="1"/>
      <dgm:spPr/>
      <dgm:t>
        <a:bodyPr/>
        <a:lstStyle/>
        <a:p>
          <a:r>
            <a:rPr lang="en-GB" sz="2500" b="1"/>
            <a:t>Activity Design:</a:t>
          </a:r>
          <a:r>
            <a:rPr lang="en-GB" sz="2500"/>
            <a:t> Use AI for brainstorming/outlining, then require independent completion of writing tasks to prevent over-reliance.</a:t>
          </a:r>
          <a:endParaRPr lang="en-US" sz="2500"/>
        </a:p>
      </dgm:t>
    </dgm:pt>
    <dgm:pt modelId="{BCCA6C52-F29D-4353-B87A-C84710BFA7D2}" type="parTrans" cxnId="{90A71D40-C159-4116-BEBA-1CEB754972B6}">
      <dgm:prSet/>
      <dgm:spPr/>
      <dgm:t>
        <a:bodyPr/>
        <a:lstStyle/>
        <a:p>
          <a:endParaRPr lang="en-US" sz="2500"/>
        </a:p>
      </dgm:t>
    </dgm:pt>
    <dgm:pt modelId="{E69A061B-FEEB-49F8-AB71-9140BC351E54}" type="sibTrans" cxnId="{90A71D40-C159-4116-BEBA-1CEB754972B6}">
      <dgm:prSet/>
      <dgm:spPr/>
      <dgm:t>
        <a:bodyPr/>
        <a:lstStyle/>
        <a:p>
          <a:endParaRPr lang="en-US" sz="2500"/>
        </a:p>
      </dgm:t>
    </dgm:pt>
    <dgm:pt modelId="{44070625-C2C4-43DA-BE6E-33E9962D768C}">
      <dgm:prSet custT="1"/>
      <dgm:spPr/>
      <dgm:t>
        <a:bodyPr/>
        <a:lstStyle/>
        <a:p>
          <a:r>
            <a:rPr lang="en-GB" sz="2500" b="1" dirty="0"/>
            <a:t>Policy:</a:t>
          </a:r>
          <a:r>
            <a:rPr lang="en-GB" sz="2500" dirty="0"/>
            <a:t> Universities need clear, context-sensitive guidelines on acceptable vs. unacceptable practices.</a:t>
          </a:r>
          <a:endParaRPr lang="en-US" sz="2500" dirty="0"/>
        </a:p>
      </dgm:t>
    </dgm:pt>
    <dgm:pt modelId="{727A425A-6628-4472-858C-C55C885D12B1}" type="parTrans" cxnId="{916E2BDE-C798-49A2-B170-C24EB3C51E6E}">
      <dgm:prSet/>
      <dgm:spPr/>
      <dgm:t>
        <a:bodyPr/>
        <a:lstStyle/>
        <a:p>
          <a:endParaRPr lang="en-US" sz="2500"/>
        </a:p>
      </dgm:t>
    </dgm:pt>
    <dgm:pt modelId="{E5833DBE-3480-4D48-ABAB-E6E206F95CAA}" type="sibTrans" cxnId="{916E2BDE-C798-49A2-B170-C24EB3C51E6E}">
      <dgm:prSet/>
      <dgm:spPr/>
      <dgm:t>
        <a:bodyPr/>
        <a:lstStyle/>
        <a:p>
          <a:endParaRPr lang="en-US" sz="2500"/>
        </a:p>
      </dgm:t>
    </dgm:pt>
    <dgm:pt modelId="{04AED8EF-3F8D-40AF-A966-7277954FF180}" type="pres">
      <dgm:prSet presAssocID="{410B74CA-FA52-49ED-AB7F-DFCDFDB143D3}" presName="root" presStyleCnt="0">
        <dgm:presLayoutVars>
          <dgm:dir/>
          <dgm:resizeHandles val="exact"/>
        </dgm:presLayoutVars>
      </dgm:prSet>
      <dgm:spPr/>
    </dgm:pt>
    <dgm:pt modelId="{5013B3FB-CA2B-44BD-A9D0-61C65DA9BAAE}" type="pres">
      <dgm:prSet presAssocID="{DD38C61E-8FC2-4BDA-BD1A-0907A7B9187D}" presName="compNode" presStyleCnt="0"/>
      <dgm:spPr/>
    </dgm:pt>
    <dgm:pt modelId="{34215458-A52F-43D7-9876-7EF502AC5EF5}" type="pres">
      <dgm:prSet presAssocID="{DD38C61E-8FC2-4BDA-BD1A-0907A7B9187D}" presName="bgRect" presStyleLbl="bgShp" presStyleIdx="0" presStyleCnt="3"/>
      <dgm:spPr/>
    </dgm:pt>
    <dgm:pt modelId="{A4C091B5-F5F6-4F82-8737-9DB08BF847EB}" type="pres">
      <dgm:prSet presAssocID="{DD38C61E-8FC2-4BDA-BD1A-0907A7B9187D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50D31A18-8DBF-4CFC-8189-A465C8D52D03}" type="pres">
      <dgm:prSet presAssocID="{DD38C61E-8FC2-4BDA-BD1A-0907A7B9187D}" presName="spaceRect" presStyleCnt="0"/>
      <dgm:spPr/>
    </dgm:pt>
    <dgm:pt modelId="{2D179BFF-166F-47EE-B38F-EDE49117C90D}" type="pres">
      <dgm:prSet presAssocID="{DD38C61E-8FC2-4BDA-BD1A-0907A7B9187D}" presName="parTx" presStyleLbl="revTx" presStyleIdx="0" presStyleCnt="3">
        <dgm:presLayoutVars>
          <dgm:chMax val="0"/>
          <dgm:chPref val="0"/>
        </dgm:presLayoutVars>
      </dgm:prSet>
      <dgm:spPr/>
    </dgm:pt>
    <dgm:pt modelId="{CAF8A6BD-4330-4E3B-9363-608709A97118}" type="pres">
      <dgm:prSet presAssocID="{E9787C85-9914-49A7-96EF-1C0C6ECD82DF}" presName="sibTrans" presStyleCnt="0"/>
      <dgm:spPr/>
    </dgm:pt>
    <dgm:pt modelId="{3EA57714-971B-42AE-BA45-C8BE6667FF86}" type="pres">
      <dgm:prSet presAssocID="{6CC2277C-9964-4C79-9529-F675052A5535}" presName="compNode" presStyleCnt="0"/>
      <dgm:spPr/>
    </dgm:pt>
    <dgm:pt modelId="{87DA91B8-9D0E-4C15-A9E5-FE8260505070}" type="pres">
      <dgm:prSet presAssocID="{6CC2277C-9964-4C79-9529-F675052A5535}" presName="bgRect" presStyleLbl="bgShp" presStyleIdx="1" presStyleCnt="3"/>
      <dgm:spPr/>
    </dgm:pt>
    <dgm:pt modelId="{A4C57479-642A-46CE-B816-5BDAFCE2BAE3}" type="pres">
      <dgm:prSet presAssocID="{6CC2277C-9964-4C79-9529-F675052A5535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D08B5CE-B975-4C70-A8A4-5F631E208834}" type="pres">
      <dgm:prSet presAssocID="{6CC2277C-9964-4C79-9529-F675052A5535}" presName="spaceRect" presStyleCnt="0"/>
      <dgm:spPr/>
    </dgm:pt>
    <dgm:pt modelId="{65931BEC-5FE1-4EFE-A538-66A7BA76BD6D}" type="pres">
      <dgm:prSet presAssocID="{6CC2277C-9964-4C79-9529-F675052A5535}" presName="parTx" presStyleLbl="revTx" presStyleIdx="1" presStyleCnt="3">
        <dgm:presLayoutVars>
          <dgm:chMax val="0"/>
          <dgm:chPref val="0"/>
        </dgm:presLayoutVars>
      </dgm:prSet>
      <dgm:spPr/>
    </dgm:pt>
    <dgm:pt modelId="{0BD64FCF-D244-45E7-9A98-423AA5732A00}" type="pres">
      <dgm:prSet presAssocID="{E69A061B-FEEB-49F8-AB71-9140BC351E54}" presName="sibTrans" presStyleCnt="0"/>
      <dgm:spPr/>
    </dgm:pt>
    <dgm:pt modelId="{CAA9BC54-9453-4210-9941-3CAD5A4A645C}" type="pres">
      <dgm:prSet presAssocID="{44070625-C2C4-43DA-BE6E-33E9962D768C}" presName="compNode" presStyleCnt="0"/>
      <dgm:spPr/>
    </dgm:pt>
    <dgm:pt modelId="{AA90D458-CAFE-4CB0-9DE8-B40AB909A857}" type="pres">
      <dgm:prSet presAssocID="{44070625-C2C4-43DA-BE6E-33E9962D768C}" presName="bgRect" presStyleLbl="bgShp" presStyleIdx="2" presStyleCnt="3"/>
      <dgm:spPr/>
    </dgm:pt>
    <dgm:pt modelId="{242A7926-0F38-498B-A3D4-41D80F02B55E}" type="pres">
      <dgm:prSet presAssocID="{44070625-C2C4-43DA-BE6E-33E9962D768C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6A263B7-5A99-4CBC-B6D4-6064928E4340}" type="pres">
      <dgm:prSet presAssocID="{44070625-C2C4-43DA-BE6E-33E9962D768C}" presName="spaceRect" presStyleCnt="0"/>
      <dgm:spPr/>
    </dgm:pt>
    <dgm:pt modelId="{5C2517AA-18A2-4A20-911E-1285E85697F6}" type="pres">
      <dgm:prSet presAssocID="{44070625-C2C4-43DA-BE6E-33E9962D768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2A42022-236C-4588-8709-C56FD0317A72}" type="presOf" srcId="{410B74CA-FA52-49ED-AB7F-DFCDFDB143D3}" destId="{04AED8EF-3F8D-40AF-A966-7277954FF180}" srcOrd="0" destOrd="0" presId="urn:microsoft.com/office/officeart/2018/2/layout/IconVerticalSolidList"/>
    <dgm:cxn modelId="{11177138-3FDB-4DDF-81E6-E96499F37F12}" srcId="{410B74CA-FA52-49ED-AB7F-DFCDFDB143D3}" destId="{DD38C61E-8FC2-4BDA-BD1A-0907A7B9187D}" srcOrd="0" destOrd="0" parTransId="{0DC1F521-D5CC-44FB-AEC0-8B5924A6EB22}" sibTransId="{E9787C85-9914-49A7-96EF-1C0C6ECD82DF}"/>
    <dgm:cxn modelId="{90A71D40-C159-4116-BEBA-1CEB754972B6}" srcId="{410B74CA-FA52-49ED-AB7F-DFCDFDB143D3}" destId="{6CC2277C-9964-4C79-9529-F675052A5535}" srcOrd="1" destOrd="0" parTransId="{BCCA6C52-F29D-4353-B87A-C84710BFA7D2}" sibTransId="{E69A061B-FEEB-49F8-AB71-9140BC351E54}"/>
    <dgm:cxn modelId="{D00B6142-7C63-4450-9DD2-9E83AE7B8D2E}" type="presOf" srcId="{44070625-C2C4-43DA-BE6E-33E9962D768C}" destId="{5C2517AA-18A2-4A20-911E-1285E85697F6}" srcOrd="0" destOrd="0" presId="urn:microsoft.com/office/officeart/2018/2/layout/IconVerticalSolidList"/>
    <dgm:cxn modelId="{688B947D-D02C-4AC3-81F7-DC19006ABA66}" type="presOf" srcId="{6CC2277C-9964-4C79-9529-F675052A5535}" destId="{65931BEC-5FE1-4EFE-A538-66A7BA76BD6D}" srcOrd="0" destOrd="0" presId="urn:microsoft.com/office/officeart/2018/2/layout/IconVerticalSolidList"/>
    <dgm:cxn modelId="{873034A7-B2D4-4080-BDC5-D82192C3BF57}" type="presOf" srcId="{DD38C61E-8FC2-4BDA-BD1A-0907A7B9187D}" destId="{2D179BFF-166F-47EE-B38F-EDE49117C90D}" srcOrd="0" destOrd="0" presId="urn:microsoft.com/office/officeart/2018/2/layout/IconVerticalSolidList"/>
    <dgm:cxn modelId="{916E2BDE-C798-49A2-B170-C24EB3C51E6E}" srcId="{410B74CA-FA52-49ED-AB7F-DFCDFDB143D3}" destId="{44070625-C2C4-43DA-BE6E-33E9962D768C}" srcOrd="2" destOrd="0" parTransId="{727A425A-6628-4472-858C-C55C885D12B1}" sibTransId="{E5833DBE-3480-4D48-ABAB-E6E206F95CAA}"/>
    <dgm:cxn modelId="{CE8968CF-7316-4AA8-BB2E-FA6132E37D00}" type="presParOf" srcId="{04AED8EF-3F8D-40AF-A966-7277954FF180}" destId="{5013B3FB-CA2B-44BD-A9D0-61C65DA9BAAE}" srcOrd="0" destOrd="0" presId="urn:microsoft.com/office/officeart/2018/2/layout/IconVerticalSolidList"/>
    <dgm:cxn modelId="{37124C92-3E56-4E21-9C4F-0DDEA1EB0BC1}" type="presParOf" srcId="{5013B3FB-CA2B-44BD-A9D0-61C65DA9BAAE}" destId="{34215458-A52F-43D7-9876-7EF502AC5EF5}" srcOrd="0" destOrd="0" presId="urn:microsoft.com/office/officeart/2018/2/layout/IconVerticalSolidList"/>
    <dgm:cxn modelId="{5E49E60F-D054-4CFA-8E1F-64D5EF60E657}" type="presParOf" srcId="{5013B3FB-CA2B-44BD-A9D0-61C65DA9BAAE}" destId="{A4C091B5-F5F6-4F82-8737-9DB08BF847EB}" srcOrd="1" destOrd="0" presId="urn:microsoft.com/office/officeart/2018/2/layout/IconVerticalSolidList"/>
    <dgm:cxn modelId="{0C934318-AF44-4711-9A05-3670941BADD4}" type="presParOf" srcId="{5013B3FB-CA2B-44BD-A9D0-61C65DA9BAAE}" destId="{50D31A18-8DBF-4CFC-8189-A465C8D52D03}" srcOrd="2" destOrd="0" presId="urn:microsoft.com/office/officeart/2018/2/layout/IconVerticalSolidList"/>
    <dgm:cxn modelId="{5247D816-F2C5-4D3B-8705-8DB87FBE3129}" type="presParOf" srcId="{5013B3FB-CA2B-44BD-A9D0-61C65DA9BAAE}" destId="{2D179BFF-166F-47EE-B38F-EDE49117C90D}" srcOrd="3" destOrd="0" presId="urn:microsoft.com/office/officeart/2018/2/layout/IconVerticalSolidList"/>
    <dgm:cxn modelId="{243BFE46-6765-4C94-A0AD-D74C4EA74004}" type="presParOf" srcId="{04AED8EF-3F8D-40AF-A966-7277954FF180}" destId="{CAF8A6BD-4330-4E3B-9363-608709A97118}" srcOrd="1" destOrd="0" presId="urn:microsoft.com/office/officeart/2018/2/layout/IconVerticalSolidList"/>
    <dgm:cxn modelId="{DFFC9AEA-0192-4859-B1E2-C87511A26A89}" type="presParOf" srcId="{04AED8EF-3F8D-40AF-A966-7277954FF180}" destId="{3EA57714-971B-42AE-BA45-C8BE6667FF86}" srcOrd="2" destOrd="0" presId="urn:microsoft.com/office/officeart/2018/2/layout/IconVerticalSolidList"/>
    <dgm:cxn modelId="{F7FDA8FF-8525-4EE7-AA97-C207036102F4}" type="presParOf" srcId="{3EA57714-971B-42AE-BA45-C8BE6667FF86}" destId="{87DA91B8-9D0E-4C15-A9E5-FE8260505070}" srcOrd="0" destOrd="0" presId="urn:microsoft.com/office/officeart/2018/2/layout/IconVerticalSolidList"/>
    <dgm:cxn modelId="{D57C77D2-D515-45F7-A464-4936A243737C}" type="presParOf" srcId="{3EA57714-971B-42AE-BA45-C8BE6667FF86}" destId="{A4C57479-642A-46CE-B816-5BDAFCE2BAE3}" srcOrd="1" destOrd="0" presId="urn:microsoft.com/office/officeart/2018/2/layout/IconVerticalSolidList"/>
    <dgm:cxn modelId="{9C995FAC-7012-4D8C-97CF-9E45194CC0F5}" type="presParOf" srcId="{3EA57714-971B-42AE-BA45-C8BE6667FF86}" destId="{BD08B5CE-B975-4C70-A8A4-5F631E208834}" srcOrd="2" destOrd="0" presId="urn:microsoft.com/office/officeart/2018/2/layout/IconVerticalSolidList"/>
    <dgm:cxn modelId="{879E9171-C906-4A09-829A-FF5E9671859F}" type="presParOf" srcId="{3EA57714-971B-42AE-BA45-C8BE6667FF86}" destId="{65931BEC-5FE1-4EFE-A538-66A7BA76BD6D}" srcOrd="3" destOrd="0" presId="urn:microsoft.com/office/officeart/2018/2/layout/IconVerticalSolidList"/>
    <dgm:cxn modelId="{8F5A066F-0DF8-424E-AB22-F181D6DFF06C}" type="presParOf" srcId="{04AED8EF-3F8D-40AF-A966-7277954FF180}" destId="{0BD64FCF-D244-45E7-9A98-423AA5732A00}" srcOrd="3" destOrd="0" presId="urn:microsoft.com/office/officeart/2018/2/layout/IconVerticalSolidList"/>
    <dgm:cxn modelId="{E8E594E2-4269-46E1-9C00-B0B03F0A0C92}" type="presParOf" srcId="{04AED8EF-3F8D-40AF-A966-7277954FF180}" destId="{CAA9BC54-9453-4210-9941-3CAD5A4A645C}" srcOrd="4" destOrd="0" presId="urn:microsoft.com/office/officeart/2018/2/layout/IconVerticalSolidList"/>
    <dgm:cxn modelId="{4EADEBF1-7B47-4D28-917A-A0BE4141492C}" type="presParOf" srcId="{CAA9BC54-9453-4210-9941-3CAD5A4A645C}" destId="{AA90D458-CAFE-4CB0-9DE8-B40AB909A857}" srcOrd="0" destOrd="0" presId="urn:microsoft.com/office/officeart/2018/2/layout/IconVerticalSolidList"/>
    <dgm:cxn modelId="{DA66C4F8-4E73-41E7-BD33-D2C09DB28C75}" type="presParOf" srcId="{CAA9BC54-9453-4210-9941-3CAD5A4A645C}" destId="{242A7926-0F38-498B-A3D4-41D80F02B55E}" srcOrd="1" destOrd="0" presId="urn:microsoft.com/office/officeart/2018/2/layout/IconVerticalSolidList"/>
    <dgm:cxn modelId="{CC92F940-83D9-4609-B264-36BAFB3C3E2C}" type="presParOf" srcId="{CAA9BC54-9453-4210-9941-3CAD5A4A645C}" destId="{E6A263B7-5A99-4CBC-B6D4-6064928E4340}" srcOrd="2" destOrd="0" presId="urn:microsoft.com/office/officeart/2018/2/layout/IconVerticalSolidList"/>
    <dgm:cxn modelId="{49876FD9-34FC-4A42-8530-AF96CDBBC905}" type="presParOf" srcId="{CAA9BC54-9453-4210-9941-3CAD5A4A645C}" destId="{5C2517AA-18A2-4A20-911E-1285E85697F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880D1EA-2AF9-443A-A1FB-93EBD706A07A}" type="doc">
      <dgm:prSet loTypeId="urn:microsoft.com/office/officeart/2005/8/layout/hierarchy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722E340E-5ADA-44FC-8F59-5E0E3FBC2348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2500" b="1"/>
            <a:t>Summary:</a:t>
          </a:r>
          <a:r>
            <a:rPr lang="en-GB" sz="2500"/>
            <a:t> AI is an indispensable tool supporting both cognitive and emotional dimensions of EFL writing.</a:t>
          </a:r>
          <a:endParaRPr lang="en-US" sz="2500"/>
        </a:p>
      </dgm:t>
    </dgm:pt>
    <dgm:pt modelId="{3B99BFC2-83D7-444D-82F2-49C5ED33926A}" type="parTrans" cxnId="{7C54CF84-A9C3-455A-9D10-2ED991C2B457}">
      <dgm:prSet/>
      <dgm:spPr/>
      <dgm:t>
        <a:bodyPr/>
        <a:lstStyle/>
        <a:p>
          <a:endParaRPr lang="en-US" sz="2500"/>
        </a:p>
      </dgm:t>
    </dgm:pt>
    <dgm:pt modelId="{56C08ED1-29C1-4309-B35D-A3987BB38B02}" type="sibTrans" cxnId="{7C54CF84-A9C3-455A-9D10-2ED991C2B457}">
      <dgm:prSet/>
      <dgm:spPr/>
      <dgm:t>
        <a:bodyPr/>
        <a:lstStyle/>
        <a:p>
          <a:endParaRPr lang="en-US" sz="2500"/>
        </a:p>
      </dgm:t>
    </dgm:pt>
    <dgm:pt modelId="{15472A82-87FB-4132-B20C-60F7C6C03735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GB" sz="2500" b="1"/>
            <a:t>Limitations:</a:t>
          </a:r>
          <a:r>
            <a:rPr lang="en-GB" sz="2500"/>
            <a:t> Small sample size (18); single-institution focus; cross-sectional design.</a:t>
          </a:r>
          <a:endParaRPr lang="en-US" sz="2500"/>
        </a:p>
      </dgm:t>
    </dgm:pt>
    <dgm:pt modelId="{190C5E7E-7277-4E1B-AA2D-2F21DD3D3266}" type="parTrans" cxnId="{3AD01194-6489-4950-A16B-97000F670316}">
      <dgm:prSet/>
      <dgm:spPr/>
      <dgm:t>
        <a:bodyPr/>
        <a:lstStyle/>
        <a:p>
          <a:endParaRPr lang="en-US" sz="2500"/>
        </a:p>
      </dgm:t>
    </dgm:pt>
    <dgm:pt modelId="{DE96155C-44B7-4983-846D-61E1B847F92D}" type="sibTrans" cxnId="{3AD01194-6489-4950-A16B-97000F670316}">
      <dgm:prSet/>
      <dgm:spPr/>
      <dgm:t>
        <a:bodyPr/>
        <a:lstStyle/>
        <a:p>
          <a:endParaRPr lang="en-US" sz="2500"/>
        </a:p>
      </dgm:t>
    </dgm:pt>
    <dgm:pt modelId="{EF905E04-5DE7-454F-AE47-4BB1F4912B70}">
      <dgm:prSet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GB" sz="2500" b="1"/>
            <a:t>Future Research:</a:t>
          </a:r>
          <a:r>
            <a:rPr lang="en-GB" sz="2500"/>
            <a:t> Longitudinal designs across multiple Vietnamese institutions are needed to track evolving engagement.</a:t>
          </a:r>
          <a:endParaRPr lang="en-US" sz="2500"/>
        </a:p>
      </dgm:t>
    </dgm:pt>
    <dgm:pt modelId="{4B0AA894-D1B1-4988-889D-B4966490D3C0}" type="parTrans" cxnId="{5AE6FB06-2574-4393-87BB-B2E28883D4E3}">
      <dgm:prSet/>
      <dgm:spPr/>
      <dgm:t>
        <a:bodyPr/>
        <a:lstStyle/>
        <a:p>
          <a:endParaRPr lang="en-US" sz="2500"/>
        </a:p>
      </dgm:t>
    </dgm:pt>
    <dgm:pt modelId="{A0B8B7BE-7407-406A-9DE3-BD8B5B56E8E8}" type="sibTrans" cxnId="{5AE6FB06-2574-4393-87BB-B2E28883D4E3}">
      <dgm:prSet/>
      <dgm:spPr/>
      <dgm:t>
        <a:bodyPr/>
        <a:lstStyle/>
        <a:p>
          <a:endParaRPr lang="en-US" sz="2500"/>
        </a:p>
      </dgm:t>
    </dgm:pt>
    <dgm:pt modelId="{0AE0B512-01E5-407B-A4DF-514C6C45AA66}" type="pres">
      <dgm:prSet presAssocID="{5880D1EA-2AF9-443A-A1FB-93EBD706A0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4D08290-4C59-4FE1-A0BC-9B45C8652010}" type="pres">
      <dgm:prSet presAssocID="{722E340E-5ADA-44FC-8F59-5E0E3FBC2348}" presName="hierRoot1" presStyleCnt="0"/>
      <dgm:spPr/>
    </dgm:pt>
    <dgm:pt modelId="{669ADD9B-AEE3-43BE-A4EF-26F393F76416}" type="pres">
      <dgm:prSet presAssocID="{722E340E-5ADA-44FC-8F59-5E0E3FBC2348}" presName="composite" presStyleCnt="0"/>
      <dgm:spPr/>
    </dgm:pt>
    <dgm:pt modelId="{155C1F60-EDF8-4B10-8D51-C019BB7E93F7}" type="pres">
      <dgm:prSet presAssocID="{722E340E-5ADA-44FC-8F59-5E0E3FBC2348}" presName="background" presStyleLbl="node0" presStyleIdx="0" presStyleCnt="3"/>
      <dgm:spPr>
        <a:solidFill>
          <a:schemeClr val="accent2"/>
        </a:solidFill>
      </dgm:spPr>
    </dgm:pt>
    <dgm:pt modelId="{6AF1EDED-65C9-4625-B5C4-499F9C727CD1}" type="pres">
      <dgm:prSet presAssocID="{722E340E-5ADA-44FC-8F59-5E0E3FBC2348}" presName="text" presStyleLbl="fgAcc0" presStyleIdx="0" presStyleCnt="3" custScaleX="139644" custScaleY="223876">
        <dgm:presLayoutVars>
          <dgm:chPref val="3"/>
        </dgm:presLayoutVars>
      </dgm:prSet>
      <dgm:spPr/>
    </dgm:pt>
    <dgm:pt modelId="{16A3816F-28EE-4414-9CAF-99DE08A95FD1}" type="pres">
      <dgm:prSet presAssocID="{722E340E-5ADA-44FC-8F59-5E0E3FBC2348}" presName="hierChild2" presStyleCnt="0"/>
      <dgm:spPr/>
    </dgm:pt>
    <dgm:pt modelId="{B1781A2F-BA6B-42BE-AFB5-837CCCF3AE52}" type="pres">
      <dgm:prSet presAssocID="{15472A82-87FB-4132-B20C-60F7C6C03735}" presName="hierRoot1" presStyleCnt="0"/>
      <dgm:spPr/>
    </dgm:pt>
    <dgm:pt modelId="{5BE0443A-BD99-4231-A96C-56FBBF6E4FF7}" type="pres">
      <dgm:prSet presAssocID="{15472A82-87FB-4132-B20C-60F7C6C03735}" presName="composite" presStyleCnt="0"/>
      <dgm:spPr/>
    </dgm:pt>
    <dgm:pt modelId="{1536D255-95D7-4D2C-9F35-0D6DB79403A5}" type="pres">
      <dgm:prSet presAssocID="{15472A82-87FB-4132-B20C-60F7C6C03735}" presName="background" presStyleLbl="node0" presStyleIdx="1" presStyleCnt="3"/>
      <dgm:spPr>
        <a:solidFill>
          <a:schemeClr val="accent3"/>
        </a:solidFill>
      </dgm:spPr>
    </dgm:pt>
    <dgm:pt modelId="{B7DCE611-04E1-4759-ADBF-C0F16FD38DBC}" type="pres">
      <dgm:prSet presAssocID="{15472A82-87FB-4132-B20C-60F7C6C03735}" presName="text" presStyleLbl="fgAcc0" presStyleIdx="1" presStyleCnt="3" custScaleX="139644" custScaleY="223876">
        <dgm:presLayoutVars>
          <dgm:chPref val="3"/>
        </dgm:presLayoutVars>
      </dgm:prSet>
      <dgm:spPr/>
    </dgm:pt>
    <dgm:pt modelId="{F2227B05-099C-4409-AD5F-C15B079A388D}" type="pres">
      <dgm:prSet presAssocID="{15472A82-87FB-4132-B20C-60F7C6C03735}" presName="hierChild2" presStyleCnt="0"/>
      <dgm:spPr/>
    </dgm:pt>
    <dgm:pt modelId="{160B9AC8-E2AA-4201-BD97-465AFEF70ACE}" type="pres">
      <dgm:prSet presAssocID="{EF905E04-5DE7-454F-AE47-4BB1F4912B70}" presName="hierRoot1" presStyleCnt="0"/>
      <dgm:spPr/>
    </dgm:pt>
    <dgm:pt modelId="{ACEFDA3A-E848-48F2-B9D2-442C98EED859}" type="pres">
      <dgm:prSet presAssocID="{EF905E04-5DE7-454F-AE47-4BB1F4912B70}" presName="composite" presStyleCnt="0"/>
      <dgm:spPr/>
    </dgm:pt>
    <dgm:pt modelId="{6EC45C3E-099F-4E93-BF66-CC14A2FCF438}" type="pres">
      <dgm:prSet presAssocID="{EF905E04-5DE7-454F-AE47-4BB1F4912B70}" presName="background" presStyleLbl="node0" presStyleIdx="2" presStyleCnt="3"/>
      <dgm:spPr>
        <a:solidFill>
          <a:schemeClr val="accent4"/>
        </a:solidFill>
      </dgm:spPr>
    </dgm:pt>
    <dgm:pt modelId="{BC4BCA04-C139-4424-B781-A2AE824CA93C}" type="pres">
      <dgm:prSet presAssocID="{EF905E04-5DE7-454F-AE47-4BB1F4912B70}" presName="text" presStyleLbl="fgAcc0" presStyleIdx="2" presStyleCnt="3" custScaleX="139644" custScaleY="223876">
        <dgm:presLayoutVars>
          <dgm:chPref val="3"/>
        </dgm:presLayoutVars>
      </dgm:prSet>
      <dgm:spPr/>
    </dgm:pt>
    <dgm:pt modelId="{CB15F6F2-D0EE-469A-B791-FAAA4E5F3CF1}" type="pres">
      <dgm:prSet presAssocID="{EF905E04-5DE7-454F-AE47-4BB1F4912B70}" presName="hierChild2" presStyleCnt="0"/>
      <dgm:spPr/>
    </dgm:pt>
  </dgm:ptLst>
  <dgm:cxnLst>
    <dgm:cxn modelId="{5AE6FB06-2574-4393-87BB-B2E28883D4E3}" srcId="{5880D1EA-2AF9-443A-A1FB-93EBD706A07A}" destId="{EF905E04-5DE7-454F-AE47-4BB1F4912B70}" srcOrd="2" destOrd="0" parTransId="{4B0AA894-D1B1-4988-889D-B4966490D3C0}" sibTransId="{A0B8B7BE-7407-406A-9DE3-BD8B5B56E8E8}"/>
    <dgm:cxn modelId="{C2E74065-4888-4E2B-897D-7566FB5EDCD0}" type="presOf" srcId="{5880D1EA-2AF9-443A-A1FB-93EBD706A07A}" destId="{0AE0B512-01E5-407B-A4DF-514C6C45AA66}" srcOrd="0" destOrd="0" presId="urn:microsoft.com/office/officeart/2005/8/layout/hierarchy1"/>
    <dgm:cxn modelId="{7C54CF84-A9C3-455A-9D10-2ED991C2B457}" srcId="{5880D1EA-2AF9-443A-A1FB-93EBD706A07A}" destId="{722E340E-5ADA-44FC-8F59-5E0E3FBC2348}" srcOrd="0" destOrd="0" parTransId="{3B99BFC2-83D7-444D-82F2-49C5ED33926A}" sibTransId="{56C08ED1-29C1-4309-B35D-A3987BB38B02}"/>
    <dgm:cxn modelId="{3AD01194-6489-4950-A16B-97000F670316}" srcId="{5880D1EA-2AF9-443A-A1FB-93EBD706A07A}" destId="{15472A82-87FB-4132-B20C-60F7C6C03735}" srcOrd="1" destOrd="0" parTransId="{190C5E7E-7277-4E1B-AA2D-2F21DD3D3266}" sibTransId="{DE96155C-44B7-4983-846D-61E1B847F92D}"/>
    <dgm:cxn modelId="{8599359E-8711-4F41-AD5A-6A386E7751A1}" type="presOf" srcId="{722E340E-5ADA-44FC-8F59-5E0E3FBC2348}" destId="{6AF1EDED-65C9-4625-B5C4-499F9C727CD1}" srcOrd="0" destOrd="0" presId="urn:microsoft.com/office/officeart/2005/8/layout/hierarchy1"/>
    <dgm:cxn modelId="{4ED2E7C0-BE8C-442B-AFB0-FEB9DC933608}" type="presOf" srcId="{15472A82-87FB-4132-B20C-60F7C6C03735}" destId="{B7DCE611-04E1-4759-ADBF-C0F16FD38DBC}" srcOrd="0" destOrd="0" presId="urn:microsoft.com/office/officeart/2005/8/layout/hierarchy1"/>
    <dgm:cxn modelId="{D07A11D5-58E0-47B8-9531-3D4D4D19D802}" type="presOf" srcId="{EF905E04-5DE7-454F-AE47-4BB1F4912B70}" destId="{BC4BCA04-C139-4424-B781-A2AE824CA93C}" srcOrd="0" destOrd="0" presId="urn:microsoft.com/office/officeart/2005/8/layout/hierarchy1"/>
    <dgm:cxn modelId="{0F90AB50-0123-45AC-875A-7A5E6A4CA354}" type="presParOf" srcId="{0AE0B512-01E5-407B-A4DF-514C6C45AA66}" destId="{44D08290-4C59-4FE1-A0BC-9B45C8652010}" srcOrd="0" destOrd="0" presId="urn:microsoft.com/office/officeart/2005/8/layout/hierarchy1"/>
    <dgm:cxn modelId="{A536B350-5CBB-4E8A-B711-6FBBF646FE27}" type="presParOf" srcId="{44D08290-4C59-4FE1-A0BC-9B45C8652010}" destId="{669ADD9B-AEE3-43BE-A4EF-26F393F76416}" srcOrd="0" destOrd="0" presId="urn:microsoft.com/office/officeart/2005/8/layout/hierarchy1"/>
    <dgm:cxn modelId="{FF1C80AB-1421-4CA7-81DB-FC89C9622E01}" type="presParOf" srcId="{669ADD9B-AEE3-43BE-A4EF-26F393F76416}" destId="{155C1F60-EDF8-4B10-8D51-C019BB7E93F7}" srcOrd="0" destOrd="0" presId="urn:microsoft.com/office/officeart/2005/8/layout/hierarchy1"/>
    <dgm:cxn modelId="{8D8078C1-9E44-4919-882E-7754A94158A9}" type="presParOf" srcId="{669ADD9B-AEE3-43BE-A4EF-26F393F76416}" destId="{6AF1EDED-65C9-4625-B5C4-499F9C727CD1}" srcOrd="1" destOrd="0" presId="urn:microsoft.com/office/officeart/2005/8/layout/hierarchy1"/>
    <dgm:cxn modelId="{DDEAE11D-E183-4930-8F52-307EEF478850}" type="presParOf" srcId="{44D08290-4C59-4FE1-A0BC-9B45C8652010}" destId="{16A3816F-28EE-4414-9CAF-99DE08A95FD1}" srcOrd="1" destOrd="0" presId="urn:microsoft.com/office/officeart/2005/8/layout/hierarchy1"/>
    <dgm:cxn modelId="{71088CC9-429C-4894-AA9E-D5EB439D0A23}" type="presParOf" srcId="{0AE0B512-01E5-407B-A4DF-514C6C45AA66}" destId="{B1781A2F-BA6B-42BE-AFB5-837CCCF3AE52}" srcOrd="1" destOrd="0" presId="urn:microsoft.com/office/officeart/2005/8/layout/hierarchy1"/>
    <dgm:cxn modelId="{DC469682-4CBE-494C-BF7A-C30B63A49EB2}" type="presParOf" srcId="{B1781A2F-BA6B-42BE-AFB5-837CCCF3AE52}" destId="{5BE0443A-BD99-4231-A96C-56FBBF6E4FF7}" srcOrd="0" destOrd="0" presId="urn:microsoft.com/office/officeart/2005/8/layout/hierarchy1"/>
    <dgm:cxn modelId="{9A23E13E-7E37-46D2-8D6E-5E6BF318C4D1}" type="presParOf" srcId="{5BE0443A-BD99-4231-A96C-56FBBF6E4FF7}" destId="{1536D255-95D7-4D2C-9F35-0D6DB79403A5}" srcOrd="0" destOrd="0" presId="urn:microsoft.com/office/officeart/2005/8/layout/hierarchy1"/>
    <dgm:cxn modelId="{C04EE77B-B87B-4608-97C3-1C35DCCEB635}" type="presParOf" srcId="{5BE0443A-BD99-4231-A96C-56FBBF6E4FF7}" destId="{B7DCE611-04E1-4759-ADBF-C0F16FD38DBC}" srcOrd="1" destOrd="0" presId="urn:microsoft.com/office/officeart/2005/8/layout/hierarchy1"/>
    <dgm:cxn modelId="{796D5871-ED8C-4496-ACC6-16C55E219C9C}" type="presParOf" srcId="{B1781A2F-BA6B-42BE-AFB5-837CCCF3AE52}" destId="{F2227B05-099C-4409-AD5F-C15B079A388D}" srcOrd="1" destOrd="0" presId="urn:microsoft.com/office/officeart/2005/8/layout/hierarchy1"/>
    <dgm:cxn modelId="{82B08731-D516-4B6B-81B7-A4B21F57C7C0}" type="presParOf" srcId="{0AE0B512-01E5-407B-A4DF-514C6C45AA66}" destId="{160B9AC8-E2AA-4201-BD97-465AFEF70ACE}" srcOrd="2" destOrd="0" presId="urn:microsoft.com/office/officeart/2005/8/layout/hierarchy1"/>
    <dgm:cxn modelId="{D1F51D78-FAB2-4D9A-8C4F-C635B4FAB6EB}" type="presParOf" srcId="{160B9AC8-E2AA-4201-BD97-465AFEF70ACE}" destId="{ACEFDA3A-E848-48F2-B9D2-442C98EED859}" srcOrd="0" destOrd="0" presId="urn:microsoft.com/office/officeart/2005/8/layout/hierarchy1"/>
    <dgm:cxn modelId="{4EEA5508-E936-4032-B288-AC3296B2152D}" type="presParOf" srcId="{ACEFDA3A-E848-48F2-B9D2-442C98EED859}" destId="{6EC45C3E-099F-4E93-BF66-CC14A2FCF438}" srcOrd="0" destOrd="0" presId="urn:microsoft.com/office/officeart/2005/8/layout/hierarchy1"/>
    <dgm:cxn modelId="{40861F4C-A31C-4A73-8133-996D9476ADFD}" type="presParOf" srcId="{ACEFDA3A-E848-48F2-B9D2-442C98EED859}" destId="{BC4BCA04-C139-4424-B781-A2AE824CA93C}" srcOrd="1" destOrd="0" presId="urn:microsoft.com/office/officeart/2005/8/layout/hierarchy1"/>
    <dgm:cxn modelId="{8B2E0F93-E880-4614-8DBE-0233C6ACD573}" type="presParOf" srcId="{160B9AC8-E2AA-4201-BD97-465AFEF70ACE}" destId="{CB15F6F2-D0EE-469A-B791-FAAA4E5F3CF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14A9B1-6984-4BBE-B68D-8608E3C19379}" type="doc">
      <dgm:prSet loTypeId="urn:microsoft.com/office/officeart/2005/8/layout/hierarchy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7EF41BE-C3E7-4140-A669-A3FFB9CE5CBD}">
      <dgm:prSet custT="1"/>
      <dgm:spPr>
        <a:solidFill>
          <a:schemeClr val="accent3"/>
        </a:solidFill>
      </dgm:spPr>
      <dgm:t>
        <a:bodyPr/>
        <a:lstStyle/>
        <a:p>
          <a:r>
            <a:rPr lang="en-GB" sz="2800" b="1" dirty="0"/>
            <a:t>Methodological Gap:</a:t>
          </a:r>
          <a:r>
            <a:rPr lang="en-GB" sz="2800" dirty="0"/>
            <a:t> Most current studies rely on quantitative/survey-based methods, overlooking the depth and complexity of students' lived experiences (Baidoo-Anu &amp; Ansah, 2023; Chan &amp; Hu, 2023).</a:t>
          </a:r>
        </a:p>
      </dgm:t>
    </dgm:pt>
    <dgm:pt modelId="{095573F7-4E30-4690-8FA9-1A977DC34916}" type="parTrans" cxnId="{D614A521-D6EC-4DAF-93FA-2016C2FB483A}">
      <dgm:prSet/>
      <dgm:spPr/>
      <dgm:t>
        <a:bodyPr/>
        <a:lstStyle/>
        <a:p>
          <a:endParaRPr lang="en-GB" sz="2800"/>
        </a:p>
      </dgm:t>
    </dgm:pt>
    <dgm:pt modelId="{6F79E1EB-29C4-43F3-8396-41E9A0F90D82}" type="sibTrans" cxnId="{D614A521-D6EC-4DAF-93FA-2016C2FB483A}">
      <dgm:prSet/>
      <dgm:spPr/>
      <dgm:t>
        <a:bodyPr/>
        <a:lstStyle/>
        <a:p>
          <a:endParaRPr lang="en-GB" sz="2800"/>
        </a:p>
      </dgm:t>
    </dgm:pt>
    <dgm:pt modelId="{813E082A-5783-4925-A5A5-DE95BB6DE2D3}">
      <dgm:prSet custT="1"/>
      <dgm:spPr>
        <a:solidFill>
          <a:schemeClr val="accent4"/>
        </a:solidFill>
      </dgm:spPr>
      <dgm:t>
        <a:bodyPr/>
        <a:lstStyle/>
        <a:p>
          <a:r>
            <a:rPr lang="en-GB" sz="2800" b="1"/>
            <a:t>Contextual Gap:</a:t>
          </a:r>
          <a:r>
            <a:rPr lang="en-GB" sz="2800"/>
            <a:t> Limited research on EFL (English as a Foreign Language) learners in Vietnam, where policies are shifting toward a second-language framework.</a:t>
          </a:r>
        </a:p>
      </dgm:t>
    </dgm:pt>
    <dgm:pt modelId="{1541D23D-2EAA-4485-B404-D662B09291C6}" type="parTrans" cxnId="{0CCDE1C8-D498-4A29-95B1-C669E39B3DB2}">
      <dgm:prSet/>
      <dgm:spPr/>
      <dgm:t>
        <a:bodyPr/>
        <a:lstStyle/>
        <a:p>
          <a:endParaRPr lang="en-GB" sz="2800"/>
        </a:p>
      </dgm:t>
    </dgm:pt>
    <dgm:pt modelId="{8AAFED01-93B3-455D-AB30-28D11C46B052}" type="sibTrans" cxnId="{0CCDE1C8-D498-4A29-95B1-C669E39B3DB2}">
      <dgm:prSet/>
      <dgm:spPr/>
      <dgm:t>
        <a:bodyPr/>
        <a:lstStyle/>
        <a:p>
          <a:endParaRPr lang="en-GB" sz="2800"/>
        </a:p>
      </dgm:t>
    </dgm:pt>
    <dgm:pt modelId="{50542239-AD80-4FD6-8FD0-783F32C71BC6}">
      <dgm:prSet custT="1"/>
      <dgm:spPr>
        <a:solidFill>
          <a:schemeClr val="accent5"/>
        </a:solidFill>
      </dgm:spPr>
      <dgm:t>
        <a:bodyPr/>
        <a:lstStyle/>
        <a:p>
          <a:r>
            <a:rPr lang="en-GB" sz="2800" b="1"/>
            <a:t>Goal:</a:t>
          </a:r>
          <a:r>
            <a:rPr lang="en-GB" sz="2800"/>
            <a:t> Investigate students' detailed reflections on AI integration and its impact on writing mastery.</a:t>
          </a:r>
        </a:p>
      </dgm:t>
    </dgm:pt>
    <dgm:pt modelId="{E54E9316-E9A8-485E-A4C2-83CAF55CE56F}" type="parTrans" cxnId="{A798DA44-2485-44A0-AF4A-26F1DBC35731}">
      <dgm:prSet/>
      <dgm:spPr/>
      <dgm:t>
        <a:bodyPr/>
        <a:lstStyle/>
        <a:p>
          <a:endParaRPr lang="en-GB" sz="2800"/>
        </a:p>
      </dgm:t>
    </dgm:pt>
    <dgm:pt modelId="{71AAAF78-084E-4079-B098-A8D4B9D6F9AD}" type="sibTrans" cxnId="{A798DA44-2485-44A0-AF4A-26F1DBC35731}">
      <dgm:prSet/>
      <dgm:spPr/>
      <dgm:t>
        <a:bodyPr/>
        <a:lstStyle/>
        <a:p>
          <a:endParaRPr lang="en-GB" sz="2800"/>
        </a:p>
      </dgm:t>
    </dgm:pt>
    <dgm:pt modelId="{7E757B23-8ACE-4993-8CC0-74233400088B}" type="pres">
      <dgm:prSet presAssocID="{8114A9B1-6984-4BBE-B68D-8608E3C1937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10C60AE-C425-4347-AE07-DFB24DBB8E67}" type="pres">
      <dgm:prSet presAssocID="{27EF41BE-C3E7-4140-A669-A3FFB9CE5CBD}" presName="vertOne" presStyleCnt="0"/>
      <dgm:spPr/>
    </dgm:pt>
    <dgm:pt modelId="{F5393133-A3D1-4DE5-8700-2F90F2E00263}" type="pres">
      <dgm:prSet presAssocID="{27EF41BE-C3E7-4140-A669-A3FFB9CE5CBD}" presName="txOne" presStyleLbl="node0" presStyleIdx="0" presStyleCnt="3" custScaleX="212425">
        <dgm:presLayoutVars>
          <dgm:chPref val="3"/>
        </dgm:presLayoutVars>
      </dgm:prSet>
      <dgm:spPr/>
    </dgm:pt>
    <dgm:pt modelId="{81DDC7DC-6547-4D85-A788-7F2C7762BC60}" type="pres">
      <dgm:prSet presAssocID="{27EF41BE-C3E7-4140-A669-A3FFB9CE5CBD}" presName="horzOne" presStyleCnt="0"/>
      <dgm:spPr/>
    </dgm:pt>
    <dgm:pt modelId="{A6D0B0A5-1B0A-4F20-B24C-041617215D12}" type="pres">
      <dgm:prSet presAssocID="{6F79E1EB-29C4-43F3-8396-41E9A0F90D82}" presName="sibSpaceOne" presStyleCnt="0"/>
      <dgm:spPr/>
    </dgm:pt>
    <dgm:pt modelId="{2532A6A4-5644-4560-BFDD-A458A77956D3}" type="pres">
      <dgm:prSet presAssocID="{813E082A-5783-4925-A5A5-DE95BB6DE2D3}" presName="vertOne" presStyleCnt="0"/>
      <dgm:spPr/>
    </dgm:pt>
    <dgm:pt modelId="{EF1BCE86-7AB6-4BDB-9211-03BA02BD7A4B}" type="pres">
      <dgm:prSet presAssocID="{813E082A-5783-4925-A5A5-DE95BB6DE2D3}" presName="txOne" presStyleLbl="node0" presStyleIdx="1" presStyleCnt="3" custScaleX="212425">
        <dgm:presLayoutVars>
          <dgm:chPref val="3"/>
        </dgm:presLayoutVars>
      </dgm:prSet>
      <dgm:spPr/>
    </dgm:pt>
    <dgm:pt modelId="{CA5E034E-4BD6-4817-B358-0727497A9776}" type="pres">
      <dgm:prSet presAssocID="{813E082A-5783-4925-A5A5-DE95BB6DE2D3}" presName="horzOne" presStyleCnt="0"/>
      <dgm:spPr/>
    </dgm:pt>
    <dgm:pt modelId="{80B60F20-9261-4E42-B41E-F76591922928}" type="pres">
      <dgm:prSet presAssocID="{8AAFED01-93B3-455D-AB30-28D11C46B052}" presName="sibSpaceOne" presStyleCnt="0"/>
      <dgm:spPr/>
    </dgm:pt>
    <dgm:pt modelId="{FA2D4CD7-5367-4C01-A077-032105BC3364}" type="pres">
      <dgm:prSet presAssocID="{50542239-AD80-4FD6-8FD0-783F32C71BC6}" presName="vertOne" presStyleCnt="0"/>
      <dgm:spPr/>
    </dgm:pt>
    <dgm:pt modelId="{5D6D9E64-5141-4D7A-BA6F-09A549043BC3}" type="pres">
      <dgm:prSet presAssocID="{50542239-AD80-4FD6-8FD0-783F32C71BC6}" presName="txOne" presStyleLbl="node0" presStyleIdx="2" presStyleCnt="3" custScaleX="212425" custLinFactNeighborY="183">
        <dgm:presLayoutVars>
          <dgm:chPref val="3"/>
        </dgm:presLayoutVars>
      </dgm:prSet>
      <dgm:spPr/>
    </dgm:pt>
    <dgm:pt modelId="{50BDBAFE-E3B6-4B54-BB0E-2D6BD926608F}" type="pres">
      <dgm:prSet presAssocID="{50542239-AD80-4FD6-8FD0-783F32C71BC6}" presName="horzOne" presStyleCnt="0"/>
      <dgm:spPr/>
    </dgm:pt>
  </dgm:ptLst>
  <dgm:cxnLst>
    <dgm:cxn modelId="{9D204B17-1FA2-4323-949C-7447CCB960AB}" type="presOf" srcId="{8114A9B1-6984-4BBE-B68D-8608E3C19379}" destId="{7E757B23-8ACE-4993-8CC0-74233400088B}" srcOrd="0" destOrd="0" presId="urn:microsoft.com/office/officeart/2005/8/layout/hierarchy4"/>
    <dgm:cxn modelId="{D614A521-D6EC-4DAF-93FA-2016C2FB483A}" srcId="{8114A9B1-6984-4BBE-B68D-8608E3C19379}" destId="{27EF41BE-C3E7-4140-A669-A3FFB9CE5CBD}" srcOrd="0" destOrd="0" parTransId="{095573F7-4E30-4690-8FA9-1A977DC34916}" sibTransId="{6F79E1EB-29C4-43F3-8396-41E9A0F90D82}"/>
    <dgm:cxn modelId="{A798DA44-2485-44A0-AF4A-26F1DBC35731}" srcId="{8114A9B1-6984-4BBE-B68D-8608E3C19379}" destId="{50542239-AD80-4FD6-8FD0-783F32C71BC6}" srcOrd="2" destOrd="0" parTransId="{E54E9316-E9A8-485E-A4C2-83CAF55CE56F}" sibTransId="{71AAAF78-084E-4079-B098-A8D4B9D6F9AD}"/>
    <dgm:cxn modelId="{0CCDE1C8-D498-4A29-95B1-C669E39B3DB2}" srcId="{8114A9B1-6984-4BBE-B68D-8608E3C19379}" destId="{813E082A-5783-4925-A5A5-DE95BB6DE2D3}" srcOrd="1" destOrd="0" parTransId="{1541D23D-2EAA-4485-B404-D662B09291C6}" sibTransId="{8AAFED01-93B3-455D-AB30-28D11C46B052}"/>
    <dgm:cxn modelId="{097A97CB-2498-46CA-986E-6A4A7DDB3057}" type="presOf" srcId="{50542239-AD80-4FD6-8FD0-783F32C71BC6}" destId="{5D6D9E64-5141-4D7A-BA6F-09A549043BC3}" srcOrd="0" destOrd="0" presId="urn:microsoft.com/office/officeart/2005/8/layout/hierarchy4"/>
    <dgm:cxn modelId="{CACAA0EC-C387-42D5-9581-CAAF0653F562}" type="presOf" srcId="{27EF41BE-C3E7-4140-A669-A3FFB9CE5CBD}" destId="{F5393133-A3D1-4DE5-8700-2F90F2E00263}" srcOrd="0" destOrd="0" presId="urn:microsoft.com/office/officeart/2005/8/layout/hierarchy4"/>
    <dgm:cxn modelId="{A11D81F9-67FE-4464-9924-561EA0A894AB}" type="presOf" srcId="{813E082A-5783-4925-A5A5-DE95BB6DE2D3}" destId="{EF1BCE86-7AB6-4BDB-9211-03BA02BD7A4B}" srcOrd="0" destOrd="0" presId="urn:microsoft.com/office/officeart/2005/8/layout/hierarchy4"/>
    <dgm:cxn modelId="{E7DE99B4-D285-4EDC-9074-75AF1C77E553}" type="presParOf" srcId="{7E757B23-8ACE-4993-8CC0-74233400088B}" destId="{310C60AE-C425-4347-AE07-DFB24DBB8E67}" srcOrd="0" destOrd="0" presId="urn:microsoft.com/office/officeart/2005/8/layout/hierarchy4"/>
    <dgm:cxn modelId="{0E798D5E-2DE6-4AE3-BA70-1C010DD3075F}" type="presParOf" srcId="{310C60AE-C425-4347-AE07-DFB24DBB8E67}" destId="{F5393133-A3D1-4DE5-8700-2F90F2E00263}" srcOrd="0" destOrd="0" presId="urn:microsoft.com/office/officeart/2005/8/layout/hierarchy4"/>
    <dgm:cxn modelId="{2469F4BC-C837-4742-99D8-14F195E7E5C4}" type="presParOf" srcId="{310C60AE-C425-4347-AE07-DFB24DBB8E67}" destId="{81DDC7DC-6547-4D85-A788-7F2C7762BC60}" srcOrd="1" destOrd="0" presId="urn:microsoft.com/office/officeart/2005/8/layout/hierarchy4"/>
    <dgm:cxn modelId="{EB238DC4-A389-4C28-9212-12BB42E7EDCE}" type="presParOf" srcId="{7E757B23-8ACE-4993-8CC0-74233400088B}" destId="{A6D0B0A5-1B0A-4F20-B24C-041617215D12}" srcOrd="1" destOrd="0" presId="urn:microsoft.com/office/officeart/2005/8/layout/hierarchy4"/>
    <dgm:cxn modelId="{F124DCA2-07F8-4E4B-8E21-1FC3F9EA0646}" type="presParOf" srcId="{7E757B23-8ACE-4993-8CC0-74233400088B}" destId="{2532A6A4-5644-4560-BFDD-A458A77956D3}" srcOrd="2" destOrd="0" presId="urn:microsoft.com/office/officeart/2005/8/layout/hierarchy4"/>
    <dgm:cxn modelId="{4D2703DB-52FF-4B4F-BBEB-AACC7E7C4730}" type="presParOf" srcId="{2532A6A4-5644-4560-BFDD-A458A77956D3}" destId="{EF1BCE86-7AB6-4BDB-9211-03BA02BD7A4B}" srcOrd="0" destOrd="0" presId="urn:microsoft.com/office/officeart/2005/8/layout/hierarchy4"/>
    <dgm:cxn modelId="{A383E73F-537B-490D-838A-AFF9DC789C88}" type="presParOf" srcId="{2532A6A4-5644-4560-BFDD-A458A77956D3}" destId="{CA5E034E-4BD6-4817-B358-0727497A9776}" srcOrd="1" destOrd="0" presId="urn:microsoft.com/office/officeart/2005/8/layout/hierarchy4"/>
    <dgm:cxn modelId="{7BAD8551-1820-4F38-950A-2B271AC71BD2}" type="presParOf" srcId="{7E757B23-8ACE-4993-8CC0-74233400088B}" destId="{80B60F20-9261-4E42-B41E-F76591922928}" srcOrd="3" destOrd="0" presId="urn:microsoft.com/office/officeart/2005/8/layout/hierarchy4"/>
    <dgm:cxn modelId="{B688C6C2-F212-4833-9F70-9BD37194D66C}" type="presParOf" srcId="{7E757B23-8ACE-4993-8CC0-74233400088B}" destId="{FA2D4CD7-5367-4C01-A077-032105BC3364}" srcOrd="4" destOrd="0" presId="urn:microsoft.com/office/officeart/2005/8/layout/hierarchy4"/>
    <dgm:cxn modelId="{97C1C04E-C802-402C-9EEC-C2B076F540AF}" type="presParOf" srcId="{FA2D4CD7-5367-4C01-A077-032105BC3364}" destId="{5D6D9E64-5141-4D7A-BA6F-09A549043BC3}" srcOrd="0" destOrd="0" presId="urn:microsoft.com/office/officeart/2005/8/layout/hierarchy4"/>
    <dgm:cxn modelId="{8C440512-5FB1-4571-A115-65D517EB97F5}" type="presParOf" srcId="{FA2D4CD7-5367-4C01-A077-032105BC3364}" destId="{50BDBAFE-E3B6-4B54-BB0E-2D6BD926608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99573B-8462-4159-806F-B57984C6B40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93748E-58AA-436F-A914-3DCF69D17C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b="1" dirty="0">
              <a:solidFill>
                <a:schemeClr val="bg1"/>
              </a:solidFill>
            </a:rPr>
            <a:t>RQ 1:</a:t>
          </a:r>
          <a:r>
            <a:rPr lang="en-GB" sz="2800" dirty="0">
              <a:solidFill>
                <a:schemeClr val="bg1"/>
              </a:solidFill>
            </a:rPr>
            <a:t> How do university students at HUFLIT describe their experiences of using AI tools in academic writing?</a:t>
          </a:r>
          <a:endParaRPr lang="en-US" sz="2800" dirty="0">
            <a:solidFill>
              <a:schemeClr val="bg1"/>
            </a:solidFill>
          </a:endParaRPr>
        </a:p>
      </dgm:t>
    </dgm:pt>
    <dgm:pt modelId="{05B45B07-817D-4462-ABCD-5750C31C87A9}" type="parTrans" cxnId="{E7547B90-3C4F-45E0-A450-1D7283F6B1F2}">
      <dgm:prSet/>
      <dgm:spPr/>
      <dgm:t>
        <a:bodyPr/>
        <a:lstStyle/>
        <a:p>
          <a:endParaRPr lang="en-US" sz="2800"/>
        </a:p>
      </dgm:t>
    </dgm:pt>
    <dgm:pt modelId="{CBC24650-EF03-4CBC-BA34-1AB2C94AA34F}" type="sibTrans" cxnId="{E7547B90-3C4F-45E0-A450-1D7283F6B1F2}">
      <dgm:prSet/>
      <dgm:spPr/>
      <dgm:t>
        <a:bodyPr/>
        <a:lstStyle/>
        <a:p>
          <a:endParaRPr lang="en-US" sz="2800"/>
        </a:p>
      </dgm:t>
    </dgm:pt>
    <dgm:pt modelId="{D3A7332E-4302-4083-A213-8530D3420DC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b="1" dirty="0">
              <a:solidFill>
                <a:schemeClr val="bg1"/>
              </a:solidFill>
            </a:rPr>
            <a:t>RQ 2:</a:t>
          </a:r>
          <a:r>
            <a:rPr lang="en-GB" sz="2800" dirty="0">
              <a:solidFill>
                <a:schemeClr val="bg1"/>
              </a:solidFill>
            </a:rPr>
            <a:t> How do they make sense of the role of AI tools in shaping their academic writing practices?</a:t>
          </a:r>
          <a:endParaRPr lang="en-US" sz="2800" dirty="0">
            <a:solidFill>
              <a:schemeClr val="bg1"/>
            </a:solidFill>
          </a:endParaRPr>
        </a:p>
      </dgm:t>
    </dgm:pt>
    <dgm:pt modelId="{D7ECFC78-D848-4605-A35C-B8B56F76B7B6}" type="parTrans" cxnId="{FAEEFC1F-E917-4572-9BB2-CF1F32DCC656}">
      <dgm:prSet/>
      <dgm:spPr/>
      <dgm:t>
        <a:bodyPr/>
        <a:lstStyle/>
        <a:p>
          <a:endParaRPr lang="en-US" sz="2800"/>
        </a:p>
      </dgm:t>
    </dgm:pt>
    <dgm:pt modelId="{85907BB9-8EFD-4BB5-892E-A12E81BAA613}" type="sibTrans" cxnId="{FAEEFC1F-E917-4572-9BB2-CF1F32DCC656}">
      <dgm:prSet/>
      <dgm:spPr/>
      <dgm:t>
        <a:bodyPr/>
        <a:lstStyle/>
        <a:p>
          <a:endParaRPr lang="en-US" sz="2800"/>
        </a:p>
      </dgm:t>
    </dgm:pt>
    <dgm:pt modelId="{2F3DA518-1DA5-4744-915E-B2D07D67170B}" type="pres">
      <dgm:prSet presAssocID="{2799573B-8462-4159-806F-B57984C6B40B}" presName="root" presStyleCnt="0">
        <dgm:presLayoutVars>
          <dgm:dir/>
          <dgm:resizeHandles val="exact"/>
        </dgm:presLayoutVars>
      </dgm:prSet>
      <dgm:spPr/>
    </dgm:pt>
    <dgm:pt modelId="{56B53E88-09E3-42C6-9C86-587E58581F82}" type="pres">
      <dgm:prSet presAssocID="{0293748E-58AA-436F-A914-3DCF69D17C32}" presName="compNode" presStyleCnt="0"/>
      <dgm:spPr/>
    </dgm:pt>
    <dgm:pt modelId="{46C68DA5-27A9-4A7F-8AB0-18B0EE7FD0AB}" type="pres">
      <dgm:prSet presAssocID="{0293748E-58AA-436F-A914-3DCF69D17C32}" presName="bgRect" presStyleLbl="bgShp" presStyleIdx="0" presStyleCnt="2"/>
      <dgm:spPr>
        <a:solidFill>
          <a:schemeClr val="accent4"/>
        </a:solidFill>
      </dgm:spPr>
    </dgm:pt>
    <dgm:pt modelId="{2A68DE96-0FFE-4479-B051-3CA429EB9528}" type="pres">
      <dgm:prSet presAssocID="{0293748E-58AA-436F-A914-3DCF69D17C32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341AADD4-9739-4CFC-9304-C65C96B94A06}" type="pres">
      <dgm:prSet presAssocID="{0293748E-58AA-436F-A914-3DCF69D17C32}" presName="spaceRect" presStyleCnt="0"/>
      <dgm:spPr/>
    </dgm:pt>
    <dgm:pt modelId="{615DC246-1BBF-422B-9DF8-C3C51956B226}" type="pres">
      <dgm:prSet presAssocID="{0293748E-58AA-436F-A914-3DCF69D17C32}" presName="parTx" presStyleLbl="revTx" presStyleIdx="0" presStyleCnt="2">
        <dgm:presLayoutVars>
          <dgm:chMax val="0"/>
          <dgm:chPref val="0"/>
        </dgm:presLayoutVars>
      </dgm:prSet>
      <dgm:spPr/>
    </dgm:pt>
    <dgm:pt modelId="{2C0DFB92-73B6-46F9-A6A4-575B6009F76C}" type="pres">
      <dgm:prSet presAssocID="{CBC24650-EF03-4CBC-BA34-1AB2C94AA34F}" presName="sibTrans" presStyleCnt="0"/>
      <dgm:spPr/>
    </dgm:pt>
    <dgm:pt modelId="{CD8B211F-6C02-4982-AC86-FD5244CF30E4}" type="pres">
      <dgm:prSet presAssocID="{D3A7332E-4302-4083-A213-8530D3420DC9}" presName="compNode" presStyleCnt="0"/>
      <dgm:spPr/>
    </dgm:pt>
    <dgm:pt modelId="{C3868A17-5C1B-40C7-8D1A-3EDB5E07BB99}" type="pres">
      <dgm:prSet presAssocID="{D3A7332E-4302-4083-A213-8530D3420DC9}" presName="bgRect" presStyleLbl="bgShp" presStyleIdx="1" presStyleCnt="2"/>
      <dgm:spPr>
        <a:solidFill>
          <a:schemeClr val="accent5"/>
        </a:solidFill>
      </dgm:spPr>
    </dgm:pt>
    <dgm:pt modelId="{60A75343-1669-435F-87AF-541E62B14B0B}" type="pres">
      <dgm:prSet presAssocID="{D3A7332E-4302-4083-A213-8530D3420DC9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2E1818D-DC55-4A44-AD5E-DEAABBE684C1}" type="pres">
      <dgm:prSet presAssocID="{D3A7332E-4302-4083-A213-8530D3420DC9}" presName="spaceRect" presStyleCnt="0"/>
      <dgm:spPr/>
    </dgm:pt>
    <dgm:pt modelId="{14D3038D-2EB4-4A50-8FB0-B0CCD43D08AD}" type="pres">
      <dgm:prSet presAssocID="{D3A7332E-4302-4083-A213-8530D3420DC9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D1F7509-D1F5-4D7F-884D-949E6A39800D}" type="presOf" srcId="{D3A7332E-4302-4083-A213-8530D3420DC9}" destId="{14D3038D-2EB4-4A50-8FB0-B0CCD43D08AD}" srcOrd="0" destOrd="0" presId="urn:microsoft.com/office/officeart/2018/2/layout/IconVerticalSolidList"/>
    <dgm:cxn modelId="{FAEEFC1F-E917-4572-9BB2-CF1F32DCC656}" srcId="{2799573B-8462-4159-806F-B57984C6B40B}" destId="{D3A7332E-4302-4083-A213-8530D3420DC9}" srcOrd="1" destOrd="0" parTransId="{D7ECFC78-D848-4605-A35C-B8B56F76B7B6}" sibTransId="{85907BB9-8EFD-4BB5-892E-A12E81BAA613}"/>
    <dgm:cxn modelId="{0AA70721-7702-4A6B-B575-A757F7907D2D}" type="presOf" srcId="{2799573B-8462-4159-806F-B57984C6B40B}" destId="{2F3DA518-1DA5-4744-915E-B2D07D67170B}" srcOrd="0" destOrd="0" presId="urn:microsoft.com/office/officeart/2018/2/layout/IconVerticalSolidList"/>
    <dgm:cxn modelId="{5CBA892A-DBD5-4FA4-95FB-073B2D97C32F}" type="presOf" srcId="{0293748E-58AA-436F-A914-3DCF69D17C32}" destId="{615DC246-1BBF-422B-9DF8-C3C51956B226}" srcOrd="0" destOrd="0" presId="urn:microsoft.com/office/officeart/2018/2/layout/IconVerticalSolidList"/>
    <dgm:cxn modelId="{E7547B90-3C4F-45E0-A450-1D7283F6B1F2}" srcId="{2799573B-8462-4159-806F-B57984C6B40B}" destId="{0293748E-58AA-436F-A914-3DCF69D17C32}" srcOrd="0" destOrd="0" parTransId="{05B45B07-817D-4462-ABCD-5750C31C87A9}" sibTransId="{CBC24650-EF03-4CBC-BA34-1AB2C94AA34F}"/>
    <dgm:cxn modelId="{1B87D425-E320-4715-9D0A-D29D0C4B9FB8}" type="presParOf" srcId="{2F3DA518-1DA5-4744-915E-B2D07D67170B}" destId="{56B53E88-09E3-42C6-9C86-587E58581F82}" srcOrd="0" destOrd="0" presId="urn:microsoft.com/office/officeart/2018/2/layout/IconVerticalSolidList"/>
    <dgm:cxn modelId="{C8B3463C-1DCC-4BD4-A174-74502E52AF1D}" type="presParOf" srcId="{56B53E88-09E3-42C6-9C86-587E58581F82}" destId="{46C68DA5-27A9-4A7F-8AB0-18B0EE7FD0AB}" srcOrd="0" destOrd="0" presId="urn:microsoft.com/office/officeart/2018/2/layout/IconVerticalSolidList"/>
    <dgm:cxn modelId="{79178CF1-43DC-426F-B171-0EED2A838291}" type="presParOf" srcId="{56B53E88-09E3-42C6-9C86-587E58581F82}" destId="{2A68DE96-0FFE-4479-B051-3CA429EB9528}" srcOrd="1" destOrd="0" presId="urn:microsoft.com/office/officeart/2018/2/layout/IconVerticalSolidList"/>
    <dgm:cxn modelId="{84489D51-B597-4817-8EF1-00597EAF6563}" type="presParOf" srcId="{56B53E88-09E3-42C6-9C86-587E58581F82}" destId="{341AADD4-9739-4CFC-9304-C65C96B94A06}" srcOrd="2" destOrd="0" presId="urn:microsoft.com/office/officeart/2018/2/layout/IconVerticalSolidList"/>
    <dgm:cxn modelId="{AC3C2FD8-1CF1-45CB-A1B9-E1A4640FD682}" type="presParOf" srcId="{56B53E88-09E3-42C6-9C86-587E58581F82}" destId="{615DC246-1BBF-422B-9DF8-C3C51956B226}" srcOrd="3" destOrd="0" presId="urn:microsoft.com/office/officeart/2018/2/layout/IconVerticalSolidList"/>
    <dgm:cxn modelId="{DB494952-91FC-44E9-B1E0-628A9A024C87}" type="presParOf" srcId="{2F3DA518-1DA5-4744-915E-B2D07D67170B}" destId="{2C0DFB92-73B6-46F9-A6A4-575B6009F76C}" srcOrd="1" destOrd="0" presId="urn:microsoft.com/office/officeart/2018/2/layout/IconVerticalSolidList"/>
    <dgm:cxn modelId="{FF34E452-9641-478E-BB35-99D395B42B8D}" type="presParOf" srcId="{2F3DA518-1DA5-4744-915E-B2D07D67170B}" destId="{CD8B211F-6C02-4982-AC86-FD5244CF30E4}" srcOrd="2" destOrd="0" presId="urn:microsoft.com/office/officeart/2018/2/layout/IconVerticalSolidList"/>
    <dgm:cxn modelId="{29BB2171-220B-4C03-A624-8CE191ED7551}" type="presParOf" srcId="{CD8B211F-6C02-4982-AC86-FD5244CF30E4}" destId="{C3868A17-5C1B-40C7-8D1A-3EDB5E07BB99}" srcOrd="0" destOrd="0" presId="urn:microsoft.com/office/officeart/2018/2/layout/IconVerticalSolidList"/>
    <dgm:cxn modelId="{95C98632-BFC8-4650-A82D-F97203B634CB}" type="presParOf" srcId="{CD8B211F-6C02-4982-AC86-FD5244CF30E4}" destId="{60A75343-1669-435F-87AF-541E62B14B0B}" srcOrd="1" destOrd="0" presId="urn:microsoft.com/office/officeart/2018/2/layout/IconVerticalSolidList"/>
    <dgm:cxn modelId="{FFF104EC-4C22-43D2-9B35-FED8C6BC7F23}" type="presParOf" srcId="{CD8B211F-6C02-4982-AC86-FD5244CF30E4}" destId="{92E1818D-DC55-4A44-AD5E-DEAABBE684C1}" srcOrd="2" destOrd="0" presId="urn:microsoft.com/office/officeart/2018/2/layout/IconVerticalSolidList"/>
    <dgm:cxn modelId="{8957C1D4-3E2E-4488-B80B-583D213221D4}" type="presParOf" srcId="{CD8B211F-6C02-4982-AC86-FD5244CF30E4}" destId="{14D3038D-2EB4-4A50-8FB0-B0CCD43D08A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54E5DA-9ECF-4883-B5AB-551954C23BF1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C5FF3B7-0F1A-4F0D-8F86-E271991F8602}">
      <dgm:prSet custT="1"/>
      <dgm:spPr>
        <a:solidFill>
          <a:schemeClr val="accent2"/>
        </a:solidFill>
      </dgm:spPr>
      <dgm:t>
        <a:bodyPr/>
        <a:lstStyle/>
        <a:p>
          <a:r>
            <a:rPr lang="en-GB" sz="2400" b="1"/>
            <a:t>Sociocultural Theory (SCT):</a:t>
          </a:r>
          <a:r>
            <a:rPr lang="en-GB" sz="2400"/>
            <a:t> Learning is a social process mediated by cultural and technological tools (Vygotsky, 1978).</a:t>
          </a:r>
        </a:p>
      </dgm:t>
    </dgm:pt>
    <dgm:pt modelId="{4FACAD28-5D6C-40EF-AD9C-04854BFC56CF}" type="parTrans" cxnId="{EF3E1135-7ED9-4D49-AAC6-C757EA42E2C0}">
      <dgm:prSet/>
      <dgm:spPr/>
      <dgm:t>
        <a:bodyPr/>
        <a:lstStyle/>
        <a:p>
          <a:endParaRPr lang="en-GB" sz="2400"/>
        </a:p>
      </dgm:t>
    </dgm:pt>
    <dgm:pt modelId="{682D1045-E1D2-4DF7-818A-49EC7FE1D031}" type="sibTrans" cxnId="{EF3E1135-7ED9-4D49-AAC6-C757EA42E2C0}">
      <dgm:prSet/>
      <dgm:spPr/>
      <dgm:t>
        <a:bodyPr/>
        <a:lstStyle/>
        <a:p>
          <a:endParaRPr lang="en-GB" sz="2400"/>
        </a:p>
      </dgm:t>
    </dgm:pt>
    <dgm:pt modelId="{93A037DB-89A4-42EF-BA2B-E9A9824254EE}">
      <dgm:prSet custT="1"/>
      <dgm:spPr>
        <a:solidFill>
          <a:schemeClr val="accent4"/>
        </a:solidFill>
      </dgm:spPr>
      <dgm:t>
        <a:bodyPr/>
        <a:lstStyle/>
        <a:p>
          <a:r>
            <a:rPr lang="en-GB" sz="2400" b="1"/>
            <a:t>Key Concepts:</a:t>
          </a:r>
          <a:endParaRPr lang="en-GB" sz="2400"/>
        </a:p>
      </dgm:t>
    </dgm:pt>
    <dgm:pt modelId="{9C6BE98E-7883-4B51-A7FD-17A6931C8638}" type="parTrans" cxnId="{4AF689D5-B594-47A3-A9F9-CCAF4DC83A8B}">
      <dgm:prSet/>
      <dgm:spPr/>
      <dgm:t>
        <a:bodyPr/>
        <a:lstStyle/>
        <a:p>
          <a:endParaRPr lang="en-GB" sz="2400"/>
        </a:p>
      </dgm:t>
    </dgm:pt>
    <dgm:pt modelId="{1CCC18DE-78D3-4464-8268-F1DEBD60638B}" type="sibTrans" cxnId="{4AF689D5-B594-47A3-A9F9-CCAF4DC83A8B}">
      <dgm:prSet/>
      <dgm:spPr/>
      <dgm:t>
        <a:bodyPr/>
        <a:lstStyle/>
        <a:p>
          <a:endParaRPr lang="en-GB" sz="2400"/>
        </a:p>
      </dgm:t>
    </dgm:pt>
    <dgm:pt modelId="{56720798-4409-4A23-82D6-65FB950926DA}">
      <dgm:prSet custT="1"/>
      <dgm:spPr>
        <a:solidFill>
          <a:schemeClr val="accent3"/>
        </a:solidFill>
      </dgm:spPr>
      <dgm:t>
        <a:bodyPr/>
        <a:lstStyle/>
        <a:p>
          <a:r>
            <a:rPr lang="en-US" sz="2400" b="1"/>
            <a:t>Mediation</a:t>
          </a:r>
          <a:r>
            <a:rPr lang="en-US" sz="2400"/>
            <a:t>: Cognition shaped by symbolic tools and artifacts (Lantolf &amp; Thorne, 2006).</a:t>
          </a:r>
          <a:endParaRPr lang="en-GB" sz="2400"/>
        </a:p>
      </dgm:t>
    </dgm:pt>
    <dgm:pt modelId="{694FF208-4E96-45FB-82B2-59054A92315D}" type="parTrans" cxnId="{61D4E250-33F6-429C-9614-6C76CD229FC3}">
      <dgm:prSet/>
      <dgm:spPr/>
      <dgm:t>
        <a:bodyPr/>
        <a:lstStyle/>
        <a:p>
          <a:endParaRPr lang="en-GB" sz="2400"/>
        </a:p>
      </dgm:t>
    </dgm:pt>
    <dgm:pt modelId="{26E8F2A9-F1B5-48E0-BA9A-207D9175D221}" type="sibTrans" cxnId="{61D4E250-33F6-429C-9614-6C76CD229FC3}">
      <dgm:prSet/>
      <dgm:spPr/>
      <dgm:t>
        <a:bodyPr/>
        <a:lstStyle/>
        <a:p>
          <a:endParaRPr lang="en-GB" sz="2400"/>
        </a:p>
      </dgm:t>
    </dgm:pt>
    <dgm:pt modelId="{2D5E0349-E1C9-4FEF-9479-AE2B4000EFAB}">
      <dgm:prSet custT="1"/>
      <dgm:spPr>
        <a:solidFill>
          <a:schemeClr val="accent5"/>
        </a:solidFill>
      </dgm:spPr>
      <dgm:t>
        <a:bodyPr/>
        <a:lstStyle/>
        <a:p>
          <a:r>
            <a:rPr lang="en-US" sz="2400" b="1"/>
            <a:t>Zone of Proximal Development (ZPD): </a:t>
          </a:r>
          <a:r>
            <a:rPr lang="en-US" sz="2400"/>
            <a:t>Gap between independent achievement and guided performance (Vygotsky, 1978).</a:t>
          </a:r>
          <a:endParaRPr lang="en-GB" sz="2400"/>
        </a:p>
      </dgm:t>
    </dgm:pt>
    <dgm:pt modelId="{6D28C89C-A8F0-4B44-BB96-04D5F256BCC0}" type="parTrans" cxnId="{BB21407E-C7A5-465E-8376-A1EF76471536}">
      <dgm:prSet/>
      <dgm:spPr/>
      <dgm:t>
        <a:bodyPr/>
        <a:lstStyle/>
        <a:p>
          <a:endParaRPr lang="en-GB" sz="2400"/>
        </a:p>
      </dgm:t>
    </dgm:pt>
    <dgm:pt modelId="{AAC07A7B-802C-4518-8BBF-611BF1716042}" type="sibTrans" cxnId="{BB21407E-C7A5-465E-8376-A1EF76471536}">
      <dgm:prSet/>
      <dgm:spPr/>
      <dgm:t>
        <a:bodyPr/>
        <a:lstStyle/>
        <a:p>
          <a:endParaRPr lang="en-GB" sz="2400"/>
        </a:p>
      </dgm:t>
    </dgm:pt>
    <dgm:pt modelId="{2FE4B01E-890F-4544-866B-EDD4BA6739B1}">
      <dgm:prSet custT="1"/>
      <dgm:spPr>
        <a:solidFill>
          <a:schemeClr val="accent6"/>
        </a:solidFill>
      </dgm:spPr>
      <dgm:t>
        <a:bodyPr/>
        <a:lstStyle/>
        <a:p>
          <a:r>
            <a:rPr lang="en-US" sz="2400" b="1"/>
            <a:t>Scaffolding: </a:t>
          </a:r>
          <a:r>
            <a:rPr lang="en-US" sz="2400"/>
            <a:t>Temporary support for tasks beyond current capacity (Wood, Bruner, &amp; Ross, 1976)</a:t>
          </a:r>
          <a:r>
            <a:rPr lang="en-GB" sz="2400"/>
            <a:t>.</a:t>
          </a:r>
        </a:p>
      </dgm:t>
    </dgm:pt>
    <dgm:pt modelId="{0FD51003-CAC3-4B13-B6B3-B622A1B5BF62}" type="parTrans" cxnId="{2E3AB67B-C5E6-4367-9107-AD62BF38957E}">
      <dgm:prSet/>
      <dgm:spPr/>
      <dgm:t>
        <a:bodyPr/>
        <a:lstStyle/>
        <a:p>
          <a:endParaRPr lang="en-GB" sz="2400"/>
        </a:p>
      </dgm:t>
    </dgm:pt>
    <dgm:pt modelId="{2B3AD046-C7E1-4504-AB51-DD1CF4DD5FF8}" type="sibTrans" cxnId="{2E3AB67B-C5E6-4367-9107-AD62BF38957E}">
      <dgm:prSet/>
      <dgm:spPr/>
      <dgm:t>
        <a:bodyPr/>
        <a:lstStyle/>
        <a:p>
          <a:endParaRPr lang="en-GB" sz="2400"/>
        </a:p>
      </dgm:t>
    </dgm:pt>
    <dgm:pt modelId="{ED53C704-95A5-4472-AB03-8E97093DD59D}" type="pres">
      <dgm:prSet presAssocID="{6C54E5DA-9ECF-4883-B5AB-551954C23B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A172FAE-3406-4468-8E55-B0EEF036E29A}" type="pres">
      <dgm:prSet presAssocID="{1C5FF3B7-0F1A-4F0D-8F86-E271991F8602}" presName="hierRoot1" presStyleCnt="0">
        <dgm:presLayoutVars>
          <dgm:hierBranch val="init"/>
        </dgm:presLayoutVars>
      </dgm:prSet>
      <dgm:spPr/>
    </dgm:pt>
    <dgm:pt modelId="{1C14D3F7-E92D-4489-B469-45A172E5A898}" type="pres">
      <dgm:prSet presAssocID="{1C5FF3B7-0F1A-4F0D-8F86-E271991F8602}" presName="rootComposite1" presStyleCnt="0"/>
      <dgm:spPr/>
    </dgm:pt>
    <dgm:pt modelId="{A47105CD-4314-493A-9BF5-F1CC379197BC}" type="pres">
      <dgm:prSet presAssocID="{1C5FF3B7-0F1A-4F0D-8F86-E271991F8602}" presName="rootText1" presStyleLbl="node0" presStyleIdx="0" presStyleCnt="2">
        <dgm:presLayoutVars>
          <dgm:chPref val="3"/>
        </dgm:presLayoutVars>
      </dgm:prSet>
      <dgm:spPr/>
    </dgm:pt>
    <dgm:pt modelId="{A6FAF3B5-CB2E-444B-A1EE-4C8721413027}" type="pres">
      <dgm:prSet presAssocID="{1C5FF3B7-0F1A-4F0D-8F86-E271991F8602}" presName="rootConnector1" presStyleLbl="node1" presStyleIdx="0" presStyleCnt="0"/>
      <dgm:spPr/>
    </dgm:pt>
    <dgm:pt modelId="{20327EB6-6082-4D37-8093-8A582517AD78}" type="pres">
      <dgm:prSet presAssocID="{1C5FF3B7-0F1A-4F0D-8F86-E271991F8602}" presName="hierChild2" presStyleCnt="0"/>
      <dgm:spPr/>
    </dgm:pt>
    <dgm:pt modelId="{BD25B26D-8537-48DE-B763-163675AC1F1E}" type="pres">
      <dgm:prSet presAssocID="{1C5FF3B7-0F1A-4F0D-8F86-E271991F8602}" presName="hierChild3" presStyleCnt="0"/>
      <dgm:spPr/>
    </dgm:pt>
    <dgm:pt modelId="{2B801856-9438-4117-8409-3B958AFA58A7}" type="pres">
      <dgm:prSet presAssocID="{93A037DB-89A4-42EF-BA2B-E9A9824254EE}" presName="hierRoot1" presStyleCnt="0">
        <dgm:presLayoutVars>
          <dgm:hierBranch val="init"/>
        </dgm:presLayoutVars>
      </dgm:prSet>
      <dgm:spPr/>
    </dgm:pt>
    <dgm:pt modelId="{3EB2ACA6-2271-4F6D-8B76-331D1FB7567B}" type="pres">
      <dgm:prSet presAssocID="{93A037DB-89A4-42EF-BA2B-E9A9824254EE}" presName="rootComposite1" presStyleCnt="0"/>
      <dgm:spPr/>
    </dgm:pt>
    <dgm:pt modelId="{BD44BDB6-2168-41CF-B812-298A93028736}" type="pres">
      <dgm:prSet presAssocID="{93A037DB-89A4-42EF-BA2B-E9A9824254EE}" presName="rootText1" presStyleLbl="node0" presStyleIdx="1" presStyleCnt="2">
        <dgm:presLayoutVars>
          <dgm:chPref val="3"/>
        </dgm:presLayoutVars>
      </dgm:prSet>
      <dgm:spPr/>
    </dgm:pt>
    <dgm:pt modelId="{08E33C20-8045-444C-AC66-ECF8F9F4FBF8}" type="pres">
      <dgm:prSet presAssocID="{93A037DB-89A4-42EF-BA2B-E9A9824254EE}" presName="rootConnector1" presStyleLbl="node1" presStyleIdx="0" presStyleCnt="0"/>
      <dgm:spPr/>
    </dgm:pt>
    <dgm:pt modelId="{3CB51ADF-DFAB-4736-9216-1215B4E04EEB}" type="pres">
      <dgm:prSet presAssocID="{93A037DB-89A4-42EF-BA2B-E9A9824254EE}" presName="hierChild2" presStyleCnt="0"/>
      <dgm:spPr/>
    </dgm:pt>
    <dgm:pt modelId="{CA3C211C-3B04-4A90-A61A-B7BB213626D2}" type="pres">
      <dgm:prSet presAssocID="{694FF208-4E96-45FB-82B2-59054A92315D}" presName="Name64" presStyleLbl="parChTrans1D2" presStyleIdx="0" presStyleCnt="3"/>
      <dgm:spPr/>
    </dgm:pt>
    <dgm:pt modelId="{26624383-0570-4668-9CD2-F6CB37E323FB}" type="pres">
      <dgm:prSet presAssocID="{56720798-4409-4A23-82D6-65FB950926DA}" presName="hierRoot2" presStyleCnt="0">
        <dgm:presLayoutVars>
          <dgm:hierBranch val="init"/>
        </dgm:presLayoutVars>
      </dgm:prSet>
      <dgm:spPr/>
    </dgm:pt>
    <dgm:pt modelId="{74A1C7A3-82F0-4D3C-BC34-8E31965DD0CC}" type="pres">
      <dgm:prSet presAssocID="{56720798-4409-4A23-82D6-65FB950926DA}" presName="rootComposite" presStyleCnt="0"/>
      <dgm:spPr/>
    </dgm:pt>
    <dgm:pt modelId="{E7BDCBF7-4F27-4ECE-9C23-5C9212BD636C}" type="pres">
      <dgm:prSet presAssocID="{56720798-4409-4A23-82D6-65FB950926DA}" presName="rootText" presStyleLbl="node2" presStyleIdx="0" presStyleCnt="3">
        <dgm:presLayoutVars>
          <dgm:chPref val="3"/>
        </dgm:presLayoutVars>
      </dgm:prSet>
      <dgm:spPr/>
    </dgm:pt>
    <dgm:pt modelId="{3897FF5E-298C-42D4-B38F-348F64082319}" type="pres">
      <dgm:prSet presAssocID="{56720798-4409-4A23-82D6-65FB950926DA}" presName="rootConnector" presStyleLbl="node2" presStyleIdx="0" presStyleCnt="3"/>
      <dgm:spPr/>
    </dgm:pt>
    <dgm:pt modelId="{080BAF96-F0FB-483D-BC82-7D10DBEFA02A}" type="pres">
      <dgm:prSet presAssocID="{56720798-4409-4A23-82D6-65FB950926DA}" presName="hierChild4" presStyleCnt="0"/>
      <dgm:spPr/>
    </dgm:pt>
    <dgm:pt modelId="{979986B6-4ACC-4A96-A967-970E1A6C3F62}" type="pres">
      <dgm:prSet presAssocID="{56720798-4409-4A23-82D6-65FB950926DA}" presName="hierChild5" presStyleCnt="0"/>
      <dgm:spPr/>
    </dgm:pt>
    <dgm:pt modelId="{E76479D0-1C89-4EBD-8C8A-D1E97EAD21D9}" type="pres">
      <dgm:prSet presAssocID="{6D28C89C-A8F0-4B44-BB96-04D5F256BCC0}" presName="Name64" presStyleLbl="parChTrans1D2" presStyleIdx="1" presStyleCnt="3"/>
      <dgm:spPr/>
    </dgm:pt>
    <dgm:pt modelId="{456B0819-311D-4D91-A208-B440BAA54EA4}" type="pres">
      <dgm:prSet presAssocID="{2D5E0349-E1C9-4FEF-9479-AE2B4000EFAB}" presName="hierRoot2" presStyleCnt="0">
        <dgm:presLayoutVars>
          <dgm:hierBranch val="init"/>
        </dgm:presLayoutVars>
      </dgm:prSet>
      <dgm:spPr/>
    </dgm:pt>
    <dgm:pt modelId="{A12B94B6-82CE-492C-ABC1-8E4854831186}" type="pres">
      <dgm:prSet presAssocID="{2D5E0349-E1C9-4FEF-9479-AE2B4000EFAB}" presName="rootComposite" presStyleCnt="0"/>
      <dgm:spPr/>
    </dgm:pt>
    <dgm:pt modelId="{9C986885-6CE0-4580-A6E0-C338F91417AD}" type="pres">
      <dgm:prSet presAssocID="{2D5E0349-E1C9-4FEF-9479-AE2B4000EFAB}" presName="rootText" presStyleLbl="node2" presStyleIdx="1" presStyleCnt="3">
        <dgm:presLayoutVars>
          <dgm:chPref val="3"/>
        </dgm:presLayoutVars>
      </dgm:prSet>
      <dgm:spPr/>
    </dgm:pt>
    <dgm:pt modelId="{01563220-A880-429E-B679-ECADD8846F40}" type="pres">
      <dgm:prSet presAssocID="{2D5E0349-E1C9-4FEF-9479-AE2B4000EFAB}" presName="rootConnector" presStyleLbl="node2" presStyleIdx="1" presStyleCnt="3"/>
      <dgm:spPr/>
    </dgm:pt>
    <dgm:pt modelId="{20C2A054-44B2-4D23-A894-7B2C6A497100}" type="pres">
      <dgm:prSet presAssocID="{2D5E0349-E1C9-4FEF-9479-AE2B4000EFAB}" presName="hierChild4" presStyleCnt="0"/>
      <dgm:spPr/>
    </dgm:pt>
    <dgm:pt modelId="{C2778A88-511F-4934-81E9-37C0D2FC0BD3}" type="pres">
      <dgm:prSet presAssocID="{2D5E0349-E1C9-4FEF-9479-AE2B4000EFAB}" presName="hierChild5" presStyleCnt="0"/>
      <dgm:spPr/>
    </dgm:pt>
    <dgm:pt modelId="{A4A9FC2B-D9BE-4B61-BC9F-A5249CB934AB}" type="pres">
      <dgm:prSet presAssocID="{0FD51003-CAC3-4B13-B6B3-B622A1B5BF62}" presName="Name64" presStyleLbl="parChTrans1D2" presStyleIdx="2" presStyleCnt="3"/>
      <dgm:spPr/>
    </dgm:pt>
    <dgm:pt modelId="{1A9DB7C2-8A6D-4F9B-8B16-DD05AF61E84B}" type="pres">
      <dgm:prSet presAssocID="{2FE4B01E-890F-4544-866B-EDD4BA6739B1}" presName="hierRoot2" presStyleCnt="0">
        <dgm:presLayoutVars>
          <dgm:hierBranch val="init"/>
        </dgm:presLayoutVars>
      </dgm:prSet>
      <dgm:spPr/>
    </dgm:pt>
    <dgm:pt modelId="{320D8453-9D6C-4741-BE66-869A93ECB6F8}" type="pres">
      <dgm:prSet presAssocID="{2FE4B01E-890F-4544-866B-EDD4BA6739B1}" presName="rootComposite" presStyleCnt="0"/>
      <dgm:spPr/>
    </dgm:pt>
    <dgm:pt modelId="{B046E336-40B7-47B9-8DCF-EF1F16B10374}" type="pres">
      <dgm:prSet presAssocID="{2FE4B01E-890F-4544-866B-EDD4BA6739B1}" presName="rootText" presStyleLbl="node2" presStyleIdx="2" presStyleCnt="3">
        <dgm:presLayoutVars>
          <dgm:chPref val="3"/>
        </dgm:presLayoutVars>
      </dgm:prSet>
      <dgm:spPr/>
    </dgm:pt>
    <dgm:pt modelId="{BB392ED1-4054-480F-8E4E-F26E0A97860D}" type="pres">
      <dgm:prSet presAssocID="{2FE4B01E-890F-4544-866B-EDD4BA6739B1}" presName="rootConnector" presStyleLbl="node2" presStyleIdx="2" presStyleCnt="3"/>
      <dgm:spPr/>
    </dgm:pt>
    <dgm:pt modelId="{A0E78578-19AC-44CD-A90F-F33D142CB89E}" type="pres">
      <dgm:prSet presAssocID="{2FE4B01E-890F-4544-866B-EDD4BA6739B1}" presName="hierChild4" presStyleCnt="0"/>
      <dgm:spPr/>
    </dgm:pt>
    <dgm:pt modelId="{CF6615A8-1BD4-4544-884A-4C4DA33881B6}" type="pres">
      <dgm:prSet presAssocID="{2FE4B01E-890F-4544-866B-EDD4BA6739B1}" presName="hierChild5" presStyleCnt="0"/>
      <dgm:spPr/>
    </dgm:pt>
    <dgm:pt modelId="{434858DC-0BB9-46D9-8EF8-A3455C4124FF}" type="pres">
      <dgm:prSet presAssocID="{93A037DB-89A4-42EF-BA2B-E9A9824254EE}" presName="hierChild3" presStyleCnt="0"/>
      <dgm:spPr/>
    </dgm:pt>
  </dgm:ptLst>
  <dgm:cxnLst>
    <dgm:cxn modelId="{016E130F-D3B4-41DA-84E3-4FC3FC3D49A3}" type="presOf" srcId="{2FE4B01E-890F-4544-866B-EDD4BA6739B1}" destId="{BB392ED1-4054-480F-8E4E-F26E0A97860D}" srcOrd="1" destOrd="0" presId="urn:microsoft.com/office/officeart/2009/3/layout/HorizontalOrganizationChart"/>
    <dgm:cxn modelId="{71EC4E15-473C-4401-B52A-2E5198547CCE}" type="presOf" srcId="{93A037DB-89A4-42EF-BA2B-E9A9824254EE}" destId="{BD44BDB6-2168-41CF-B812-298A93028736}" srcOrd="0" destOrd="0" presId="urn:microsoft.com/office/officeart/2009/3/layout/HorizontalOrganizationChart"/>
    <dgm:cxn modelId="{EF3E1135-7ED9-4D49-AAC6-C757EA42E2C0}" srcId="{6C54E5DA-9ECF-4883-B5AB-551954C23BF1}" destId="{1C5FF3B7-0F1A-4F0D-8F86-E271991F8602}" srcOrd="0" destOrd="0" parTransId="{4FACAD28-5D6C-40EF-AD9C-04854BFC56CF}" sibTransId="{682D1045-E1D2-4DF7-818A-49EC7FE1D031}"/>
    <dgm:cxn modelId="{E378D73A-21CC-4C7E-B01A-D9C179C4F614}" type="presOf" srcId="{56720798-4409-4A23-82D6-65FB950926DA}" destId="{E7BDCBF7-4F27-4ECE-9C23-5C9212BD636C}" srcOrd="0" destOrd="0" presId="urn:microsoft.com/office/officeart/2009/3/layout/HorizontalOrganizationChart"/>
    <dgm:cxn modelId="{F142AB47-1B03-48E3-9296-7D71D01F01C8}" type="presOf" srcId="{1C5FF3B7-0F1A-4F0D-8F86-E271991F8602}" destId="{A47105CD-4314-493A-9BF5-F1CC379197BC}" srcOrd="0" destOrd="0" presId="urn:microsoft.com/office/officeart/2009/3/layout/HorizontalOrganizationChart"/>
    <dgm:cxn modelId="{3D1B8069-2076-4C5F-8A8A-FCF28659D3A4}" type="presOf" srcId="{1C5FF3B7-0F1A-4F0D-8F86-E271991F8602}" destId="{A6FAF3B5-CB2E-444B-A1EE-4C8721413027}" srcOrd="1" destOrd="0" presId="urn:microsoft.com/office/officeart/2009/3/layout/HorizontalOrganizationChart"/>
    <dgm:cxn modelId="{D378CB4D-E4FC-4B1F-944A-8DDC56D5A984}" type="presOf" srcId="{2D5E0349-E1C9-4FEF-9479-AE2B4000EFAB}" destId="{9C986885-6CE0-4580-A6E0-C338F91417AD}" srcOrd="0" destOrd="0" presId="urn:microsoft.com/office/officeart/2009/3/layout/HorizontalOrganizationChart"/>
    <dgm:cxn modelId="{61D4E250-33F6-429C-9614-6C76CD229FC3}" srcId="{93A037DB-89A4-42EF-BA2B-E9A9824254EE}" destId="{56720798-4409-4A23-82D6-65FB950926DA}" srcOrd="0" destOrd="0" parTransId="{694FF208-4E96-45FB-82B2-59054A92315D}" sibTransId="{26E8F2A9-F1B5-48E0-BA9A-207D9175D221}"/>
    <dgm:cxn modelId="{2E3AB67B-C5E6-4367-9107-AD62BF38957E}" srcId="{93A037DB-89A4-42EF-BA2B-E9A9824254EE}" destId="{2FE4B01E-890F-4544-866B-EDD4BA6739B1}" srcOrd="2" destOrd="0" parTransId="{0FD51003-CAC3-4B13-B6B3-B622A1B5BF62}" sibTransId="{2B3AD046-C7E1-4504-AB51-DD1CF4DD5FF8}"/>
    <dgm:cxn modelId="{BB21407E-C7A5-465E-8376-A1EF76471536}" srcId="{93A037DB-89A4-42EF-BA2B-E9A9824254EE}" destId="{2D5E0349-E1C9-4FEF-9479-AE2B4000EFAB}" srcOrd="1" destOrd="0" parTransId="{6D28C89C-A8F0-4B44-BB96-04D5F256BCC0}" sibTransId="{AAC07A7B-802C-4518-8BBF-611BF1716042}"/>
    <dgm:cxn modelId="{87ADFE97-B2E8-4E52-9926-E3FFF4217437}" type="presOf" srcId="{2D5E0349-E1C9-4FEF-9479-AE2B4000EFAB}" destId="{01563220-A880-429E-B679-ECADD8846F40}" srcOrd="1" destOrd="0" presId="urn:microsoft.com/office/officeart/2009/3/layout/HorizontalOrganizationChart"/>
    <dgm:cxn modelId="{2DAA9EA0-FBB5-4FBA-8DB7-50145C2DB93A}" type="presOf" srcId="{56720798-4409-4A23-82D6-65FB950926DA}" destId="{3897FF5E-298C-42D4-B38F-348F64082319}" srcOrd="1" destOrd="0" presId="urn:microsoft.com/office/officeart/2009/3/layout/HorizontalOrganizationChart"/>
    <dgm:cxn modelId="{60D0D1A4-68F0-45A7-ADCF-7A9BD21FA584}" type="presOf" srcId="{6C54E5DA-9ECF-4883-B5AB-551954C23BF1}" destId="{ED53C704-95A5-4472-AB03-8E97093DD59D}" srcOrd="0" destOrd="0" presId="urn:microsoft.com/office/officeart/2009/3/layout/HorizontalOrganizationChart"/>
    <dgm:cxn modelId="{4F6ECEAC-B97F-4DCB-BF85-A55C3B5911D3}" type="presOf" srcId="{0FD51003-CAC3-4B13-B6B3-B622A1B5BF62}" destId="{A4A9FC2B-D9BE-4B61-BC9F-A5249CB934AB}" srcOrd="0" destOrd="0" presId="urn:microsoft.com/office/officeart/2009/3/layout/HorizontalOrganizationChart"/>
    <dgm:cxn modelId="{2287E6C9-3CE3-4F8A-B38B-AA9D79A6B87C}" type="presOf" srcId="{694FF208-4E96-45FB-82B2-59054A92315D}" destId="{CA3C211C-3B04-4A90-A61A-B7BB213626D2}" srcOrd="0" destOrd="0" presId="urn:microsoft.com/office/officeart/2009/3/layout/HorizontalOrganizationChart"/>
    <dgm:cxn modelId="{4AF689D5-B594-47A3-A9F9-CCAF4DC83A8B}" srcId="{6C54E5DA-9ECF-4883-B5AB-551954C23BF1}" destId="{93A037DB-89A4-42EF-BA2B-E9A9824254EE}" srcOrd="1" destOrd="0" parTransId="{9C6BE98E-7883-4B51-A7FD-17A6931C8638}" sibTransId="{1CCC18DE-78D3-4464-8268-F1DEBD60638B}"/>
    <dgm:cxn modelId="{322EA0D7-A6F2-4897-8BE8-4C3E0043FAAE}" type="presOf" srcId="{2FE4B01E-890F-4544-866B-EDD4BA6739B1}" destId="{B046E336-40B7-47B9-8DCF-EF1F16B10374}" srcOrd="0" destOrd="0" presId="urn:microsoft.com/office/officeart/2009/3/layout/HorizontalOrganizationChart"/>
    <dgm:cxn modelId="{244883DA-F12A-4FCC-BFAB-958769537730}" type="presOf" srcId="{6D28C89C-A8F0-4B44-BB96-04D5F256BCC0}" destId="{E76479D0-1C89-4EBD-8C8A-D1E97EAD21D9}" srcOrd="0" destOrd="0" presId="urn:microsoft.com/office/officeart/2009/3/layout/HorizontalOrganizationChart"/>
    <dgm:cxn modelId="{0DE3F8F8-274F-4851-B4D5-1E76A0B02E98}" type="presOf" srcId="{93A037DB-89A4-42EF-BA2B-E9A9824254EE}" destId="{08E33C20-8045-444C-AC66-ECF8F9F4FBF8}" srcOrd="1" destOrd="0" presId="urn:microsoft.com/office/officeart/2009/3/layout/HorizontalOrganizationChart"/>
    <dgm:cxn modelId="{C2B14988-FF9C-44B4-AC0F-A6EFE81AC142}" type="presParOf" srcId="{ED53C704-95A5-4472-AB03-8E97093DD59D}" destId="{8A172FAE-3406-4468-8E55-B0EEF036E29A}" srcOrd="0" destOrd="0" presId="urn:microsoft.com/office/officeart/2009/3/layout/HorizontalOrganizationChart"/>
    <dgm:cxn modelId="{38B8CED8-50DE-4CE9-9EE8-BB0480D5F2B8}" type="presParOf" srcId="{8A172FAE-3406-4468-8E55-B0EEF036E29A}" destId="{1C14D3F7-E92D-4489-B469-45A172E5A898}" srcOrd="0" destOrd="0" presId="urn:microsoft.com/office/officeart/2009/3/layout/HorizontalOrganizationChart"/>
    <dgm:cxn modelId="{2196833C-411B-4948-AEEC-A18078C84B77}" type="presParOf" srcId="{1C14D3F7-E92D-4489-B469-45A172E5A898}" destId="{A47105CD-4314-493A-9BF5-F1CC379197BC}" srcOrd="0" destOrd="0" presId="urn:microsoft.com/office/officeart/2009/3/layout/HorizontalOrganizationChart"/>
    <dgm:cxn modelId="{B982304A-4F64-4748-B297-323A0C12E6FE}" type="presParOf" srcId="{1C14D3F7-E92D-4489-B469-45A172E5A898}" destId="{A6FAF3B5-CB2E-444B-A1EE-4C8721413027}" srcOrd="1" destOrd="0" presId="urn:microsoft.com/office/officeart/2009/3/layout/HorizontalOrganizationChart"/>
    <dgm:cxn modelId="{C1CA62D7-DBB9-4E31-8CE9-0E8607443989}" type="presParOf" srcId="{8A172FAE-3406-4468-8E55-B0EEF036E29A}" destId="{20327EB6-6082-4D37-8093-8A582517AD78}" srcOrd="1" destOrd="0" presId="urn:microsoft.com/office/officeart/2009/3/layout/HorizontalOrganizationChart"/>
    <dgm:cxn modelId="{969C6BC3-2E9C-4C47-8350-E11AD0A57BD9}" type="presParOf" srcId="{8A172FAE-3406-4468-8E55-B0EEF036E29A}" destId="{BD25B26D-8537-48DE-B763-163675AC1F1E}" srcOrd="2" destOrd="0" presId="urn:microsoft.com/office/officeart/2009/3/layout/HorizontalOrganizationChart"/>
    <dgm:cxn modelId="{B5609B1D-2495-4251-BA8B-F3A2ABD07E7F}" type="presParOf" srcId="{ED53C704-95A5-4472-AB03-8E97093DD59D}" destId="{2B801856-9438-4117-8409-3B958AFA58A7}" srcOrd="1" destOrd="0" presId="urn:microsoft.com/office/officeart/2009/3/layout/HorizontalOrganizationChart"/>
    <dgm:cxn modelId="{5DCE9197-141F-40AB-8978-75105803EC6B}" type="presParOf" srcId="{2B801856-9438-4117-8409-3B958AFA58A7}" destId="{3EB2ACA6-2271-4F6D-8B76-331D1FB7567B}" srcOrd="0" destOrd="0" presId="urn:microsoft.com/office/officeart/2009/3/layout/HorizontalOrganizationChart"/>
    <dgm:cxn modelId="{B6636084-2B97-4FB0-8DE2-0E71E0DD9B95}" type="presParOf" srcId="{3EB2ACA6-2271-4F6D-8B76-331D1FB7567B}" destId="{BD44BDB6-2168-41CF-B812-298A93028736}" srcOrd="0" destOrd="0" presId="urn:microsoft.com/office/officeart/2009/3/layout/HorizontalOrganizationChart"/>
    <dgm:cxn modelId="{3C1311F6-CF07-4F9D-AF0A-C380D7955E50}" type="presParOf" srcId="{3EB2ACA6-2271-4F6D-8B76-331D1FB7567B}" destId="{08E33C20-8045-444C-AC66-ECF8F9F4FBF8}" srcOrd="1" destOrd="0" presId="urn:microsoft.com/office/officeart/2009/3/layout/HorizontalOrganizationChart"/>
    <dgm:cxn modelId="{36E12585-C3EA-4ED8-A02B-DD5D15882E0B}" type="presParOf" srcId="{2B801856-9438-4117-8409-3B958AFA58A7}" destId="{3CB51ADF-DFAB-4736-9216-1215B4E04EEB}" srcOrd="1" destOrd="0" presId="urn:microsoft.com/office/officeart/2009/3/layout/HorizontalOrganizationChart"/>
    <dgm:cxn modelId="{50D8CF01-B79A-417B-81B2-2FD3998E5A7D}" type="presParOf" srcId="{3CB51ADF-DFAB-4736-9216-1215B4E04EEB}" destId="{CA3C211C-3B04-4A90-A61A-B7BB213626D2}" srcOrd="0" destOrd="0" presId="urn:microsoft.com/office/officeart/2009/3/layout/HorizontalOrganizationChart"/>
    <dgm:cxn modelId="{C422A614-D1EC-4A7C-813A-AB960D2C5B6B}" type="presParOf" srcId="{3CB51ADF-DFAB-4736-9216-1215B4E04EEB}" destId="{26624383-0570-4668-9CD2-F6CB37E323FB}" srcOrd="1" destOrd="0" presId="urn:microsoft.com/office/officeart/2009/3/layout/HorizontalOrganizationChart"/>
    <dgm:cxn modelId="{79840D4A-A08E-45B3-BC8E-17FB848C98F7}" type="presParOf" srcId="{26624383-0570-4668-9CD2-F6CB37E323FB}" destId="{74A1C7A3-82F0-4D3C-BC34-8E31965DD0CC}" srcOrd="0" destOrd="0" presId="urn:microsoft.com/office/officeart/2009/3/layout/HorizontalOrganizationChart"/>
    <dgm:cxn modelId="{99FAB317-B224-4A02-B07D-D38550668D72}" type="presParOf" srcId="{74A1C7A3-82F0-4D3C-BC34-8E31965DD0CC}" destId="{E7BDCBF7-4F27-4ECE-9C23-5C9212BD636C}" srcOrd="0" destOrd="0" presId="urn:microsoft.com/office/officeart/2009/3/layout/HorizontalOrganizationChart"/>
    <dgm:cxn modelId="{98D88F01-E9F7-4D66-9C11-C7E48B22106E}" type="presParOf" srcId="{74A1C7A3-82F0-4D3C-BC34-8E31965DD0CC}" destId="{3897FF5E-298C-42D4-B38F-348F64082319}" srcOrd="1" destOrd="0" presId="urn:microsoft.com/office/officeart/2009/3/layout/HorizontalOrganizationChart"/>
    <dgm:cxn modelId="{BD75481F-868B-450B-BD4B-F5A626E1EA44}" type="presParOf" srcId="{26624383-0570-4668-9CD2-F6CB37E323FB}" destId="{080BAF96-F0FB-483D-BC82-7D10DBEFA02A}" srcOrd="1" destOrd="0" presId="urn:microsoft.com/office/officeart/2009/3/layout/HorizontalOrganizationChart"/>
    <dgm:cxn modelId="{A007A86D-56A8-4EB1-869F-2D48CEC23CC2}" type="presParOf" srcId="{26624383-0570-4668-9CD2-F6CB37E323FB}" destId="{979986B6-4ACC-4A96-A967-970E1A6C3F62}" srcOrd="2" destOrd="0" presId="urn:microsoft.com/office/officeart/2009/3/layout/HorizontalOrganizationChart"/>
    <dgm:cxn modelId="{DD520294-7B4A-446E-A907-7F843B0D541C}" type="presParOf" srcId="{3CB51ADF-DFAB-4736-9216-1215B4E04EEB}" destId="{E76479D0-1C89-4EBD-8C8A-D1E97EAD21D9}" srcOrd="2" destOrd="0" presId="urn:microsoft.com/office/officeart/2009/3/layout/HorizontalOrganizationChart"/>
    <dgm:cxn modelId="{C0338B1B-7C41-46B3-B9B4-21262CD53038}" type="presParOf" srcId="{3CB51ADF-DFAB-4736-9216-1215B4E04EEB}" destId="{456B0819-311D-4D91-A208-B440BAA54EA4}" srcOrd="3" destOrd="0" presId="urn:microsoft.com/office/officeart/2009/3/layout/HorizontalOrganizationChart"/>
    <dgm:cxn modelId="{6599B754-34E0-463E-A1DF-41B92DF3AE54}" type="presParOf" srcId="{456B0819-311D-4D91-A208-B440BAA54EA4}" destId="{A12B94B6-82CE-492C-ABC1-8E4854831186}" srcOrd="0" destOrd="0" presId="urn:microsoft.com/office/officeart/2009/3/layout/HorizontalOrganizationChart"/>
    <dgm:cxn modelId="{B325711C-5FEF-477B-8435-A6969ADEA086}" type="presParOf" srcId="{A12B94B6-82CE-492C-ABC1-8E4854831186}" destId="{9C986885-6CE0-4580-A6E0-C338F91417AD}" srcOrd="0" destOrd="0" presId="urn:microsoft.com/office/officeart/2009/3/layout/HorizontalOrganizationChart"/>
    <dgm:cxn modelId="{D107FBBE-DB08-4813-9B0C-D8DF96EED755}" type="presParOf" srcId="{A12B94B6-82CE-492C-ABC1-8E4854831186}" destId="{01563220-A880-429E-B679-ECADD8846F40}" srcOrd="1" destOrd="0" presId="urn:microsoft.com/office/officeart/2009/3/layout/HorizontalOrganizationChart"/>
    <dgm:cxn modelId="{51F57297-1695-41CB-924B-5295AF2A69CA}" type="presParOf" srcId="{456B0819-311D-4D91-A208-B440BAA54EA4}" destId="{20C2A054-44B2-4D23-A894-7B2C6A497100}" srcOrd="1" destOrd="0" presId="urn:microsoft.com/office/officeart/2009/3/layout/HorizontalOrganizationChart"/>
    <dgm:cxn modelId="{C0BA9EA5-5B31-42B3-AA80-1992AA1FACDF}" type="presParOf" srcId="{456B0819-311D-4D91-A208-B440BAA54EA4}" destId="{C2778A88-511F-4934-81E9-37C0D2FC0BD3}" srcOrd="2" destOrd="0" presId="urn:microsoft.com/office/officeart/2009/3/layout/HorizontalOrganizationChart"/>
    <dgm:cxn modelId="{0D347EFB-562D-4F9E-A10A-F9589955D70A}" type="presParOf" srcId="{3CB51ADF-DFAB-4736-9216-1215B4E04EEB}" destId="{A4A9FC2B-D9BE-4B61-BC9F-A5249CB934AB}" srcOrd="4" destOrd="0" presId="urn:microsoft.com/office/officeart/2009/3/layout/HorizontalOrganizationChart"/>
    <dgm:cxn modelId="{4AD567B6-7A38-4976-AD97-C796E01BF8FE}" type="presParOf" srcId="{3CB51ADF-DFAB-4736-9216-1215B4E04EEB}" destId="{1A9DB7C2-8A6D-4F9B-8B16-DD05AF61E84B}" srcOrd="5" destOrd="0" presId="urn:microsoft.com/office/officeart/2009/3/layout/HorizontalOrganizationChart"/>
    <dgm:cxn modelId="{EE639A1C-D221-4D2E-824C-304C350A6D9E}" type="presParOf" srcId="{1A9DB7C2-8A6D-4F9B-8B16-DD05AF61E84B}" destId="{320D8453-9D6C-4741-BE66-869A93ECB6F8}" srcOrd="0" destOrd="0" presId="urn:microsoft.com/office/officeart/2009/3/layout/HorizontalOrganizationChart"/>
    <dgm:cxn modelId="{48B12EA3-6003-476E-8382-BADF051691EB}" type="presParOf" srcId="{320D8453-9D6C-4741-BE66-869A93ECB6F8}" destId="{B046E336-40B7-47B9-8DCF-EF1F16B10374}" srcOrd="0" destOrd="0" presId="urn:microsoft.com/office/officeart/2009/3/layout/HorizontalOrganizationChart"/>
    <dgm:cxn modelId="{EFFA4CE6-4ECC-4BB1-8267-CADC80007989}" type="presParOf" srcId="{320D8453-9D6C-4741-BE66-869A93ECB6F8}" destId="{BB392ED1-4054-480F-8E4E-F26E0A97860D}" srcOrd="1" destOrd="0" presId="urn:microsoft.com/office/officeart/2009/3/layout/HorizontalOrganizationChart"/>
    <dgm:cxn modelId="{7BB4ED92-808E-45EA-832F-DF28D1DDE169}" type="presParOf" srcId="{1A9DB7C2-8A6D-4F9B-8B16-DD05AF61E84B}" destId="{A0E78578-19AC-44CD-A90F-F33D142CB89E}" srcOrd="1" destOrd="0" presId="urn:microsoft.com/office/officeart/2009/3/layout/HorizontalOrganizationChart"/>
    <dgm:cxn modelId="{56BD5D19-64A5-4CEE-8E14-D38E84FFB849}" type="presParOf" srcId="{1A9DB7C2-8A6D-4F9B-8B16-DD05AF61E84B}" destId="{CF6615A8-1BD4-4544-884A-4C4DA33881B6}" srcOrd="2" destOrd="0" presId="urn:microsoft.com/office/officeart/2009/3/layout/HorizontalOrganizationChart"/>
    <dgm:cxn modelId="{7DD6C6B2-6343-4FE2-9CF3-504A85C05AF6}" type="presParOf" srcId="{2B801856-9438-4117-8409-3B958AFA58A7}" destId="{434858DC-0BB9-46D9-8EF8-A3455C4124FF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769983-CDFC-4803-A8DC-3ACC6EC4A7B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376EE0B-98BB-4A6C-85BD-C801172B9ECC}">
      <dgm:prSet custT="1"/>
      <dgm:spPr>
        <a:solidFill>
          <a:schemeClr val="accent2"/>
        </a:solidFill>
      </dgm:spPr>
      <dgm:t>
        <a:bodyPr/>
        <a:lstStyle/>
        <a:p>
          <a:r>
            <a:rPr lang="en-GB" sz="2500" b="1"/>
            <a:t>Design:</a:t>
          </a:r>
          <a:r>
            <a:rPr lang="en-GB" sz="2500"/>
            <a:t> Qualitative; semi-structured interviews (Kvale &amp; Brinkmann, 2015).</a:t>
          </a:r>
        </a:p>
      </dgm:t>
    </dgm:pt>
    <dgm:pt modelId="{55A90A8C-4151-4BFA-BF99-61701C64CB1B}" type="parTrans" cxnId="{FD68A87D-D967-45F2-8F97-0727321016EF}">
      <dgm:prSet/>
      <dgm:spPr/>
      <dgm:t>
        <a:bodyPr/>
        <a:lstStyle/>
        <a:p>
          <a:endParaRPr lang="en-GB" sz="2500"/>
        </a:p>
      </dgm:t>
    </dgm:pt>
    <dgm:pt modelId="{CB09416B-A1F3-4C87-93DB-93B071FAB1DD}" type="sibTrans" cxnId="{FD68A87D-D967-45F2-8F97-0727321016EF}">
      <dgm:prSet/>
      <dgm:spPr/>
      <dgm:t>
        <a:bodyPr/>
        <a:lstStyle/>
        <a:p>
          <a:endParaRPr lang="en-GB" sz="2500"/>
        </a:p>
      </dgm:t>
    </dgm:pt>
    <dgm:pt modelId="{19A500FC-0531-4A11-9598-68DCDF8DEAE9}">
      <dgm:prSet custT="1"/>
      <dgm:spPr>
        <a:solidFill>
          <a:schemeClr val="accent3"/>
        </a:solidFill>
      </dgm:spPr>
      <dgm:t>
        <a:bodyPr/>
        <a:lstStyle/>
        <a:p>
          <a:r>
            <a:rPr lang="en-GB" sz="2500" b="1"/>
            <a:t>Purposive Sampling Criteria (Patton, 2014):</a:t>
          </a:r>
          <a:endParaRPr lang="en-GB" sz="2500"/>
        </a:p>
      </dgm:t>
    </dgm:pt>
    <dgm:pt modelId="{680DF778-0647-4B96-A909-96F58D02DC02}" type="parTrans" cxnId="{E97A3531-4841-4FCB-8330-156D53C61BB1}">
      <dgm:prSet/>
      <dgm:spPr/>
      <dgm:t>
        <a:bodyPr/>
        <a:lstStyle/>
        <a:p>
          <a:endParaRPr lang="en-GB" sz="2500"/>
        </a:p>
      </dgm:t>
    </dgm:pt>
    <dgm:pt modelId="{D20AC0BA-927A-4846-9C50-418EB9662AC6}" type="sibTrans" cxnId="{E97A3531-4841-4FCB-8330-156D53C61BB1}">
      <dgm:prSet/>
      <dgm:spPr/>
      <dgm:t>
        <a:bodyPr/>
        <a:lstStyle/>
        <a:p>
          <a:endParaRPr lang="en-GB" sz="2500"/>
        </a:p>
      </dgm:t>
    </dgm:pt>
    <dgm:pt modelId="{4AE700D6-4D19-48E9-B4DC-42537807C043}">
      <dgm:prSet custT="1"/>
      <dgm:spPr>
        <a:solidFill>
          <a:schemeClr val="accent5"/>
        </a:solidFill>
      </dgm:spPr>
      <dgm:t>
        <a:bodyPr/>
        <a:lstStyle/>
        <a:p>
          <a:r>
            <a:rPr lang="en-GB" sz="2500" b="1"/>
            <a:t>Major:</a:t>
          </a:r>
          <a:r>
            <a:rPr lang="en-GB" sz="2500"/>
            <a:t> First-year English majors at HUFLIT.</a:t>
          </a:r>
        </a:p>
      </dgm:t>
    </dgm:pt>
    <dgm:pt modelId="{65CC554D-09D2-4DB9-BA63-418E9F6358C7}" type="parTrans" cxnId="{E2966B8F-197D-4858-9B37-B1F63200261A}">
      <dgm:prSet/>
      <dgm:spPr/>
      <dgm:t>
        <a:bodyPr/>
        <a:lstStyle/>
        <a:p>
          <a:endParaRPr lang="en-GB" sz="2500"/>
        </a:p>
      </dgm:t>
    </dgm:pt>
    <dgm:pt modelId="{1F52480B-CBA9-473D-BA60-0AE996B0B48E}" type="sibTrans" cxnId="{E2966B8F-197D-4858-9B37-B1F63200261A}">
      <dgm:prSet/>
      <dgm:spPr/>
      <dgm:t>
        <a:bodyPr/>
        <a:lstStyle/>
        <a:p>
          <a:endParaRPr lang="en-GB" sz="2500"/>
        </a:p>
      </dgm:t>
    </dgm:pt>
    <dgm:pt modelId="{9E487A13-FAC9-4181-B6CA-1FFAF634F36D}">
      <dgm:prSet custT="1"/>
      <dgm:spPr>
        <a:solidFill>
          <a:schemeClr val="accent5"/>
        </a:solidFill>
      </dgm:spPr>
      <dgm:t>
        <a:bodyPr/>
        <a:lstStyle/>
        <a:p>
          <a:r>
            <a:rPr lang="en-GB" sz="2500" b="1"/>
            <a:t>Experience:</a:t>
          </a:r>
          <a:r>
            <a:rPr lang="en-GB" sz="2500"/>
            <a:t> Students with self-reported use of AI in learning/writing tasks.</a:t>
          </a:r>
        </a:p>
      </dgm:t>
    </dgm:pt>
    <dgm:pt modelId="{AA45B789-3890-4650-89EB-AB6E101E7B26}" type="parTrans" cxnId="{5DB9858C-C714-4A59-A79F-A188CCF85407}">
      <dgm:prSet/>
      <dgm:spPr/>
      <dgm:t>
        <a:bodyPr/>
        <a:lstStyle/>
        <a:p>
          <a:endParaRPr lang="en-GB" sz="2500"/>
        </a:p>
      </dgm:t>
    </dgm:pt>
    <dgm:pt modelId="{5E769647-56DF-4322-9589-F88F1E05CF59}" type="sibTrans" cxnId="{5DB9858C-C714-4A59-A79F-A188CCF85407}">
      <dgm:prSet/>
      <dgm:spPr/>
      <dgm:t>
        <a:bodyPr/>
        <a:lstStyle/>
        <a:p>
          <a:endParaRPr lang="en-GB" sz="2500"/>
        </a:p>
      </dgm:t>
    </dgm:pt>
    <dgm:pt modelId="{544B6553-48D4-4A21-8400-6539C100E4EA}">
      <dgm:prSet custT="1"/>
      <dgm:spPr>
        <a:solidFill>
          <a:schemeClr val="accent5"/>
        </a:solidFill>
      </dgm:spPr>
      <dgm:t>
        <a:bodyPr/>
        <a:lstStyle/>
        <a:p>
          <a:r>
            <a:rPr lang="en-GB" sz="2500" b="1"/>
            <a:t>Context:</a:t>
          </a:r>
          <a:r>
            <a:rPr lang="en-GB" sz="2500"/>
            <a:t> Completed several months of university study to observe behavior shifts.</a:t>
          </a:r>
        </a:p>
      </dgm:t>
    </dgm:pt>
    <dgm:pt modelId="{EB72C184-FA75-4CD8-9260-8F864247A590}" type="parTrans" cxnId="{696B69B4-629D-489D-BE16-B2AF72AEFB13}">
      <dgm:prSet/>
      <dgm:spPr/>
      <dgm:t>
        <a:bodyPr/>
        <a:lstStyle/>
        <a:p>
          <a:endParaRPr lang="en-GB" sz="2500"/>
        </a:p>
      </dgm:t>
    </dgm:pt>
    <dgm:pt modelId="{C61E5B6A-7E03-44EA-8BDD-DCAA9516B437}" type="sibTrans" cxnId="{696B69B4-629D-489D-BE16-B2AF72AEFB13}">
      <dgm:prSet/>
      <dgm:spPr/>
      <dgm:t>
        <a:bodyPr/>
        <a:lstStyle/>
        <a:p>
          <a:endParaRPr lang="en-GB" sz="2500"/>
        </a:p>
      </dgm:t>
    </dgm:pt>
    <dgm:pt modelId="{30E7ED1B-735E-41A8-83DC-55784B32A21C}">
      <dgm:prSet custT="1"/>
      <dgm:spPr>
        <a:solidFill>
          <a:schemeClr val="accent4"/>
        </a:solidFill>
      </dgm:spPr>
      <dgm:t>
        <a:bodyPr/>
        <a:lstStyle/>
        <a:p>
          <a:r>
            <a:rPr lang="en-GB" sz="2500" b="1" dirty="0"/>
            <a:t>Analysis:</a:t>
          </a:r>
          <a:r>
            <a:rPr lang="en-GB" sz="2500" dirty="0"/>
            <a:t> Thematic analysis (Braun &amp; Clarke, 2006); Saturation reached between </a:t>
          </a:r>
          <a:r>
            <a:rPr lang="en-GB" sz="2500" b="1" dirty="0"/>
            <a:t>P12 and P15</a:t>
          </a:r>
          <a:r>
            <a:rPr lang="en-GB" sz="2500" dirty="0"/>
            <a:t>.</a:t>
          </a:r>
        </a:p>
      </dgm:t>
    </dgm:pt>
    <dgm:pt modelId="{69F49950-D667-4BCB-84B5-9222CE7CE35A}" type="parTrans" cxnId="{8A49E65D-36AB-4CD3-8140-596D5D811296}">
      <dgm:prSet/>
      <dgm:spPr/>
      <dgm:t>
        <a:bodyPr/>
        <a:lstStyle/>
        <a:p>
          <a:endParaRPr lang="en-GB" sz="2500"/>
        </a:p>
      </dgm:t>
    </dgm:pt>
    <dgm:pt modelId="{80E305BE-227F-4692-A33C-AF678CFF2000}" type="sibTrans" cxnId="{8A49E65D-36AB-4CD3-8140-596D5D811296}">
      <dgm:prSet/>
      <dgm:spPr/>
      <dgm:t>
        <a:bodyPr/>
        <a:lstStyle/>
        <a:p>
          <a:endParaRPr lang="en-GB" sz="2500"/>
        </a:p>
      </dgm:t>
    </dgm:pt>
    <dgm:pt modelId="{18E25530-3BEA-4747-8BDC-E934C21D6830}" type="pres">
      <dgm:prSet presAssocID="{84769983-CDFC-4803-A8DC-3ACC6EC4A7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BDD027E-2BFA-4168-A77A-9360C743FEE5}" type="pres">
      <dgm:prSet presAssocID="{0376EE0B-98BB-4A6C-85BD-C801172B9ECC}" presName="hierRoot1" presStyleCnt="0">
        <dgm:presLayoutVars>
          <dgm:hierBranch val="init"/>
        </dgm:presLayoutVars>
      </dgm:prSet>
      <dgm:spPr/>
    </dgm:pt>
    <dgm:pt modelId="{30F68F0A-B5C6-4306-9AA3-C26B5CD9627A}" type="pres">
      <dgm:prSet presAssocID="{0376EE0B-98BB-4A6C-85BD-C801172B9ECC}" presName="rootComposite1" presStyleCnt="0"/>
      <dgm:spPr/>
    </dgm:pt>
    <dgm:pt modelId="{A58D1719-4A23-4027-B907-2B7BDBB946E7}" type="pres">
      <dgm:prSet presAssocID="{0376EE0B-98BB-4A6C-85BD-C801172B9ECC}" presName="rootText1" presStyleLbl="node0" presStyleIdx="0" presStyleCnt="3" custScaleY="115699">
        <dgm:presLayoutVars>
          <dgm:chPref val="3"/>
        </dgm:presLayoutVars>
      </dgm:prSet>
      <dgm:spPr/>
    </dgm:pt>
    <dgm:pt modelId="{A5C13BF7-E580-4E47-8E4D-7AAA4DCF9B79}" type="pres">
      <dgm:prSet presAssocID="{0376EE0B-98BB-4A6C-85BD-C801172B9ECC}" presName="rootConnector1" presStyleLbl="node1" presStyleIdx="0" presStyleCnt="0"/>
      <dgm:spPr/>
    </dgm:pt>
    <dgm:pt modelId="{32B13D7C-14F7-40CE-A7A0-96070B5334A6}" type="pres">
      <dgm:prSet presAssocID="{0376EE0B-98BB-4A6C-85BD-C801172B9ECC}" presName="hierChild2" presStyleCnt="0"/>
      <dgm:spPr/>
    </dgm:pt>
    <dgm:pt modelId="{AAE57EC0-7819-4602-9E07-313D99B67CE1}" type="pres">
      <dgm:prSet presAssocID="{0376EE0B-98BB-4A6C-85BD-C801172B9ECC}" presName="hierChild3" presStyleCnt="0"/>
      <dgm:spPr/>
    </dgm:pt>
    <dgm:pt modelId="{B9F1670B-12D8-43B4-963B-031B6CF330A0}" type="pres">
      <dgm:prSet presAssocID="{19A500FC-0531-4A11-9598-68DCDF8DEAE9}" presName="hierRoot1" presStyleCnt="0">
        <dgm:presLayoutVars>
          <dgm:hierBranch val="init"/>
        </dgm:presLayoutVars>
      </dgm:prSet>
      <dgm:spPr/>
    </dgm:pt>
    <dgm:pt modelId="{6B475494-244E-41B2-80E4-28AC09243E9C}" type="pres">
      <dgm:prSet presAssocID="{19A500FC-0531-4A11-9598-68DCDF8DEAE9}" presName="rootComposite1" presStyleCnt="0"/>
      <dgm:spPr/>
    </dgm:pt>
    <dgm:pt modelId="{E5769F79-BD63-423E-8560-8F45B6C0B472}" type="pres">
      <dgm:prSet presAssocID="{19A500FC-0531-4A11-9598-68DCDF8DEAE9}" presName="rootText1" presStyleLbl="node0" presStyleIdx="1" presStyleCnt="3" custScaleY="115699">
        <dgm:presLayoutVars>
          <dgm:chPref val="3"/>
        </dgm:presLayoutVars>
      </dgm:prSet>
      <dgm:spPr/>
    </dgm:pt>
    <dgm:pt modelId="{CB388D90-DDB0-4C9E-89F8-1C3C2FBC47CB}" type="pres">
      <dgm:prSet presAssocID="{19A500FC-0531-4A11-9598-68DCDF8DEAE9}" presName="rootConnector1" presStyleLbl="node1" presStyleIdx="0" presStyleCnt="0"/>
      <dgm:spPr/>
    </dgm:pt>
    <dgm:pt modelId="{ED03DB50-E096-4B35-B012-EF6E73DFB56C}" type="pres">
      <dgm:prSet presAssocID="{19A500FC-0531-4A11-9598-68DCDF8DEAE9}" presName="hierChild2" presStyleCnt="0"/>
      <dgm:spPr/>
    </dgm:pt>
    <dgm:pt modelId="{4054A6ED-29BC-4E54-B4CB-711E9BDA2BCF}" type="pres">
      <dgm:prSet presAssocID="{65CC554D-09D2-4DB9-BA63-418E9F6358C7}" presName="Name37" presStyleLbl="parChTrans1D2" presStyleIdx="0" presStyleCnt="3"/>
      <dgm:spPr/>
    </dgm:pt>
    <dgm:pt modelId="{DC9E8291-7BF0-4658-9EA1-A1B93CC6F390}" type="pres">
      <dgm:prSet presAssocID="{4AE700D6-4D19-48E9-B4DC-42537807C043}" presName="hierRoot2" presStyleCnt="0">
        <dgm:presLayoutVars>
          <dgm:hierBranch val="init"/>
        </dgm:presLayoutVars>
      </dgm:prSet>
      <dgm:spPr/>
    </dgm:pt>
    <dgm:pt modelId="{73654100-0F3C-44F4-B28C-4E48BF0A2AA1}" type="pres">
      <dgm:prSet presAssocID="{4AE700D6-4D19-48E9-B4DC-42537807C043}" presName="rootComposite" presStyleCnt="0"/>
      <dgm:spPr/>
    </dgm:pt>
    <dgm:pt modelId="{953A61BD-0234-47A9-A1F3-F6A83C1D63C4}" type="pres">
      <dgm:prSet presAssocID="{4AE700D6-4D19-48E9-B4DC-42537807C043}" presName="rootText" presStyleLbl="node2" presStyleIdx="0" presStyleCnt="3">
        <dgm:presLayoutVars>
          <dgm:chPref val="3"/>
        </dgm:presLayoutVars>
      </dgm:prSet>
      <dgm:spPr/>
    </dgm:pt>
    <dgm:pt modelId="{7BF20675-5888-4418-9A3A-F4BFB1065DBF}" type="pres">
      <dgm:prSet presAssocID="{4AE700D6-4D19-48E9-B4DC-42537807C043}" presName="rootConnector" presStyleLbl="node2" presStyleIdx="0" presStyleCnt="3"/>
      <dgm:spPr/>
    </dgm:pt>
    <dgm:pt modelId="{B9BE7EBC-4C21-4F10-8D3E-F004A2D56046}" type="pres">
      <dgm:prSet presAssocID="{4AE700D6-4D19-48E9-B4DC-42537807C043}" presName="hierChild4" presStyleCnt="0"/>
      <dgm:spPr/>
    </dgm:pt>
    <dgm:pt modelId="{E57388E1-0012-440A-8556-26F5AC8BCF44}" type="pres">
      <dgm:prSet presAssocID="{4AE700D6-4D19-48E9-B4DC-42537807C043}" presName="hierChild5" presStyleCnt="0"/>
      <dgm:spPr/>
    </dgm:pt>
    <dgm:pt modelId="{22BD2BA9-F6DE-4D87-A1A6-6560E0BE7D27}" type="pres">
      <dgm:prSet presAssocID="{AA45B789-3890-4650-89EB-AB6E101E7B26}" presName="Name37" presStyleLbl="parChTrans1D2" presStyleIdx="1" presStyleCnt="3"/>
      <dgm:spPr/>
    </dgm:pt>
    <dgm:pt modelId="{CA8534E0-2D3A-4CD6-B0F1-DC27470CCF59}" type="pres">
      <dgm:prSet presAssocID="{9E487A13-FAC9-4181-B6CA-1FFAF634F36D}" presName="hierRoot2" presStyleCnt="0">
        <dgm:presLayoutVars>
          <dgm:hierBranch val="init"/>
        </dgm:presLayoutVars>
      </dgm:prSet>
      <dgm:spPr/>
    </dgm:pt>
    <dgm:pt modelId="{4432E3AC-1360-40C0-B05F-9F5D05077442}" type="pres">
      <dgm:prSet presAssocID="{9E487A13-FAC9-4181-B6CA-1FFAF634F36D}" presName="rootComposite" presStyleCnt="0"/>
      <dgm:spPr/>
    </dgm:pt>
    <dgm:pt modelId="{B3DE9FD2-3DB2-4D9D-9D5D-0A1DCE00CC74}" type="pres">
      <dgm:prSet presAssocID="{9E487A13-FAC9-4181-B6CA-1FFAF634F36D}" presName="rootText" presStyleLbl="node2" presStyleIdx="1" presStyleCnt="3">
        <dgm:presLayoutVars>
          <dgm:chPref val="3"/>
        </dgm:presLayoutVars>
      </dgm:prSet>
      <dgm:spPr/>
    </dgm:pt>
    <dgm:pt modelId="{744FF5E1-F007-4629-A856-6C23B5D4B29E}" type="pres">
      <dgm:prSet presAssocID="{9E487A13-FAC9-4181-B6CA-1FFAF634F36D}" presName="rootConnector" presStyleLbl="node2" presStyleIdx="1" presStyleCnt="3"/>
      <dgm:spPr/>
    </dgm:pt>
    <dgm:pt modelId="{DCE86BAB-9F0F-43FD-BD05-1F6FC30F3660}" type="pres">
      <dgm:prSet presAssocID="{9E487A13-FAC9-4181-B6CA-1FFAF634F36D}" presName="hierChild4" presStyleCnt="0"/>
      <dgm:spPr/>
    </dgm:pt>
    <dgm:pt modelId="{C99063AC-0D57-4DF7-9373-D996FC4C268F}" type="pres">
      <dgm:prSet presAssocID="{9E487A13-FAC9-4181-B6CA-1FFAF634F36D}" presName="hierChild5" presStyleCnt="0"/>
      <dgm:spPr/>
    </dgm:pt>
    <dgm:pt modelId="{DF0E3707-7241-4B69-8D87-EF9DF95F5458}" type="pres">
      <dgm:prSet presAssocID="{EB72C184-FA75-4CD8-9260-8F864247A590}" presName="Name37" presStyleLbl="parChTrans1D2" presStyleIdx="2" presStyleCnt="3"/>
      <dgm:spPr/>
    </dgm:pt>
    <dgm:pt modelId="{3463CEB2-439A-45BC-80D6-EBB5CA2147E9}" type="pres">
      <dgm:prSet presAssocID="{544B6553-48D4-4A21-8400-6539C100E4EA}" presName="hierRoot2" presStyleCnt="0">
        <dgm:presLayoutVars>
          <dgm:hierBranch val="init"/>
        </dgm:presLayoutVars>
      </dgm:prSet>
      <dgm:spPr/>
    </dgm:pt>
    <dgm:pt modelId="{58C5B39D-E409-4FAD-8270-F29F86ECD2F6}" type="pres">
      <dgm:prSet presAssocID="{544B6553-48D4-4A21-8400-6539C100E4EA}" presName="rootComposite" presStyleCnt="0"/>
      <dgm:spPr/>
    </dgm:pt>
    <dgm:pt modelId="{6C70ED9B-9C71-42FB-8EA6-1896A92295A7}" type="pres">
      <dgm:prSet presAssocID="{544B6553-48D4-4A21-8400-6539C100E4EA}" presName="rootText" presStyleLbl="node2" presStyleIdx="2" presStyleCnt="3">
        <dgm:presLayoutVars>
          <dgm:chPref val="3"/>
        </dgm:presLayoutVars>
      </dgm:prSet>
      <dgm:spPr/>
    </dgm:pt>
    <dgm:pt modelId="{739C0D59-417D-405B-AF08-DECB67B24F05}" type="pres">
      <dgm:prSet presAssocID="{544B6553-48D4-4A21-8400-6539C100E4EA}" presName="rootConnector" presStyleLbl="node2" presStyleIdx="2" presStyleCnt="3"/>
      <dgm:spPr/>
    </dgm:pt>
    <dgm:pt modelId="{183C03D4-096F-480C-A21F-5FEE307CF965}" type="pres">
      <dgm:prSet presAssocID="{544B6553-48D4-4A21-8400-6539C100E4EA}" presName="hierChild4" presStyleCnt="0"/>
      <dgm:spPr/>
    </dgm:pt>
    <dgm:pt modelId="{8BE6C24E-2570-4674-BCCA-6F9CFF9024E2}" type="pres">
      <dgm:prSet presAssocID="{544B6553-48D4-4A21-8400-6539C100E4EA}" presName="hierChild5" presStyleCnt="0"/>
      <dgm:spPr/>
    </dgm:pt>
    <dgm:pt modelId="{7F4B155C-5AD1-474A-9838-A2291CD48B0B}" type="pres">
      <dgm:prSet presAssocID="{19A500FC-0531-4A11-9598-68DCDF8DEAE9}" presName="hierChild3" presStyleCnt="0"/>
      <dgm:spPr/>
    </dgm:pt>
    <dgm:pt modelId="{C0497C3A-C883-41E0-A35B-D63C7051A23F}" type="pres">
      <dgm:prSet presAssocID="{30E7ED1B-735E-41A8-83DC-55784B32A21C}" presName="hierRoot1" presStyleCnt="0">
        <dgm:presLayoutVars>
          <dgm:hierBranch val="init"/>
        </dgm:presLayoutVars>
      </dgm:prSet>
      <dgm:spPr/>
    </dgm:pt>
    <dgm:pt modelId="{396B6C0F-CEFC-4EBF-B10D-FFAEA1BAAC9F}" type="pres">
      <dgm:prSet presAssocID="{30E7ED1B-735E-41A8-83DC-55784B32A21C}" presName="rootComposite1" presStyleCnt="0"/>
      <dgm:spPr/>
    </dgm:pt>
    <dgm:pt modelId="{C41A737A-A3EE-4DA5-8970-706DDE4965DF}" type="pres">
      <dgm:prSet presAssocID="{30E7ED1B-735E-41A8-83DC-55784B32A21C}" presName="rootText1" presStyleLbl="node0" presStyleIdx="2" presStyleCnt="3" custScaleY="115699">
        <dgm:presLayoutVars>
          <dgm:chPref val="3"/>
        </dgm:presLayoutVars>
      </dgm:prSet>
      <dgm:spPr/>
    </dgm:pt>
    <dgm:pt modelId="{BE28667D-FB2C-4A52-A999-3C987DF02191}" type="pres">
      <dgm:prSet presAssocID="{30E7ED1B-735E-41A8-83DC-55784B32A21C}" presName="rootConnector1" presStyleLbl="node1" presStyleIdx="0" presStyleCnt="0"/>
      <dgm:spPr/>
    </dgm:pt>
    <dgm:pt modelId="{5259A1EC-45C1-43C9-A9AD-1F1E2C546FF8}" type="pres">
      <dgm:prSet presAssocID="{30E7ED1B-735E-41A8-83DC-55784B32A21C}" presName="hierChild2" presStyleCnt="0"/>
      <dgm:spPr/>
    </dgm:pt>
    <dgm:pt modelId="{56E11511-A900-4C23-8F28-35534576342A}" type="pres">
      <dgm:prSet presAssocID="{30E7ED1B-735E-41A8-83DC-55784B32A21C}" presName="hierChild3" presStyleCnt="0"/>
      <dgm:spPr/>
    </dgm:pt>
  </dgm:ptLst>
  <dgm:cxnLst>
    <dgm:cxn modelId="{2762C60C-7FA0-477D-9DB1-BCA1FDCE3399}" type="presOf" srcId="{4AE700D6-4D19-48E9-B4DC-42537807C043}" destId="{953A61BD-0234-47A9-A1F3-F6A83C1D63C4}" srcOrd="0" destOrd="0" presId="urn:microsoft.com/office/officeart/2005/8/layout/orgChart1"/>
    <dgm:cxn modelId="{949D1116-7D15-41A6-81EE-EBEDF20960AC}" type="presOf" srcId="{0376EE0B-98BB-4A6C-85BD-C801172B9ECC}" destId="{A5C13BF7-E580-4E47-8E4D-7AAA4DCF9B79}" srcOrd="1" destOrd="0" presId="urn:microsoft.com/office/officeart/2005/8/layout/orgChart1"/>
    <dgm:cxn modelId="{E53FDE1A-60F7-4CE1-8BF2-D1BAE13687D3}" type="presOf" srcId="{4AE700D6-4D19-48E9-B4DC-42537807C043}" destId="{7BF20675-5888-4418-9A3A-F4BFB1065DBF}" srcOrd="1" destOrd="0" presId="urn:microsoft.com/office/officeart/2005/8/layout/orgChart1"/>
    <dgm:cxn modelId="{156A6C1D-5E31-4CBD-B6C2-4D626446562A}" type="presOf" srcId="{9E487A13-FAC9-4181-B6CA-1FFAF634F36D}" destId="{744FF5E1-F007-4629-A856-6C23B5D4B29E}" srcOrd="1" destOrd="0" presId="urn:microsoft.com/office/officeart/2005/8/layout/orgChart1"/>
    <dgm:cxn modelId="{E97A3531-4841-4FCB-8330-156D53C61BB1}" srcId="{84769983-CDFC-4803-A8DC-3ACC6EC4A7B2}" destId="{19A500FC-0531-4A11-9598-68DCDF8DEAE9}" srcOrd="1" destOrd="0" parTransId="{680DF778-0647-4B96-A909-96F58D02DC02}" sibTransId="{D20AC0BA-927A-4846-9C50-418EB9662AC6}"/>
    <dgm:cxn modelId="{0EC1883A-ED38-464E-ADEB-B21AEBEBAF27}" type="presOf" srcId="{9E487A13-FAC9-4181-B6CA-1FFAF634F36D}" destId="{B3DE9FD2-3DB2-4D9D-9D5D-0A1DCE00CC74}" srcOrd="0" destOrd="0" presId="urn:microsoft.com/office/officeart/2005/8/layout/orgChart1"/>
    <dgm:cxn modelId="{8A49E65D-36AB-4CD3-8140-596D5D811296}" srcId="{84769983-CDFC-4803-A8DC-3ACC6EC4A7B2}" destId="{30E7ED1B-735E-41A8-83DC-55784B32A21C}" srcOrd="2" destOrd="0" parTransId="{69F49950-D667-4BCB-84B5-9222CE7CE35A}" sibTransId="{80E305BE-227F-4692-A33C-AF678CFF2000}"/>
    <dgm:cxn modelId="{E85CBA6D-1365-400F-9757-E75380E68EF5}" type="presOf" srcId="{0376EE0B-98BB-4A6C-85BD-C801172B9ECC}" destId="{A58D1719-4A23-4027-B907-2B7BDBB946E7}" srcOrd="0" destOrd="0" presId="urn:microsoft.com/office/officeart/2005/8/layout/orgChart1"/>
    <dgm:cxn modelId="{5D29097A-C1AF-4D39-A30C-5F2AC397A26A}" type="presOf" srcId="{19A500FC-0531-4A11-9598-68DCDF8DEAE9}" destId="{E5769F79-BD63-423E-8560-8F45B6C0B472}" srcOrd="0" destOrd="0" presId="urn:microsoft.com/office/officeart/2005/8/layout/orgChart1"/>
    <dgm:cxn modelId="{FD68A87D-D967-45F2-8F97-0727321016EF}" srcId="{84769983-CDFC-4803-A8DC-3ACC6EC4A7B2}" destId="{0376EE0B-98BB-4A6C-85BD-C801172B9ECC}" srcOrd="0" destOrd="0" parTransId="{55A90A8C-4151-4BFA-BF99-61701C64CB1B}" sibTransId="{CB09416B-A1F3-4C87-93DB-93B071FAB1DD}"/>
    <dgm:cxn modelId="{5DB9858C-C714-4A59-A79F-A188CCF85407}" srcId="{19A500FC-0531-4A11-9598-68DCDF8DEAE9}" destId="{9E487A13-FAC9-4181-B6CA-1FFAF634F36D}" srcOrd="1" destOrd="0" parTransId="{AA45B789-3890-4650-89EB-AB6E101E7B26}" sibTransId="{5E769647-56DF-4322-9589-F88F1E05CF59}"/>
    <dgm:cxn modelId="{E2966B8F-197D-4858-9B37-B1F63200261A}" srcId="{19A500FC-0531-4A11-9598-68DCDF8DEAE9}" destId="{4AE700D6-4D19-48E9-B4DC-42537807C043}" srcOrd="0" destOrd="0" parTransId="{65CC554D-09D2-4DB9-BA63-418E9F6358C7}" sibTransId="{1F52480B-CBA9-473D-BA60-0AE996B0B48E}"/>
    <dgm:cxn modelId="{D4AE32A0-EEE2-448E-AE42-22EA427F45EE}" type="presOf" srcId="{AA45B789-3890-4650-89EB-AB6E101E7B26}" destId="{22BD2BA9-F6DE-4D87-A1A6-6560E0BE7D27}" srcOrd="0" destOrd="0" presId="urn:microsoft.com/office/officeart/2005/8/layout/orgChart1"/>
    <dgm:cxn modelId="{2080BEA0-74B3-4FB3-AC47-D8B395726EDC}" type="presOf" srcId="{19A500FC-0531-4A11-9598-68DCDF8DEAE9}" destId="{CB388D90-DDB0-4C9E-89F8-1C3C2FBC47CB}" srcOrd="1" destOrd="0" presId="urn:microsoft.com/office/officeart/2005/8/layout/orgChart1"/>
    <dgm:cxn modelId="{C9326CAB-7D7A-4F35-BD99-B7BEFD1EAA4F}" type="presOf" srcId="{EB72C184-FA75-4CD8-9260-8F864247A590}" destId="{DF0E3707-7241-4B69-8D87-EF9DF95F5458}" srcOrd="0" destOrd="0" presId="urn:microsoft.com/office/officeart/2005/8/layout/orgChart1"/>
    <dgm:cxn modelId="{696B69B4-629D-489D-BE16-B2AF72AEFB13}" srcId="{19A500FC-0531-4A11-9598-68DCDF8DEAE9}" destId="{544B6553-48D4-4A21-8400-6539C100E4EA}" srcOrd="2" destOrd="0" parTransId="{EB72C184-FA75-4CD8-9260-8F864247A590}" sibTransId="{C61E5B6A-7E03-44EA-8BDD-DCAA9516B437}"/>
    <dgm:cxn modelId="{BAD8E5B6-C2CA-4751-8156-A5698E6DD843}" type="presOf" srcId="{84769983-CDFC-4803-A8DC-3ACC6EC4A7B2}" destId="{18E25530-3BEA-4747-8BDC-E934C21D6830}" srcOrd="0" destOrd="0" presId="urn:microsoft.com/office/officeart/2005/8/layout/orgChart1"/>
    <dgm:cxn modelId="{0E9007C2-A4E7-4723-B5AD-92DA023E2E79}" type="presOf" srcId="{65CC554D-09D2-4DB9-BA63-418E9F6358C7}" destId="{4054A6ED-29BC-4E54-B4CB-711E9BDA2BCF}" srcOrd="0" destOrd="0" presId="urn:microsoft.com/office/officeart/2005/8/layout/orgChart1"/>
    <dgm:cxn modelId="{A4684EC4-0372-4409-9464-5E0348D4E320}" type="presOf" srcId="{544B6553-48D4-4A21-8400-6539C100E4EA}" destId="{6C70ED9B-9C71-42FB-8EA6-1896A92295A7}" srcOrd="0" destOrd="0" presId="urn:microsoft.com/office/officeart/2005/8/layout/orgChart1"/>
    <dgm:cxn modelId="{80106AC9-DEDB-4981-860A-9BA5AF81CCE0}" type="presOf" srcId="{30E7ED1B-735E-41A8-83DC-55784B32A21C}" destId="{C41A737A-A3EE-4DA5-8970-706DDE4965DF}" srcOrd="0" destOrd="0" presId="urn:microsoft.com/office/officeart/2005/8/layout/orgChart1"/>
    <dgm:cxn modelId="{7CC5D0D0-5313-4944-96BE-213AB5165E63}" type="presOf" srcId="{30E7ED1B-735E-41A8-83DC-55784B32A21C}" destId="{BE28667D-FB2C-4A52-A999-3C987DF02191}" srcOrd="1" destOrd="0" presId="urn:microsoft.com/office/officeart/2005/8/layout/orgChart1"/>
    <dgm:cxn modelId="{BB5020DD-1ED4-4BAD-8166-E0C98876F496}" type="presOf" srcId="{544B6553-48D4-4A21-8400-6539C100E4EA}" destId="{739C0D59-417D-405B-AF08-DECB67B24F05}" srcOrd="1" destOrd="0" presId="urn:microsoft.com/office/officeart/2005/8/layout/orgChart1"/>
    <dgm:cxn modelId="{A4C6271A-AAF5-4BF6-94F5-4E93AC96BF83}" type="presParOf" srcId="{18E25530-3BEA-4747-8BDC-E934C21D6830}" destId="{7BDD027E-2BFA-4168-A77A-9360C743FEE5}" srcOrd="0" destOrd="0" presId="urn:microsoft.com/office/officeart/2005/8/layout/orgChart1"/>
    <dgm:cxn modelId="{3EFA9B34-9AAE-4BED-81AB-BCA468B0EE30}" type="presParOf" srcId="{7BDD027E-2BFA-4168-A77A-9360C743FEE5}" destId="{30F68F0A-B5C6-4306-9AA3-C26B5CD9627A}" srcOrd="0" destOrd="0" presId="urn:microsoft.com/office/officeart/2005/8/layout/orgChart1"/>
    <dgm:cxn modelId="{276A05FC-5B0E-4C26-B603-37E524D02D25}" type="presParOf" srcId="{30F68F0A-B5C6-4306-9AA3-C26B5CD9627A}" destId="{A58D1719-4A23-4027-B907-2B7BDBB946E7}" srcOrd="0" destOrd="0" presId="urn:microsoft.com/office/officeart/2005/8/layout/orgChart1"/>
    <dgm:cxn modelId="{63D735FD-4565-473A-9F07-AC693D92183C}" type="presParOf" srcId="{30F68F0A-B5C6-4306-9AA3-C26B5CD9627A}" destId="{A5C13BF7-E580-4E47-8E4D-7AAA4DCF9B79}" srcOrd="1" destOrd="0" presId="urn:microsoft.com/office/officeart/2005/8/layout/orgChart1"/>
    <dgm:cxn modelId="{471595F7-EFA3-4E1A-92CA-8145CBF7A1C1}" type="presParOf" srcId="{7BDD027E-2BFA-4168-A77A-9360C743FEE5}" destId="{32B13D7C-14F7-40CE-A7A0-96070B5334A6}" srcOrd="1" destOrd="0" presId="urn:microsoft.com/office/officeart/2005/8/layout/orgChart1"/>
    <dgm:cxn modelId="{7CA3C36A-A893-4D3F-A767-3D778FE63134}" type="presParOf" srcId="{7BDD027E-2BFA-4168-A77A-9360C743FEE5}" destId="{AAE57EC0-7819-4602-9E07-313D99B67CE1}" srcOrd="2" destOrd="0" presId="urn:microsoft.com/office/officeart/2005/8/layout/orgChart1"/>
    <dgm:cxn modelId="{D1668077-589F-497C-8086-14CE3D65B75F}" type="presParOf" srcId="{18E25530-3BEA-4747-8BDC-E934C21D6830}" destId="{B9F1670B-12D8-43B4-963B-031B6CF330A0}" srcOrd="1" destOrd="0" presId="urn:microsoft.com/office/officeart/2005/8/layout/orgChart1"/>
    <dgm:cxn modelId="{14BCDF6C-C636-49F6-B801-2339DE155FA7}" type="presParOf" srcId="{B9F1670B-12D8-43B4-963B-031B6CF330A0}" destId="{6B475494-244E-41B2-80E4-28AC09243E9C}" srcOrd="0" destOrd="0" presId="urn:microsoft.com/office/officeart/2005/8/layout/orgChart1"/>
    <dgm:cxn modelId="{457CFB7B-40AB-4DD8-BAE7-83B68D0EDB30}" type="presParOf" srcId="{6B475494-244E-41B2-80E4-28AC09243E9C}" destId="{E5769F79-BD63-423E-8560-8F45B6C0B472}" srcOrd="0" destOrd="0" presId="urn:microsoft.com/office/officeart/2005/8/layout/orgChart1"/>
    <dgm:cxn modelId="{1EAF2E23-C55E-4F09-A4E0-ED5948A556CE}" type="presParOf" srcId="{6B475494-244E-41B2-80E4-28AC09243E9C}" destId="{CB388D90-DDB0-4C9E-89F8-1C3C2FBC47CB}" srcOrd="1" destOrd="0" presId="urn:microsoft.com/office/officeart/2005/8/layout/orgChart1"/>
    <dgm:cxn modelId="{EAFA9671-6FC2-47FA-8AC1-2537653D714E}" type="presParOf" srcId="{B9F1670B-12D8-43B4-963B-031B6CF330A0}" destId="{ED03DB50-E096-4B35-B012-EF6E73DFB56C}" srcOrd="1" destOrd="0" presId="urn:microsoft.com/office/officeart/2005/8/layout/orgChart1"/>
    <dgm:cxn modelId="{FB8CF80B-FB29-4758-A6DC-337C19D83485}" type="presParOf" srcId="{ED03DB50-E096-4B35-B012-EF6E73DFB56C}" destId="{4054A6ED-29BC-4E54-B4CB-711E9BDA2BCF}" srcOrd="0" destOrd="0" presId="urn:microsoft.com/office/officeart/2005/8/layout/orgChart1"/>
    <dgm:cxn modelId="{7C8F6690-1F00-4DDB-9776-C66A22D4857B}" type="presParOf" srcId="{ED03DB50-E096-4B35-B012-EF6E73DFB56C}" destId="{DC9E8291-7BF0-4658-9EA1-A1B93CC6F390}" srcOrd="1" destOrd="0" presId="urn:microsoft.com/office/officeart/2005/8/layout/orgChart1"/>
    <dgm:cxn modelId="{2CF214F3-843F-4C53-8023-0277BEE11E81}" type="presParOf" srcId="{DC9E8291-7BF0-4658-9EA1-A1B93CC6F390}" destId="{73654100-0F3C-44F4-B28C-4E48BF0A2AA1}" srcOrd="0" destOrd="0" presId="urn:microsoft.com/office/officeart/2005/8/layout/orgChart1"/>
    <dgm:cxn modelId="{10B8EE69-3AC9-45CA-8D93-806230B77ABB}" type="presParOf" srcId="{73654100-0F3C-44F4-B28C-4E48BF0A2AA1}" destId="{953A61BD-0234-47A9-A1F3-F6A83C1D63C4}" srcOrd="0" destOrd="0" presId="urn:microsoft.com/office/officeart/2005/8/layout/orgChart1"/>
    <dgm:cxn modelId="{59B54E97-9E8A-467E-81AE-791BA7B98656}" type="presParOf" srcId="{73654100-0F3C-44F4-B28C-4E48BF0A2AA1}" destId="{7BF20675-5888-4418-9A3A-F4BFB1065DBF}" srcOrd="1" destOrd="0" presId="urn:microsoft.com/office/officeart/2005/8/layout/orgChart1"/>
    <dgm:cxn modelId="{77D49E1F-D2DF-4A6E-AFA7-65A1500AFCEA}" type="presParOf" srcId="{DC9E8291-7BF0-4658-9EA1-A1B93CC6F390}" destId="{B9BE7EBC-4C21-4F10-8D3E-F004A2D56046}" srcOrd="1" destOrd="0" presId="urn:microsoft.com/office/officeart/2005/8/layout/orgChart1"/>
    <dgm:cxn modelId="{3ABD7256-1E64-4EAD-BE7E-0B4E4CCA1181}" type="presParOf" srcId="{DC9E8291-7BF0-4658-9EA1-A1B93CC6F390}" destId="{E57388E1-0012-440A-8556-26F5AC8BCF44}" srcOrd="2" destOrd="0" presId="urn:microsoft.com/office/officeart/2005/8/layout/orgChart1"/>
    <dgm:cxn modelId="{7284B89F-0620-4B3A-B3BD-6B3CB9427541}" type="presParOf" srcId="{ED03DB50-E096-4B35-B012-EF6E73DFB56C}" destId="{22BD2BA9-F6DE-4D87-A1A6-6560E0BE7D27}" srcOrd="2" destOrd="0" presId="urn:microsoft.com/office/officeart/2005/8/layout/orgChart1"/>
    <dgm:cxn modelId="{2DF54334-FBAC-4A59-975A-B841B5453C63}" type="presParOf" srcId="{ED03DB50-E096-4B35-B012-EF6E73DFB56C}" destId="{CA8534E0-2D3A-4CD6-B0F1-DC27470CCF59}" srcOrd="3" destOrd="0" presId="urn:microsoft.com/office/officeart/2005/8/layout/orgChart1"/>
    <dgm:cxn modelId="{87832AD5-1222-4EE5-9434-91A71F793B36}" type="presParOf" srcId="{CA8534E0-2D3A-4CD6-B0F1-DC27470CCF59}" destId="{4432E3AC-1360-40C0-B05F-9F5D05077442}" srcOrd="0" destOrd="0" presId="urn:microsoft.com/office/officeart/2005/8/layout/orgChart1"/>
    <dgm:cxn modelId="{9134F22D-3BDC-4FC7-A5FF-02678A40D5B6}" type="presParOf" srcId="{4432E3AC-1360-40C0-B05F-9F5D05077442}" destId="{B3DE9FD2-3DB2-4D9D-9D5D-0A1DCE00CC74}" srcOrd="0" destOrd="0" presId="urn:microsoft.com/office/officeart/2005/8/layout/orgChart1"/>
    <dgm:cxn modelId="{26D43710-F8C9-46FA-8DA2-D1673EC2BB23}" type="presParOf" srcId="{4432E3AC-1360-40C0-B05F-9F5D05077442}" destId="{744FF5E1-F007-4629-A856-6C23B5D4B29E}" srcOrd="1" destOrd="0" presId="urn:microsoft.com/office/officeart/2005/8/layout/orgChart1"/>
    <dgm:cxn modelId="{67757BE4-63D9-4ADB-8C69-0DABB6691D94}" type="presParOf" srcId="{CA8534E0-2D3A-4CD6-B0F1-DC27470CCF59}" destId="{DCE86BAB-9F0F-43FD-BD05-1F6FC30F3660}" srcOrd="1" destOrd="0" presId="urn:microsoft.com/office/officeart/2005/8/layout/orgChart1"/>
    <dgm:cxn modelId="{C8545D9B-6002-4F9E-B75E-F7FA8D4E29DF}" type="presParOf" srcId="{CA8534E0-2D3A-4CD6-B0F1-DC27470CCF59}" destId="{C99063AC-0D57-4DF7-9373-D996FC4C268F}" srcOrd="2" destOrd="0" presId="urn:microsoft.com/office/officeart/2005/8/layout/orgChart1"/>
    <dgm:cxn modelId="{275CE325-A5A3-4B90-9083-EBE6EBAAD6E3}" type="presParOf" srcId="{ED03DB50-E096-4B35-B012-EF6E73DFB56C}" destId="{DF0E3707-7241-4B69-8D87-EF9DF95F5458}" srcOrd="4" destOrd="0" presId="urn:microsoft.com/office/officeart/2005/8/layout/orgChart1"/>
    <dgm:cxn modelId="{94D2BBA3-22ED-4EB9-A5E0-F5BCBC704CE9}" type="presParOf" srcId="{ED03DB50-E096-4B35-B012-EF6E73DFB56C}" destId="{3463CEB2-439A-45BC-80D6-EBB5CA2147E9}" srcOrd="5" destOrd="0" presId="urn:microsoft.com/office/officeart/2005/8/layout/orgChart1"/>
    <dgm:cxn modelId="{F78714F4-8E47-4F19-866D-CFAAA7A6A4B5}" type="presParOf" srcId="{3463CEB2-439A-45BC-80D6-EBB5CA2147E9}" destId="{58C5B39D-E409-4FAD-8270-F29F86ECD2F6}" srcOrd="0" destOrd="0" presId="urn:microsoft.com/office/officeart/2005/8/layout/orgChart1"/>
    <dgm:cxn modelId="{F4221151-1E8A-409B-98ED-909E31DDB0AD}" type="presParOf" srcId="{58C5B39D-E409-4FAD-8270-F29F86ECD2F6}" destId="{6C70ED9B-9C71-42FB-8EA6-1896A92295A7}" srcOrd="0" destOrd="0" presId="urn:microsoft.com/office/officeart/2005/8/layout/orgChart1"/>
    <dgm:cxn modelId="{2BF7ABD3-61CF-4196-B7B2-886E7FDB74E0}" type="presParOf" srcId="{58C5B39D-E409-4FAD-8270-F29F86ECD2F6}" destId="{739C0D59-417D-405B-AF08-DECB67B24F05}" srcOrd="1" destOrd="0" presId="urn:microsoft.com/office/officeart/2005/8/layout/orgChart1"/>
    <dgm:cxn modelId="{B89C2798-7408-43E8-A20B-333B9546FED9}" type="presParOf" srcId="{3463CEB2-439A-45BC-80D6-EBB5CA2147E9}" destId="{183C03D4-096F-480C-A21F-5FEE307CF965}" srcOrd="1" destOrd="0" presId="urn:microsoft.com/office/officeart/2005/8/layout/orgChart1"/>
    <dgm:cxn modelId="{615FD645-C6DB-4F60-B7C7-1ABC4930088A}" type="presParOf" srcId="{3463CEB2-439A-45BC-80D6-EBB5CA2147E9}" destId="{8BE6C24E-2570-4674-BCCA-6F9CFF9024E2}" srcOrd="2" destOrd="0" presId="urn:microsoft.com/office/officeart/2005/8/layout/orgChart1"/>
    <dgm:cxn modelId="{212B11E2-91E3-41FE-BDB3-6C231B7C1874}" type="presParOf" srcId="{B9F1670B-12D8-43B4-963B-031B6CF330A0}" destId="{7F4B155C-5AD1-474A-9838-A2291CD48B0B}" srcOrd="2" destOrd="0" presId="urn:microsoft.com/office/officeart/2005/8/layout/orgChart1"/>
    <dgm:cxn modelId="{1192AF95-3037-4A2B-AAE8-92B07B3005B3}" type="presParOf" srcId="{18E25530-3BEA-4747-8BDC-E934C21D6830}" destId="{C0497C3A-C883-41E0-A35B-D63C7051A23F}" srcOrd="2" destOrd="0" presId="urn:microsoft.com/office/officeart/2005/8/layout/orgChart1"/>
    <dgm:cxn modelId="{00E88B06-0A76-44ED-8D64-B70DB7E2D040}" type="presParOf" srcId="{C0497C3A-C883-41E0-A35B-D63C7051A23F}" destId="{396B6C0F-CEFC-4EBF-B10D-FFAEA1BAAC9F}" srcOrd="0" destOrd="0" presId="urn:microsoft.com/office/officeart/2005/8/layout/orgChart1"/>
    <dgm:cxn modelId="{9A513659-804C-4E3D-8E66-815199121D35}" type="presParOf" srcId="{396B6C0F-CEFC-4EBF-B10D-FFAEA1BAAC9F}" destId="{C41A737A-A3EE-4DA5-8970-706DDE4965DF}" srcOrd="0" destOrd="0" presId="urn:microsoft.com/office/officeart/2005/8/layout/orgChart1"/>
    <dgm:cxn modelId="{82D5ED12-646A-478E-9CF6-0B32A3EA86E9}" type="presParOf" srcId="{396B6C0F-CEFC-4EBF-B10D-FFAEA1BAAC9F}" destId="{BE28667D-FB2C-4A52-A999-3C987DF02191}" srcOrd="1" destOrd="0" presId="urn:microsoft.com/office/officeart/2005/8/layout/orgChart1"/>
    <dgm:cxn modelId="{B6333396-1903-4512-BD91-A17EA3AD01F0}" type="presParOf" srcId="{C0497C3A-C883-41E0-A35B-D63C7051A23F}" destId="{5259A1EC-45C1-43C9-A9AD-1F1E2C546FF8}" srcOrd="1" destOrd="0" presId="urn:microsoft.com/office/officeart/2005/8/layout/orgChart1"/>
    <dgm:cxn modelId="{7A2776E7-219A-45C6-AC40-0667C0867B62}" type="presParOf" srcId="{C0497C3A-C883-41E0-A35B-D63C7051A23F}" destId="{56E11511-A900-4C23-8F28-35534576342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2440A1-5DED-4071-8DB3-59146BF03BA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30297AA-9070-4573-8210-8EE017682B47}">
      <dgm:prSet custT="1"/>
      <dgm:spPr/>
      <dgm:t>
        <a:bodyPr/>
        <a:lstStyle/>
        <a:p>
          <a:r>
            <a:rPr lang="en-GB" sz="2300" b="1"/>
            <a:t>Assistant Role:</a:t>
          </a:r>
          <a:r>
            <a:rPr lang="en-GB" sz="2300"/>
            <a:t> AI is viewed as a supportive tool rather than a substitute for human thought.</a:t>
          </a:r>
          <a:endParaRPr lang="en-US" sz="2300"/>
        </a:p>
      </dgm:t>
    </dgm:pt>
    <dgm:pt modelId="{41CD3CEA-E4D5-420D-8316-1B5BE29D4038}" type="parTrans" cxnId="{A8AB8FA7-7D15-4821-B212-0C53128C5FB5}">
      <dgm:prSet/>
      <dgm:spPr/>
      <dgm:t>
        <a:bodyPr/>
        <a:lstStyle/>
        <a:p>
          <a:endParaRPr lang="en-US" sz="2300"/>
        </a:p>
      </dgm:t>
    </dgm:pt>
    <dgm:pt modelId="{AD92C375-84F8-4B98-96F6-E3B41F350092}" type="sibTrans" cxnId="{A8AB8FA7-7D15-4821-B212-0C53128C5FB5}">
      <dgm:prSet/>
      <dgm:spPr/>
      <dgm:t>
        <a:bodyPr/>
        <a:lstStyle/>
        <a:p>
          <a:endParaRPr lang="en-US" sz="2300"/>
        </a:p>
      </dgm:t>
    </dgm:pt>
    <dgm:pt modelId="{CD7168AC-F190-4A5B-9A9C-18E3A9BC8190}">
      <dgm:prSet custT="1"/>
      <dgm:spPr/>
      <dgm:t>
        <a:bodyPr/>
        <a:lstStyle/>
        <a:p>
          <a:r>
            <a:rPr lang="en-GB" sz="2300" b="1"/>
            <a:t>Brainstorming &amp; Outlining:</a:t>
          </a:r>
          <a:r>
            <a:rPr lang="en-GB" sz="2300"/>
            <a:t> Used to handle "writer’s block" (</a:t>
          </a:r>
          <a:r>
            <a:rPr lang="en-GB" sz="2300" b="1"/>
            <a:t>P2</a:t>
          </a:r>
          <a:r>
            <a:rPr lang="en-GB" sz="2300"/>
            <a:t>) and build initial structures.</a:t>
          </a:r>
          <a:endParaRPr lang="en-US" sz="2300"/>
        </a:p>
      </dgm:t>
    </dgm:pt>
    <dgm:pt modelId="{C30C67BF-FEC2-4934-B740-FE56D07A0329}" type="parTrans" cxnId="{4FF2C48F-C56D-4B95-ABC1-27D314B45021}">
      <dgm:prSet/>
      <dgm:spPr/>
      <dgm:t>
        <a:bodyPr/>
        <a:lstStyle/>
        <a:p>
          <a:endParaRPr lang="en-US" sz="2300"/>
        </a:p>
      </dgm:t>
    </dgm:pt>
    <dgm:pt modelId="{C7940F72-1E2F-4BCB-BFED-EB1D85568117}" type="sibTrans" cxnId="{4FF2C48F-C56D-4B95-ABC1-27D314B45021}">
      <dgm:prSet/>
      <dgm:spPr/>
      <dgm:t>
        <a:bodyPr/>
        <a:lstStyle/>
        <a:p>
          <a:endParaRPr lang="en-US" sz="2300"/>
        </a:p>
      </dgm:t>
    </dgm:pt>
    <dgm:pt modelId="{BBA8C8AE-A8A1-4BEE-9E59-C31113452C44}">
      <dgm:prSet custT="1"/>
      <dgm:spPr/>
      <dgm:t>
        <a:bodyPr/>
        <a:lstStyle/>
        <a:p>
          <a:r>
            <a:rPr lang="en-GB" sz="2300" b="1" dirty="0"/>
            <a:t>Case Example:</a:t>
          </a:r>
          <a:r>
            <a:rPr lang="en-GB" sz="2300" dirty="0"/>
            <a:t> </a:t>
          </a:r>
          <a:r>
            <a:rPr lang="en-GB" sz="2300" b="1" dirty="0"/>
            <a:t>P12</a:t>
          </a:r>
          <a:r>
            <a:rPr lang="en-GB" sz="2300" dirty="0"/>
            <a:t> relied on AI because of difficulties in creating clear outlines and using formal academic language.</a:t>
          </a:r>
          <a:endParaRPr lang="en-US" sz="2300" dirty="0"/>
        </a:p>
      </dgm:t>
    </dgm:pt>
    <dgm:pt modelId="{86928D7C-A20D-45D2-AC2C-B64A6C972276}" type="parTrans" cxnId="{ABAB685A-F42D-40D6-A691-EA20A7B97E80}">
      <dgm:prSet/>
      <dgm:spPr/>
      <dgm:t>
        <a:bodyPr/>
        <a:lstStyle/>
        <a:p>
          <a:endParaRPr lang="en-US" sz="2300"/>
        </a:p>
      </dgm:t>
    </dgm:pt>
    <dgm:pt modelId="{1C114BB8-9205-4EEB-B6DF-7868B8CAF9D2}" type="sibTrans" cxnId="{ABAB685A-F42D-40D6-A691-EA20A7B97E80}">
      <dgm:prSet/>
      <dgm:spPr/>
      <dgm:t>
        <a:bodyPr/>
        <a:lstStyle/>
        <a:p>
          <a:endParaRPr lang="en-US" sz="2300"/>
        </a:p>
      </dgm:t>
    </dgm:pt>
    <dgm:pt modelId="{8F401E9D-4F87-4D89-BC05-7360976D67D9}">
      <dgm:prSet custT="1"/>
      <dgm:spPr/>
      <dgm:t>
        <a:bodyPr/>
        <a:lstStyle/>
        <a:p>
          <a:r>
            <a:rPr lang="en-GB" sz="2300" b="1"/>
            <a:t>Late Stages:</a:t>
          </a:r>
          <a:r>
            <a:rPr lang="en-GB" sz="2300"/>
            <a:t> Effectively used for proofreading and strengthening academic tone.</a:t>
          </a:r>
          <a:endParaRPr lang="en-US" sz="2300"/>
        </a:p>
      </dgm:t>
    </dgm:pt>
    <dgm:pt modelId="{3069C288-F41F-4B21-A0E5-3781C5384309}" type="parTrans" cxnId="{861A6C1F-14A5-45DC-9661-5D703C958714}">
      <dgm:prSet/>
      <dgm:spPr/>
      <dgm:t>
        <a:bodyPr/>
        <a:lstStyle/>
        <a:p>
          <a:endParaRPr lang="en-US" sz="2300"/>
        </a:p>
      </dgm:t>
    </dgm:pt>
    <dgm:pt modelId="{0C9DC20E-C463-4867-A237-50434E6037E9}" type="sibTrans" cxnId="{861A6C1F-14A5-45DC-9661-5D703C958714}">
      <dgm:prSet/>
      <dgm:spPr/>
      <dgm:t>
        <a:bodyPr/>
        <a:lstStyle/>
        <a:p>
          <a:endParaRPr lang="en-US" sz="2300"/>
        </a:p>
      </dgm:t>
    </dgm:pt>
    <dgm:pt modelId="{76F4CF19-E496-4C13-B326-568CE2E01161}" type="pres">
      <dgm:prSet presAssocID="{F42440A1-5DED-4071-8DB3-59146BF03BA6}" presName="root" presStyleCnt="0">
        <dgm:presLayoutVars>
          <dgm:dir/>
          <dgm:resizeHandles val="exact"/>
        </dgm:presLayoutVars>
      </dgm:prSet>
      <dgm:spPr/>
    </dgm:pt>
    <dgm:pt modelId="{A2559156-79A0-4DCC-BF6B-E27538A09B24}" type="pres">
      <dgm:prSet presAssocID="{430297AA-9070-4573-8210-8EE017682B47}" presName="compNode" presStyleCnt="0"/>
      <dgm:spPr/>
    </dgm:pt>
    <dgm:pt modelId="{2384110B-FA60-4666-8602-5DDD15D04533}" type="pres">
      <dgm:prSet presAssocID="{430297AA-9070-4573-8210-8EE017682B47}" presName="bgRect" presStyleLbl="bgShp" presStyleIdx="0" presStyleCnt="4"/>
      <dgm:spPr/>
    </dgm:pt>
    <dgm:pt modelId="{26EA44B8-4DFC-47DB-902B-1587F4464DF0}" type="pres">
      <dgm:prSet presAssocID="{430297AA-9070-4573-8210-8EE017682B4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FCCF084-1820-41F6-A83E-B07D74D7A8E2}" type="pres">
      <dgm:prSet presAssocID="{430297AA-9070-4573-8210-8EE017682B47}" presName="spaceRect" presStyleCnt="0"/>
      <dgm:spPr/>
    </dgm:pt>
    <dgm:pt modelId="{9E026E8B-067C-4728-8073-859A0B7C7E6E}" type="pres">
      <dgm:prSet presAssocID="{430297AA-9070-4573-8210-8EE017682B47}" presName="parTx" presStyleLbl="revTx" presStyleIdx="0" presStyleCnt="4">
        <dgm:presLayoutVars>
          <dgm:chMax val="0"/>
          <dgm:chPref val="0"/>
        </dgm:presLayoutVars>
      </dgm:prSet>
      <dgm:spPr/>
    </dgm:pt>
    <dgm:pt modelId="{E421C0F8-A1E4-4090-A534-4C4B99D77528}" type="pres">
      <dgm:prSet presAssocID="{AD92C375-84F8-4B98-96F6-E3B41F350092}" presName="sibTrans" presStyleCnt="0"/>
      <dgm:spPr/>
    </dgm:pt>
    <dgm:pt modelId="{D90D4A35-A315-498E-86D3-85AA0AC809BF}" type="pres">
      <dgm:prSet presAssocID="{CD7168AC-F190-4A5B-9A9C-18E3A9BC8190}" presName="compNode" presStyleCnt="0"/>
      <dgm:spPr/>
    </dgm:pt>
    <dgm:pt modelId="{6C05C7AC-E5E5-4ABD-A7F3-C6F9C9B92816}" type="pres">
      <dgm:prSet presAssocID="{CD7168AC-F190-4A5B-9A9C-18E3A9BC8190}" presName="bgRect" presStyleLbl="bgShp" presStyleIdx="1" presStyleCnt="4"/>
      <dgm:spPr/>
    </dgm:pt>
    <dgm:pt modelId="{B75D2484-A409-4FA0-92DE-73EC2C30125C}" type="pres">
      <dgm:prSet presAssocID="{CD7168AC-F190-4A5B-9A9C-18E3A9BC819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986CAE54-B689-47DB-BD25-A9119FEA17FC}" type="pres">
      <dgm:prSet presAssocID="{CD7168AC-F190-4A5B-9A9C-18E3A9BC8190}" presName="spaceRect" presStyleCnt="0"/>
      <dgm:spPr/>
    </dgm:pt>
    <dgm:pt modelId="{2D867422-DCF1-4469-BCF2-B7C36199C5C2}" type="pres">
      <dgm:prSet presAssocID="{CD7168AC-F190-4A5B-9A9C-18E3A9BC8190}" presName="parTx" presStyleLbl="revTx" presStyleIdx="1" presStyleCnt="4">
        <dgm:presLayoutVars>
          <dgm:chMax val="0"/>
          <dgm:chPref val="0"/>
        </dgm:presLayoutVars>
      </dgm:prSet>
      <dgm:spPr/>
    </dgm:pt>
    <dgm:pt modelId="{BF0DA86B-C10B-444F-8F00-2506B53FBAEC}" type="pres">
      <dgm:prSet presAssocID="{C7940F72-1E2F-4BCB-BFED-EB1D85568117}" presName="sibTrans" presStyleCnt="0"/>
      <dgm:spPr/>
    </dgm:pt>
    <dgm:pt modelId="{1B6549B6-D4F3-4B4C-A3F9-9743CCB51719}" type="pres">
      <dgm:prSet presAssocID="{BBA8C8AE-A8A1-4BEE-9E59-C31113452C44}" presName="compNode" presStyleCnt="0"/>
      <dgm:spPr/>
    </dgm:pt>
    <dgm:pt modelId="{54D0606F-0A2F-4A47-8532-9D01ADCC56A8}" type="pres">
      <dgm:prSet presAssocID="{BBA8C8AE-A8A1-4BEE-9E59-C31113452C44}" presName="bgRect" presStyleLbl="bgShp" presStyleIdx="2" presStyleCnt="4"/>
      <dgm:spPr/>
    </dgm:pt>
    <dgm:pt modelId="{49709C34-E656-433B-8589-7E7568B3CBB3}" type="pres">
      <dgm:prSet presAssocID="{BBA8C8AE-A8A1-4BEE-9E59-C31113452C4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45B093C4-83C3-4688-BB99-68B1DC4E4AAA}" type="pres">
      <dgm:prSet presAssocID="{BBA8C8AE-A8A1-4BEE-9E59-C31113452C44}" presName="spaceRect" presStyleCnt="0"/>
      <dgm:spPr/>
    </dgm:pt>
    <dgm:pt modelId="{8ACA9BEF-EF8B-45A6-A5E5-C1C09F0F26CE}" type="pres">
      <dgm:prSet presAssocID="{BBA8C8AE-A8A1-4BEE-9E59-C31113452C44}" presName="parTx" presStyleLbl="revTx" presStyleIdx="2" presStyleCnt="4">
        <dgm:presLayoutVars>
          <dgm:chMax val="0"/>
          <dgm:chPref val="0"/>
        </dgm:presLayoutVars>
      </dgm:prSet>
      <dgm:spPr/>
    </dgm:pt>
    <dgm:pt modelId="{427D55AD-95A4-4DAC-9CFE-1E5C53E22527}" type="pres">
      <dgm:prSet presAssocID="{1C114BB8-9205-4EEB-B6DF-7868B8CAF9D2}" presName="sibTrans" presStyleCnt="0"/>
      <dgm:spPr/>
    </dgm:pt>
    <dgm:pt modelId="{7E42D08A-AEFC-4784-A949-BF27C8622ECE}" type="pres">
      <dgm:prSet presAssocID="{8F401E9D-4F87-4D89-BC05-7360976D67D9}" presName="compNode" presStyleCnt="0"/>
      <dgm:spPr/>
    </dgm:pt>
    <dgm:pt modelId="{8817182F-D662-41CC-8C94-A1656EC304C8}" type="pres">
      <dgm:prSet presAssocID="{8F401E9D-4F87-4D89-BC05-7360976D67D9}" presName="bgRect" presStyleLbl="bgShp" presStyleIdx="3" presStyleCnt="4"/>
      <dgm:spPr/>
    </dgm:pt>
    <dgm:pt modelId="{74F02BE9-F360-456A-8530-A21B7220513D}" type="pres">
      <dgm:prSet presAssocID="{8F401E9D-4F87-4D89-BC05-7360976D67D9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CE4D9DAA-FE8D-4047-8C14-3E76EC29D685}" type="pres">
      <dgm:prSet presAssocID="{8F401E9D-4F87-4D89-BC05-7360976D67D9}" presName="spaceRect" presStyleCnt="0"/>
      <dgm:spPr/>
    </dgm:pt>
    <dgm:pt modelId="{9B6FC281-6051-4DFA-92A3-ED6C1F55B070}" type="pres">
      <dgm:prSet presAssocID="{8F401E9D-4F87-4D89-BC05-7360976D67D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DBB9D1C-2A7D-44E2-A12B-8A1735684F87}" type="presOf" srcId="{8F401E9D-4F87-4D89-BC05-7360976D67D9}" destId="{9B6FC281-6051-4DFA-92A3-ED6C1F55B070}" srcOrd="0" destOrd="0" presId="urn:microsoft.com/office/officeart/2018/2/layout/IconVerticalSolidList"/>
    <dgm:cxn modelId="{861A6C1F-14A5-45DC-9661-5D703C958714}" srcId="{F42440A1-5DED-4071-8DB3-59146BF03BA6}" destId="{8F401E9D-4F87-4D89-BC05-7360976D67D9}" srcOrd="3" destOrd="0" parTransId="{3069C288-F41F-4B21-A0E5-3781C5384309}" sibTransId="{0C9DC20E-C463-4867-A237-50434E6037E9}"/>
    <dgm:cxn modelId="{9D427F64-88BD-479B-BA61-1F6D3876BCD3}" type="presOf" srcId="{430297AA-9070-4573-8210-8EE017682B47}" destId="{9E026E8B-067C-4728-8073-859A0B7C7E6E}" srcOrd="0" destOrd="0" presId="urn:microsoft.com/office/officeart/2018/2/layout/IconVerticalSolidList"/>
    <dgm:cxn modelId="{E6F3826B-C8C5-4511-A865-A975E17DD972}" type="presOf" srcId="{BBA8C8AE-A8A1-4BEE-9E59-C31113452C44}" destId="{8ACA9BEF-EF8B-45A6-A5E5-C1C09F0F26CE}" srcOrd="0" destOrd="0" presId="urn:microsoft.com/office/officeart/2018/2/layout/IconVerticalSolidList"/>
    <dgm:cxn modelId="{89DE4073-452E-4A1C-849E-34D0664738FE}" type="presOf" srcId="{CD7168AC-F190-4A5B-9A9C-18E3A9BC8190}" destId="{2D867422-DCF1-4469-BCF2-B7C36199C5C2}" srcOrd="0" destOrd="0" presId="urn:microsoft.com/office/officeart/2018/2/layout/IconVerticalSolidList"/>
    <dgm:cxn modelId="{ABAB685A-F42D-40D6-A691-EA20A7B97E80}" srcId="{F42440A1-5DED-4071-8DB3-59146BF03BA6}" destId="{BBA8C8AE-A8A1-4BEE-9E59-C31113452C44}" srcOrd="2" destOrd="0" parTransId="{86928D7C-A20D-45D2-AC2C-B64A6C972276}" sibTransId="{1C114BB8-9205-4EEB-B6DF-7868B8CAF9D2}"/>
    <dgm:cxn modelId="{4FF2C48F-C56D-4B95-ABC1-27D314B45021}" srcId="{F42440A1-5DED-4071-8DB3-59146BF03BA6}" destId="{CD7168AC-F190-4A5B-9A9C-18E3A9BC8190}" srcOrd="1" destOrd="0" parTransId="{C30C67BF-FEC2-4934-B740-FE56D07A0329}" sibTransId="{C7940F72-1E2F-4BCB-BFED-EB1D85568117}"/>
    <dgm:cxn modelId="{A8AB8FA7-7D15-4821-B212-0C53128C5FB5}" srcId="{F42440A1-5DED-4071-8DB3-59146BF03BA6}" destId="{430297AA-9070-4573-8210-8EE017682B47}" srcOrd="0" destOrd="0" parTransId="{41CD3CEA-E4D5-420D-8316-1B5BE29D4038}" sibTransId="{AD92C375-84F8-4B98-96F6-E3B41F350092}"/>
    <dgm:cxn modelId="{50B04CFC-09C8-467C-963F-D04FEE525F12}" type="presOf" srcId="{F42440A1-5DED-4071-8DB3-59146BF03BA6}" destId="{76F4CF19-E496-4C13-B326-568CE2E01161}" srcOrd="0" destOrd="0" presId="urn:microsoft.com/office/officeart/2018/2/layout/IconVerticalSolidList"/>
    <dgm:cxn modelId="{CCAD151B-33D9-4DBB-B6A7-512398D49FCB}" type="presParOf" srcId="{76F4CF19-E496-4C13-B326-568CE2E01161}" destId="{A2559156-79A0-4DCC-BF6B-E27538A09B24}" srcOrd="0" destOrd="0" presId="urn:microsoft.com/office/officeart/2018/2/layout/IconVerticalSolidList"/>
    <dgm:cxn modelId="{B9E5D8A2-2DB7-43A7-B4BD-C587FC3EED4C}" type="presParOf" srcId="{A2559156-79A0-4DCC-BF6B-E27538A09B24}" destId="{2384110B-FA60-4666-8602-5DDD15D04533}" srcOrd="0" destOrd="0" presId="urn:microsoft.com/office/officeart/2018/2/layout/IconVerticalSolidList"/>
    <dgm:cxn modelId="{055C1616-29A2-41DF-80F3-16303AAF64B7}" type="presParOf" srcId="{A2559156-79A0-4DCC-BF6B-E27538A09B24}" destId="{26EA44B8-4DFC-47DB-902B-1587F4464DF0}" srcOrd="1" destOrd="0" presId="urn:microsoft.com/office/officeart/2018/2/layout/IconVerticalSolidList"/>
    <dgm:cxn modelId="{948C9439-3BE1-4723-8D26-6173DB5A1F1A}" type="presParOf" srcId="{A2559156-79A0-4DCC-BF6B-E27538A09B24}" destId="{0FCCF084-1820-41F6-A83E-B07D74D7A8E2}" srcOrd="2" destOrd="0" presId="urn:microsoft.com/office/officeart/2018/2/layout/IconVerticalSolidList"/>
    <dgm:cxn modelId="{09778A48-5747-4E6B-8319-21F36B8C18EA}" type="presParOf" srcId="{A2559156-79A0-4DCC-BF6B-E27538A09B24}" destId="{9E026E8B-067C-4728-8073-859A0B7C7E6E}" srcOrd="3" destOrd="0" presId="urn:microsoft.com/office/officeart/2018/2/layout/IconVerticalSolidList"/>
    <dgm:cxn modelId="{19A91A1F-034F-4B8F-B3E4-F35E6111335B}" type="presParOf" srcId="{76F4CF19-E496-4C13-B326-568CE2E01161}" destId="{E421C0F8-A1E4-4090-A534-4C4B99D77528}" srcOrd="1" destOrd="0" presId="urn:microsoft.com/office/officeart/2018/2/layout/IconVerticalSolidList"/>
    <dgm:cxn modelId="{A95653BD-529B-489E-BC85-714D11E451A1}" type="presParOf" srcId="{76F4CF19-E496-4C13-B326-568CE2E01161}" destId="{D90D4A35-A315-498E-86D3-85AA0AC809BF}" srcOrd="2" destOrd="0" presId="urn:microsoft.com/office/officeart/2018/2/layout/IconVerticalSolidList"/>
    <dgm:cxn modelId="{0C406C32-7993-411F-AAD3-413B02D72293}" type="presParOf" srcId="{D90D4A35-A315-498E-86D3-85AA0AC809BF}" destId="{6C05C7AC-E5E5-4ABD-A7F3-C6F9C9B92816}" srcOrd="0" destOrd="0" presId="urn:microsoft.com/office/officeart/2018/2/layout/IconVerticalSolidList"/>
    <dgm:cxn modelId="{40DD2EFF-BA0A-4DBE-8089-E802CB68930C}" type="presParOf" srcId="{D90D4A35-A315-498E-86D3-85AA0AC809BF}" destId="{B75D2484-A409-4FA0-92DE-73EC2C30125C}" srcOrd="1" destOrd="0" presId="urn:microsoft.com/office/officeart/2018/2/layout/IconVerticalSolidList"/>
    <dgm:cxn modelId="{2C6833E1-C1DA-4E1A-94E7-FBA84C0E5B1E}" type="presParOf" srcId="{D90D4A35-A315-498E-86D3-85AA0AC809BF}" destId="{986CAE54-B689-47DB-BD25-A9119FEA17FC}" srcOrd="2" destOrd="0" presId="urn:microsoft.com/office/officeart/2018/2/layout/IconVerticalSolidList"/>
    <dgm:cxn modelId="{8AAE57F2-3868-49B3-BE6B-5ED269588511}" type="presParOf" srcId="{D90D4A35-A315-498E-86D3-85AA0AC809BF}" destId="{2D867422-DCF1-4469-BCF2-B7C36199C5C2}" srcOrd="3" destOrd="0" presId="urn:microsoft.com/office/officeart/2018/2/layout/IconVerticalSolidList"/>
    <dgm:cxn modelId="{A7E81386-73B0-403A-9D18-33094DB1544E}" type="presParOf" srcId="{76F4CF19-E496-4C13-B326-568CE2E01161}" destId="{BF0DA86B-C10B-444F-8F00-2506B53FBAEC}" srcOrd="3" destOrd="0" presId="urn:microsoft.com/office/officeart/2018/2/layout/IconVerticalSolidList"/>
    <dgm:cxn modelId="{E0588A17-B2BC-47D3-B1DC-7291034D6757}" type="presParOf" srcId="{76F4CF19-E496-4C13-B326-568CE2E01161}" destId="{1B6549B6-D4F3-4B4C-A3F9-9743CCB51719}" srcOrd="4" destOrd="0" presId="urn:microsoft.com/office/officeart/2018/2/layout/IconVerticalSolidList"/>
    <dgm:cxn modelId="{2331526F-0A5E-44AD-BC2D-598F924A20F2}" type="presParOf" srcId="{1B6549B6-D4F3-4B4C-A3F9-9743CCB51719}" destId="{54D0606F-0A2F-4A47-8532-9D01ADCC56A8}" srcOrd="0" destOrd="0" presId="urn:microsoft.com/office/officeart/2018/2/layout/IconVerticalSolidList"/>
    <dgm:cxn modelId="{D8B66CBD-2E7A-4C5F-B81C-F27697CCB0DB}" type="presParOf" srcId="{1B6549B6-D4F3-4B4C-A3F9-9743CCB51719}" destId="{49709C34-E656-433B-8589-7E7568B3CBB3}" srcOrd="1" destOrd="0" presId="urn:microsoft.com/office/officeart/2018/2/layout/IconVerticalSolidList"/>
    <dgm:cxn modelId="{3BEABFD9-FAA6-4B96-B1A7-CBC9DC0BDC2E}" type="presParOf" srcId="{1B6549B6-D4F3-4B4C-A3F9-9743CCB51719}" destId="{45B093C4-83C3-4688-BB99-68B1DC4E4AAA}" srcOrd="2" destOrd="0" presId="urn:microsoft.com/office/officeart/2018/2/layout/IconVerticalSolidList"/>
    <dgm:cxn modelId="{31B63008-367D-4F24-B465-BA7AD91DF8FF}" type="presParOf" srcId="{1B6549B6-D4F3-4B4C-A3F9-9743CCB51719}" destId="{8ACA9BEF-EF8B-45A6-A5E5-C1C09F0F26CE}" srcOrd="3" destOrd="0" presId="urn:microsoft.com/office/officeart/2018/2/layout/IconVerticalSolidList"/>
    <dgm:cxn modelId="{704C7CD3-CE95-4493-A229-98ABFD8745DA}" type="presParOf" srcId="{76F4CF19-E496-4C13-B326-568CE2E01161}" destId="{427D55AD-95A4-4DAC-9CFE-1E5C53E22527}" srcOrd="5" destOrd="0" presId="urn:microsoft.com/office/officeart/2018/2/layout/IconVerticalSolidList"/>
    <dgm:cxn modelId="{0867767C-F5A8-4D51-9ACC-7D10EFE92139}" type="presParOf" srcId="{76F4CF19-E496-4C13-B326-568CE2E01161}" destId="{7E42D08A-AEFC-4784-A949-BF27C8622ECE}" srcOrd="6" destOrd="0" presId="urn:microsoft.com/office/officeart/2018/2/layout/IconVerticalSolidList"/>
    <dgm:cxn modelId="{0E2521C8-D242-420E-A0D9-E5360BF92CEE}" type="presParOf" srcId="{7E42D08A-AEFC-4784-A949-BF27C8622ECE}" destId="{8817182F-D662-41CC-8C94-A1656EC304C8}" srcOrd="0" destOrd="0" presId="urn:microsoft.com/office/officeart/2018/2/layout/IconVerticalSolidList"/>
    <dgm:cxn modelId="{E9CD318B-1C38-4D3E-BACC-3FB76161DD82}" type="presParOf" srcId="{7E42D08A-AEFC-4784-A949-BF27C8622ECE}" destId="{74F02BE9-F360-456A-8530-A21B7220513D}" srcOrd="1" destOrd="0" presId="urn:microsoft.com/office/officeart/2018/2/layout/IconVerticalSolidList"/>
    <dgm:cxn modelId="{2E344E5C-05FB-4C31-9E7F-3FCA95382915}" type="presParOf" srcId="{7E42D08A-AEFC-4784-A949-BF27C8622ECE}" destId="{CE4D9DAA-FE8D-4047-8C14-3E76EC29D685}" srcOrd="2" destOrd="0" presId="urn:microsoft.com/office/officeart/2018/2/layout/IconVerticalSolidList"/>
    <dgm:cxn modelId="{15A93DD5-6BF1-48EA-B354-2D29B695769E}" type="presParOf" srcId="{7E42D08A-AEFC-4784-A949-BF27C8622ECE}" destId="{9B6FC281-6051-4DFA-92A3-ED6C1F55B0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386309-DBC2-46C4-81C9-4F73B39DAE4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80E34A0-5D9B-4AFA-AD39-214DC07098D2}">
      <dgm:prSet custT="1"/>
      <dgm:spPr/>
      <dgm:t>
        <a:bodyPr/>
        <a:lstStyle/>
        <a:p>
          <a:r>
            <a:rPr lang="en-GB" sz="2600" b="1"/>
            <a:t>Initial Dependence:</a:t>
          </a:r>
          <a:r>
            <a:rPr lang="en-GB" sz="2600"/>
            <a:t> 16/18 participants admitted using AI to generate extended text due to low confidence.</a:t>
          </a:r>
          <a:endParaRPr lang="en-US" sz="2600"/>
        </a:p>
      </dgm:t>
    </dgm:pt>
    <dgm:pt modelId="{90C1652C-12D7-4DCE-8475-365168B7C5BA}" type="parTrans" cxnId="{1823D30D-A9BA-4DA3-8DC2-F0C6214A853A}">
      <dgm:prSet/>
      <dgm:spPr/>
      <dgm:t>
        <a:bodyPr/>
        <a:lstStyle/>
        <a:p>
          <a:endParaRPr lang="en-US" sz="2600"/>
        </a:p>
      </dgm:t>
    </dgm:pt>
    <dgm:pt modelId="{482C2FE8-C663-469D-A8C3-9CB5A98B764E}" type="sibTrans" cxnId="{1823D30D-A9BA-4DA3-8DC2-F0C6214A853A}">
      <dgm:prSet/>
      <dgm:spPr/>
      <dgm:t>
        <a:bodyPr/>
        <a:lstStyle/>
        <a:p>
          <a:endParaRPr lang="en-US" sz="2600"/>
        </a:p>
      </dgm:t>
    </dgm:pt>
    <dgm:pt modelId="{0F5BBACE-3F6E-4116-A421-0FB3E00C4F21}">
      <dgm:prSet custT="1"/>
      <dgm:spPr/>
      <dgm:t>
        <a:bodyPr/>
        <a:lstStyle/>
        <a:p>
          <a:r>
            <a:rPr lang="en-GB" sz="2600" b="1" dirty="0"/>
            <a:t>P7:</a:t>
          </a:r>
          <a:r>
            <a:rPr lang="en-GB" sz="2600" dirty="0"/>
            <a:t> Used AI mainly for "generating paragraphs" at first.</a:t>
          </a:r>
          <a:endParaRPr lang="en-US" sz="2600" dirty="0"/>
        </a:p>
      </dgm:t>
    </dgm:pt>
    <dgm:pt modelId="{B77CC088-9FB1-4D4F-9868-8CB840776E68}" type="parTrans" cxnId="{89C7AF28-9720-45C1-8B1D-DB8759DDCFE1}">
      <dgm:prSet/>
      <dgm:spPr/>
      <dgm:t>
        <a:bodyPr/>
        <a:lstStyle/>
        <a:p>
          <a:endParaRPr lang="en-US" sz="2600"/>
        </a:p>
      </dgm:t>
    </dgm:pt>
    <dgm:pt modelId="{3E825149-B97A-4EDE-990D-B0999CF062ED}" type="sibTrans" cxnId="{89C7AF28-9720-45C1-8B1D-DB8759DDCFE1}">
      <dgm:prSet/>
      <dgm:spPr/>
      <dgm:t>
        <a:bodyPr/>
        <a:lstStyle/>
        <a:p>
          <a:endParaRPr lang="en-US" sz="2600"/>
        </a:p>
      </dgm:t>
    </dgm:pt>
    <dgm:pt modelId="{8C743339-E894-49E4-A7AF-BCDA618EFE57}">
      <dgm:prSet custT="1"/>
      <dgm:spPr/>
      <dgm:t>
        <a:bodyPr/>
        <a:lstStyle/>
        <a:p>
          <a:r>
            <a:rPr lang="en-GB" sz="2600" b="1"/>
            <a:t>Strategic Evolution:</a:t>
          </a:r>
          <a:r>
            <a:rPr lang="en-GB" sz="2600"/>
            <a:t> Shift toward selective use for logic checking and restructuring.</a:t>
          </a:r>
          <a:endParaRPr lang="en-US" sz="2600"/>
        </a:p>
      </dgm:t>
    </dgm:pt>
    <dgm:pt modelId="{F80C8BEE-8854-4935-BD58-29396D22A188}" type="parTrans" cxnId="{A5DCFA53-FC49-4673-B349-4AAE8D5882C5}">
      <dgm:prSet/>
      <dgm:spPr/>
      <dgm:t>
        <a:bodyPr/>
        <a:lstStyle/>
        <a:p>
          <a:endParaRPr lang="en-US" sz="2600"/>
        </a:p>
      </dgm:t>
    </dgm:pt>
    <dgm:pt modelId="{819272E7-5783-422D-87D4-5F89D55A3CDB}" type="sibTrans" cxnId="{A5DCFA53-FC49-4673-B349-4AAE8D5882C5}">
      <dgm:prSet/>
      <dgm:spPr/>
      <dgm:t>
        <a:bodyPr/>
        <a:lstStyle/>
        <a:p>
          <a:endParaRPr lang="en-US" sz="2600"/>
        </a:p>
      </dgm:t>
    </dgm:pt>
    <dgm:pt modelId="{E33E4533-A187-4B98-9409-FF1892B10DD2}">
      <dgm:prSet custT="1"/>
      <dgm:spPr/>
      <dgm:t>
        <a:bodyPr/>
        <a:lstStyle/>
        <a:p>
          <a:r>
            <a:rPr lang="en-GB" sz="2600" b="1"/>
            <a:t>P2:</a:t>
          </a:r>
          <a:r>
            <a:rPr lang="en-GB" sz="2600"/>
            <a:t> Now uses AI as a "sophisticated research assistant".</a:t>
          </a:r>
          <a:endParaRPr lang="en-US" sz="2600"/>
        </a:p>
      </dgm:t>
    </dgm:pt>
    <dgm:pt modelId="{47E58185-64F0-4521-872E-F0B0BA3643B6}" type="parTrans" cxnId="{8261B1D9-5214-4D2A-8E22-A4398C3B3760}">
      <dgm:prSet/>
      <dgm:spPr/>
      <dgm:t>
        <a:bodyPr/>
        <a:lstStyle/>
        <a:p>
          <a:endParaRPr lang="en-US" sz="2600"/>
        </a:p>
      </dgm:t>
    </dgm:pt>
    <dgm:pt modelId="{E34F01FD-38CB-439A-B4B5-FEA56533BF9E}" type="sibTrans" cxnId="{8261B1D9-5214-4D2A-8E22-A4398C3B3760}">
      <dgm:prSet/>
      <dgm:spPr/>
      <dgm:t>
        <a:bodyPr/>
        <a:lstStyle/>
        <a:p>
          <a:endParaRPr lang="en-US" sz="2600"/>
        </a:p>
      </dgm:t>
    </dgm:pt>
    <dgm:pt modelId="{59C6658B-18A0-4B81-82BF-DAEB03833361}">
      <dgm:prSet custT="1"/>
      <dgm:spPr/>
      <dgm:t>
        <a:bodyPr/>
        <a:lstStyle/>
        <a:p>
          <a:r>
            <a:rPr lang="en-GB" sz="2600" b="1"/>
            <a:t>P15:</a:t>
          </a:r>
          <a:r>
            <a:rPr lang="en-GB" sz="2600"/>
            <a:t> Uses AI "only for ideas and grammar" to support independent development.</a:t>
          </a:r>
          <a:endParaRPr lang="en-US" sz="2600"/>
        </a:p>
      </dgm:t>
    </dgm:pt>
    <dgm:pt modelId="{7EFAE7AD-A61B-4E16-90A0-5B6669D200BF}" type="parTrans" cxnId="{63D77B3A-B9C8-4BF5-98A2-A5EED7C6293B}">
      <dgm:prSet/>
      <dgm:spPr/>
      <dgm:t>
        <a:bodyPr/>
        <a:lstStyle/>
        <a:p>
          <a:endParaRPr lang="en-US" sz="2600"/>
        </a:p>
      </dgm:t>
    </dgm:pt>
    <dgm:pt modelId="{0F1C254E-B589-4947-A517-9497E1FD1DB4}" type="sibTrans" cxnId="{63D77B3A-B9C8-4BF5-98A2-A5EED7C6293B}">
      <dgm:prSet/>
      <dgm:spPr/>
      <dgm:t>
        <a:bodyPr/>
        <a:lstStyle/>
        <a:p>
          <a:endParaRPr lang="en-US" sz="2600"/>
        </a:p>
      </dgm:t>
    </dgm:pt>
    <dgm:pt modelId="{6BE1E6EE-B6D5-43D4-BD21-EE8610E9927F}" type="pres">
      <dgm:prSet presAssocID="{0C386309-DBC2-46C4-81C9-4F73B39DAE47}" presName="linear" presStyleCnt="0">
        <dgm:presLayoutVars>
          <dgm:animLvl val="lvl"/>
          <dgm:resizeHandles val="exact"/>
        </dgm:presLayoutVars>
      </dgm:prSet>
      <dgm:spPr/>
    </dgm:pt>
    <dgm:pt modelId="{0CF6CDA0-C562-4FFD-A384-74C0F1F7A1AA}" type="pres">
      <dgm:prSet presAssocID="{C80E34A0-5D9B-4AFA-AD39-214DC07098D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2610681-12F0-4F96-9399-3708917DED73}" type="pres">
      <dgm:prSet presAssocID="{C80E34A0-5D9B-4AFA-AD39-214DC07098D2}" presName="childText" presStyleLbl="revTx" presStyleIdx="0" presStyleCnt="2">
        <dgm:presLayoutVars>
          <dgm:bulletEnabled val="1"/>
        </dgm:presLayoutVars>
      </dgm:prSet>
      <dgm:spPr/>
    </dgm:pt>
    <dgm:pt modelId="{8FC2B90D-DB9E-4897-8995-D9DF1B35EB13}" type="pres">
      <dgm:prSet presAssocID="{8C743339-E894-49E4-A7AF-BCDA618EFE5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07D67A8-7910-42FE-BCA1-B6935F46490E}" type="pres">
      <dgm:prSet presAssocID="{8C743339-E894-49E4-A7AF-BCDA618EFE5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7830406-98A2-4E1B-B438-E54157C0F13C}" type="presOf" srcId="{E33E4533-A187-4B98-9409-FF1892B10DD2}" destId="{307D67A8-7910-42FE-BCA1-B6935F46490E}" srcOrd="0" destOrd="0" presId="urn:microsoft.com/office/officeart/2005/8/layout/vList2"/>
    <dgm:cxn modelId="{1823D30D-A9BA-4DA3-8DC2-F0C6214A853A}" srcId="{0C386309-DBC2-46C4-81C9-4F73B39DAE47}" destId="{C80E34A0-5D9B-4AFA-AD39-214DC07098D2}" srcOrd="0" destOrd="0" parTransId="{90C1652C-12D7-4DCE-8475-365168B7C5BA}" sibTransId="{482C2FE8-C663-469D-A8C3-9CB5A98B764E}"/>
    <dgm:cxn modelId="{89C7AF28-9720-45C1-8B1D-DB8759DDCFE1}" srcId="{C80E34A0-5D9B-4AFA-AD39-214DC07098D2}" destId="{0F5BBACE-3F6E-4116-A421-0FB3E00C4F21}" srcOrd="0" destOrd="0" parTransId="{B77CC088-9FB1-4D4F-9868-8CB840776E68}" sibTransId="{3E825149-B97A-4EDE-990D-B0999CF062ED}"/>
    <dgm:cxn modelId="{63D77B3A-B9C8-4BF5-98A2-A5EED7C6293B}" srcId="{8C743339-E894-49E4-A7AF-BCDA618EFE57}" destId="{59C6658B-18A0-4B81-82BF-DAEB03833361}" srcOrd="1" destOrd="0" parTransId="{7EFAE7AD-A61B-4E16-90A0-5B6669D200BF}" sibTransId="{0F1C254E-B589-4947-A517-9497E1FD1DB4}"/>
    <dgm:cxn modelId="{A5DCFA53-FC49-4673-B349-4AAE8D5882C5}" srcId="{0C386309-DBC2-46C4-81C9-4F73B39DAE47}" destId="{8C743339-E894-49E4-A7AF-BCDA618EFE57}" srcOrd="1" destOrd="0" parTransId="{F80C8BEE-8854-4935-BD58-29396D22A188}" sibTransId="{819272E7-5783-422D-87D4-5F89D55A3CDB}"/>
    <dgm:cxn modelId="{C45B0A99-F10E-42FB-B9FC-270F015534BC}" type="presOf" srcId="{8C743339-E894-49E4-A7AF-BCDA618EFE57}" destId="{8FC2B90D-DB9E-4897-8995-D9DF1B35EB13}" srcOrd="0" destOrd="0" presId="urn:microsoft.com/office/officeart/2005/8/layout/vList2"/>
    <dgm:cxn modelId="{2B941E9B-D167-406E-8792-A2D72276DF8F}" type="presOf" srcId="{59C6658B-18A0-4B81-82BF-DAEB03833361}" destId="{307D67A8-7910-42FE-BCA1-B6935F46490E}" srcOrd="0" destOrd="1" presId="urn:microsoft.com/office/officeart/2005/8/layout/vList2"/>
    <dgm:cxn modelId="{B6BD1AA7-851B-48B1-A473-887FBE8D1BD2}" type="presOf" srcId="{0F5BBACE-3F6E-4116-A421-0FB3E00C4F21}" destId="{F2610681-12F0-4F96-9399-3708917DED73}" srcOrd="0" destOrd="0" presId="urn:microsoft.com/office/officeart/2005/8/layout/vList2"/>
    <dgm:cxn modelId="{707C83B5-83F7-4E64-A872-061072216489}" type="presOf" srcId="{C80E34A0-5D9B-4AFA-AD39-214DC07098D2}" destId="{0CF6CDA0-C562-4FFD-A384-74C0F1F7A1AA}" srcOrd="0" destOrd="0" presId="urn:microsoft.com/office/officeart/2005/8/layout/vList2"/>
    <dgm:cxn modelId="{8261B1D9-5214-4D2A-8E22-A4398C3B3760}" srcId="{8C743339-E894-49E4-A7AF-BCDA618EFE57}" destId="{E33E4533-A187-4B98-9409-FF1892B10DD2}" srcOrd="0" destOrd="0" parTransId="{47E58185-64F0-4521-872E-F0B0BA3643B6}" sibTransId="{E34F01FD-38CB-439A-B4B5-FEA56533BF9E}"/>
    <dgm:cxn modelId="{6B2684F2-7350-444B-BB36-D53C6D0F5ED1}" type="presOf" srcId="{0C386309-DBC2-46C4-81C9-4F73B39DAE47}" destId="{6BE1E6EE-B6D5-43D4-BD21-EE8610E9927F}" srcOrd="0" destOrd="0" presId="urn:microsoft.com/office/officeart/2005/8/layout/vList2"/>
    <dgm:cxn modelId="{461FE5D4-FBCF-4ECB-BCB2-852149D06335}" type="presParOf" srcId="{6BE1E6EE-B6D5-43D4-BD21-EE8610E9927F}" destId="{0CF6CDA0-C562-4FFD-A384-74C0F1F7A1AA}" srcOrd="0" destOrd="0" presId="urn:microsoft.com/office/officeart/2005/8/layout/vList2"/>
    <dgm:cxn modelId="{6C80E8F6-3B17-4A43-9C73-EB9C7801B311}" type="presParOf" srcId="{6BE1E6EE-B6D5-43D4-BD21-EE8610E9927F}" destId="{F2610681-12F0-4F96-9399-3708917DED73}" srcOrd="1" destOrd="0" presId="urn:microsoft.com/office/officeart/2005/8/layout/vList2"/>
    <dgm:cxn modelId="{67950070-41CF-4D12-968C-D8CA9192173E}" type="presParOf" srcId="{6BE1E6EE-B6D5-43D4-BD21-EE8610E9927F}" destId="{8FC2B90D-DB9E-4897-8995-D9DF1B35EB13}" srcOrd="2" destOrd="0" presId="urn:microsoft.com/office/officeart/2005/8/layout/vList2"/>
    <dgm:cxn modelId="{99FE5C3A-83C8-4944-A57C-93B8483AA959}" type="presParOf" srcId="{6BE1E6EE-B6D5-43D4-BD21-EE8610E9927F}" destId="{307D67A8-7910-42FE-BCA1-B6935F46490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049CF0D-9866-4346-AA08-F706B7353D2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4B8D0ED-E93C-44BE-8E1A-31AB2348CC63}">
      <dgm:prSet/>
      <dgm:spPr/>
      <dgm:t>
        <a:bodyPr/>
        <a:lstStyle/>
        <a:p>
          <a:r>
            <a:rPr lang="en-GB" b="1"/>
            <a:t>Increased Confidence:</a:t>
          </a:r>
          <a:r>
            <a:rPr lang="en-GB"/>
            <a:t> Reported by </a:t>
          </a:r>
          <a:r>
            <a:rPr lang="en-GB" b="1"/>
            <a:t>P1, P2, P4, P8, P12, P14, P15, P18</a:t>
          </a:r>
          <a:r>
            <a:rPr lang="en-GB"/>
            <a:t>.</a:t>
          </a:r>
          <a:endParaRPr lang="en-US"/>
        </a:p>
      </dgm:t>
    </dgm:pt>
    <dgm:pt modelId="{5011A7C3-5A24-48F6-83DA-620ECE140D7E}" type="parTrans" cxnId="{5545A2D2-AC07-40DA-A0A8-EC1283087270}">
      <dgm:prSet/>
      <dgm:spPr/>
      <dgm:t>
        <a:bodyPr/>
        <a:lstStyle/>
        <a:p>
          <a:endParaRPr lang="en-US"/>
        </a:p>
      </dgm:t>
    </dgm:pt>
    <dgm:pt modelId="{BB258A85-4E82-4676-9F70-188BF60BBB39}" type="sibTrans" cxnId="{5545A2D2-AC07-40DA-A0A8-EC1283087270}">
      <dgm:prSet/>
      <dgm:spPr/>
      <dgm:t>
        <a:bodyPr/>
        <a:lstStyle/>
        <a:p>
          <a:endParaRPr lang="en-US"/>
        </a:p>
      </dgm:t>
    </dgm:pt>
    <dgm:pt modelId="{CD3E1B3D-1C65-4A3B-AD94-D0150A346249}">
      <dgm:prSet custT="1"/>
      <dgm:spPr/>
      <dgm:t>
        <a:bodyPr/>
        <a:lstStyle/>
        <a:p>
          <a:r>
            <a:rPr lang="en-GB" sz="2300" b="1" dirty="0"/>
            <a:t>P2:</a:t>
          </a:r>
          <a:r>
            <a:rPr lang="en-GB" sz="2300" dirty="0"/>
            <a:t> AI significantly boosted confidence by refining language.</a:t>
          </a:r>
          <a:endParaRPr lang="en-US" sz="2300" dirty="0"/>
        </a:p>
      </dgm:t>
    </dgm:pt>
    <dgm:pt modelId="{4FD07507-AB72-4139-8BEE-BE585C185D64}" type="parTrans" cxnId="{A90B15A6-EFC0-43CB-97A7-CEFE58D6CC23}">
      <dgm:prSet/>
      <dgm:spPr/>
      <dgm:t>
        <a:bodyPr/>
        <a:lstStyle/>
        <a:p>
          <a:endParaRPr lang="en-US"/>
        </a:p>
      </dgm:t>
    </dgm:pt>
    <dgm:pt modelId="{60634447-7CB5-485A-A2D5-1C1A6E69A745}" type="sibTrans" cxnId="{A90B15A6-EFC0-43CB-97A7-CEFE58D6CC23}">
      <dgm:prSet/>
      <dgm:spPr/>
      <dgm:t>
        <a:bodyPr/>
        <a:lstStyle/>
        <a:p>
          <a:endParaRPr lang="en-US"/>
        </a:p>
      </dgm:t>
    </dgm:pt>
    <dgm:pt modelId="{7387F2FA-C6DD-4B8F-894C-BD8C76BF7F2F}">
      <dgm:prSet/>
      <dgm:spPr/>
      <dgm:t>
        <a:bodyPr/>
        <a:lstStyle/>
        <a:p>
          <a:r>
            <a:rPr lang="en-GB" b="1" dirty="0"/>
            <a:t>Anxiety Reduction:</a:t>
          </a:r>
          <a:r>
            <a:rPr lang="en-GB" dirty="0"/>
            <a:t> Highlighted by </a:t>
          </a:r>
          <a:r>
            <a:rPr lang="en-GB" b="1" dirty="0"/>
            <a:t>P4, P7, P13, P15, P18</a:t>
          </a:r>
          <a:r>
            <a:rPr lang="en-GB" dirty="0"/>
            <a:t>.</a:t>
          </a:r>
          <a:endParaRPr lang="en-US" dirty="0"/>
        </a:p>
      </dgm:t>
    </dgm:pt>
    <dgm:pt modelId="{346CB850-DA2A-4A1A-AFBC-0DE44A91D3B2}" type="parTrans" cxnId="{B195C9BD-0788-4438-92D2-509ADB87CF32}">
      <dgm:prSet/>
      <dgm:spPr/>
      <dgm:t>
        <a:bodyPr/>
        <a:lstStyle/>
        <a:p>
          <a:endParaRPr lang="en-US"/>
        </a:p>
      </dgm:t>
    </dgm:pt>
    <dgm:pt modelId="{0CC82B50-E1FF-459C-A93C-FEF68ADB5B29}" type="sibTrans" cxnId="{B195C9BD-0788-4438-92D2-509ADB87CF32}">
      <dgm:prSet/>
      <dgm:spPr/>
      <dgm:t>
        <a:bodyPr/>
        <a:lstStyle/>
        <a:p>
          <a:endParaRPr lang="en-US"/>
        </a:p>
      </dgm:t>
    </dgm:pt>
    <dgm:pt modelId="{0F998503-23C6-4E24-A368-A105E2DF6B18}">
      <dgm:prSet custT="1"/>
      <dgm:spPr/>
      <dgm:t>
        <a:bodyPr/>
        <a:lstStyle/>
        <a:p>
          <a:r>
            <a:rPr lang="en-GB" sz="2300" b="1" dirty="0"/>
            <a:t>P7:</a:t>
          </a:r>
          <a:r>
            <a:rPr lang="en-GB" sz="2300" dirty="0"/>
            <a:t> Knowing AI support is available makes writing "less stressful".</a:t>
          </a:r>
          <a:endParaRPr lang="en-US" sz="2300" dirty="0"/>
        </a:p>
      </dgm:t>
    </dgm:pt>
    <dgm:pt modelId="{24643486-40F8-49BB-A075-904ED67F3278}" type="parTrans" cxnId="{AD2A255E-F577-418D-B50A-A59E744FA9FF}">
      <dgm:prSet/>
      <dgm:spPr/>
      <dgm:t>
        <a:bodyPr/>
        <a:lstStyle/>
        <a:p>
          <a:endParaRPr lang="en-US"/>
        </a:p>
      </dgm:t>
    </dgm:pt>
    <dgm:pt modelId="{BD553129-AE2C-4E96-93EF-C22458EC7645}" type="sibTrans" cxnId="{AD2A255E-F577-418D-B50A-A59E744FA9FF}">
      <dgm:prSet/>
      <dgm:spPr/>
      <dgm:t>
        <a:bodyPr/>
        <a:lstStyle/>
        <a:p>
          <a:endParaRPr lang="en-US"/>
        </a:p>
      </dgm:t>
    </dgm:pt>
    <dgm:pt modelId="{5BC50198-42D7-48BC-83B8-49EA80F0C923}">
      <dgm:prSet/>
      <dgm:spPr/>
      <dgm:t>
        <a:bodyPr/>
        <a:lstStyle/>
        <a:p>
          <a:r>
            <a:rPr lang="en-GB" b="1"/>
            <a:t>Affective Scaffolding:</a:t>
          </a:r>
          <a:r>
            <a:rPr lang="en-GB"/>
            <a:t> AI reduces emotional barriers to participating in complex academic discourse.</a:t>
          </a:r>
          <a:endParaRPr lang="en-US"/>
        </a:p>
      </dgm:t>
    </dgm:pt>
    <dgm:pt modelId="{2071F11E-2967-4287-A1A2-C7B705F2367D}" type="parTrans" cxnId="{BBD30D5B-646C-48EC-B660-FBA8257CB4D7}">
      <dgm:prSet/>
      <dgm:spPr/>
      <dgm:t>
        <a:bodyPr/>
        <a:lstStyle/>
        <a:p>
          <a:endParaRPr lang="en-US"/>
        </a:p>
      </dgm:t>
    </dgm:pt>
    <dgm:pt modelId="{AD697C5F-3390-48A2-B19E-A7E72A5AFA03}" type="sibTrans" cxnId="{BBD30D5B-646C-48EC-B660-FBA8257CB4D7}">
      <dgm:prSet/>
      <dgm:spPr/>
      <dgm:t>
        <a:bodyPr/>
        <a:lstStyle/>
        <a:p>
          <a:endParaRPr lang="en-US"/>
        </a:p>
      </dgm:t>
    </dgm:pt>
    <dgm:pt modelId="{D00DB33B-7594-4796-9DB6-3C2E1838FDB7}" type="pres">
      <dgm:prSet presAssocID="{C049CF0D-9866-4346-AA08-F706B7353D22}" presName="root" presStyleCnt="0">
        <dgm:presLayoutVars>
          <dgm:dir/>
          <dgm:resizeHandles val="exact"/>
        </dgm:presLayoutVars>
      </dgm:prSet>
      <dgm:spPr/>
    </dgm:pt>
    <dgm:pt modelId="{9A9E5832-2198-4E3D-A765-E7C9CE6E9F6E}" type="pres">
      <dgm:prSet presAssocID="{D4B8D0ED-E93C-44BE-8E1A-31AB2348CC63}" presName="compNode" presStyleCnt="0"/>
      <dgm:spPr/>
    </dgm:pt>
    <dgm:pt modelId="{F06F4822-07CD-45D2-912F-4E5361060DED}" type="pres">
      <dgm:prSet presAssocID="{D4B8D0ED-E93C-44BE-8E1A-31AB2348CC63}" presName="bgRect" presStyleLbl="bgShp" presStyleIdx="0" presStyleCnt="3"/>
      <dgm:spPr/>
    </dgm:pt>
    <dgm:pt modelId="{E80F45B2-0DDD-43D6-BC57-C0F91085D787}" type="pres">
      <dgm:prSet presAssocID="{D4B8D0ED-E93C-44BE-8E1A-31AB2348CC6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A7351048-F956-41AE-99CE-1A9F0313DB8E}" type="pres">
      <dgm:prSet presAssocID="{D4B8D0ED-E93C-44BE-8E1A-31AB2348CC63}" presName="spaceRect" presStyleCnt="0"/>
      <dgm:spPr/>
    </dgm:pt>
    <dgm:pt modelId="{099B90DD-28D8-42EC-BC06-1278C253FFE9}" type="pres">
      <dgm:prSet presAssocID="{D4B8D0ED-E93C-44BE-8E1A-31AB2348CC63}" presName="parTx" presStyleLbl="revTx" presStyleIdx="0" presStyleCnt="5">
        <dgm:presLayoutVars>
          <dgm:chMax val="0"/>
          <dgm:chPref val="0"/>
        </dgm:presLayoutVars>
      </dgm:prSet>
      <dgm:spPr/>
    </dgm:pt>
    <dgm:pt modelId="{931DACFE-88AC-49ED-BC69-E0593949CF08}" type="pres">
      <dgm:prSet presAssocID="{D4B8D0ED-E93C-44BE-8E1A-31AB2348CC63}" presName="desTx" presStyleLbl="revTx" presStyleIdx="1" presStyleCnt="5">
        <dgm:presLayoutVars/>
      </dgm:prSet>
      <dgm:spPr/>
    </dgm:pt>
    <dgm:pt modelId="{43DA1334-DBEE-482F-9BB4-003BC7659DB4}" type="pres">
      <dgm:prSet presAssocID="{BB258A85-4E82-4676-9F70-188BF60BBB39}" presName="sibTrans" presStyleCnt="0"/>
      <dgm:spPr/>
    </dgm:pt>
    <dgm:pt modelId="{08B70878-D4F3-49DE-9B7A-87F117B192AB}" type="pres">
      <dgm:prSet presAssocID="{7387F2FA-C6DD-4B8F-894C-BD8C76BF7F2F}" presName="compNode" presStyleCnt="0"/>
      <dgm:spPr/>
    </dgm:pt>
    <dgm:pt modelId="{254FDDD8-3391-4C79-9D71-E67B6A052B28}" type="pres">
      <dgm:prSet presAssocID="{7387F2FA-C6DD-4B8F-894C-BD8C76BF7F2F}" presName="bgRect" presStyleLbl="bgShp" presStyleIdx="1" presStyleCnt="3"/>
      <dgm:spPr/>
    </dgm:pt>
    <dgm:pt modelId="{ECBFD091-D3DC-4FE6-A516-C83F16E6CD5A}" type="pres">
      <dgm:prSet presAssocID="{7387F2FA-C6DD-4B8F-894C-BD8C76BF7F2F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41A1E3A3-05E0-4CA4-B1D3-049607D70CAF}" type="pres">
      <dgm:prSet presAssocID="{7387F2FA-C6DD-4B8F-894C-BD8C76BF7F2F}" presName="spaceRect" presStyleCnt="0"/>
      <dgm:spPr/>
    </dgm:pt>
    <dgm:pt modelId="{9FB6411E-8B10-42D9-852C-9A3E89F264A5}" type="pres">
      <dgm:prSet presAssocID="{7387F2FA-C6DD-4B8F-894C-BD8C76BF7F2F}" presName="parTx" presStyleLbl="revTx" presStyleIdx="2" presStyleCnt="5">
        <dgm:presLayoutVars>
          <dgm:chMax val="0"/>
          <dgm:chPref val="0"/>
        </dgm:presLayoutVars>
      </dgm:prSet>
      <dgm:spPr/>
    </dgm:pt>
    <dgm:pt modelId="{F6ACAEA5-A518-49F3-A7C1-64C3CB6B4B1B}" type="pres">
      <dgm:prSet presAssocID="{7387F2FA-C6DD-4B8F-894C-BD8C76BF7F2F}" presName="desTx" presStyleLbl="revTx" presStyleIdx="3" presStyleCnt="5">
        <dgm:presLayoutVars/>
      </dgm:prSet>
      <dgm:spPr/>
    </dgm:pt>
    <dgm:pt modelId="{39E7BC94-083B-4735-9A82-9443C83F5E2D}" type="pres">
      <dgm:prSet presAssocID="{0CC82B50-E1FF-459C-A93C-FEF68ADB5B29}" presName="sibTrans" presStyleCnt="0"/>
      <dgm:spPr/>
    </dgm:pt>
    <dgm:pt modelId="{C8BC3FD2-CEAA-4C3C-90E8-9C53E17C8338}" type="pres">
      <dgm:prSet presAssocID="{5BC50198-42D7-48BC-83B8-49EA80F0C923}" presName="compNode" presStyleCnt="0"/>
      <dgm:spPr/>
    </dgm:pt>
    <dgm:pt modelId="{82B2C529-75FA-4757-BB8C-7F09064D8B76}" type="pres">
      <dgm:prSet presAssocID="{5BC50198-42D7-48BC-83B8-49EA80F0C923}" presName="bgRect" presStyleLbl="bgShp" presStyleIdx="2" presStyleCnt="3"/>
      <dgm:spPr/>
    </dgm:pt>
    <dgm:pt modelId="{E5C2ADB9-0ED3-4855-8876-732D9A07E0FC}" type="pres">
      <dgm:prSet presAssocID="{5BC50198-42D7-48BC-83B8-49EA80F0C92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7613761-C2DC-4573-A91E-70ACF686C566}" type="pres">
      <dgm:prSet presAssocID="{5BC50198-42D7-48BC-83B8-49EA80F0C923}" presName="spaceRect" presStyleCnt="0"/>
      <dgm:spPr/>
    </dgm:pt>
    <dgm:pt modelId="{69869294-8273-496C-B794-2F37C9CF2F9B}" type="pres">
      <dgm:prSet presAssocID="{5BC50198-42D7-48BC-83B8-49EA80F0C92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2495E00-CDB6-43F1-9338-CF46E3039EA8}" type="presOf" srcId="{5BC50198-42D7-48BC-83B8-49EA80F0C923}" destId="{69869294-8273-496C-B794-2F37C9CF2F9B}" srcOrd="0" destOrd="0" presId="urn:microsoft.com/office/officeart/2018/2/layout/IconVerticalSolidList"/>
    <dgm:cxn modelId="{65C43F30-D74F-41BB-856D-BE44D1AA383D}" type="presOf" srcId="{7387F2FA-C6DD-4B8F-894C-BD8C76BF7F2F}" destId="{9FB6411E-8B10-42D9-852C-9A3E89F264A5}" srcOrd="0" destOrd="0" presId="urn:microsoft.com/office/officeart/2018/2/layout/IconVerticalSolidList"/>
    <dgm:cxn modelId="{BBD30D5B-646C-48EC-B660-FBA8257CB4D7}" srcId="{C049CF0D-9866-4346-AA08-F706B7353D22}" destId="{5BC50198-42D7-48BC-83B8-49EA80F0C923}" srcOrd="2" destOrd="0" parTransId="{2071F11E-2967-4287-A1A2-C7B705F2367D}" sibTransId="{AD697C5F-3390-48A2-B19E-A7E72A5AFA03}"/>
    <dgm:cxn modelId="{AD2A255E-F577-418D-B50A-A59E744FA9FF}" srcId="{7387F2FA-C6DD-4B8F-894C-BD8C76BF7F2F}" destId="{0F998503-23C6-4E24-A368-A105E2DF6B18}" srcOrd="0" destOrd="0" parTransId="{24643486-40F8-49BB-A075-904ED67F3278}" sibTransId="{BD553129-AE2C-4E96-93EF-C22458EC7645}"/>
    <dgm:cxn modelId="{5B83B49A-C0D8-4CD6-941D-2F3C29C4940C}" type="presOf" srcId="{CD3E1B3D-1C65-4A3B-AD94-D0150A346249}" destId="{931DACFE-88AC-49ED-BC69-E0593949CF08}" srcOrd="0" destOrd="0" presId="urn:microsoft.com/office/officeart/2018/2/layout/IconVerticalSolidList"/>
    <dgm:cxn modelId="{981976A2-EE92-4DC2-ABD5-9BB6C7EF9046}" type="presOf" srcId="{C049CF0D-9866-4346-AA08-F706B7353D22}" destId="{D00DB33B-7594-4796-9DB6-3C2E1838FDB7}" srcOrd="0" destOrd="0" presId="urn:microsoft.com/office/officeart/2018/2/layout/IconVerticalSolidList"/>
    <dgm:cxn modelId="{A90B15A6-EFC0-43CB-97A7-CEFE58D6CC23}" srcId="{D4B8D0ED-E93C-44BE-8E1A-31AB2348CC63}" destId="{CD3E1B3D-1C65-4A3B-AD94-D0150A346249}" srcOrd="0" destOrd="0" parTransId="{4FD07507-AB72-4139-8BEE-BE585C185D64}" sibTransId="{60634447-7CB5-485A-A2D5-1C1A6E69A745}"/>
    <dgm:cxn modelId="{B195C9BD-0788-4438-92D2-509ADB87CF32}" srcId="{C049CF0D-9866-4346-AA08-F706B7353D22}" destId="{7387F2FA-C6DD-4B8F-894C-BD8C76BF7F2F}" srcOrd="1" destOrd="0" parTransId="{346CB850-DA2A-4A1A-AFBC-0DE44A91D3B2}" sibTransId="{0CC82B50-E1FF-459C-A93C-FEF68ADB5B29}"/>
    <dgm:cxn modelId="{5545A2D2-AC07-40DA-A0A8-EC1283087270}" srcId="{C049CF0D-9866-4346-AA08-F706B7353D22}" destId="{D4B8D0ED-E93C-44BE-8E1A-31AB2348CC63}" srcOrd="0" destOrd="0" parTransId="{5011A7C3-5A24-48F6-83DA-620ECE140D7E}" sibTransId="{BB258A85-4E82-4676-9F70-188BF60BBB39}"/>
    <dgm:cxn modelId="{316C11E1-FC48-4294-9604-9DAF024A0ED7}" type="presOf" srcId="{0F998503-23C6-4E24-A368-A105E2DF6B18}" destId="{F6ACAEA5-A518-49F3-A7C1-64C3CB6B4B1B}" srcOrd="0" destOrd="0" presId="urn:microsoft.com/office/officeart/2018/2/layout/IconVerticalSolidList"/>
    <dgm:cxn modelId="{C24374F8-5711-4A4F-BAB6-E88F2A80FA88}" type="presOf" srcId="{D4B8D0ED-E93C-44BE-8E1A-31AB2348CC63}" destId="{099B90DD-28D8-42EC-BC06-1278C253FFE9}" srcOrd="0" destOrd="0" presId="urn:microsoft.com/office/officeart/2018/2/layout/IconVerticalSolidList"/>
    <dgm:cxn modelId="{7937022B-2378-443E-BA58-5463001BBD61}" type="presParOf" srcId="{D00DB33B-7594-4796-9DB6-3C2E1838FDB7}" destId="{9A9E5832-2198-4E3D-A765-E7C9CE6E9F6E}" srcOrd="0" destOrd="0" presId="urn:microsoft.com/office/officeart/2018/2/layout/IconVerticalSolidList"/>
    <dgm:cxn modelId="{723C9493-1F40-4222-B052-FFE68026C186}" type="presParOf" srcId="{9A9E5832-2198-4E3D-A765-E7C9CE6E9F6E}" destId="{F06F4822-07CD-45D2-912F-4E5361060DED}" srcOrd="0" destOrd="0" presId="urn:microsoft.com/office/officeart/2018/2/layout/IconVerticalSolidList"/>
    <dgm:cxn modelId="{DE67BA05-509F-4499-BB21-63994ACE8305}" type="presParOf" srcId="{9A9E5832-2198-4E3D-A765-E7C9CE6E9F6E}" destId="{E80F45B2-0DDD-43D6-BC57-C0F91085D787}" srcOrd="1" destOrd="0" presId="urn:microsoft.com/office/officeart/2018/2/layout/IconVerticalSolidList"/>
    <dgm:cxn modelId="{0A493CC2-2D42-4AFE-849B-231336A8B689}" type="presParOf" srcId="{9A9E5832-2198-4E3D-A765-E7C9CE6E9F6E}" destId="{A7351048-F956-41AE-99CE-1A9F0313DB8E}" srcOrd="2" destOrd="0" presId="urn:microsoft.com/office/officeart/2018/2/layout/IconVerticalSolidList"/>
    <dgm:cxn modelId="{41EEC550-3D5A-4EA5-9B5C-6A34CF157A32}" type="presParOf" srcId="{9A9E5832-2198-4E3D-A765-E7C9CE6E9F6E}" destId="{099B90DD-28D8-42EC-BC06-1278C253FFE9}" srcOrd="3" destOrd="0" presId="urn:microsoft.com/office/officeart/2018/2/layout/IconVerticalSolidList"/>
    <dgm:cxn modelId="{BA58F00F-1A03-4D2A-B6C3-9B28ABD65541}" type="presParOf" srcId="{9A9E5832-2198-4E3D-A765-E7C9CE6E9F6E}" destId="{931DACFE-88AC-49ED-BC69-E0593949CF08}" srcOrd="4" destOrd="0" presId="urn:microsoft.com/office/officeart/2018/2/layout/IconVerticalSolidList"/>
    <dgm:cxn modelId="{24E915A9-D839-4060-BABB-B9B7A4BA07CE}" type="presParOf" srcId="{D00DB33B-7594-4796-9DB6-3C2E1838FDB7}" destId="{43DA1334-DBEE-482F-9BB4-003BC7659DB4}" srcOrd="1" destOrd="0" presId="urn:microsoft.com/office/officeart/2018/2/layout/IconVerticalSolidList"/>
    <dgm:cxn modelId="{1FF26E0D-9671-48F1-B095-BB038CFDCB2D}" type="presParOf" srcId="{D00DB33B-7594-4796-9DB6-3C2E1838FDB7}" destId="{08B70878-D4F3-49DE-9B7A-87F117B192AB}" srcOrd="2" destOrd="0" presId="urn:microsoft.com/office/officeart/2018/2/layout/IconVerticalSolidList"/>
    <dgm:cxn modelId="{5E2D0F52-0AD4-4C01-A52F-357520674D5E}" type="presParOf" srcId="{08B70878-D4F3-49DE-9B7A-87F117B192AB}" destId="{254FDDD8-3391-4C79-9D71-E67B6A052B28}" srcOrd="0" destOrd="0" presId="urn:microsoft.com/office/officeart/2018/2/layout/IconVerticalSolidList"/>
    <dgm:cxn modelId="{F6F484C5-6F07-406F-9629-6521951224C0}" type="presParOf" srcId="{08B70878-D4F3-49DE-9B7A-87F117B192AB}" destId="{ECBFD091-D3DC-4FE6-A516-C83F16E6CD5A}" srcOrd="1" destOrd="0" presId="urn:microsoft.com/office/officeart/2018/2/layout/IconVerticalSolidList"/>
    <dgm:cxn modelId="{073426D2-EA00-4C49-9001-6E87193F275E}" type="presParOf" srcId="{08B70878-D4F3-49DE-9B7A-87F117B192AB}" destId="{41A1E3A3-05E0-4CA4-B1D3-049607D70CAF}" srcOrd="2" destOrd="0" presId="urn:microsoft.com/office/officeart/2018/2/layout/IconVerticalSolidList"/>
    <dgm:cxn modelId="{31DC317C-BE66-4496-B7B1-8C4D47895D75}" type="presParOf" srcId="{08B70878-D4F3-49DE-9B7A-87F117B192AB}" destId="{9FB6411E-8B10-42D9-852C-9A3E89F264A5}" srcOrd="3" destOrd="0" presId="urn:microsoft.com/office/officeart/2018/2/layout/IconVerticalSolidList"/>
    <dgm:cxn modelId="{12844B08-8D5A-46C8-8D16-A282BCF1D877}" type="presParOf" srcId="{08B70878-D4F3-49DE-9B7A-87F117B192AB}" destId="{F6ACAEA5-A518-49F3-A7C1-64C3CB6B4B1B}" srcOrd="4" destOrd="0" presId="urn:microsoft.com/office/officeart/2018/2/layout/IconVerticalSolidList"/>
    <dgm:cxn modelId="{0A35C423-8F1E-494F-B7A2-9FDDD59DAC90}" type="presParOf" srcId="{D00DB33B-7594-4796-9DB6-3C2E1838FDB7}" destId="{39E7BC94-083B-4735-9A82-9443C83F5E2D}" srcOrd="3" destOrd="0" presId="urn:microsoft.com/office/officeart/2018/2/layout/IconVerticalSolidList"/>
    <dgm:cxn modelId="{E8706E9D-DC2C-4B7A-B60B-38802A322015}" type="presParOf" srcId="{D00DB33B-7594-4796-9DB6-3C2E1838FDB7}" destId="{C8BC3FD2-CEAA-4C3C-90E8-9C53E17C8338}" srcOrd="4" destOrd="0" presId="urn:microsoft.com/office/officeart/2018/2/layout/IconVerticalSolidList"/>
    <dgm:cxn modelId="{E8D15249-6BCC-4F52-9EDF-0FFC3CE4589B}" type="presParOf" srcId="{C8BC3FD2-CEAA-4C3C-90E8-9C53E17C8338}" destId="{82B2C529-75FA-4757-BB8C-7F09064D8B76}" srcOrd="0" destOrd="0" presId="urn:microsoft.com/office/officeart/2018/2/layout/IconVerticalSolidList"/>
    <dgm:cxn modelId="{0005FCBA-9733-43EE-9562-C57A80FAC842}" type="presParOf" srcId="{C8BC3FD2-CEAA-4C3C-90E8-9C53E17C8338}" destId="{E5C2ADB9-0ED3-4855-8876-732D9A07E0FC}" srcOrd="1" destOrd="0" presId="urn:microsoft.com/office/officeart/2018/2/layout/IconVerticalSolidList"/>
    <dgm:cxn modelId="{A5A5B2B2-6889-4AE8-BD08-5E7BCD92CB41}" type="presParOf" srcId="{C8BC3FD2-CEAA-4C3C-90E8-9C53E17C8338}" destId="{97613761-C2DC-4573-A91E-70ACF686C566}" srcOrd="2" destOrd="0" presId="urn:microsoft.com/office/officeart/2018/2/layout/IconVerticalSolidList"/>
    <dgm:cxn modelId="{2D49C2CD-039C-4018-A2B9-A5DC41CC6449}" type="presParOf" srcId="{C8BC3FD2-CEAA-4C3C-90E8-9C53E17C8338}" destId="{69869294-8273-496C-B794-2F37C9CF2F9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DDBD7EF-0549-490A-8C38-7686280A8EA0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7DCA1F22-848E-4A2F-99E6-D69F5A8D3FF7}">
      <dgm:prSet custT="1"/>
      <dgm:spPr/>
      <dgm:t>
        <a:bodyPr/>
        <a:lstStyle/>
        <a:p>
          <a:r>
            <a:rPr lang="en-GB" sz="2600" b="1"/>
            <a:t>Authorship:</a:t>
          </a:r>
          <a:r>
            <a:rPr lang="en-GB" sz="2600"/>
            <a:t> Participants maintain control over ideas and final decisions.</a:t>
          </a:r>
          <a:endParaRPr lang="en-US" sz="2600"/>
        </a:p>
      </dgm:t>
    </dgm:pt>
    <dgm:pt modelId="{D14059F6-BD3C-4925-A4D7-C7A59844ECA8}" type="parTrans" cxnId="{CF7D185D-F5ED-44D7-BA64-F650BFD6A817}">
      <dgm:prSet/>
      <dgm:spPr/>
      <dgm:t>
        <a:bodyPr/>
        <a:lstStyle/>
        <a:p>
          <a:endParaRPr lang="en-US" sz="2600"/>
        </a:p>
      </dgm:t>
    </dgm:pt>
    <dgm:pt modelId="{4BFCD8F2-5040-4A4A-AA3E-15FA4648098E}" type="sibTrans" cxnId="{CF7D185D-F5ED-44D7-BA64-F650BFD6A817}">
      <dgm:prSet/>
      <dgm:spPr/>
      <dgm:t>
        <a:bodyPr/>
        <a:lstStyle/>
        <a:p>
          <a:endParaRPr lang="en-US" sz="2600"/>
        </a:p>
      </dgm:t>
    </dgm:pt>
    <dgm:pt modelId="{C4BA4403-31FB-41EE-9965-2DEB94CF90C8}">
      <dgm:prSet custT="1"/>
      <dgm:spPr/>
      <dgm:t>
        <a:bodyPr/>
        <a:lstStyle/>
        <a:p>
          <a:r>
            <a:rPr lang="en-GB" sz="2600" b="1"/>
            <a:t>P14:</a:t>
          </a:r>
          <a:r>
            <a:rPr lang="en-GB" sz="2600"/>
            <a:t> Stated responsibility for arguments and accuracy remains with the student.</a:t>
          </a:r>
          <a:endParaRPr lang="en-US" sz="2600"/>
        </a:p>
      </dgm:t>
    </dgm:pt>
    <dgm:pt modelId="{F7D5F10C-844B-4DD0-A20B-AE0A9B3050A9}" type="parTrans" cxnId="{1EA63C55-21A3-4D41-8AF3-4A2DA3A03529}">
      <dgm:prSet/>
      <dgm:spPr/>
      <dgm:t>
        <a:bodyPr/>
        <a:lstStyle/>
        <a:p>
          <a:endParaRPr lang="en-US" sz="2600"/>
        </a:p>
      </dgm:t>
    </dgm:pt>
    <dgm:pt modelId="{42319EB4-165E-4C39-8C59-254B89D31A9C}" type="sibTrans" cxnId="{1EA63C55-21A3-4D41-8AF3-4A2DA3A03529}">
      <dgm:prSet/>
      <dgm:spPr/>
      <dgm:t>
        <a:bodyPr/>
        <a:lstStyle/>
        <a:p>
          <a:endParaRPr lang="en-US" sz="2600"/>
        </a:p>
      </dgm:t>
    </dgm:pt>
    <dgm:pt modelId="{3192F2DC-69A9-44AF-AC14-AFC26EA50661}">
      <dgm:prSet custT="1"/>
      <dgm:spPr/>
      <dgm:t>
        <a:bodyPr/>
        <a:lstStyle/>
        <a:p>
          <a:r>
            <a:rPr lang="en-GB" sz="2600" b="1"/>
            <a:t>P2:</a:t>
          </a:r>
          <a:r>
            <a:rPr lang="en-GB" sz="2600"/>
            <a:t> AI only acts as a tool to "polish" original work.</a:t>
          </a:r>
          <a:endParaRPr lang="en-US" sz="2600"/>
        </a:p>
      </dgm:t>
    </dgm:pt>
    <dgm:pt modelId="{B6B40CBE-6DE3-4D05-8053-181028D01D51}" type="parTrans" cxnId="{3FBBE694-1B3F-42DA-8090-384095110ECE}">
      <dgm:prSet/>
      <dgm:spPr/>
      <dgm:t>
        <a:bodyPr/>
        <a:lstStyle/>
        <a:p>
          <a:endParaRPr lang="en-US" sz="2600"/>
        </a:p>
      </dgm:t>
    </dgm:pt>
    <dgm:pt modelId="{E77CD584-CFFA-4DC3-9EEF-363BCE415C0C}" type="sibTrans" cxnId="{3FBBE694-1B3F-42DA-8090-384095110ECE}">
      <dgm:prSet/>
      <dgm:spPr/>
      <dgm:t>
        <a:bodyPr/>
        <a:lstStyle/>
        <a:p>
          <a:endParaRPr lang="en-US" sz="2600"/>
        </a:p>
      </dgm:t>
    </dgm:pt>
    <dgm:pt modelId="{AC5937EC-EBA6-4F43-A2CA-84852F9D3F99}">
      <dgm:prSet custT="1"/>
      <dgm:spPr/>
      <dgm:t>
        <a:bodyPr/>
        <a:lstStyle/>
        <a:p>
          <a:r>
            <a:rPr lang="en-GB" sz="2600" b="1"/>
            <a:t>Self-Regulation:</a:t>
          </a:r>
          <a:endParaRPr lang="en-US" sz="2600"/>
        </a:p>
      </dgm:t>
    </dgm:pt>
    <dgm:pt modelId="{B32ABFED-7BD1-4A28-B35F-6E9049BC1160}" type="parTrans" cxnId="{7F34789C-ABB1-4549-ADC8-8716C785E219}">
      <dgm:prSet/>
      <dgm:spPr/>
      <dgm:t>
        <a:bodyPr/>
        <a:lstStyle/>
        <a:p>
          <a:endParaRPr lang="en-US" sz="2600"/>
        </a:p>
      </dgm:t>
    </dgm:pt>
    <dgm:pt modelId="{D7D234C4-429E-449A-A04A-0E70A6E85DFB}" type="sibTrans" cxnId="{7F34789C-ABB1-4549-ADC8-8716C785E219}">
      <dgm:prSet/>
      <dgm:spPr/>
      <dgm:t>
        <a:bodyPr/>
        <a:lstStyle/>
        <a:p>
          <a:endParaRPr lang="en-US" sz="2600"/>
        </a:p>
      </dgm:t>
    </dgm:pt>
    <dgm:pt modelId="{19630D82-ECD0-4149-8D49-CF8C46CF0531}">
      <dgm:prSet custT="1"/>
      <dgm:spPr/>
      <dgm:t>
        <a:bodyPr/>
        <a:lstStyle/>
        <a:p>
          <a:r>
            <a:rPr lang="en-GB" sz="2600" b="1"/>
            <a:t>P7:</a:t>
          </a:r>
          <a:r>
            <a:rPr lang="en-GB" sz="2600"/>
            <a:t> Avoids AI for "highly personal reflective essays" to ensure authenticity.</a:t>
          </a:r>
          <a:endParaRPr lang="en-US" sz="2600"/>
        </a:p>
      </dgm:t>
    </dgm:pt>
    <dgm:pt modelId="{87710694-F186-4B0F-B905-A5236F8E8009}" type="parTrans" cxnId="{E74E70DB-EF25-44E4-A735-6ABEE9011E57}">
      <dgm:prSet/>
      <dgm:spPr/>
      <dgm:t>
        <a:bodyPr/>
        <a:lstStyle/>
        <a:p>
          <a:endParaRPr lang="en-US" sz="2600"/>
        </a:p>
      </dgm:t>
    </dgm:pt>
    <dgm:pt modelId="{8E327180-BAED-493A-9FE9-9F5BD08EE2E0}" type="sibTrans" cxnId="{E74E70DB-EF25-44E4-A735-6ABEE9011E57}">
      <dgm:prSet/>
      <dgm:spPr/>
      <dgm:t>
        <a:bodyPr/>
        <a:lstStyle/>
        <a:p>
          <a:endParaRPr lang="en-US" sz="2600"/>
        </a:p>
      </dgm:t>
    </dgm:pt>
    <dgm:pt modelId="{936BEBCC-5BA3-4EA9-9489-E5D191E8C726}">
      <dgm:prSet custT="1"/>
      <dgm:spPr/>
      <dgm:t>
        <a:bodyPr/>
        <a:lstStyle/>
        <a:p>
          <a:r>
            <a:rPr lang="en-GB" sz="2600" b="1"/>
            <a:t>Compliance:</a:t>
          </a:r>
          <a:r>
            <a:rPr lang="en-GB" sz="2600"/>
            <a:t> Most students (</a:t>
          </a:r>
          <a:r>
            <a:rPr lang="en-GB" sz="2600" b="1"/>
            <a:t>except P2 &amp; P6</a:t>
          </a:r>
          <a:r>
            <a:rPr lang="en-GB" sz="2600"/>
            <a:t>) refuse AI use during exams per regulations.</a:t>
          </a:r>
          <a:endParaRPr lang="en-US" sz="2600"/>
        </a:p>
      </dgm:t>
    </dgm:pt>
    <dgm:pt modelId="{093C074B-5DE7-47F0-84E3-7E4453205118}" type="parTrans" cxnId="{D3052E21-D42A-4906-96EF-21F15C700A11}">
      <dgm:prSet/>
      <dgm:spPr/>
      <dgm:t>
        <a:bodyPr/>
        <a:lstStyle/>
        <a:p>
          <a:endParaRPr lang="en-US" sz="2600"/>
        </a:p>
      </dgm:t>
    </dgm:pt>
    <dgm:pt modelId="{A2DB7DFF-7F6F-41C0-9FF4-F22705FCEE1E}" type="sibTrans" cxnId="{D3052E21-D42A-4906-96EF-21F15C700A11}">
      <dgm:prSet/>
      <dgm:spPr/>
      <dgm:t>
        <a:bodyPr/>
        <a:lstStyle/>
        <a:p>
          <a:endParaRPr lang="en-US" sz="2600"/>
        </a:p>
      </dgm:t>
    </dgm:pt>
    <dgm:pt modelId="{013A3404-872A-40F1-8248-325FEDABC3BA}" type="pres">
      <dgm:prSet presAssocID="{3DDBD7EF-0549-490A-8C38-7686280A8EA0}" presName="Name0" presStyleCnt="0">
        <dgm:presLayoutVars>
          <dgm:dir/>
          <dgm:animLvl val="lvl"/>
          <dgm:resizeHandles val="exact"/>
        </dgm:presLayoutVars>
      </dgm:prSet>
      <dgm:spPr/>
    </dgm:pt>
    <dgm:pt modelId="{B100F9FF-4EC8-43E9-903E-443BAC9CEB40}" type="pres">
      <dgm:prSet presAssocID="{7DCA1F22-848E-4A2F-99E6-D69F5A8D3FF7}" presName="composite" presStyleCnt="0"/>
      <dgm:spPr/>
    </dgm:pt>
    <dgm:pt modelId="{5B30F038-4A89-435D-94C3-913CCC0C5678}" type="pres">
      <dgm:prSet presAssocID="{7DCA1F22-848E-4A2F-99E6-D69F5A8D3FF7}" presName="parTx" presStyleLbl="alignNode1" presStyleIdx="0" presStyleCnt="2">
        <dgm:presLayoutVars>
          <dgm:chMax val="0"/>
          <dgm:chPref val="0"/>
        </dgm:presLayoutVars>
      </dgm:prSet>
      <dgm:spPr/>
    </dgm:pt>
    <dgm:pt modelId="{BA7A2504-F142-4600-8782-3DB1B913E237}" type="pres">
      <dgm:prSet presAssocID="{7DCA1F22-848E-4A2F-99E6-D69F5A8D3FF7}" presName="desTx" presStyleLbl="alignAccFollowNode1" presStyleIdx="0" presStyleCnt="2">
        <dgm:presLayoutVars/>
      </dgm:prSet>
      <dgm:spPr/>
    </dgm:pt>
    <dgm:pt modelId="{D708376A-E9AB-4538-A692-DCDA4E7B6B34}" type="pres">
      <dgm:prSet presAssocID="{4BFCD8F2-5040-4A4A-AA3E-15FA4648098E}" presName="space" presStyleCnt="0"/>
      <dgm:spPr/>
    </dgm:pt>
    <dgm:pt modelId="{4EE49704-9CB9-4CB3-8AB6-3EFA4AEBFF29}" type="pres">
      <dgm:prSet presAssocID="{AC5937EC-EBA6-4F43-A2CA-84852F9D3F99}" presName="composite" presStyleCnt="0"/>
      <dgm:spPr/>
    </dgm:pt>
    <dgm:pt modelId="{DE7C61F4-2BD3-420E-9B96-021500B7F3FF}" type="pres">
      <dgm:prSet presAssocID="{AC5937EC-EBA6-4F43-A2CA-84852F9D3F99}" presName="parTx" presStyleLbl="alignNode1" presStyleIdx="1" presStyleCnt="2">
        <dgm:presLayoutVars>
          <dgm:chMax val="0"/>
          <dgm:chPref val="0"/>
        </dgm:presLayoutVars>
      </dgm:prSet>
      <dgm:spPr/>
    </dgm:pt>
    <dgm:pt modelId="{451D2FCD-55F0-4E5D-8979-C73062E24F3C}" type="pres">
      <dgm:prSet presAssocID="{AC5937EC-EBA6-4F43-A2CA-84852F9D3F99}" presName="desTx" presStyleLbl="alignAccFollowNode1" presStyleIdx="1" presStyleCnt="2">
        <dgm:presLayoutVars/>
      </dgm:prSet>
      <dgm:spPr/>
    </dgm:pt>
  </dgm:ptLst>
  <dgm:cxnLst>
    <dgm:cxn modelId="{8968F900-1C93-4F2F-BBC8-E624FF60CE53}" type="presOf" srcId="{AC5937EC-EBA6-4F43-A2CA-84852F9D3F99}" destId="{DE7C61F4-2BD3-420E-9B96-021500B7F3FF}" srcOrd="0" destOrd="0" presId="urn:microsoft.com/office/officeart/2016/7/layout/HorizontalActionList"/>
    <dgm:cxn modelId="{E2EE7C08-B205-408C-B167-654E3F3F0604}" type="presOf" srcId="{7DCA1F22-848E-4A2F-99E6-D69F5A8D3FF7}" destId="{5B30F038-4A89-435D-94C3-913CCC0C5678}" srcOrd="0" destOrd="0" presId="urn:microsoft.com/office/officeart/2016/7/layout/HorizontalActionList"/>
    <dgm:cxn modelId="{D3052E21-D42A-4906-96EF-21F15C700A11}" srcId="{AC5937EC-EBA6-4F43-A2CA-84852F9D3F99}" destId="{936BEBCC-5BA3-4EA9-9489-E5D191E8C726}" srcOrd="1" destOrd="0" parTransId="{093C074B-5DE7-47F0-84E3-7E4453205118}" sibTransId="{A2DB7DFF-7F6F-41C0-9FF4-F22705FCEE1E}"/>
    <dgm:cxn modelId="{562A3F3B-2B3F-40E2-AA59-4EA740DCC8A8}" type="presOf" srcId="{3DDBD7EF-0549-490A-8C38-7686280A8EA0}" destId="{013A3404-872A-40F1-8248-325FEDABC3BA}" srcOrd="0" destOrd="0" presId="urn:microsoft.com/office/officeart/2016/7/layout/HorizontalActionList"/>
    <dgm:cxn modelId="{CF7D185D-F5ED-44D7-BA64-F650BFD6A817}" srcId="{3DDBD7EF-0549-490A-8C38-7686280A8EA0}" destId="{7DCA1F22-848E-4A2F-99E6-D69F5A8D3FF7}" srcOrd="0" destOrd="0" parTransId="{D14059F6-BD3C-4925-A4D7-C7A59844ECA8}" sibTransId="{4BFCD8F2-5040-4A4A-AA3E-15FA4648098E}"/>
    <dgm:cxn modelId="{C79E694C-AA2D-4111-B7EF-E212E0EC071D}" type="presOf" srcId="{936BEBCC-5BA3-4EA9-9489-E5D191E8C726}" destId="{451D2FCD-55F0-4E5D-8979-C73062E24F3C}" srcOrd="0" destOrd="1" presId="urn:microsoft.com/office/officeart/2016/7/layout/HorizontalActionList"/>
    <dgm:cxn modelId="{F498484D-AFC0-4861-B6E1-4E763876DFB1}" type="presOf" srcId="{C4BA4403-31FB-41EE-9965-2DEB94CF90C8}" destId="{BA7A2504-F142-4600-8782-3DB1B913E237}" srcOrd="0" destOrd="0" presId="urn:microsoft.com/office/officeart/2016/7/layout/HorizontalActionList"/>
    <dgm:cxn modelId="{D8F7F871-8ADA-448C-90FD-B5D7ACE02C69}" type="presOf" srcId="{3192F2DC-69A9-44AF-AC14-AFC26EA50661}" destId="{BA7A2504-F142-4600-8782-3DB1B913E237}" srcOrd="0" destOrd="1" presId="urn:microsoft.com/office/officeart/2016/7/layout/HorizontalActionList"/>
    <dgm:cxn modelId="{1EA63C55-21A3-4D41-8AF3-4A2DA3A03529}" srcId="{7DCA1F22-848E-4A2F-99E6-D69F5A8D3FF7}" destId="{C4BA4403-31FB-41EE-9965-2DEB94CF90C8}" srcOrd="0" destOrd="0" parTransId="{F7D5F10C-844B-4DD0-A20B-AE0A9B3050A9}" sibTransId="{42319EB4-165E-4C39-8C59-254B89D31A9C}"/>
    <dgm:cxn modelId="{3FBBE694-1B3F-42DA-8090-384095110ECE}" srcId="{7DCA1F22-848E-4A2F-99E6-D69F5A8D3FF7}" destId="{3192F2DC-69A9-44AF-AC14-AFC26EA50661}" srcOrd="1" destOrd="0" parTransId="{B6B40CBE-6DE3-4D05-8053-181028D01D51}" sibTransId="{E77CD584-CFFA-4DC3-9EEF-363BCE415C0C}"/>
    <dgm:cxn modelId="{7F34789C-ABB1-4549-ADC8-8716C785E219}" srcId="{3DDBD7EF-0549-490A-8C38-7686280A8EA0}" destId="{AC5937EC-EBA6-4F43-A2CA-84852F9D3F99}" srcOrd="1" destOrd="0" parTransId="{B32ABFED-7BD1-4A28-B35F-6E9049BC1160}" sibTransId="{D7D234C4-429E-449A-A04A-0E70A6E85DFB}"/>
    <dgm:cxn modelId="{E74E70DB-EF25-44E4-A735-6ABEE9011E57}" srcId="{AC5937EC-EBA6-4F43-A2CA-84852F9D3F99}" destId="{19630D82-ECD0-4149-8D49-CF8C46CF0531}" srcOrd="0" destOrd="0" parTransId="{87710694-F186-4B0F-B905-A5236F8E8009}" sibTransId="{8E327180-BAED-493A-9FE9-9F5BD08EE2E0}"/>
    <dgm:cxn modelId="{8B0164FD-1814-42AD-A052-3F697D2157F1}" type="presOf" srcId="{19630D82-ECD0-4149-8D49-CF8C46CF0531}" destId="{451D2FCD-55F0-4E5D-8979-C73062E24F3C}" srcOrd="0" destOrd="0" presId="urn:microsoft.com/office/officeart/2016/7/layout/HorizontalActionList"/>
    <dgm:cxn modelId="{7C5314D2-C499-46FC-BC49-DABC4C277251}" type="presParOf" srcId="{013A3404-872A-40F1-8248-325FEDABC3BA}" destId="{B100F9FF-4EC8-43E9-903E-443BAC9CEB40}" srcOrd="0" destOrd="0" presId="urn:microsoft.com/office/officeart/2016/7/layout/HorizontalActionList"/>
    <dgm:cxn modelId="{25AB7342-4304-43CE-AA52-6406C4B64CBD}" type="presParOf" srcId="{B100F9FF-4EC8-43E9-903E-443BAC9CEB40}" destId="{5B30F038-4A89-435D-94C3-913CCC0C5678}" srcOrd="0" destOrd="0" presId="urn:microsoft.com/office/officeart/2016/7/layout/HorizontalActionList"/>
    <dgm:cxn modelId="{083EC11C-134C-4F30-A5DC-04CC6E1A1A79}" type="presParOf" srcId="{B100F9FF-4EC8-43E9-903E-443BAC9CEB40}" destId="{BA7A2504-F142-4600-8782-3DB1B913E237}" srcOrd="1" destOrd="0" presId="urn:microsoft.com/office/officeart/2016/7/layout/HorizontalActionList"/>
    <dgm:cxn modelId="{D505C205-9F34-4B52-8A59-8F138CF80196}" type="presParOf" srcId="{013A3404-872A-40F1-8248-325FEDABC3BA}" destId="{D708376A-E9AB-4538-A692-DCDA4E7B6B34}" srcOrd="1" destOrd="0" presId="urn:microsoft.com/office/officeart/2016/7/layout/HorizontalActionList"/>
    <dgm:cxn modelId="{8263DE14-5E4E-4512-95C3-22F8AC4EA299}" type="presParOf" srcId="{013A3404-872A-40F1-8248-325FEDABC3BA}" destId="{4EE49704-9CB9-4CB3-8AB6-3EFA4AEBFF29}" srcOrd="2" destOrd="0" presId="urn:microsoft.com/office/officeart/2016/7/layout/HorizontalActionList"/>
    <dgm:cxn modelId="{B2F1BF23-FBEF-4655-8EED-5BFF168D05A9}" type="presParOf" srcId="{4EE49704-9CB9-4CB3-8AB6-3EFA4AEBFF29}" destId="{DE7C61F4-2BD3-420E-9B96-021500B7F3FF}" srcOrd="0" destOrd="0" presId="urn:microsoft.com/office/officeart/2016/7/layout/HorizontalActionList"/>
    <dgm:cxn modelId="{BBFD21B6-B0F3-47F4-8D6B-A472D9916785}" type="presParOf" srcId="{4EE49704-9CB9-4CB3-8AB6-3EFA4AEBFF29}" destId="{451D2FCD-55F0-4E5D-8979-C73062E24F3C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E303D-2389-471C-8D45-45EBED979AC5}">
      <dsp:nvSpPr>
        <dsp:cNvPr id="0" name=""/>
        <dsp:cNvSpPr/>
      </dsp:nvSpPr>
      <dsp:spPr>
        <a:xfrm>
          <a:off x="50610" y="598732"/>
          <a:ext cx="1489703" cy="148970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3D8A5-EDB4-4E31-B300-B9C1BB531504}">
      <dsp:nvSpPr>
        <dsp:cNvPr id="0" name=""/>
        <dsp:cNvSpPr/>
      </dsp:nvSpPr>
      <dsp:spPr>
        <a:xfrm>
          <a:off x="363447" y="911570"/>
          <a:ext cx="864027" cy="8640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296DD-D955-4677-A3DA-AAE9EF0612DB}">
      <dsp:nvSpPr>
        <dsp:cNvPr id="0" name=""/>
        <dsp:cNvSpPr/>
      </dsp:nvSpPr>
      <dsp:spPr>
        <a:xfrm>
          <a:off x="1859535" y="598732"/>
          <a:ext cx="3511443" cy="148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AI Revolution:</a:t>
          </a:r>
          <a:r>
            <a:rPr lang="en-GB" sz="2000" kern="1200" dirty="0"/>
            <a:t> </a:t>
          </a:r>
          <a:r>
            <a:rPr lang="en-GB" sz="2000" kern="1200" cap="none" dirty="0"/>
            <a:t>Generative AI tools (</a:t>
          </a:r>
          <a:r>
            <a:rPr lang="en-GB" sz="2000" kern="1200" cap="none" dirty="0" err="1"/>
            <a:t>e.G.</a:t>
          </a:r>
          <a:r>
            <a:rPr lang="en-GB" sz="2000" kern="1200" cap="none" dirty="0"/>
            <a:t>, ChatGPT) have significantly reshaped academic writing by influencing how learners brainstorm, organize, and refine texts </a:t>
          </a:r>
          <a:r>
            <a:rPr lang="en-GB" sz="2000" kern="1200" dirty="0"/>
            <a:t>(</a:t>
          </a:r>
          <a:r>
            <a:rPr lang="en-GB" sz="2000" kern="1200" cap="none" dirty="0"/>
            <a:t>Zhao et al</a:t>
          </a:r>
          <a:r>
            <a:rPr lang="en-GB" sz="2000" kern="1200" dirty="0"/>
            <a:t>., 2024).</a:t>
          </a:r>
          <a:endParaRPr lang="en-US" sz="2000" kern="1200" dirty="0"/>
        </a:p>
      </dsp:txBody>
      <dsp:txXfrm>
        <a:off x="1859535" y="598732"/>
        <a:ext cx="3511443" cy="1489703"/>
      </dsp:txXfrm>
    </dsp:sp>
    <dsp:sp modelId="{6380408B-88B5-49C5-9017-109DA02FF695}">
      <dsp:nvSpPr>
        <dsp:cNvPr id="0" name=""/>
        <dsp:cNvSpPr/>
      </dsp:nvSpPr>
      <dsp:spPr>
        <a:xfrm>
          <a:off x="5982821" y="598732"/>
          <a:ext cx="1489703" cy="148970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9EF5A-1A79-4777-BD86-D8916802F7CF}">
      <dsp:nvSpPr>
        <dsp:cNvPr id="0" name=""/>
        <dsp:cNvSpPr/>
      </dsp:nvSpPr>
      <dsp:spPr>
        <a:xfrm>
          <a:off x="6295658" y="911570"/>
          <a:ext cx="864027" cy="8640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7D11E4-DCA9-4C1A-8FEE-C89E558625BC}">
      <dsp:nvSpPr>
        <dsp:cNvPr id="0" name=""/>
        <dsp:cNvSpPr/>
      </dsp:nvSpPr>
      <dsp:spPr>
        <a:xfrm>
          <a:off x="7791746" y="598732"/>
          <a:ext cx="3511443" cy="148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Role Change:</a:t>
          </a:r>
          <a:r>
            <a:rPr lang="en-GB" sz="2000" kern="1200" dirty="0"/>
            <a:t> AI </a:t>
          </a:r>
          <a:r>
            <a:rPr lang="en-GB" sz="2000" kern="1200" cap="none" dirty="0"/>
            <a:t>functions as "cognitive assistance" in complex writing processes, moving beyond simple surface-level editing </a:t>
          </a:r>
          <a:r>
            <a:rPr lang="en-GB" sz="2000" kern="1200" dirty="0"/>
            <a:t>(</a:t>
          </a:r>
          <a:r>
            <a:rPr lang="en-GB" sz="2000" kern="1200" cap="none" dirty="0"/>
            <a:t>Sanz-</a:t>
          </a:r>
          <a:r>
            <a:rPr lang="en-GB" sz="2000" kern="1200" cap="none" dirty="0" err="1"/>
            <a:t>tejeda</a:t>
          </a:r>
          <a:r>
            <a:rPr lang="en-GB" sz="2000" kern="1200" cap="none" dirty="0"/>
            <a:t> </a:t>
          </a:r>
          <a:r>
            <a:rPr lang="en-GB" sz="2000" kern="1200" dirty="0"/>
            <a:t>et al., 2026).</a:t>
          </a:r>
          <a:endParaRPr lang="en-US" sz="2000" kern="1200" dirty="0"/>
        </a:p>
      </dsp:txBody>
      <dsp:txXfrm>
        <a:off x="7791746" y="598732"/>
        <a:ext cx="3511443" cy="1489703"/>
      </dsp:txXfrm>
    </dsp:sp>
    <dsp:sp modelId="{9530C92D-D3B9-413C-BB89-BD91E9822368}">
      <dsp:nvSpPr>
        <dsp:cNvPr id="0" name=""/>
        <dsp:cNvSpPr/>
      </dsp:nvSpPr>
      <dsp:spPr>
        <a:xfrm>
          <a:off x="50610" y="2943939"/>
          <a:ext cx="1489703" cy="148970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A0674-7F7E-4D83-836D-E56EE703BC09}">
      <dsp:nvSpPr>
        <dsp:cNvPr id="0" name=""/>
        <dsp:cNvSpPr/>
      </dsp:nvSpPr>
      <dsp:spPr>
        <a:xfrm>
          <a:off x="363447" y="3256777"/>
          <a:ext cx="864027" cy="8640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97042F-98EE-4F17-8B25-2A2319BBD2CF}">
      <dsp:nvSpPr>
        <dsp:cNvPr id="0" name=""/>
        <dsp:cNvSpPr/>
      </dsp:nvSpPr>
      <dsp:spPr>
        <a:xfrm>
          <a:off x="1859535" y="2943939"/>
          <a:ext cx="3511443" cy="148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Pedagogical Roles:</a:t>
          </a:r>
          <a:r>
            <a:rPr lang="en-GB" sz="2000" kern="1200" dirty="0"/>
            <a:t> AI acts as a drafting assistant or virtual tutor facilitating different writing phases (Kim et al., 2025).</a:t>
          </a:r>
          <a:endParaRPr lang="en-US" sz="2000" kern="1200" dirty="0"/>
        </a:p>
      </dsp:txBody>
      <dsp:txXfrm>
        <a:off x="1859535" y="2943939"/>
        <a:ext cx="3511443" cy="1489703"/>
      </dsp:txXfrm>
    </dsp:sp>
    <dsp:sp modelId="{5F3CF905-3A5D-48DE-91EB-B484E800A463}">
      <dsp:nvSpPr>
        <dsp:cNvPr id="0" name=""/>
        <dsp:cNvSpPr/>
      </dsp:nvSpPr>
      <dsp:spPr>
        <a:xfrm>
          <a:off x="5982821" y="2943939"/>
          <a:ext cx="1489703" cy="148970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E9DCC-D7DA-4DB3-9141-1D0F6795F5F0}">
      <dsp:nvSpPr>
        <dsp:cNvPr id="0" name=""/>
        <dsp:cNvSpPr/>
      </dsp:nvSpPr>
      <dsp:spPr>
        <a:xfrm>
          <a:off x="6295658" y="3256777"/>
          <a:ext cx="864027" cy="8640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61CC6-BB36-467C-B52D-D1E9C146EF86}">
      <dsp:nvSpPr>
        <dsp:cNvPr id="0" name=""/>
        <dsp:cNvSpPr/>
      </dsp:nvSpPr>
      <dsp:spPr>
        <a:xfrm>
          <a:off x="7791746" y="2943939"/>
          <a:ext cx="3511443" cy="148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Dual Impact:</a:t>
          </a:r>
          <a:r>
            <a:rPr lang="en-GB" sz="2000" kern="1200" dirty="0"/>
            <a:t> Tools enhance coherence and lexical quality, but raise concerns regarding dependency and academic integrity (</a:t>
          </a:r>
          <a:r>
            <a:rPr lang="en-GB" sz="2000" kern="1200" dirty="0" err="1"/>
            <a:t>Chanpradit</a:t>
          </a:r>
          <a:r>
            <a:rPr lang="en-GB" sz="2000" kern="1200" dirty="0"/>
            <a:t>, 2025; Sanz-Tejeda et al., 2026).</a:t>
          </a:r>
          <a:endParaRPr lang="en-US" sz="2000" kern="1200" dirty="0"/>
        </a:p>
      </dsp:txBody>
      <dsp:txXfrm>
        <a:off x="7791746" y="2943939"/>
        <a:ext cx="3511443" cy="14897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529E0-745B-412A-9054-661C1AF269CE}">
      <dsp:nvSpPr>
        <dsp:cNvPr id="0" name=""/>
        <dsp:cNvSpPr/>
      </dsp:nvSpPr>
      <dsp:spPr>
        <a:xfrm>
          <a:off x="0" y="3922"/>
          <a:ext cx="10515600" cy="13436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A3C32-29D4-4C85-A68F-90D979E91B32}">
      <dsp:nvSpPr>
        <dsp:cNvPr id="0" name=""/>
        <dsp:cNvSpPr/>
      </dsp:nvSpPr>
      <dsp:spPr>
        <a:xfrm>
          <a:off x="406457" y="306246"/>
          <a:ext cx="739736" cy="7390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6988F-1343-499E-A267-42907FE80D44}">
      <dsp:nvSpPr>
        <dsp:cNvPr id="0" name=""/>
        <dsp:cNvSpPr/>
      </dsp:nvSpPr>
      <dsp:spPr>
        <a:xfrm>
          <a:off x="1552652" y="3922"/>
          <a:ext cx="8881385" cy="1344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343" tIns="142343" rIns="142343" bIns="14234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Mediational Scaffold:</a:t>
          </a:r>
          <a:r>
            <a:rPr lang="en-GB" sz="2500" kern="1200"/>
            <a:t> AI expands the ZPD by handling linguistic burdens (grammar/vocabulary), allowing focus on higher-level argumentation.</a:t>
          </a:r>
          <a:endParaRPr lang="en-US" sz="2500" kern="1200"/>
        </a:p>
      </dsp:txBody>
      <dsp:txXfrm>
        <a:off x="1552652" y="3922"/>
        <a:ext cx="8881385" cy="1344975"/>
      </dsp:txXfrm>
    </dsp:sp>
    <dsp:sp modelId="{3B54695A-2F6C-4119-BDAA-20E1705975E4}">
      <dsp:nvSpPr>
        <dsp:cNvPr id="0" name=""/>
        <dsp:cNvSpPr/>
      </dsp:nvSpPr>
      <dsp:spPr>
        <a:xfrm>
          <a:off x="0" y="1665363"/>
          <a:ext cx="10515600" cy="13436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1E682-17EF-4F00-9B65-C774BD0C77A6}">
      <dsp:nvSpPr>
        <dsp:cNvPr id="0" name=""/>
        <dsp:cNvSpPr/>
      </dsp:nvSpPr>
      <dsp:spPr>
        <a:xfrm>
          <a:off x="406457" y="1967687"/>
          <a:ext cx="739736" cy="7390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4BAE8-09EE-4125-AE55-40A3169910C0}">
      <dsp:nvSpPr>
        <dsp:cNvPr id="0" name=""/>
        <dsp:cNvSpPr/>
      </dsp:nvSpPr>
      <dsp:spPr>
        <a:xfrm>
          <a:off x="1552652" y="1665363"/>
          <a:ext cx="8881385" cy="1344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343" tIns="142343" rIns="142343" bIns="14234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EFL Significance:</a:t>
          </a:r>
          <a:r>
            <a:rPr lang="en-GB" sz="2500" kern="1200"/>
            <a:t> Provides access to academic lexical resources beyond the student's independent reach.</a:t>
          </a:r>
          <a:endParaRPr lang="en-US" sz="2500" kern="1200"/>
        </a:p>
      </dsp:txBody>
      <dsp:txXfrm>
        <a:off x="1552652" y="1665363"/>
        <a:ext cx="8881385" cy="1344975"/>
      </dsp:txXfrm>
    </dsp:sp>
    <dsp:sp modelId="{F7338D85-7F60-41D2-9D9D-0866697F7C45}">
      <dsp:nvSpPr>
        <dsp:cNvPr id="0" name=""/>
        <dsp:cNvSpPr/>
      </dsp:nvSpPr>
      <dsp:spPr>
        <a:xfrm>
          <a:off x="0" y="3326803"/>
          <a:ext cx="10515600" cy="13436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6B1A9-E505-40BD-A522-1B384F6A916E}">
      <dsp:nvSpPr>
        <dsp:cNvPr id="0" name=""/>
        <dsp:cNvSpPr/>
      </dsp:nvSpPr>
      <dsp:spPr>
        <a:xfrm>
          <a:off x="406457" y="3629127"/>
          <a:ext cx="739736" cy="7390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AABA4-128E-4A23-A5C9-948C4AA9F60E}">
      <dsp:nvSpPr>
        <dsp:cNvPr id="0" name=""/>
        <dsp:cNvSpPr/>
      </dsp:nvSpPr>
      <dsp:spPr>
        <a:xfrm>
          <a:off x="1552652" y="3326803"/>
          <a:ext cx="8881385" cy="1344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343" tIns="142343" rIns="142343" bIns="14234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Scaffolding Fading:</a:t>
          </a:r>
          <a:r>
            <a:rPr lang="en-GB" sz="2500" kern="1200"/>
            <a:t> The shift to strategic use reflects the "fading" of support as competence grows (Cañete et al., 2026; Park, 2024).</a:t>
          </a:r>
          <a:endParaRPr lang="en-US" sz="2500" kern="1200"/>
        </a:p>
      </dsp:txBody>
      <dsp:txXfrm>
        <a:off x="1552652" y="3326803"/>
        <a:ext cx="8881385" cy="134497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05AE3-0548-4C25-8C1D-85B68404ED3A}">
      <dsp:nvSpPr>
        <dsp:cNvPr id="0" name=""/>
        <dsp:cNvSpPr/>
      </dsp:nvSpPr>
      <dsp:spPr>
        <a:xfrm>
          <a:off x="0" y="0"/>
          <a:ext cx="3286125" cy="435752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/>
            <a:t>Authorship Redefined:</a:t>
          </a:r>
          <a:r>
            <a:rPr lang="en-GB" sz="2200" kern="1200"/>
            <a:t> Ownership is now seen as controlling how AI is used to make meaning.</a:t>
          </a:r>
          <a:endParaRPr lang="en-US" sz="2200" kern="1200"/>
        </a:p>
      </dsp:txBody>
      <dsp:txXfrm>
        <a:off x="0" y="1655859"/>
        <a:ext cx="3286125" cy="2614514"/>
      </dsp:txXfrm>
    </dsp:sp>
    <dsp:sp modelId="{6ED8F96A-8608-4FED-86F1-B12E792BCBEC}">
      <dsp:nvSpPr>
        <dsp:cNvPr id="0" name=""/>
        <dsp:cNvSpPr/>
      </dsp:nvSpPr>
      <dsp:spPr>
        <a:xfrm>
          <a:off x="989433" y="435752"/>
          <a:ext cx="1307257" cy="13072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19" tIns="12700" rIns="101919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80876" y="627195"/>
        <a:ext cx="924371" cy="924371"/>
      </dsp:txXfrm>
    </dsp:sp>
    <dsp:sp modelId="{EECB9582-8380-4E48-944D-A78D3FAD8026}">
      <dsp:nvSpPr>
        <dsp:cNvPr id="0" name=""/>
        <dsp:cNvSpPr/>
      </dsp:nvSpPr>
      <dsp:spPr>
        <a:xfrm>
          <a:off x="0" y="4357452"/>
          <a:ext cx="328612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B8C9B-B7E2-415B-9FEF-AE79E3DC7D62}">
      <dsp:nvSpPr>
        <dsp:cNvPr id="0" name=""/>
        <dsp:cNvSpPr/>
      </dsp:nvSpPr>
      <dsp:spPr>
        <a:xfrm>
          <a:off x="3614737" y="0"/>
          <a:ext cx="3286125" cy="435752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/>
            <a:t>Transformed Agency:</a:t>
          </a:r>
          <a:r>
            <a:rPr lang="en-GB" sz="2200" kern="1200"/>
            <a:t> Students are not passive users but active managers of AI support within their ZPD.</a:t>
          </a:r>
          <a:endParaRPr lang="en-US" sz="2200" kern="1200"/>
        </a:p>
      </dsp:txBody>
      <dsp:txXfrm>
        <a:off x="3614737" y="1655859"/>
        <a:ext cx="3286125" cy="2614514"/>
      </dsp:txXfrm>
    </dsp:sp>
    <dsp:sp modelId="{A238F2FA-03AC-419A-9F02-C04E16C55A9C}">
      <dsp:nvSpPr>
        <dsp:cNvPr id="0" name=""/>
        <dsp:cNvSpPr/>
      </dsp:nvSpPr>
      <dsp:spPr>
        <a:xfrm>
          <a:off x="4604171" y="435752"/>
          <a:ext cx="1307257" cy="13072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19" tIns="12700" rIns="101919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795614" y="627195"/>
        <a:ext cx="924371" cy="924371"/>
      </dsp:txXfrm>
    </dsp:sp>
    <dsp:sp modelId="{A7FB9EE1-37C6-4C59-837B-F87D04F09D47}">
      <dsp:nvSpPr>
        <dsp:cNvPr id="0" name=""/>
        <dsp:cNvSpPr/>
      </dsp:nvSpPr>
      <dsp:spPr>
        <a:xfrm>
          <a:off x="3614737" y="4357452"/>
          <a:ext cx="328612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A5D3F5-28B4-49BA-A619-86C1990051BB}">
      <dsp:nvSpPr>
        <dsp:cNvPr id="0" name=""/>
        <dsp:cNvSpPr/>
      </dsp:nvSpPr>
      <dsp:spPr>
        <a:xfrm>
          <a:off x="7229475" y="0"/>
          <a:ext cx="3286125" cy="435752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/>
            <a:t>Critical Engagement:</a:t>
          </a:r>
          <a:r>
            <a:rPr lang="en-GB" sz="2200" kern="1200"/>
            <a:t> Dependency is viewed as a transitional developmental phase rather than a fixed outcome.</a:t>
          </a:r>
          <a:endParaRPr lang="en-US" sz="2200" kern="1200"/>
        </a:p>
      </dsp:txBody>
      <dsp:txXfrm>
        <a:off x="7229475" y="1655859"/>
        <a:ext cx="3286125" cy="2614514"/>
      </dsp:txXfrm>
    </dsp:sp>
    <dsp:sp modelId="{224DCF39-9032-43E2-9101-7E665A5944A7}">
      <dsp:nvSpPr>
        <dsp:cNvPr id="0" name=""/>
        <dsp:cNvSpPr/>
      </dsp:nvSpPr>
      <dsp:spPr>
        <a:xfrm>
          <a:off x="8218908" y="435752"/>
          <a:ext cx="1307257" cy="13072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19" tIns="12700" rIns="101919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410351" y="627195"/>
        <a:ext cx="924371" cy="924371"/>
      </dsp:txXfrm>
    </dsp:sp>
    <dsp:sp modelId="{A3528464-02AC-446F-B014-08D543494B23}">
      <dsp:nvSpPr>
        <dsp:cNvPr id="0" name=""/>
        <dsp:cNvSpPr/>
      </dsp:nvSpPr>
      <dsp:spPr>
        <a:xfrm>
          <a:off x="7229475" y="4357452"/>
          <a:ext cx="3286125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15458-A52F-43D7-9876-7EF502AC5EF5}">
      <dsp:nvSpPr>
        <dsp:cNvPr id="0" name=""/>
        <dsp:cNvSpPr/>
      </dsp:nvSpPr>
      <dsp:spPr>
        <a:xfrm>
          <a:off x="0" y="3954"/>
          <a:ext cx="10515600" cy="124693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091B5-F5F6-4F82-8737-9DB08BF847EB}">
      <dsp:nvSpPr>
        <dsp:cNvPr id="0" name=""/>
        <dsp:cNvSpPr/>
      </dsp:nvSpPr>
      <dsp:spPr>
        <a:xfrm>
          <a:off x="377196" y="284514"/>
          <a:ext cx="686482" cy="685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79BFF-166F-47EE-B38F-EDE49117C90D}">
      <dsp:nvSpPr>
        <dsp:cNvPr id="0" name=""/>
        <dsp:cNvSpPr/>
      </dsp:nvSpPr>
      <dsp:spPr>
        <a:xfrm>
          <a:off x="1440876" y="3954"/>
          <a:ext cx="9018270" cy="124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096" tIns="132096" rIns="132096" bIns="13209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For Instructors:</a:t>
          </a:r>
          <a:r>
            <a:rPr lang="en-GB" sz="2500" kern="1200"/>
            <a:t> Shift from "banning" to "critical integration" (e.g., analyzing AI-generated texts for weaknesses).</a:t>
          </a:r>
          <a:endParaRPr lang="en-US" sz="2500" kern="1200"/>
        </a:p>
      </dsp:txBody>
      <dsp:txXfrm>
        <a:off x="1440876" y="3954"/>
        <a:ext cx="9018270" cy="1248150"/>
      </dsp:txXfrm>
    </dsp:sp>
    <dsp:sp modelId="{87DA91B8-9D0E-4C15-A9E5-FE8260505070}">
      <dsp:nvSpPr>
        <dsp:cNvPr id="0" name=""/>
        <dsp:cNvSpPr/>
      </dsp:nvSpPr>
      <dsp:spPr>
        <a:xfrm>
          <a:off x="0" y="1554686"/>
          <a:ext cx="10515600" cy="124693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57479-642A-46CE-B816-5BDAFCE2BAE3}">
      <dsp:nvSpPr>
        <dsp:cNvPr id="0" name=""/>
        <dsp:cNvSpPr/>
      </dsp:nvSpPr>
      <dsp:spPr>
        <a:xfrm>
          <a:off x="377196" y="1835246"/>
          <a:ext cx="686482" cy="685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31BEC-5FE1-4EFE-A538-66A7BA76BD6D}">
      <dsp:nvSpPr>
        <dsp:cNvPr id="0" name=""/>
        <dsp:cNvSpPr/>
      </dsp:nvSpPr>
      <dsp:spPr>
        <a:xfrm>
          <a:off x="1440876" y="1554686"/>
          <a:ext cx="9018270" cy="124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096" tIns="132096" rIns="132096" bIns="13209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Activity Design:</a:t>
          </a:r>
          <a:r>
            <a:rPr lang="en-GB" sz="2500" kern="1200"/>
            <a:t> Use AI for brainstorming/outlining, then require independent completion of writing tasks to prevent over-reliance.</a:t>
          </a:r>
          <a:endParaRPr lang="en-US" sz="2500" kern="1200"/>
        </a:p>
      </dsp:txBody>
      <dsp:txXfrm>
        <a:off x="1440876" y="1554686"/>
        <a:ext cx="9018270" cy="1248150"/>
      </dsp:txXfrm>
    </dsp:sp>
    <dsp:sp modelId="{AA90D458-CAFE-4CB0-9DE8-B40AB909A857}">
      <dsp:nvSpPr>
        <dsp:cNvPr id="0" name=""/>
        <dsp:cNvSpPr/>
      </dsp:nvSpPr>
      <dsp:spPr>
        <a:xfrm>
          <a:off x="0" y="3105419"/>
          <a:ext cx="10515600" cy="124693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A7926-0F38-498B-A3D4-41D80F02B55E}">
      <dsp:nvSpPr>
        <dsp:cNvPr id="0" name=""/>
        <dsp:cNvSpPr/>
      </dsp:nvSpPr>
      <dsp:spPr>
        <a:xfrm>
          <a:off x="377196" y="3385978"/>
          <a:ext cx="686482" cy="685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517AA-18A2-4A20-911E-1285E85697F6}">
      <dsp:nvSpPr>
        <dsp:cNvPr id="0" name=""/>
        <dsp:cNvSpPr/>
      </dsp:nvSpPr>
      <dsp:spPr>
        <a:xfrm>
          <a:off x="1440876" y="3105419"/>
          <a:ext cx="9018270" cy="124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096" tIns="132096" rIns="132096" bIns="13209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Policy:</a:t>
          </a:r>
          <a:r>
            <a:rPr lang="en-GB" sz="2500" kern="1200" dirty="0"/>
            <a:t> Universities need clear, context-sensitive guidelines on acceptable vs. unacceptable practices.</a:t>
          </a:r>
          <a:endParaRPr lang="en-US" sz="2500" kern="1200" dirty="0"/>
        </a:p>
      </dsp:txBody>
      <dsp:txXfrm>
        <a:off x="1440876" y="3105419"/>
        <a:ext cx="9018270" cy="124815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C1F60-EDF8-4B10-8D51-C019BB7E93F7}">
      <dsp:nvSpPr>
        <dsp:cNvPr id="0" name=""/>
        <dsp:cNvSpPr/>
      </dsp:nvSpPr>
      <dsp:spPr>
        <a:xfrm>
          <a:off x="961" y="203765"/>
          <a:ext cx="3320088" cy="3379937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1EDED-65C9-4625-B5C4-499F9C727CD1}">
      <dsp:nvSpPr>
        <dsp:cNvPr id="0" name=""/>
        <dsp:cNvSpPr/>
      </dsp:nvSpPr>
      <dsp:spPr>
        <a:xfrm>
          <a:off x="265132" y="454727"/>
          <a:ext cx="3320088" cy="33799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Summary:</a:t>
          </a:r>
          <a:r>
            <a:rPr lang="en-GB" sz="2500" kern="1200"/>
            <a:t> AI is an indispensable tool supporting both cognitive and emotional dimensions of EFL writing.</a:t>
          </a:r>
          <a:endParaRPr lang="en-US" sz="2500" kern="1200"/>
        </a:p>
      </dsp:txBody>
      <dsp:txXfrm>
        <a:off x="362374" y="551969"/>
        <a:ext cx="3125604" cy="3185453"/>
      </dsp:txXfrm>
    </dsp:sp>
    <dsp:sp modelId="{1536D255-95D7-4D2C-9F35-0D6DB79403A5}">
      <dsp:nvSpPr>
        <dsp:cNvPr id="0" name=""/>
        <dsp:cNvSpPr/>
      </dsp:nvSpPr>
      <dsp:spPr>
        <a:xfrm>
          <a:off x="3849391" y="203765"/>
          <a:ext cx="3320088" cy="3379937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DCE611-04E1-4759-ADBF-C0F16FD38DBC}">
      <dsp:nvSpPr>
        <dsp:cNvPr id="0" name=""/>
        <dsp:cNvSpPr/>
      </dsp:nvSpPr>
      <dsp:spPr>
        <a:xfrm>
          <a:off x="4113562" y="454727"/>
          <a:ext cx="3320088" cy="33799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Limitations:</a:t>
          </a:r>
          <a:r>
            <a:rPr lang="en-GB" sz="2500" kern="1200"/>
            <a:t> Small sample size (18); single-institution focus; cross-sectional design.</a:t>
          </a:r>
          <a:endParaRPr lang="en-US" sz="2500" kern="1200"/>
        </a:p>
      </dsp:txBody>
      <dsp:txXfrm>
        <a:off x="4210804" y="551969"/>
        <a:ext cx="3125604" cy="3185453"/>
      </dsp:txXfrm>
    </dsp:sp>
    <dsp:sp modelId="{6EC45C3E-099F-4E93-BF66-CC14A2FCF438}">
      <dsp:nvSpPr>
        <dsp:cNvPr id="0" name=""/>
        <dsp:cNvSpPr/>
      </dsp:nvSpPr>
      <dsp:spPr>
        <a:xfrm>
          <a:off x="7697821" y="203765"/>
          <a:ext cx="3320088" cy="3379937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BCA04-C139-4424-B781-A2AE824CA93C}">
      <dsp:nvSpPr>
        <dsp:cNvPr id="0" name=""/>
        <dsp:cNvSpPr/>
      </dsp:nvSpPr>
      <dsp:spPr>
        <a:xfrm>
          <a:off x="7961992" y="454727"/>
          <a:ext cx="3320088" cy="33799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Future Research:</a:t>
          </a:r>
          <a:r>
            <a:rPr lang="en-GB" sz="2500" kern="1200"/>
            <a:t> Longitudinal designs across multiple Vietnamese institutions are needed to track evolving engagement.</a:t>
          </a:r>
          <a:endParaRPr lang="en-US" sz="2500" kern="1200"/>
        </a:p>
      </dsp:txBody>
      <dsp:txXfrm>
        <a:off x="8059234" y="551969"/>
        <a:ext cx="3125604" cy="3185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93133-A3D1-4DE5-8700-2F90F2E00263}">
      <dsp:nvSpPr>
        <dsp:cNvPr id="0" name=""/>
        <dsp:cNvSpPr/>
      </dsp:nvSpPr>
      <dsp:spPr>
        <a:xfrm>
          <a:off x="5329" y="0"/>
          <a:ext cx="3771178" cy="5491424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Methodological Gap:</a:t>
          </a:r>
          <a:r>
            <a:rPr lang="en-GB" sz="2800" kern="1200" dirty="0"/>
            <a:t> Most current studies rely on quantitative/survey-based methods, overlooking the depth and complexity of students' lived experiences (Baidoo-Anu &amp; Ansah, 2023; Chan &amp; Hu, 2023).</a:t>
          </a:r>
        </a:p>
      </dsp:txBody>
      <dsp:txXfrm>
        <a:off x="115783" y="110454"/>
        <a:ext cx="3550270" cy="5270516"/>
      </dsp:txXfrm>
    </dsp:sp>
    <dsp:sp modelId="{EF1BCE86-7AB6-4BDB-9211-03BA02BD7A4B}">
      <dsp:nvSpPr>
        <dsp:cNvPr id="0" name=""/>
        <dsp:cNvSpPr/>
      </dsp:nvSpPr>
      <dsp:spPr>
        <a:xfrm>
          <a:off x="4074758" y="0"/>
          <a:ext cx="3771178" cy="5491424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Contextual Gap:</a:t>
          </a:r>
          <a:r>
            <a:rPr lang="en-GB" sz="2800" kern="1200"/>
            <a:t> Limited research on EFL (English as a Foreign Language) learners in Vietnam, where policies are shifting toward a second-language framework.</a:t>
          </a:r>
        </a:p>
      </dsp:txBody>
      <dsp:txXfrm>
        <a:off x="4185212" y="110454"/>
        <a:ext cx="3550270" cy="5270516"/>
      </dsp:txXfrm>
    </dsp:sp>
    <dsp:sp modelId="{5D6D9E64-5141-4D7A-BA6F-09A549043BC3}">
      <dsp:nvSpPr>
        <dsp:cNvPr id="0" name=""/>
        <dsp:cNvSpPr/>
      </dsp:nvSpPr>
      <dsp:spPr>
        <a:xfrm>
          <a:off x="8144186" y="0"/>
          <a:ext cx="3771178" cy="5491424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Goal:</a:t>
          </a:r>
          <a:r>
            <a:rPr lang="en-GB" sz="2800" kern="1200"/>
            <a:t> Investigate students' detailed reflections on AI integration and its impact on writing mastery.</a:t>
          </a:r>
        </a:p>
      </dsp:txBody>
      <dsp:txXfrm>
        <a:off x="8254640" y="110454"/>
        <a:ext cx="3550270" cy="5270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68DA5-27A9-4A7F-8AB0-18B0EE7FD0AB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8DE96-0FFE-4479-B051-3CA429EB9528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DC246-1BBF-422B-9DF8-C3C51956B226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RQ 1:</a:t>
          </a:r>
          <a:r>
            <a:rPr lang="en-GB" sz="2800" kern="1200" dirty="0">
              <a:solidFill>
                <a:schemeClr val="bg1"/>
              </a:solidFill>
            </a:rPr>
            <a:t> How do university students at HUFLIT describe their experiences of using AI tools in academic writing?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1507738" y="707092"/>
        <a:ext cx="9007861" cy="1305401"/>
      </dsp:txXfrm>
    </dsp:sp>
    <dsp:sp modelId="{C3868A17-5C1B-40C7-8D1A-3EDB5E07BB99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75343-1669-435F-87AF-541E62B14B0B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3038D-2EB4-4A50-8FB0-B0CCD43D08AD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RQ 2:</a:t>
          </a:r>
          <a:r>
            <a:rPr lang="en-GB" sz="2800" kern="1200" dirty="0">
              <a:solidFill>
                <a:schemeClr val="bg1"/>
              </a:solidFill>
            </a:rPr>
            <a:t> How do they make sense of the role of AI tools in shaping their academic writing practices?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1507738" y="2338844"/>
        <a:ext cx="9007861" cy="13054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9FC2B-D9BE-4B61-BC9F-A5249CB934AB}">
      <dsp:nvSpPr>
        <dsp:cNvPr id="0" name=""/>
        <dsp:cNvSpPr/>
      </dsp:nvSpPr>
      <dsp:spPr>
        <a:xfrm>
          <a:off x="5650596" y="2823586"/>
          <a:ext cx="969101" cy="2083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4550" y="0"/>
              </a:lnTo>
              <a:lnTo>
                <a:pt x="484550" y="2083568"/>
              </a:lnTo>
              <a:lnTo>
                <a:pt x="969101" y="208356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6479D0-1C89-4EBD-8C8A-D1E97EAD21D9}">
      <dsp:nvSpPr>
        <dsp:cNvPr id="0" name=""/>
        <dsp:cNvSpPr/>
      </dsp:nvSpPr>
      <dsp:spPr>
        <a:xfrm>
          <a:off x="5650596" y="2777866"/>
          <a:ext cx="9691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69101" y="4572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3C211C-3B04-4A90-A61A-B7BB213626D2}">
      <dsp:nvSpPr>
        <dsp:cNvPr id="0" name=""/>
        <dsp:cNvSpPr/>
      </dsp:nvSpPr>
      <dsp:spPr>
        <a:xfrm>
          <a:off x="5650596" y="740018"/>
          <a:ext cx="969101" cy="2083568"/>
        </a:xfrm>
        <a:custGeom>
          <a:avLst/>
          <a:gdLst/>
          <a:ahLst/>
          <a:cxnLst/>
          <a:rect l="0" t="0" r="0" b="0"/>
          <a:pathLst>
            <a:path>
              <a:moveTo>
                <a:pt x="0" y="2083568"/>
              </a:moveTo>
              <a:lnTo>
                <a:pt x="484550" y="2083568"/>
              </a:lnTo>
              <a:lnTo>
                <a:pt x="484550" y="0"/>
              </a:lnTo>
              <a:lnTo>
                <a:pt x="969101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105CD-4314-493A-9BF5-F1CC379197BC}">
      <dsp:nvSpPr>
        <dsp:cNvPr id="0" name=""/>
        <dsp:cNvSpPr/>
      </dsp:nvSpPr>
      <dsp:spPr>
        <a:xfrm>
          <a:off x="805088" y="1078"/>
          <a:ext cx="4845507" cy="1477879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/>
            <a:t>Sociocultural Theory (SCT):</a:t>
          </a:r>
          <a:r>
            <a:rPr lang="en-GB" sz="2400" kern="1200"/>
            <a:t> Learning is a social process mediated by cultural and technological tools (Vygotsky, 1978).</a:t>
          </a:r>
        </a:p>
      </dsp:txBody>
      <dsp:txXfrm>
        <a:off x="805088" y="1078"/>
        <a:ext cx="4845507" cy="1477879"/>
      </dsp:txXfrm>
    </dsp:sp>
    <dsp:sp modelId="{BD44BDB6-2168-41CF-B812-298A93028736}">
      <dsp:nvSpPr>
        <dsp:cNvPr id="0" name=""/>
        <dsp:cNvSpPr/>
      </dsp:nvSpPr>
      <dsp:spPr>
        <a:xfrm>
          <a:off x="805088" y="2084646"/>
          <a:ext cx="4845507" cy="1477879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/>
            <a:t>Key Concepts:</a:t>
          </a:r>
          <a:endParaRPr lang="en-GB" sz="2400" kern="1200"/>
        </a:p>
      </dsp:txBody>
      <dsp:txXfrm>
        <a:off x="805088" y="2084646"/>
        <a:ext cx="4845507" cy="1477879"/>
      </dsp:txXfrm>
    </dsp:sp>
    <dsp:sp modelId="{E7BDCBF7-4F27-4ECE-9C23-5C9212BD636C}">
      <dsp:nvSpPr>
        <dsp:cNvPr id="0" name=""/>
        <dsp:cNvSpPr/>
      </dsp:nvSpPr>
      <dsp:spPr>
        <a:xfrm>
          <a:off x="6619697" y="1078"/>
          <a:ext cx="4845507" cy="1477879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Mediation</a:t>
          </a:r>
          <a:r>
            <a:rPr lang="en-US" sz="2400" kern="1200"/>
            <a:t>: Cognition shaped by symbolic tools and artifacts (Lantolf &amp; Thorne, 2006).</a:t>
          </a:r>
          <a:endParaRPr lang="en-GB" sz="2400" kern="1200"/>
        </a:p>
      </dsp:txBody>
      <dsp:txXfrm>
        <a:off x="6619697" y="1078"/>
        <a:ext cx="4845507" cy="1477879"/>
      </dsp:txXfrm>
    </dsp:sp>
    <dsp:sp modelId="{9C986885-6CE0-4580-A6E0-C338F91417AD}">
      <dsp:nvSpPr>
        <dsp:cNvPr id="0" name=""/>
        <dsp:cNvSpPr/>
      </dsp:nvSpPr>
      <dsp:spPr>
        <a:xfrm>
          <a:off x="6619697" y="2084646"/>
          <a:ext cx="4845507" cy="1477879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Zone of Proximal Development (ZPD): </a:t>
          </a:r>
          <a:r>
            <a:rPr lang="en-US" sz="2400" kern="1200"/>
            <a:t>Gap between independent achievement and guided performance (Vygotsky, 1978).</a:t>
          </a:r>
          <a:endParaRPr lang="en-GB" sz="2400" kern="1200"/>
        </a:p>
      </dsp:txBody>
      <dsp:txXfrm>
        <a:off x="6619697" y="2084646"/>
        <a:ext cx="4845507" cy="1477879"/>
      </dsp:txXfrm>
    </dsp:sp>
    <dsp:sp modelId="{B046E336-40B7-47B9-8DCF-EF1F16B10374}">
      <dsp:nvSpPr>
        <dsp:cNvPr id="0" name=""/>
        <dsp:cNvSpPr/>
      </dsp:nvSpPr>
      <dsp:spPr>
        <a:xfrm>
          <a:off x="6619697" y="4168214"/>
          <a:ext cx="4845507" cy="1477879"/>
        </a:xfrm>
        <a:prstGeom prst="rect">
          <a:avLst/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Scaffolding: </a:t>
          </a:r>
          <a:r>
            <a:rPr lang="en-US" sz="2400" kern="1200"/>
            <a:t>Temporary support for tasks beyond current capacity (Wood, Bruner, &amp; Ross, 1976)</a:t>
          </a:r>
          <a:r>
            <a:rPr lang="en-GB" sz="2400" kern="1200"/>
            <a:t>.</a:t>
          </a:r>
        </a:p>
      </dsp:txBody>
      <dsp:txXfrm>
        <a:off x="6619697" y="4168214"/>
        <a:ext cx="4845507" cy="14778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E3707-7241-4B69-8D87-EF9DF95F5458}">
      <dsp:nvSpPr>
        <dsp:cNvPr id="0" name=""/>
        <dsp:cNvSpPr/>
      </dsp:nvSpPr>
      <dsp:spPr>
        <a:xfrm>
          <a:off x="5676900" y="2512382"/>
          <a:ext cx="4016448" cy="697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534"/>
              </a:lnTo>
              <a:lnTo>
                <a:pt x="4016448" y="348534"/>
              </a:lnTo>
              <a:lnTo>
                <a:pt x="4016448" y="697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D2BA9-F6DE-4D87-A1A6-6560E0BE7D27}">
      <dsp:nvSpPr>
        <dsp:cNvPr id="0" name=""/>
        <dsp:cNvSpPr/>
      </dsp:nvSpPr>
      <dsp:spPr>
        <a:xfrm>
          <a:off x="5631179" y="2512382"/>
          <a:ext cx="91440" cy="6970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7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4A6ED-29BC-4E54-B4CB-711E9BDA2BCF}">
      <dsp:nvSpPr>
        <dsp:cNvPr id="0" name=""/>
        <dsp:cNvSpPr/>
      </dsp:nvSpPr>
      <dsp:spPr>
        <a:xfrm>
          <a:off x="1660451" y="2512382"/>
          <a:ext cx="4016448" cy="697069"/>
        </a:xfrm>
        <a:custGeom>
          <a:avLst/>
          <a:gdLst/>
          <a:ahLst/>
          <a:cxnLst/>
          <a:rect l="0" t="0" r="0" b="0"/>
          <a:pathLst>
            <a:path>
              <a:moveTo>
                <a:pt x="4016448" y="0"/>
              </a:moveTo>
              <a:lnTo>
                <a:pt x="4016448" y="348534"/>
              </a:lnTo>
              <a:lnTo>
                <a:pt x="0" y="348534"/>
              </a:lnTo>
              <a:lnTo>
                <a:pt x="0" y="697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D1719-4A23-4027-B907-2B7BDBB946E7}">
      <dsp:nvSpPr>
        <dsp:cNvPr id="0" name=""/>
        <dsp:cNvSpPr/>
      </dsp:nvSpPr>
      <dsp:spPr>
        <a:xfrm>
          <a:off x="762" y="592138"/>
          <a:ext cx="3319378" cy="1920244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Design:</a:t>
          </a:r>
          <a:r>
            <a:rPr lang="en-GB" sz="2500" kern="1200"/>
            <a:t> Qualitative; semi-structured interviews (Kvale &amp; Brinkmann, 2015).</a:t>
          </a:r>
        </a:p>
      </dsp:txBody>
      <dsp:txXfrm>
        <a:off x="762" y="592138"/>
        <a:ext cx="3319378" cy="1920244"/>
      </dsp:txXfrm>
    </dsp:sp>
    <dsp:sp modelId="{E5769F79-BD63-423E-8560-8F45B6C0B472}">
      <dsp:nvSpPr>
        <dsp:cNvPr id="0" name=""/>
        <dsp:cNvSpPr/>
      </dsp:nvSpPr>
      <dsp:spPr>
        <a:xfrm>
          <a:off x="4017210" y="592138"/>
          <a:ext cx="3319378" cy="1920244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Purposive Sampling Criteria (Patton, 2014):</a:t>
          </a:r>
          <a:endParaRPr lang="en-GB" sz="2500" kern="1200"/>
        </a:p>
      </dsp:txBody>
      <dsp:txXfrm>
        <a:off x="4017210" y="592138"/>
        <a:ext cx="3319378" cy="1920244"/>
      </dsp:txXfrm>
    </dsp:sp>
    <dsp:sp modelId="{953A61BD-0234-47A9-A1F3-F6A83C1D63C4}">
      <dsp:nvSpPr>
        <dsp:cNvPr id="0" name=""/>
        <dsp:cNvSpPr/>
      </dsp:nvSpPr>
      <dsp:spPr>
        <a:xfrm>
          <a:off x="762" y="3209451"/>
          <a:ext cx="3319378" cy="1659689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Major:</a:t>
          </a:r>
          <a:r>
            <a:rPr lang="en-GB" sz="2500" kern="1200"/>
            <a:t> First-year English majors at HUFLIT.</a:t>
          </a:r>
        </a:p>
      </dsp:txBody>
      <dsp:txXfrm>
        <a:off x="762" y="3209451"/>
        <a:ext cx="3319378" cy="1659689"/>
      </dsp:txXfrm>
    </dsp:sp>
    <dsp:sp modelId="{B3DE9FD2-3DB2-4D9D-9D5D-0A1DCE00CC74}">
      <dsp:nvSpPr>
        <dsp:cNvPr id="0" name=""/>
        <dsp:cNvSpPr/>
      </dsp:nvSpPr>
      <dsp:spPr>
        <a:xfrm>
          <a:off x="4017210" y="3209451"/>
          <a:ext cx="3319378" cy="1659689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Experience:</a:t>
          </a:r>
          <a:r>
            <a:rPr lang="en-GB" sz="2500" kern="1200"/>
            <a:t> Students with self-reported use of AI in learning/writing tasks.</a:t>
          </a:r>
        </a:p>
      </dsp:txBody>
      <dsp:txXfrm>
        <a:off x="4017210" y="3209451"/>
        <a:ext cx="3319378" cy="1659689"/>
      </dsp:txXfrm>
    </dsp:sp>
    <dsp:sp modelId="{6C70ED9B-9C71-42FB-8EA6-1896A92295A7}">
      <dsp:nvSpPr>
        <dsp:cNvPr id="0" name=""/>
        <dsp:cNvSpPr/>
      </dsp:nvSpPr>
      <dsp:spPr>
        <a:xfrm>
          <a:off x="8033658" y="3209451"/>
          <a:ext cx="3319378" cy="1659689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Context:</a:t>
          </a:r>
          <a:r>
            <a:rPr lang="en-GB" sz="2500" kern="1200"/>
            <a:t> Completed several months of university study to observe behavior shifts.</a:t>
          </a:r>
        </a:p>
      </dsp:txBody>
      <dsp:txXfrm>
        <a:off x="8033658" y="3209451"/>
        <a:ext cx="3319378" cy="1659689"/>
      </dsp:txXfrm>
    </dsp:sp>
    <dsp:sp modelId="{C41A737A-A3EE-4DA5-8970-706DDE4965DF}">
      <dsp:nvSpPr>
        <dsp:cNvPr id="0" name=""/>
        <dsp:cNvSpPr/>
      </dsp:nvSpPr>
      <dsp:spPr>
        <a:xfrm>
          <a:off x="8033658" y="592138"/>
          <a:ext cx="3319378" cy="1920244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Analysis:</a:t>
          </a:r>
          <a:r>
            <a:rPr lang="en-GB" sz="2500" kern="1200" dirty="0"/>
            <a:t> Thematic analysis (Braun &amp; Clarke, 2006); Saturation reached between </a:t>
          </a:r>
          <a:r>
            <a:rPr lang="en-GB" sz="2500" b="1" kern="1200" dirty="0"/>
            <a:t>P12 and P15</a:t>
          </a:r>
          <a:r>
            <a:rPr lang="en-GB" sz="2500" kern="1200" dirty="0"/>
            <a:t>.</a:t>
          </a:r>
        </a:p>
      </dsp:txBody>
      <dsp:txXfrm>
        <a:off x="8033658" y="592138"/>
        <a:ext cx="3319378" cy="19202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4110B-FA60-4666-8602-5DDD15D04533}">
      <dsp:nvSpPr>
        <dsp:cNvPr id="0" name=""/>
        <dsp:cNvSpPr/>
      </dsp:nvSpPr>
      <dsp:spPr>
        <a:xfrm>
          <a:off x="0" y="3187"/>
          <a:ext cx="6364224" cy="13566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EA44B8-4DFC-47DB-902B-1587F4464DF0}">
      <dsp:nvSpPr>
        <dsp:cNvPr id="0" name=""/>
        <dsp:cNvSpPr/>
      </dsp:nvSpPr>
      <dsp:spPr>
        <a:xfrm>
          <a:off x="410397" y="308441"/>
          <a:ext cx="746906" cy="746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26E8B-067C-4728-8073-859A0B7C7E6E}">
      <dsp:nvSpPr>
        <dsp:cNvPr id="0" name=""/>
        <dsp:cNvSpPr/>
      </dsp:nvSpPr>
      <dsp:spPr>
        <a:xfrm>
          <a:off x="1567700" y="3187"/>
          <a:ext cx="4392305" cy="1358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23" tIns="143723" rIns="143723" bIns="1437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Assistant Role:</a:t>
          </a:r>
          <a:r>
            <a:rPr lang="en-GB" sz="2300" kern="1200"/>
            <a:t> AI is viewed as a supportive tool rather than a substitute for human thought.</a:t>
          </a:r>
          <a:endParaRPr lang="en-US" sz="2300" kern="1200"/>
        </a:p>
      </dsp:txBody>
      <dsp:txXfrm>
        <a:off x="1567700" y="3187"/>
        <a:ext cx="4392305" cy="1358010"/>
      </dsp:txXfrm>
    </dsp:sp>
    <dsp:sp modelId="{6C05C7AC-E5E5-4ABD-A7F3-C6F9C9B92816}">
      <dsp:nvSpPr>
        <dsp:cNvPr id="0" name=""/>
        <dsp:cNvSpPr/>
      </dsp:nvSpPr>
      <dsp:spPr>
        <a:xfrm>
          <a:off x="0" y="1671601"/>
          <a:ext cx="6364224" cy="13566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5D2484-A409-4FA0-92DE-73EC2C30125C}">
      <dsp:nvSpPr>
        <dsp:cNvPr id="0" name=""/>
        <dsp:cNvSpPr/>
      </dsp:nvSpPr>
      <dsp:spPr>
        <a:xfrm>
          <a:off x="410397" y="1976855"/>
          <a:ext cx="746906" cy="746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67422-DCF1-4469-BCF2-B7C36199C5C2}">
      <dsp:nvSpPr>
        <dsp:cNvPr id="0" name=""/>
        <dsp:cNvSpPr/>
      </dsp:nvSpPr>
      <dsp:spPr>
        <a:xfrm>
          <a:off x="1567700" y="1671601"/>
          <a:ext cx="4392305" cy="1358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23" tIns="143723" rIns="143723" bIns="1437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Brainstorming &amp; Outlining:</a:t>
          </a:r>
          <a:r>
            <a:rPr lang="en-GB" sz="2300" kern="1200"/>
            <a:t> Used to handle "writer’s block" (</a:t>
          </a:r>
          <a:r>
            <a:rPr lang="en-GB" sz="2300" b="1" kern="1200"/>
            <a:t>P2</a:t>
          </a:r>
          <a:r>
            <a:rPr lang="en-GB" sz="2300" kern="1200"/>
            <a:t>) and build initial structures.</a:t>
          </a:r>
          <a:endParaRPr lang="en-US" sz="2300" kern="1200"/>
        </a:p>
      </dsp:txBody>
      <dsp:txXfrm>
        <a:off x="1567700" y="1671601"/>
        <a:ext cx="4392305" cy="1358010"/>
      </dsp:txXfrm>
    </dsp:sp>
    <dsp:sp modelId="{54D0606F-0A2F-4A47-8532-9D01ADCC56A8}">
      <dsp:nvSpPr>
        <dsp:cNvPr id="0" name=""/>
        <dsp:cNvSpPr/>
      </dsp:nvSpPr>
      <dsp:spPr>
        <a:xfrm>
          <a:off x="0" y="3340014"/>
          <a:ext cx="6364224" cy="13566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09C34-E656-433B-8589-7E7568B3CBB3}">
      <dsp:nvSpPr>
        <dsp:cNvPr id="0" name=""/>
        <dsp:cNvSpPr/>
      </dsp:nvSpPr>
      <dsp:spPr>
        <a:xfrm>
          <a:off x="410397" y="3645268"/>
          <a:ext cx="746906" cy="746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A9BEF-EF8B-45A6-A5E5-C1C09F0F26CE}">
      <dsp:nvSpPr>
        <dsp:cNvPr id="0" name=""/>
        <dsp:cNvSpPr/>
      </dsp:nvSpPr>
      <dsp:spPr>
        <a:xfrm>
          <a:off x="1567700" y="3340014"/>
          <a:ext cx="4392305" cy="1358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23" tIns="143723" rIns="143723" bIns="1437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Case Example:</a:t>
          </a:r>
          <a:r>
            <a:rPr lang="en-GB" sz="2300" kern="1200" dirty="0"/>
            <a:t> </a:t>
          </a:r>
          <a:r>
            <a:rPr lang="en-GB" sz="2300" b="1" kern="1200" dirty="0"/>
            <a:t>P12</a:t>
          </a:r>
          <a:r>
            <a:rPr lang="en-GB" sz="2300" kern="1200" dirty="0"/>
            <a:t> relied on AI because of difficulties in creating clear outlines and using formal academic language.</a:t>
          </a:r>
          <a:endParaRPr lang="en-US" sz="2300" kern="1200" dirty="0"/>
        </a:p>
      </dsp:txBody>
      <dsp:txXfrm>
        <a:off x="1567700" y="3340014"/>
        <a:ext cx="4392305" cy="1358010"/>
      </dsp:txXfrm>
    </dsp:sp>
    <dsp:sp modelId="{8817182F-D662-41CC-8C94-A1656EC304C8}">
      <dsp:nvSpPr>
        <dsp:cNvPr id="0" name=""/>
        <dsp:cNvSpPr/>
      </dsp:nvSpPr>
      <dsp:spPr>
        <a:xfrm>
          <a:off x="0" y="5008428"/>
          <a:ext cx="6364224" cy="13566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F02BE9-F360-456A-8530-A21B7220513D}">
      <dsp:nvSpPr>
        <dsp:cNvPr id="0" name=""/>
        <dsp:cNvSpPr/>
      </dsp:nvSpPr>
      <dsp:spPr>
        <a:xfrm>
          <a:off x="410397" y="5313682"/>
          <a:ext cx="746906" cy="746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FC281-6051-4DFA-92A3-ED6C1F55B070}">
      <dsp:nvSpPr>
        <dsp:cNvPr id="0" name=""/>
        <dsp:cNvSpPr/>
      </dsp:nvSpPr>
      <dsp:spPr>
        <a:xfrm>
          <a:off x="1567700" y="5008428"/>
          <a:ext cx="4392305" cy="1358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23" tIns="143723" rIns="143723" bIns="1437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Late Stages:</a:t>
          </a:r>
          <a:r>
            <a:rPr lang="en-GB" sz="2300" kern="1200"/>
            <a:t> Effectively used for proofreading and strengthening academic tone.</a:t>
          </a:r>
          <a:endParaRPr lang="en-US" sz="2300" kern="1200"/>
        </a:p>
      </dsp:txBody>
      <dsp:txXfrm>
        <a:off x="1567700" y="5008428"/>
        <a:ext cx="4392305" cy="13580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6CDA0-C562-4FFD-A384-74C0F1F7A1AA}">
      <dsp:nvSpPr>
        <dsp:cNvPr id="0" name=""/>
        <dsp:cNvSpPr/>
      </dsp:nvSpPr>
      <dsp:spPr>
        <a:xfrm>
          <a:off x="0" y="276898"/>
          <a:ext cx="6364224" cy="14449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Initial Dependence:</a:t>
          </a:r>
          <a:r>
            <a:rPr lang="en-GB" sz="2600" kern="1200"/>
            <a:t> 16/18 participants admitted using AI to generate extended text due to low confidence.</a:t>
          </a:r>
          <a:endParaRPr lang="en-US" sz="2600" kern="1200"/>
        </a:p>
      </dsp:txBody>
      <dsp:txXfrm>
        <a:off x="70537" y="347435"/>
        <a:ext cx="6223150" cy="1303875"/>
      </dsp:txXfrm>
    </dsp:sp>
    <dsp:sp modelId="{F2610681-12F0-4F96-9399-3708917DED73}">
      <dsp:nvSpPr>
        <dsp:cNvPr id="0" name=""/>
        <dsp:cNvSpPr/>
      </dsp:nvSpPr>
      <dsp:spPr>
        <a:xfrm>
          <a:off x="0" y="1721848"/>
          <a:ext cx="6364224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064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b="1" kern="1200" dirty="0"/>
            <a:t>P7:</a:t>
          </a:r>
          <a:r>
            <a:rPr lang="en-GB" sz="2600" kern="1200" dirty="0"/>
            <a:t> Used AI mainly for "generating paragraphs" at first.</a:t>
          </a:r>
          <a:endParaRPr lang="en-US" sz="2600" kern="1200" dirty="0"/>
        </a:p>
      </dsp:txBody>
      <dsp:txXfrm>
        <a:off x="0" y="1721848"/>
        <a:ext cx="6364224" cy="1076400"/>
      </dsp:txXfrm>
    </dsp:sp>
    <dsp:sp modelId="{8FC2B90D-DB9E-4897-8995-D9DF1B35EB13}">
      <dsp:nvSpPr>
        <dsp:cNvPr id="0" name=""/>
        <dsp:cNvSpPr/>
      </dsp:nvSpPr>
      <dsp:spPr>
        <a:xfrm>
          <a:off x="0" y="2798248"/>
          <a:ext cx="6364224" cy="144494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Strategic Evolution:</a:t>
          </a:r>
          <a:r>
            <a:rPr lang="en-GB" sz="2600" kern="1200"/>
            <a:t> Shift toward selective use for logic checking and restructuring.</a:t>
          </a:r>
          <a:endParaRPr lang="en-US" sz="2600" kern="1200"/>
        </a:p>
      </dsp:txBody>
      <dsp:txXfrm>
        <a:off x="70537" y="2868785"/>
        <a:ext cx="6223150" cy="1303875"/>
      </dsp:txXfrm>
    </dsp:sp>
    <dsp:sp modelId="{307D67A8-7910-42FE-BCA1-B6935F46490E}">
      <dsp:nvSpPr>
        <dsp:cNvPr id="0" name=""/>
        <dsp:cNvSpPr/>
      </dsp:nvSpPr>
      <dsp:spPr>
        <a:xfrm>
          <a:off x="0" y="4243198"/>
          <a:ext cx="6364224" cy="1984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064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b="1" kern="1200"/>
            <a:t>P2:</a:t>
          </a:r>
          <a:r>
            <a:rPr lang="en-GB" sz="2600" kern="1200"/>
            <a:t> Now uses AI as a "sophisticated research assistant".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b="1" kern="1200"/>
            <a:t>P15:</a:t>
          </a:r>
          <a:r>
            <a:rPr lang="en-GB" sz="2600" kern="1200"/>
            <a:t> Uses AI "only for ideas and grammar" to support independent development.</a:t>
          </a:r>
          <a:endParaRPr lang="en-US" sz="2600" kern="1200"/>
        </a:p>
      </dsp:txBody>
      <dsp:txXfrm>
        <a:off x="0" y="4243198"/>
        <a:ext cx="6364224" cy="19846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F4822-07CD-45D2-912F-4E5361060DED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0F45B2-0DDD-43D6-BC57-C0F91085D787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B90DD-28D8-42EC-BC06-1278C253FFE9}">
      <dsp:nvSpPr>
        <dsp:cNvPr id="0" name=""/>
        <dsp:cNvSpPr/>
      </dsp:nvSpPr>
      <dsp:spPr>
        <a:xfrm>
          <a:off x="1437631" y="531"/>
          <a:ext cx="4732020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Increased Confidence:</a:t>
          </a:r>
          <a:r>
            <a:rPr lang="en-GB" sz="2300" kern="1200"/>
            <a:t> Reported by </a:t>
          </a:r>
          <a:r>
            <a:rPr lang="en-GB" sz="2300" b="1" kern="1200"/>
            <a:t>P1, P2, P4, P8, P12, P14, P15, P18</a:t>
          </a:r>
          <a:r>
            <a:rPr lang="en-GB" sz="2300" kern="1200"/>
            <a:t>.</a:t>
          </a:r>
          <a:endParaRPr lang="en-US" sz="2300" kern="1200"/>
        </a:p>
      </dsp:txBody>
      <dsp:txXfrm>
        <a:off x="1437631" y="531"/>
        <a:ext cx="4732020" cy="1244702"/>
      </dsp:txXfrm>
    </dsp:sp>
    <dsp:sp modelId="{931DACFE-88AC-49ED-BC69-E0593949CF08}">
      <dsp:nvSpPr>
        <dsp:cNvPr id="0" name=""/>
        <dsp:cNvSpPr/>
      </dsp:nvSpPr>
      <dsp:spPr>
        <a:xfrm>
          <a:off x="6169651" y="531"/>
          <a:ext cx="434594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P2:</a:t>
          </a:r>
          <a:r>
            <a:rPr lang="en-GB" sz="2300" kern="1200" dirty="0"/>
            <a:t> AI significantly boosted confidence by refining language.</a:t>
          </a:r>
          <a:endParaRPr lang="en-US" sz="2300" kern="1200" dirty="0"/>
        </a:p>
      </dsp:txBody>
      <dsp:txXfrm>
        <a:off x="6169651" y="531"/>
        <a:ext cx="4345948" cy="1244702"/>
      </dsp:txXfrm>
    </dsp:sp>
    <dsp:sp modelId="{254FDDD8-3391-4C79-9D71-E67B6A052B28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FD091-D3DC-4FE6-A516-C83F16E6CD5A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6411E-8B10-42D9-852C-9A3E89F264A5}">
      <dsp:nvSpPr>
        <dsp:cNvPr id="0" name=""/>
        <dsp:cNvSpPr/>
      </dsp:nvSpPr>
      <dsp:spPr>
        <a:xfrm>
          <a:off x="1437631" y="1556410"/>
          <a:ext cx="4732020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Anxiety Reduction:</a:t>
          </a:r>
          <a:r>
            <a:rPr lang="en-GB" sz="2300" kern="1200" dirty="0"/>
            <a:t> Highlighted by </a:t>
          </a:r>
          <a:r>
            <a:rPr lang="en-GB" sz="2300" b="1" kern="1200" dirty="0"/>
            <a:t>P4, P7, P13, P15, P18</a:t>
          </a:r>
          <a:r>
            <a:rPr lang="en-GB" sz="2300" kern="1200" dirty="0"/>
            <a:t>.</a:t>
          </a:r>
          <a:endParaRPr lang="en-US" sz="2300" kern="1200" dirty="0"/>
        </a:p>
      </dsp:txBody>
      <dsp:txXfrm>
        <a:off x="1437631" y="1556410"/>
        <a:ext cx="4732020" cy="1244702"/>
      </dsp:txXfrm>
    </dsp:sp>
    <dsp:sp modelId="{F6ACAEA5-A518-49F3-A7C1-64C3CB6B4B1B}">
      <dsp:nvSpPr>
        <dsp:cNvPr id="0" name=""/>
        <dsp:cNvSpPr/>
      </dsp:nvSpPr>
      <dsp:spPr>
        <a:xfrm>
          <a:off x="6169651" y="1556410"/>
          <a:ext cx="434594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P7:</a:t>
          </a:r>
          <a:r>
            <a:rPr lang="en-GB" sz="2300" kern="1200" dirty="0"/>
            <a:t> Knowing AI support is available makes writing "less stressful".</a:t>
          </a:r>
          <a:endParaRPr lang="en-US" sz="2300" kern="1200" dirty="0"/>
        </a:p>
      </dsp:txBody>
      <dsp:txXfrm>
        <a:off x="6169651" y="1556410"/>
        <a:ext cx="4345948" cy="1244702"/>
      </dsp:txXfrm>
    </dsp:sp>
    <dsp:sp modelId="{82B2C529-75FA-4757-BB8C-7F09064D8B76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2ADB9-0ED3-4855-8876-732D9A07E0FC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69294-8273-496C-B794-2F37C9CF2F9B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Affective Scaffolding:</a:t>
          </a:r>
          <a:r>
            <a:rPr lang="en-GB" sz="2300" kern="1200"/>
            <a:t> AI reduces emotional barriers to participating in complex academic discourse.</a:t>
          </a:r>
          <a:endParaRPr lang="en-US" sz="2300" kern="1200"/>
        </a:p>
      </dsp:txBody>
      <dsp:txXfrm>
        <a:off x="1437631" y="3112289"/>
        <a:ext cx="9077968" cy="12447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0F038-4A89-435D-94C3-913CCC0C5678}">
      <dsp:nvSpPr>
        <dsp:cNvPr id="0" name=""/>
        <dsp:cNvSpPr/>
      </dsp:nvSpPr>
      <dsp:spPr>
        <a:xfrm>
          <a:off x="12739" y="105743"/>
          <a:ext cx="5191165" cy="15573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217" tIns="410217" rIns="410217" bIns="41021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Authorship:</a:t>
          </a:r>
          <a:r>
            <a:rPr lang="en-GB" sz="2600" kern="1200"/>
            <a:t> Participants maintain control over ideas and final decisions.</a:t>
          </a:r>
          <a:endParaRPr lang="en-US" sz="2600" kern="1200"/>
        </a:p>
      </dsp:txBody>
      <dsp:txXfrm>
        <a:off x="12739" y="105743"/>
        <a:ext cx="5191165" cy="1557349"/>
      </dsp:txXfrm>
    </dsp:sp>
    <dsp:sp modelId="{BA7A2504-F142-4600-8782-3DB1B913E237}">
      <dsp:nvSpPr>
        <dsp:cNvPr id="0" name=""/>
        <dsp:cNvSpPr/>
      </dsp:nvSpPr>
      <dsp:spPr>
        <a:xfrm>
          <a:off x="12739" y="1663092"/>
          <a:ext cx="5191165" cy="329478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772" tIns="512772" rIns="512772" bIns="512772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P14:</a:t>
          </a:r>
          <a:r>
            <a:rPr lang="en-GB" sz="2600" kern="1200"/>
            <a:t> Stated responsibility for arguments and accuracy remains with the student.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P2:</a:t>
          </a:r>
          <a:r>
            <a:rPr lang="en-GB" sz="2600" kern="1200"/>
            <a:t> AI only acts as a tool to "polish" original work.</a:t>
          </a:r>
          <a:endParaRPr lang="en-US" sz="2600" kern="1200"/>
        </a:p>
      </dsp:txBody>
      <dsp:txXfrm>
        <a:off x="12739" y="1663092"/>
        <a:ext cx="5191165" cy="3294783"/>
      </dsp:txXfrm>
    </dsp:sp>
    <dsp:sp modelId="{DE7C61F4-2BD3-420E-9B96-021500B7F3FF}">
      <dsp:nvSpPr>
        <dsp:cNvPr id="0" name=""/>
        <dsp:cNvSpPr/>
      </dsp:nvSpPr>
      <dsp:spPr>
        <a:xfrm>
          <a:off x="5311694" y="105743"/>
          <a:ext cx="5191165" cy="155734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217" tIns="410217" rIns="410217" bIns="41021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Self-Regulation:</a:t>
          </a:r>
          <a:endParaRPr lang="en-US" sz="2600" kern="1200"/>
        </a:p>
      </dsp:txBody>
      <dsp:txXfrm>
        <a:off x="5311694" y="105743"/>
        <a:ext cx="5191165" cy="1557349"/>
      </dsp:txXfrm>
    </dsp:sp>
    <dsp:sp modelId="{451D2FCD-55F0-4E5D-8979-C73062E24F3C}">
      <dsp:nvSpPr>
        <dsp:cNvPr id="0" name=""/>
        <dsp:cNvSpPr/>
      </dsp:nvSpPr>
      <dsp:spPr>
        <a:xfrm>
          <a:off x="5311694" y="1663092"/>
          <a:ext cx="5191165" cy="3294783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772" tIns="512772" rIns="512772" bIns="512772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P7:</a:t>
          </a:r>
          <a:r>
            <a:rPr lang="en-GB" sz="2600" kern="1200"/>
            <a:t> Avoids AI for "highly personal reflective essays" to ensure authenticity.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Compliance:</a:t>
          </a:r>
          <a:r>
            <a:rPr lang="en-GB" sz="2600" kern="1200"/>
            <a:t> Most students (</a:t>
          </a:r>
          <a:r>
            <a:rPr lang="en-GB" sz="2600" b="1" kern="1200"/>
            <a:t>except P2 &amp; P6</a:t>
          </a:r>
          <a:r>
            <a:rPr lang="en-GB" sz="2600" kern="1200"/>
            <a:t>) refuse AI use during exams per regulations.</a:t>
          </a:r>
          <a:endParaRPr lang="en-US" sz="2600" kern="1200"/>
        </a:p>
      </dsp:txBody>
      <dsp:txXfrm>
        <a:off x="5311694" y="1663092"/>
        <a:ext cx="5191165" cy="32947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04F87-A9E3-446B-B79E-BBF2D22EB129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01BB6-0755-4026-A9A2-B3EDBFBBEE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58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Good afternoon, everyone.</a:t>
            </a:r>
          </a:p>
          <a:p>
            <a:r>
              <a:rPr lang="en-GB" b="0" dirty="0"/>
              <a:t>Before I begin, I'd like to ask you a quick question.</a:t>
            </a:r>
          </a:p>
          <a:p>
            <a:r>
              <a:rPr lang="en-GB" b="0" dirty="0"/>
              <a:t>How many of you have used AI tools such as ChatGPT, Grammarly, or Microsoft Copilot for teaching, learning, or academic writing?</a:t>
            </a:r>
          </a:p>
          <a:p>
            <a:r>
              <a:rPr lang="en-GB" b="0" i="1" dirty="0"/>
              <a:t>(Pause and wait for responses.)</a:t>
            </a:r>
            <a:endParaRPr lang="en-GB" b="0" dirty="0"/>
          </a:p>
          <a:p>
            <a:r>
              <a:rPr lang="en-GB" b="0" dirty="0"/>
              <a:t>Thank you! It's great to see that many of us are already using AI in our academic work.</a:t>
            </a:r>
          </a:p>
          <a:p>
            <a:r>
              <a:rPr lang="en-GB" b="0" dirty="0"/>
              <a:t>Today, artificial intelligence is transforming many aspects of our lives, including healthcare, business, engineering, and education. Among these fields, education has become one of the most promising areas for AI integration.</a:t>
            </a:r>
          </a:p>
          <a:p>
            <a:r>
              <a:rPr lang="en-GB" b="0" dirty="0"/>
              <a:t>In particular, AI offers significant potential to support English language teaching and learning by providing personalised feedback, facilitating idea generation, and enhancing academic writing.</a:t>
            </a:r>
          </a:p>
          <a:p>
            <a:r>
              <a:rPr lang="en-GB" b="0" dirty="0"/>
              <a:t>However, despite its growing popularity, we still know relatively little about how university students actually use AI tools in their academic writing, especially in the Vietnamese context.</a:t>
            </a:r>
          </a:p>
          <a:p>
            <a:r>
              <a:rPr lang="en-GB" b="0" dirty="0"/>
              <a:t>Therefore, today's presentation explores university students' use of AI tools in academic writing at HUFLIT.</a:t>
            </a:r>
          </a:p>
          <a:p>
            <a:r>
              <a:rPr lang="en-GB" b="0" i="1" dirty="0"/>
              <a:t>(Move to the next slide)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615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this assistant role is not static; we also observed a significant evolution in how students actually negotiate their engagement with the tool over time.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observed a fascinating development in how students use these tools over time.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initial phase,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 out of 18 participants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admitted to high dependence, using AI to generate extended text due to a lack of confidence.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P7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admitted, 'at first, I used AI mainly for generating paragraphs’.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as their skills improved, their use became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selective and strategic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eventually shifted to using AI as a 'sophisticated research assistant' for logic checking, while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P15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reported using it 'only for ideas and grammar' to ensure they were still developing their own skills.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reflects a significant growth in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 agency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56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 these cognitive and strategic shifts, our data revealed that AI also provides a profound sense of psychological empowerment.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 cognitive support, AI provides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affective scaffolding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 consistently reported increased confidence and reduced anxiety.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P1, P2, P4,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others noted that AI refined their language, which boosted their self-assurance.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specifically stated that AI 'significantly refined my language and boosted my confidence’.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Furthermore,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P7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explained that knowing support was available made their academic work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'less stressful’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lowering emotional barriers, AI allows students to participate more actively in complex academic discourse.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96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AI provides emotional support, it also forces students to grapple with complex questions of authorship and ethical boundaries.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Crucially, despite frequent use, students maintain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strong sense of authorship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P14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emphasized that the 'responsibility for arguments, structure, and accuracy' remains theirs.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viewed AI merely as a tool to 'polish' original work. Students also established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 ethical boundaries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P7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avoided using AI for personal reflective essays to maintain authenticity.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students (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 P2 and P6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refused to use AI during exams, showing a high level of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self-regulation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compliance with institutional rules.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300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793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what do these findings actually mean for EFL education?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interpret them starting with the concept of the Zone of Proximal Development.</a:t>
            </a:r>
            <a:endParaRPr lang="en-GB" dirty="0"/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discussion, we interpret AI as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mediational scaffold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expands the student's capacity within their ZPD.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Vietnamese EFL context, AI is increasingly necessary because it provides access to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 lexical resources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are often beyond a student's independent reach.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handling lower-level linguistic burdens like grammar, AI allows students to focus more on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high-level argumentation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idea development.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Therefore, AI is not just a tool for improvement; it is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condition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enables participation in academic discourse for linguistically constrained learners.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734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Closely linked to this scaffolding is the critical shift from dependence to agency, which represents a key developmental phase in the writing process.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shift we saw from dependence to strategic use demonstrates the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'fading' of scaffolding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competence grows.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findings challenge the fear that AI leads to permanent, long-term dependency (</a:t>
            </a:r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Kasneci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al., 2023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Instead, we should view this initial dependence as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transitional developmental phase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 temporary stage where scaffolding is necessary but gradually recedes as students gain self-regulated writing skills.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925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these discussions, how should we as educators respond?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 practical implications for our classrooms?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these results, I suggest that instructors move from 'banning' AI to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'critical integration’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Lecturers can ask students to work in groups to </a:t>
            </a:r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analyze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AI-generated texts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identifying weaknesses in logic or reasoning.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should also design activities where AI is used for brainstorming, but the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 sections must be completed independently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prevent over-reliance.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Ultimately, universities need clear, context-sensitive guidelines to help students navigate these ethical boundaries.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182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reach the end of the presentation, let me summarize the core takeaways and reflect on the limitations of this work.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55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conclusion, AI has become an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indispensable partner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EFL academic writing, supporting both cognitive and emotional growth.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functions as a developmental process shaped by mediation and scaffolding.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this study is limited by its small sample size and single-institution focus at HUFLIT.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research should utilize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longitudinal designs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track how these engagement patterns evolve across diverse institutions in Vietnam.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217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concludes my talk.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your attention.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hope this research contributes to a deeper understanding of responsible AI integration in language education.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am now happy to take any questions or comments you may have.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700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begin, let’s look at the broader context of why AI has become such a transformative force in our academic writing classrooms today.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048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563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recent years, generative AI tools like ChatGPT have fundamentally reshaped higher education.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highlighted by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Zhao and his co-workers (2024)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these tools influence how learners brainstorm, organize texts, and refine language.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moving beyond surface-level editing; AI now functions as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'cognitive assistance'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complex writing processes.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this stage, AI </a:t>
            </a:r>
            <a:r>
              <a:rPr lang="en-GB" sz="1200" dirty="0"/>
              <a:t>acts as a drafting assistant or virtual tutor facilitating different writing phases.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these tools enhance coherence and lexical quality, they also present significant challenges, including growing dependence and concerns regarding academic integrity.</a:t>
            </a:r>
            <a:endParaRPr lang="en-GB" dirty="0"/>
          </a:p>
          <a:p>
            <a:endParaRPr lang="en-GB" dirty="0"/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this AI shift is widespread, existing research has often overlooked a crucial perspective, which leads us to the specific gap my study aims to fill.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555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Despite the surge in AI research, a significant gap remains.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current studies are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quantitative or survey-based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often treating student attitudes as fixed variables and lacking depth regarding their lived experiences. Furthermore, there is limited qualitative insight into the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Vietnamese EFL context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where English education is transitioning toward a second-language framework.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research seeks to address this by exploring the 'how' and 'why’ behind student engagement with AI.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 these gaps in the literature, I formulated two primary research questions to guide this qualitative inquiry.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488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guide this inquiry, I focused on two central questions:</a:t>
            </a:r>
          </a:p>
          <a:p>
            <a:pPr marL="228600" indent="-228600">
              <a:buAutoNum type="arabicPeriod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students at HUFLIT describe their actual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 AI in academic writing?</a:t>
            </a:r>
          </a:p>
          <a:p>
            <a:pPr marL="228600" indent="-228600">
              <a:buAutoNum type="arabicPeriod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they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sense of the role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 plays in shaping their writing practices?</a:t>
            </a:r>
          </a:p>
          <a:p>
            <a:endParaRPr lang="en-GB" dirty="0"/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answer these questions, I looked through the lens of Sociocultural Theory to understand AI not just as a tool, but as a mediator of learning.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844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study is grounded in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Sociocultural Theory (SCT)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views learning as a process mediated by cultural and technological tools (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Vygotsky, 1978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I utilized three key concepts: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Mediation: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 cognition is shaped by symbolic tools like AI (</a:t>
            </a:r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Lantolf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Thorne, 2006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Zone of Proximal Development (ZPD):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gap between what a student can do alone and what they can achieve with AI assistance.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Scaffolding: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temporary support provided by AI to help students manage tasks beyond their current linguistic capacity (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Wood, Bruner, &amp; Ross, 1976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en-GB" dirty="0"/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this theoretical foundation in place, let me describe the qualitative methodology I employed to capture the students' voices.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855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adopted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qualitative research design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 semi-structured interviews with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 first-year English majors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HUFLIT.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 were recruited through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purposive sampling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selecting those with relevant experience in using AI for writing.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Following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Braun and Clarke’s (2006)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thematic analysis framework, I identified recurring patterns in the data.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saturation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achieved between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 12 and 15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ensuring the comprehensiveness of our findings.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026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 on to the findings, the first major theme that emerged from our interviews was the perception of AI as a multifaceted writing assistant.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first major theme reveals that students perceive AI as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supportive 'assistant'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rather than a substitute for their own thought.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initial writing stages, students use AI for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brainstorming and outlining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overcome 'writer’s block.’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instance,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2 (P2)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described AI as 'incredibly helpful for outlining and refining vocabulary’.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P12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noted that they relied on AI because they found it difficult to create clear outlines using formal academic language.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later stages, AI serves as an essential tool for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proofreading and strengthening academic tone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providing ongoing technical support.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01BB6-0755-4026-A9A2-B3EDBFBBEEB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765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901BF-EFD8-0609-97D7-1065B404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B7B8F-5A3D-787B-9839-41BED41E7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69325-F94A-BBC2-E7D7-B5493FA76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3E0E9-3E83-F823-1A32-5E6F0B480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5CC4C-6E25-D974-14B4-ACFAD697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83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E97BE-BA8F-31F3-DC5A-B9E05281B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15D55C-3465-7615-9AFE-EDCDC833A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2B14A-2F9B-A13E-6EF4-4A408CD5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2799F-2F14-09EF-42CC-D90941565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C7146-55B3-A0A9-8E16-F47C89D1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49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D10018-4902-EBD9-E6A9-78C465B24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F44BEB-A612-A104-0647-7C9E3531A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3B39C-795E-25E6-4302-A1F759B9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EBA07-8916-54AE-ACC6-E5808E4A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D539D-5259-FD3C-16C9-49F2B4F46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72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7FAA6-8419-FDB5-2610-225A5F3B9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36359-F8C9-229F-F2E2-E4878EAD6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2BC11-E6B5-D989-D41E-566C6C2C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D13C8-E1D2-F927-B19F-1276BA9A1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0A6DA-1DC7-8188-C08B-580CD73C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01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63E4F-EE71-4946-FEBF-7148A14B2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443D6-7753-CEFB-CD4A-4F88E1823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4E153-0E59-01EB-9948-76F8C7677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09B6A-9CCE-5A35-EB40-F72D43105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68D45-579A-A344-2B79-0105EEE2C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9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A3057-ED25-6798-3136-0EEC939F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C5333-4D21-75D5-8405-C4FF1D80E0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FF208-ECFC-1440-30F5-8D541B56C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5AE7D-864D-84A7-6CB9-78898E195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FFED5-C147-604A-77CB-5719AEAA7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4E54BE-5AF2-BCC0-8B7A-016079586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53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99171-2A9D-2C5D-276C-2B790FD8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2BEA8-C567-7880-770C-98D1ECF8A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A9B712-BFEE-FADE-9E8C-A921BD381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7DC45-7A50-AA86-51ED-C3AE4B67B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DA1A86-5AC5-2CA0-28AA-8DBFFFB99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BF69DF-F0E9-0C35-BEF9-D39F0FBF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6D38F-6A08-9C37-9296-833D3A0E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CDBD96-8133-DC34-8340-4DCC9C8C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14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CEB5-C980-6976-A0D5-0DD4A942E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B993CF-4332-DDFD-D759-712A86AB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6851A0-AA23-82A3-6D0E-6D57076C6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2E12B-A21E-097D-441F-EB89E1487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40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24580C-DD23-4211-54E7-585F6D40B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D8BB2-DCE7-FFE5-3BEC-0581651B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CA0E5-DFED-7669-91D9-180C0A3B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16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AE2EC-F377-9867-276B-9E110577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D4D50-20D3-3496-009E-B7C3BEDD9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68CD5-C504-ECAD-7FD8-48CCB9EB8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C06D6-B9EA-97BF-9260-61467B748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A6B0D-9021-DE83-A7D8-18133016D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1D20B-4782-5EE4-9BF4-F61B9CFD9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10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5C0C4-6B6F-F679-AD3E-BE0524D15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680B92-135F-DAE0-CF49-B09CE6F5A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ACCB3-E5A5-1C0D-3462-69D0CEF7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5B1BE-3DC7-B683-E982-2DA77069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2D88C-B5B1-A092-C101-E2F7C287B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32D6D-B63B-CB11-7F96-584DC543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32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B7BAE4-CB68-30FC-F99B-F340F229B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99678-D1B0-2375-831D-A0A2966ED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0B806-A4DF-341D-D98A-164F5622E6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3758CF-6053-4244-AE03-7334647E2E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76BBD-447B-0D68-D87B-572A22543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1685C-D1C7-2CA7-DD80-1958CBDB7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80DA4D-3252-4054-8825-BD83A69B6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79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EB0AB-B47E-3646-24EB-B1F32BE4A3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4256BE-6F3C-F86E-77F7-2D280D9E0828}"/>
              </a:ext>
            </a:extLst>
          </p:cNvPr>
          <p:cNvSpPr txBox="1"/>
          <p:nvPr/>
        </p:nvSpPr>
        <p:spPr>
          <a:xfrm>
            <a:off x="3047163" y="3246846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57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3828-5CC3-ADCB-6D1A-2ADAB6F2F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Methodology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7E6E2C-29EB-C2DD-7D45-D49E593932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0729685"/>
              </p:ext>
            </p:extLst>
          </p:nvPr>
        </p:nvGraphicFramePr>
        <p:xfrm>
          <a:off x="419100" y="1266092"/>
          <a:ext cx="11353800" cy="5461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2172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FD4015-7428-D108-093C-39DBA699B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EFD213-D2C3-C743-FC98-1C56DFD76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2185B2-70DF-DC1F-FC33-8947BF470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b="1" dirty="0"/>
              <a:t>IV. FINDINGS</a:t>
            </a:r>
            <a:endParaRPr lang="en-US" sz="8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571E9-3A92-4EF2-AFE8-852B5E1F6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7C7F3B-ACA2-981F-01DA-6610F90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F24A83-489C-565A-5E1E-4EEE0D387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922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F27652-633C-84D6-F5E0-DEEE306F4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b="1"/>
              <a:t>Theme 1 - AI as a Multifaceted Writing Assistant</a:t>
            </a:r>
            <a:endParaRPr lang="en-GB" sz="4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37EFFECE-1475-A3A1-BE79-80D4042267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961071"/>
              </p:ext>
            </p:extLst>
          </p:nvPr>
        </p:nvGraphicFramePr>
        <p:xfrm>
          <a:off x="5303520" y="270163"/>
          <a:ext cx="6364224" cy="6369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195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25EE11-F3A0-9FD4-8829-D2B6A67B7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b="1"/>
              <a:t>Theme 2 - Negotiating Dependence &amp; Engagement</a:t>
            </a:r>
            <a:endParaRPr lang="en-GB" sz="4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BD78D3-4045-362C-EEFA-56D211E45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847105"/>
              </p:ext>
            </p:extLst>
          </p:nvPr>
        </p:nvGraphicFramePr>
        <p:xfrm>
          <a:off x="5303520" y="166255"/>
          <a:ext cx="6364224" cy="650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2148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108293-5D8F-F5C8-0CDE-93538AB3E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Theme 3 - Psychological Empowerment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81237F-F936-A7AB-5F9F-1446E275FE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258156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2516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37BC88-94AF-DFDF-43E6-647B3371A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Theme 4 - Authorship &amp; Ethical Boundaries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68B0F6-8077-7A4D-3D8F-91D2C7E4A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721721"/>
              </p:ext>
            </p:extLst>
          </p:nvPr>
        </p:nvGraphicFramePr>
        <p:xfrm>
          <a:off x="838200" y="1772682"/>
          <a:ext cx="10515600" cy="5063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9477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8B8937-3C15-AD1D-506A-DFD405E40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9B1B15-C79F-E898-DCB3-B5FF40DC4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B56914-2C5F-C0C2-7C89-6E89B280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b="1" dirty="0"/>
              <a:t>V. DISCUSSION</a:t>
            </a:r>
            <a:endParaRPr lang="en-US" sz="8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62467-A71D-8634-A29A-34E318CCF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D6CED-F52F-39F6-E38B-D1C7C2DFA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04B41C-9470-B472-0356-D7DA07632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059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A7E393-433D-9CC6-74BF-F9180E503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Scaffolding in ZPD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351D95-B130-47A0-4426-467E335D2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9284591"/>
              </p:ext>
            </p:extLst>
          </p:nvPr>
        </p:nvGraphicFramePr>
        <p:xfrm>
          <a:off x="838200" y="1926266"/>
          <a:ext cx="10515600" cy="4675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0198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3C90AB-96C1-3661-DC57-620C4A34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Agency &amp; Responsibility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017DD0-10F5-24CC-FCAA-3F2A17DA3C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87562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4037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73F43-86AF-3B4E-BDA7-C1E74D3BE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Pedagogical Implications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659157-AC40-B5CB-BA07-09FDDB447B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93096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033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FC7621-3FB8-6CF5-429B-1D88EDE82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093788"/>
            <a:ext cx="10506455" cy="2967208"/>
          </a:xfrm>
        </p:spPr>
        <p:txBody>
          <a:bodyPr>
            <a:normAutofit/>
          </a:bodyPr>
          <a:lstStyle/>
          <a:p>
            <a:pPr algn="l"/>
            <a:r>
              <a:rPr lang="en-GB" sz="6800" b="1" dirty="0"/>
              <a:t>Exploring University Students’ Use of AI Tools in Academic Writing at HUFLIT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CF7780-F2E6-9BB3-A382-9A473E0C7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682" y="4619624"/>
            <a:ext cx="9841022" cy="1635703"/>
          </a:xfrm>
        </p:spPr>
        <p:txBody>
          <a:bodyPr>
            <a:normAutofit/>
          </a:bodyPr>
          <a:lstStyle/>
          <a:p>
            <a:pPr algn="r"/>
            <a:r>
              <a:rPr lang="en-GB" b="1" dirty="0"/>
              <a:t>Presenter:</a:t>
            </a:r>
            <a:r>
              <a:rPr lang="en-GB" dirty="0"/>
              <a:t> Phan Ngoc Phuong Vy, MA in Applied Linguistics</a:t>
            </a:r>
            <a:br>
              <a:rPr lang="en-GB" dirty="0"/>
            </a:br>
            <a:r>
              <a:rPr lang="en-GB" b="1" dirty="0"/>
              <a:t>Affiliation:</a:t>
            </a:r>
            <a:r>
              <a:rPr lang="en-GB" dirty="0"/>
              <a:t> Faculty of Foreign Languages, Ho Chi Minh City University of Foreign Languages – Information Technology (HUFLIT)</a:t>
            </a:r>
            <a:br>
              <a:rPr lang="en-GB" dirty="0"/>
            </a:br>
            <a:r>
              <a:rPr lang="en-GB" b="1" dirty="0"/>
              <a:t>Contact Information:</a:t>
            </a:r>
            <a:r>
              <a:rPr lang="en-GB" dirty="0"/>
              <a:t> vypnp@huflit.edu.vn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78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03FCF0-C4A5-09F4-5926-1259AEC36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20CB26-9E17-450E-77A4-077AD8879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DE341B-87EF-0688-B565-BA45AE9D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b="1" dirty="0"/>
              <a:t>VI. CONCLUSION</a:t>
            </a:r>
            <a:endParaRPr lang="en-US" sz="8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01593-1679-26A8-A929-092D6FD15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2A14D-9069-6E7E-64A3-F9816632F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82EBD-86BA-15C5-50E0-049C0BB24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001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2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F1D8D-0E89-F057-C7B6-216271996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GB" sz="4800" b="1"/>
              <a:t>Conclusion &amp; Limitations</a:t>
            </a:r>
            <a:endParaRPr lang="en-GB" sz="48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2A4FAB-180C-848F-FBBB-DF0751AE45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684306"/>
              </p:ext>
            </p:extLst>
          </p:nvPr>
        </p:nvGraphicFramePr>
        <p:xfrm>
          <a:off x="267837" y="2623308"/>
          <a:ext cx="11283042" cy="4038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7286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5DDCA-3F78-6FAF-34ED-AB1EE85F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Thank You &amp; Q&amp;A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890FD3-A31D-A433-6139-EDD5F1972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dirty="0"/>
              <a:t>Thank you for your attention. </a:t>
            </a:r>
          </a:p>
          <a:p>
            <a:pPr marL="0" lvl="0" indent="0">
              <a:buNone/>
            </a:pPr>
            <a:r>
              <a:rPr lang="en-GB" dirty="0"/>
              <a:t>Questions and comments are welcome.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55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373A0-8F76-72DA-EA31-7FBC4A6E1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EF54A-3C73-2686-CE3E-D8C4694F4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69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1D870-FEAD-B555-F2A6-31F56DCDB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 b="1" dirty="0"/>
              <a:t>Introduction &amp; Context</a:t>
            </a:r>
            <a:endParaRPr lang="en-GB" sz="5200" dirty="0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4ED409D-6B7F-1CD5-7985-E3B1D518D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664858"/>
              </p:ext>
            </p:extLst>
          </p:nvPr>
        </p:nvGraphicFramePr>
        <p:xfrm>
          <a:off x="417575" y="1758156"/>
          <a:ext cx="11353800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FE54E4C-8480-3ADB-64C0-C9DA2CDCDBD0}"/>
              </a:ext>
            </a:extLst>
          </p:cNvPr>
          <p:cNvSpPr/>
          <p:nvPr/>
        </p:nvSpPr>
        <p:spPr>
          <a:xfrm>
            <a:off x="937923" y="1650496"/>
            <a:ext cx="10332720" cy="274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96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06161-CDBD-1B4F-1B2B-B13E2A00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0870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Research Gap &amp; Problem Statement</a:t>
            </a:r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FFD2A47-7650-18B5-7E37-EF61BE0ACC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311883"/>
              </p:ext>
            </p:extLst>
          </p:nvPr>
        </p:nvGraphicFramePr>
        <p:xfrm>
          <a:off x="135652" y="1235948"/>
          <a:ext cx="11920695" cy="5491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DB37207F-5E2A-A8F3-9892-6FD171724B2D}"/>
              </a:ext>
            </a:extLst>
          </p:cNvPr>
          <p:cNvSpPr/>
          <p:nvPr/>
        </p:nvSpPr>
        <p:spPr>
          <a:xfrm>
            <a:off x="937923" y="916969"/>
            <a:ext cx="10332720" cy="274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254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DA7A6-67F1-2C33-00D4-14130914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Research Questions (RQs)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46B7C1-4E63-E442-BCCD-58D18436FE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1341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6DCC49B-72BB-35D1-0BFB-3B98320C51BF}"/>
              </a:ext>
            </a:extLst>
          </p:cNvPr>
          <p:cNvSpPr/>
          <p:nvPr/>
        </p:nvSpPr>
        <p:spPr>
          <a:xfrm>
            <a:off x="937923" y="1650496"/>
            <a:ext cx="10332720" cy="274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379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9E6759-D57F-EA7D-3154-E09AFBA49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98CDB2-B70E-F542-7288-059C7C44D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F048C-A6E7-0667-9557-48BE440E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II. THEORETICAL FRAMEWORK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AE19F-0BAE-DD44-3933-1D4DEF018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9B35E8-3481-B3D4-0332-F969D72AB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24E7E7-9B65-8F60-0EEA-0CF9FD379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467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D82EF-AEB9-14D9-5423-4230FF1B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0677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Theoretical Framework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578CA7-3486-34BC-1ED9-447F6D2CD1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576598"/>
              </p:ext>
            </p:extLst>
          </p:nvPr>
        </p:nvGraphicFramePr>
        <p:xfrm>
          <a:off x="-39147" y="1055078"/>
          <a:ext cx="12270294" cy="5647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9055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8C9BF4-0192-9016-01E1-94626A24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400964-FBAA-8720-E7E3-8095AD6C4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1B3D22-F97D-283C-B14C-ED660A4AF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b="1" dirty="0"/>
              <a:t>III. METHODOLOGY</a:t>
            </a:r>
            <a:endParaRPr lang="en-US" sz="8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78488-AE06-B6CA-CEAD-67B08487F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DACC5C-C553-F870-230F-99157D202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48DBDF-A6DA-480B-5EA7-6862E3A85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935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2729</Words>
  <Application>Microsoft Office PowerPoint</Application>
  <PresentationFormat>Widescreen</PresentationFormat>
  <Paragraphs>188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Office Theme</vt:lpstr>
      <vt:lpstr>PowerPoint Presentation</vt:lpstr>
      <vt:lpstr>Exploring University Students’ Use of AI Tools in Academic Writing at HUFLIT</vt:lpstr>
      <vt:lpstr>I. INTRODUCTION</vt:lpstr>
      <vt:lpstr>Introduction &amp; Context</vt:lpstr>
      <vt:lpstr>Research Gap &amp; Problem Statement</vt:lpstr>
      <vt:lpstr>Research Questions (RQs)</vt:lpstr>
      <vt:lpstr>II. THEORETICAL FRAMEWORK</vt:lpstr>
      <vt:lpstr>Theoretical Framework</vt:lpstr>
      <vt:lpstr>III. METHODOLOGY</vt:lpstr>
      <vt:lpstr>Methodology</vt:lpstr>
      <vt:lpstr>IV. FINDINGS</vt:lpstr>
      <vt:lpstr>Theme 1 - AI as a Multifaceted Writing Assistant</vt:lpstr>
      <vt:lpstr>Theme 2 - Negotiating Dependence &amp; Engagement</vt:lpstr>
      <vt:lpstr>Theme 3 - Psychological Empowerment</vt:lpstr>
      <vt:lpstr>Theme 4 - Authorship &amp; Ethical Boundaries</vt:lpstr>
      <vt:lpstr>V. DISCUSSION</vt:lpstr>
      <vt:lpstr>Scaffolding in ZPD</vt:lpstr>
      <vt:lpstr>Agency &amp; Responsibility</vt:lpstr>
      <vt:lpstr>Pedagogical Implications</vt:lpstr>
      <vt:lpstr>VI. CONCLUSION</vt:lpstr>
      <vt:lpstr>Conclusion &amp; Limitations</vt:lpstr>
      <vt:lpstr>Thank You &amp;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Phan Ngọc Phương Vy</dc:creator>
  <cp:lastModifiedBy>Phan Ngọc Phương Vy</cp:lastModifiedBy>
  <cp:revision>8</cp:revision>
  <dcterms:created xsi:type="dcterms:W3CDTF">2026-07-28T13:19:24Z</dcterms:created>
  <dcterms:modified xsi:type="dcterms:W3CDTF">2026-07-28T17:08:17Z</dcterms:modified>
</cp:coreProperties>
</file>