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1" r:id="rId2"/>
    <p:sldId id="280" r:id="rId3"/>
    <p:sldId id="279" r:id="rId4"/>
    <p:sldId id="258" r:id="rId5"/>
    <p:sldId id="259" r:id="rId6"/>
    <p:sldId id="260" r:id="rId7"/>
    <p:sldId id="262" r:id="rId8"/>
    <p:sldId id="263" r:id="rId9"/>
    <p:sldId id="264" r:id="rId10"/>
    <p:sldId id="265" r:id="rId11"/>
    <p:sldId id="266" r:id="rId12"/>
    <p:sldId id="271" r:id="rId13"/>
    <p:sldId id="272" r:id="rId14"/>
    <p:sldId id="273" r:id="rId15"/>
    <p:sldId id="274" r:id="rId16"/>
    <p:sldId id="275" r:id="rId17"/>
    <p:sldId id="267" r:id="rId18"/>
    <p:sldId id="268" r:id="rId19"/>
    <p:sldId id="269" r:id="rId20"/>
    <p:sldId id="278" r:id="rId21"/>
    <p:sldId id="270"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4" d="100"/>
          <a:sy n="64" d="100"/>
        </p:scale>
        <p:origin x="1566"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_rels/data1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 Id="rId4" Type="http://schemas.openxmlformats.org/officeDocument/2006/relationships/image" Target="../media/image35.svg"/></Relationships>
</file>

<file path=ppt/diagrams/_rels/data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svg"/><Relationship Id="rId1" Type="http://schemas.openxmlformats.org/officeDocument/2006/relationships/image" Target="../media/image4.svg"/><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diagrams/_rels/data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diagrams/_rels/data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 Id="rId4" Type="http://schemas.openxmlformats.org/officeDocument/2006/relationships/image" Target="../media/image20.svg"/></Relationships>
</file>

<file path=ppt/diagrams/_rels/data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image" Target="../media/image21.svg"/><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 Id="rId4" Type="http://schemas.openxmlformats.org/officeDocument/2006/relationships/image" Target="../media/image3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svg"/><Relationship Id="rId1" Type="http://schemas.openxmlformats.org/officeDocument/2006/relationships/image" Target="../media/image4.svg"/><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 Id="rId4" Type="http://schemas.openxmlformats.org/officeDocument/2006/relationships/image" Target="../media/image20.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image" Target="../media/image21.svg"/><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42CF90-997B-4470-B71D-19C29AFBC98F}"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3BAD6BF7-A0E3-421D-859B-DF14B9035D5F}">
      <dgm:prSet/>
      <dgm:spPr/>
      <dgm:t>
        <a:bodyPr/>
        <a:lstStyle/>
        <a:p>
          <a:r>
            <a:rPr lang="en-US" b="1"/>
            <a:t>Ms Nguyen Thi Bach Yen</a:t>
          </a:r>
          <a:endParaRPr lang="en-US"/>
        </a:p>
      </dgm:t>
    </dgm:pt>
    <dgm:pt modelId="{E955255D-C491-46DD-B531-B8AB1EE090F3}" type="parTrans" cxnId="{6F5CF1B5-C792-46B2-9593-33504B7AC442}">
      <dgm:prSet/>
      <dgm:spPr/>
      <dgm:t>
        <a:bodyPr/>
        <a:lstStyle/>
        <a:p>
          <a:endParaRPr lang="en-US"/>
        </a:p>
      </dgm:t>
    </dgm:pt>
    <dgm:pt modelId="{BA94E3FF-7A38-43F5-90FA-4EC3571ECA77}" type="sibTrans" cxnId="{6F5CF1B5-C792-46B2-9593-33504B7AC442}">
      <dgm:prSet/>
      <dgm:spPr/>
      <dgm:t>
        <a:bodyPr/>
        <a:lstStyle/>
        <a:p>
          <a:endParaRPr lang="en-US"/>
        </a:p>
      </dgm:t>
    </dgm:pt>
    <dgm:pt modelId="{8D9E0E3D-8402-42F6-AED5-B8FE9ED3A902}">
      <dgm:prSet/>
      <dgm:spPr/>
      <dgm:t>
        <a:bodyPr/>
        <a:lstStyle/>
        <a:p>
          <a:r>
            <a:rPr lang="en-US" b="1"/>
            <a:t>Faculty of Foreign Languages, HUFLIT</a:t>
          </a:r>
          <a:endParaRPr lang="en-US"/>
        </a:p>
      </dgm:t>
    </dgm:pt>
    <dgm:pt modelId="{5C91847D-71DB-436A-91AB-2DC9DDD26751}" type="parTrans" cxnId="{C70CBDCF-AAEC-4C93-B57F-47146B56DB00}">
      <dgm:prSet/>
      <dgm:spPr/>
      <dgm:t>
        <a:bodyPr/>
        <a:lstStyle/>
        <a:p>
          <a:endParaRPr lang="en-US"/>
        </a:p>
      </dgm:t>
    </dgm:pt>
    <dgm:pt modelId="{88893139-AAD5-49E2-85A4-CC32221E89FB}" type="sibTrans" cxnId="{C70CBDCF-AAEC-4C93-B57F-47146B56DB00}">
      <dgm:prSet/>
      <dgm:spPr/>
      <dgm:t>
        <a:bodyPr/>
        <a:lstStyle/>
        <a:p>
          <a:endParaRPr lang="en-US"/>
        </a:p>
      </dgm:t>
    </dgm:pt>
    <dgm:pt modelId="{CE46F824-B886-4293-AB15-F6B5B5DAE3A4}">
      <dgm:prSet/>
      <dgm:spPr/>
      <dgm:t>
        <a:bodyPr/>
        <a:lstStyle/>
        <a:p>
          <a:r>
            <a:rPr lang="en-US" b="1"/>
            <a:t>Customer Service– Business English</a:t>
          </a:r>
          <a:endParaRPr lang="en-US"/>
        </a:p>
      </dgm:t>
    </dgm:pt>
    <dgm:pt modelId="{5E0FF960-ECCB-496F-9C30-E6AB7BE04E1C}" type="parTrans" cxnId="{327E0470-18A1-468B-B076-F22D66CF0301}">
      <dgm:prSet/>
      <dgm:spPr/>
      <dgm:t>
        <a:bodyPr/>
        <a:lstStyle/>
        <a:p>
          <a:endParaRPr lang="en-US"/>
        </a:p>
      </dgm:t>
    </dgm:pt>
    <dgm:pt modelId="{F806F3C5-8BE7-4771-98C0-A169B161921F}" type="sibTrans" cxnId="{327E0470-18A1-468B-B076-F22D66CF0301}">
      <dgm:prSet/>
      <dgm:spPr/>
      <dgm:t>
        <a:bodyPr/>
        <a:lstStyle/>
        <a:p>
          <a:endParaRPr lang="en-US"/>
        </a:p>
      </dgm:t>
    </dgm:pt>
    <dgm:pt modelId="{79130AB4-F181-4AD6-8B5D-C44E097D36D5}">
      <dgm:prSet/>
      <dgm:spPr/>
      <dgm:t>
        <a:bodyPr/>
        <a:lstStyle/>
        <a:p>
          <a:r>
            <a:rPr lang="en-US" b="1"/>
            <a:t>Mixed-Methods Study with 420 students</a:t>
          </a:r>
          <a:endParaRPr lang="en-US"/>
        </a:p>
      </dgm:t>
    </dgm:pt>
    <dgm:pt modelId="{F8517A94-E4C0-4C25-B966-4A35661863EA}" type="parTrans" cxnId="{BEED249B-5DFE-4676-828E-B5D64761C611}">
      <dgm:prSet/>
      <dgm:spPr/>
      <dgm:t>
        <a:bodyPr/>
        <a:lstStyle/>
        <a:p>
          <a:endParaRPr lang="en-US"/>
        </a:p>
      </dgm:t>
    </dgm:pt>
    <dgm:pt modelId="{55D03C2F-5B7C-4B0D-BFF0-4494C976F418}" type="sibTrans" cxnId="{BEED249B-5DFE-4676-828E-B5D64761C611}">
      <dgm:prSet/>
      <dgm:spPr/>
      <dgm:t>
        <a:bodyPr/>
        <a:lstStyle/>
        <a:p>
          <a:endParaRPr lang="en-US"/>
        </a:p>
      </dgm:t>
    </dgm:pt>
    <dgm:pt modelId="{EA5EDFA8-6CB2-4F28-BCCA-732B54C895DB}" type="pres">
      <dgm:prSet presAssocID="{7142CF90-997B-4470-B71D-19C29AFBC98F}" presName="outerComposite" presStyleCnt="0">
        <dgm:presLayoutVars>
          <dgm:chMax val="5"/>
          <dgm:dir/>
          <dgm:resizeHandles val="exact"/>
        </dgm:presLayoutVars>
      </dgm:prSet>
      <dgm:spPr/>
    </dgm:pt>
    <dgm:pt modelId="{5D0179C4-C8FB-45A0-BFDD-F6D827FB4897}" type="pres">
      <dgm:prSet presAssocID="{7142CF90-997B-4470-B71D-19C29AFBC98F}" presName="dummyMaxCanvas" presStyleCnt="0">
        <dgm:presLayoutVars/>
      </dgm:prSet>
      <dgm:spPr/>
    </dgm:pt>
    <dgm:pt modelId="{D9A84BD4-AED0-4AB0-BF09-1B31F755AA9F}" type="pres">
      <dgm:prSet presAssocID="{7142CF90-997B-4470-B71D-19C29AFBC98F}" presName="FourNodes_1" presStyleLbl="node1" presStyleIdx="0" presStyleCnt="4">
        <dgm:presLayoutVars>
          <dgm:bulletEnabled val="1"/>
        </dgm:presLayoutVars>
      </dgm:prSet>
      <dgm:spPr/>
    </dgm:pt>
    <dgm:pt modelId="{06E79658-B5C7-40CF-A4EA-774F46CBA6B5}" type="pres">
      <dgm:prSet presAssocID="{7142CF90-997B-4470-B71D-19C29AFBC98F}" presName="FourNodes_2" presStyleLbl="node1" presStyleIdx="1" presStyleCnt="4">
        <dgm:presLayoutVars>
          <dgm:bulletEnabled val="1"/>
        </dgm:presLayoutVars>
      </dgm:prSet>
      <dgm:spPr/>
    </dgm:pt>
    <dgm:pt modelId="{B33575FD-36E7-4F81-AB08-203852B5EDFD}" type="pres">
      <dgm:prSet presAssocID="{7142CF90-997B-4470-B71D-19C29AFBC98F}" presName="FourNodes_3" presStyleLbl="node1" presStyleIdx="2" presStyleCnt="4">
        <dgm:presLayoutVars>
          <dgm:bulletEnabled val="1"/>
        </dgm:presLayoutVars>
      </dgm:prSet>
      <dgm:spPr/>
    </dgm:pt>
    <dgm:pt modelId="{0C4B2835-E830-4906-A3F0-D6471838490D}" type="pres">
      <dgm:prSet presAssocID="{7142CF90-997B-4470-B71D-19C29AFBC98F}" presName="FourNodes_4" presStyleLbl="node1" presStyleIdx="3" presStyleCnt="4">
        <dgm:presLayoutVars>
          <dgm:bulletEnabled val="1"/>
        </dgm:presLayoutVars>
      </dgm:prSet>
      <dgm:spPr/>
    </dgm:pt>
    <dgm:pt modelId="{CDBC2936-843B-4717-B0AA-AE1B2B093881}" type="pres">
      <dgm:prSet presAssocID="{7142CF90-997B-4470-B71D-19C29AFBC98F}" presName="FourConn_1-2" presStyleLbl="fgAccFollowNode1" presStyleIdx="0" presStyleCnt="3">
        <dgm:presLayoutVars>
          <dgm:bulletEnabled val="1"/>
        </dgm:presLayoutVars>
      </dgm:prSet>
      <dgm:spPr/>
    </dgm:pt>
    <dgm:pt modelId="{B43009A0-1DD6-4416-A36B-29B57A043F43}" type="pres">
      <dgm:prSet presAssocID="{7142CF90-997B-4470-B71D-19C29AFBC98F}" presName="FourConn_2-3" presStyleLbl="fgAccFollowNode1" presStyleIdx="1" presStyleCnt="3">
        <dgm:presLayoutVars>
          <dgm:bulletEnabled val="1"/>
        </dgm:presLayoutVars>
      </dgm:prSet>
      <dgm:spPr/>
    </dgm:pt>
    <dgm:pt modelId="{B61D5D10-7FE6-4E4F-A180-0FEA4D18D0AB}" type="pres">
      <dgm:prSet presAssocID="{7142CF90-997B-4470-B71D-19C29AFBC98F}" presName="FourConn_3-4" presStyleLbl="fgAccFollowNode1" presStyleIdx="2" presStyleCnt="3">
        <dgm:presLayoutVars>
          <dgm:bulletEnabled val="1"/>
        </dgm:presLayoutVars>
      </dgm:prSet>
      <dgm:spPr/>
    </dgm:pt>
    <dgm:pt modelId="{B96C3E90-393C-43B5-B1BA-43D00DCCD8D0}" type="pres">
      <dgm:prSet presAssocID="{7142CF90-997B-4470-B71D-19C29AFBC98F}" presName="FourNodes_1_text" presStyleLbl="node1" presStyleIdx="3" presStyleCnt="4">
        <dgm:presLayoutVars>
          <dgm:bulletEnabled val="1"/>
        </dgm:presLayoutVars>
      </dgm:prSet>
      <dgm:spPr/>
    </dgm:pt>
    <dgm:pt modelId="{63352689-959E-41FB-B36C-8161F748E244}" type="pres">
      <dgm:prSet presAssocID="{7142CF90-997B-4470-B71D-19C29AFBC98F}" presName="FourNodes_2_text" presStyleLbl="node1" presStyleIdx="3" presStyleCnt="4">
        <dgm:presLayoutVars>
          <dgm:bulletEnabled val="1"/>
        </dgm:presLayoutVars>
      </dgm:prSet>
      <dgm:spPr/>
    </dgm:pt>
    <dgm:pt modelId="{D46981AD-3E26-4C1F-8332-496B7B9419F1}" type="pres">
      <dgm:prSet presAssocID="{7142CF90-997B-4470-B71D-19C29AFBC98F}" presName="FourNodes_3_text" presStyleLbl="node1" presStyleIdx="3" presStyleCnt="4">
        <dgm:presLayoutVars>
          <dgm:bulletEnabled val="1"/>
        </dgm:presLayoutVars>
      </dgm:prSet>
      <dgm:spPr/>
    </dgm:pt>
    <dgm:pt modelId="{D4DADEF8-CEDA-43E1-9AF3-7FA255A481BD}" type="pres">
      <dgm:prSet presAssocID="{7142CF90-997B-4470-B71D-19C29AFBC98F}" presName="FourNodes_4_text" presStyleLbl="node1" presStyleIdx="3" presStyleCnt="4">
        <dgm:presLayoutVars>
          <dgm:bulletEnabled val="1"/>
        </dgm:presLayoutVars>
      </dgm:prSet>
      <dgm:spPr/>
    </dgm:pt>
  </dgm:ptLst>
  <dgm:cxnLst>
    <dgm:cxn modelId="{04BC850D-63AC-4886-93F9-D685C049D0DF}" type="presOf" srcId="{7142CF90-997B-4470-B71D-19C29AFBC98F}" destId="{EA5EDFA8-6CB2-4F28-BCCA-732B54C895DB}" srcOrd="0" destOrd="0" presId="urn:microsoft.com/office/officeart/2005/8/layout/vProcess5"/>
    <dgm:cxn modelId="{F8780A14-D3C7-4933-A78C-2477FB58B345}" type="presOf" srcId="{CE46F824-B886-4293-AB15-F6B5B5DAE3A4}" destId="{B33575FD-36E7-4F81-AB08-203852B5EDFD}" srcOrd="0" destOrd="0" presId="urn:microsoft.com/office/officeart/2005/8/layout/vProcess5"/>
    <dgm:cxn modelId="{411EF231-D30B-418C-888F-8D04FFF20EFD}" type="presOf" srcId="{BA94E3FF-7A38-43F5-90FA-4EC3571ECA77}" destId="{CDBC2936-843B-4717-B0AA-AE1B2B093881}" srcOrd="0" destOrd="0" presId="urn:microsoft.com/office/officeart/2005/8/layout/vProcess5"/>
    <dgm:cxn modelId="{327E0470-18A1-468B-B076-F22D66CF0301}" srcId="{7142CF90-997B-4470-B71D-19C29AFBC98F}" destId="{CE46F824-B886-4293-AB15-F6B5B5DAE3A4}" srcOrd="2" destOrd="0" parTransId="{5E0FF960-ECCB-496F-9C30-E6AB7BE04E1C}" sibTransId="{F806F3C5-8BE7-4771-98C0-A169B161921F}"/>
    <dgm:cxn modelId="{9CA56772-4157-4B3B-AC86-CB03F5BF5E9D}" type="presOf" srcId="{8D9E0E3D-8402-42F6-AED5-B8FE9ED3A902}" destId="{63352689-959E-41FB-B36C-8161F748E244}" srcOrd="1" destOrd="0" presId="urn:microsoft.com/office/officeart/2005/8/layout/vProcess5"/>
    <dgm:cxn modelId="{60AF1D8B-6E28-4A61-BCC9-7ED38807B48E}" type="presOf" srcId="{79130AB4-F181-4AD6-8B5D-C44E097D36D5}" destId="{0C4B2835-E830-4906-A3F0-D6471838490D}" srcOrd="0" destOrd="0" presId="urn:microsoft.com/office/officeart/2005/8/layout/vProcess5"/>
    <dgm:cxn modelId="{B0AFD58B-A540-47C3-961A-A58FCFE87A19}" type="presOf" srcId="{88893139-AAD5-49E2-85A4-CC32221E89FB}" destId="{B43009A0-1DD6-4416-A36B-29B57A043F43}" srcOrd="0" destOrd="0" presId="urn:microsoft.com/office/officeart/2005/8/layout/vProcess5"/>
    <dgm:cxn modelId="{C063159B-22A3-42C6-ACE2-8E170B6F2A50}" type="presOf" srcId="{CE46F824-B886-4293-AB15-F6B5B5DAE3A4}" destId="{D46981AD-3E26-4C1F-8332-496B7B9419F1}" srcOrd="1" destOrd="0" presId="urn:microsoft.com/office/officeart/2005/8/layout/vProcess5"/>
    <dgm:cxn modelId="{BEED249B-5DFE-4676-828E-B5D64761C611}" srcId="{7142CF90-997B-4470-B71D-19C29AFBC98F}" destId="{79130AB4-F181-4AD6-8B5D-C44E097D36D5}" srcOrd="3" destOrd="0" parTransId="{F8517A94-E4C0-4C25-B966-4A35661863EA}" sibTransId="{55D03C2F-5B7C-4B0D-BFF0-4494C976F418}"/>
    <dgm:cxn modelId="{35079E9D-8C81-4CF1-AFE6-3EB71F076E78}" type="presOf" srcId="{79130AB4-F181-4AD6-8B5D-C44E097D36D5}" destId="{D4DADEF8-CEDA-43E1-9AF3-7FA255A481BD}" srcOrd="1" destOrd="0" presId="urn:microsoft.com/office/officeart/2005/8/layout/vProcess5"/>
    <dgm:cxn modelId="{3E0128B1-DEA3-4068-B279-1BF1FB5C43EB}" type="presOf" srcId="{3BAD6BF7-A0E3-421D-859B-DF14B9035D5F}" destId="{B96C3E90-393C-43B5-B1BA-43D00DCCD8D0}" srcOrd="1" destOrd="0" presId="urn:microsoft.com/office/officeart/2005/8/layout/vProcess5"/>
    <dgm:cxn modelId="{6F5CF1B5-C792-46B2-9593-33504B7AC442}" srcId="{7142CF90-997B-4470-B71D-19C29AFBC98F}" destId="{3BAD6BF7-A0E3-421D-859B-DF14B9035D5F}" srcOrd="0" destOrd="0" parTransId="{E955255D-C491-46DD-B531-B8AB1EE090F3}" sibTransId="{BA94E3FF-7A38-43F5-90FA-4EC3571ECA77}"/>
    <dgm:cxn modelId="{F71120BB-DC72-4295-9F2D-2A8D194DCFA2}" type="presOf" srcId="{F806F3C5-8BE7-4771-98C0-A169B161921F}" destId="{B61D5D10-7FE6-4E4F-A180-0FEA4D18D0AB}" srcOrd="0" destOrd="0" presId="urn:microsoft.com/office/officeart/2005/8/layout/vProcess5"/>
    <dgm:cxn modelId="{C5BE77CE-CFD6-467F-B29F-9FF4F9CF76CC}" type="presOf" srcId="{8D9E0E3D-8402-42F6-AED5-B8FE9ED3A902}" destId="{06E79658-B5C7-40CF-A4EA-774F46CBA6B5}" srcOrd="0" destOrd="0" presId="urn:microsoft.com/office/officeart/2005/8/layout/vProcess5"/>
    <dgm:cxn modelId="{C70CBDCF-AAEC-4C93-B57F-47146B56DB00}" srcId="{7142CF90-997B-4470-B71D-19C29AFBC98F}" destId="{8D9E0E3D-8402-42F6-AED5-B8FE9ED3A902}" srcOrd="1" destOrd="0" parTransId="{5C91847D-71DB-436A-91AB-2DC9DDD26751}" sibTransId="{88893139-AAD5-49E2-85A4-CC32221E89FB}"/>
    <dgm:cxn modelId="{B0B023EB-D68D-4A32-8803-5ED0E4D2864C}" type="presOf" srcId="{3BAD6BF7-A0E3-421D-859B-DF14B9035D5F}" destId="{D9A84BD4-AED0-4AB0-BF09-1B31F755AA9F}" srcOrd="0" destOrd="0" presId="urn:microsoft.com/office/officeart/2005/8/layout/vProcess5"/>
    <dgm:cxn modelId="{94F49297-1230-4CF3-B9CC-AE42E6CF7A17}" type="presParOf" srcId="{EA5EDFA8-6CB2-4F28-BCCA-732B54C895DB}" destId="{5D0179C4-C8FB-45A0-BFDD-F6D827FB4897}" srcOrd="0" destOrd="0" presId="urn:microsoft.com/office/officeart/2005/8/layout/vProcess5"/>
    <dgm:cxn modelId="{09988FEC-494B-433F-AAF6-067F73F170A1}" type="presParOf" srcId="{EA5EDFA8-6CB2-4F28-BCCA-732B54C895DB}" destId="{D9A84BD4-AED0-4AB0-BF09-1B31F755AA9F}" srcOrd="1" destOrd="0" presId="urn:microsoft.com/office/officeart/2005/8/layout/vProcess5"/>
    <dgm:cxn modelId="{B5F70468-6D14-4D2B-80C7-A5CA75CDCAB6}" type="presParOf" srcId="{EA5EDFA8-6CB2-4F28-BCCA-732B54C895DB}" destId="{06E79658-B5C7-40CF-A4EA-774F46CBA6B5}" srcOrd="2" destOrd="0" presId="urn:microsoft.com/office/officeart/2005/8/layout/vProcess5"/>
    <dgm:cxn modelId="{7B01A700-63FC-4E77-964E-ED5AB5B9FC5B}" type="presParOf" srcId="{EA5EDFA8-6CB2-4F28-BCCA-732B54C895DB}" destId="{B33575FD-36E7-4F81-AB08-203852B5EDFD}" srcOrd="3" destOrd="0" presId="urn:microsoft.com/office/officeart/2005/8/layout/vProcess5"/>
    <dgm:cxn modelId="{EA64FC58-C390-4270-8C10-20D2C75EB201}" type="presParOf" srcId="{EA5EDFA8-6CB2-4F28-BCCA-732B54C895DB}" destId="{0C4B2835-E830-4906-A3F0-D6471838490D}" srcOrd="4" destOrd="0" presId="urn:microsoft.com/office/officeart/2005/8/layout/vProcess5"/>
    <dgm:cxn modelId="{2EA9368A-9CDF-440B-AB27-842D92FFC198}" type="presParOf" srcId="{EA5EDFA8-6CB2-4F28-BCCA-732B54C895DB}" destId="{CDBC2936-843B-4717-B0AA-AE1B2B093881}" srcOrd="5" destOrd="0" presId="urn:microsoft.com/office/officeart/2005/8/layout/vProcess5"/>
    <dgm:cxn modelId="{EB8625CA-35D2-4D5F-B102-1EBADC36A157}" type="presParOf" srcId="{EA5EDFA8-6CB2-4F28-BCCA-732B54C895DB}" destId="{B43009A0-1DD6-4416-A36B-29B57A043F43}" srcOrd="6" destOrd="0" presId="urn:microsoft.com/office/officeart/2005/8/layout/vProcess5"/>
    <dgm:cxn modelId="{E755EB21-6244-40FD-BD80-E519DE2D45C3}" type="presParOf" srcId="{EA5EDFA8-6CB2-4F28-BCCA-732B54C895DB}" destId="{B61D5D10-7FE6-4E4F-A180-0FEA4D18D0AB}" srcOrd="7" destOrd="0" presId="urn:microsoft.com/office/officeart/2005/8/layout/vProcess5"/>
    <dgm:cxn modelId="{1262FB99-34CD-4B09-81C5-2C354CAEB4BF}" type="presParOf" srcId="{EA5EDFA8-6CB2-4F28-BCCA-732B54C895DB}" destId="{B96C3E90-393C-43B5-B1BA-43D00DCCD8D0}" srcOrd="8" destOrd="0" presId="urn:microsoft.com/office/officeart/2005/8/layout/vProcess5"/>
    <dgm:cxn modelId="{1903A4CB-A9CE-49F2-AC63-07F68DD5D63D}" type="presParOf" srcId="{EA5EDFA8-6CB2-4F28-BCCA-732B54C895DB}" destId="{63352689-959E-41FB-B36C-8161F748E244}" srcOrd="9" destOrd="0" presId="urn:microsoft.com/office/officeart/2005/8/layout/vProcess5"/>
    <dgm:cxn modelId="{78D3FCB3-CFE4-4561-A8A5-18E290E8F6E9}" type="presParOf" srcId="{EA5EDFA8-6CB2-4F28-BCCA-732B54C895DB}" destId="{D46981AD-3E26-4C1F-8332-496B7B9419F1}" srcOrd="10" destOrd="0" presId="urn:microsoft.com/office/officeart/2005/8/layout/vProcess5"/>
    <dgm:cxn modelId="{A4463218-24CE-42A3-803D-11207CBD9ED9}" type="presParOf" srcId="{EA5EDFA8-6CB2-4F28-BCCA-732B54C895DB}" destId="{D4DADEF8-CEDA-43E1-9AF3-7FA255A481BD}"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63115AA-B8D4-481E-92D6-60C4D1F6E4A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C6DAD24-35F1-44FC-B966-58979A60F14E}">
      <dgm:prSet/>
      <dgm:spPr/>
      <dgm:t>
        <a:bodyPr/>
        <a:lstStyle/>
        <a:p>
          <a:pPr>
            <a:lnSpc>
              <a:spcPct val="100000"/>
            </a:lnSpc>
          </a:pPr>
          <a:r>
            <a:rPr lang="en-US"/>
            <a:t>- Use AI in task-based, collaborative learning</a:t>
          </a:r>
        </a:p>
      </dgm:t>
    </dgm:pt>
    <dgm:pt modelId="{7D222DDA-8895-43D4-AB0C-23111550F01E}" type="parTrans" cxnId="{D67CA3CF-058B-4545-9AAA-C50089B64218}">
      <dgm:prSet/>
      <dgm:spPr/>
      <dgm:t>
        <a:bodyPr/>
        <a:lstStyle/>
        <a:p>
          <a:endParaRPr lang="en-US"/>
        </a:p>
      </dgm:t>
    </dgm:pt>
    <dgm:pt modelId="{8426E74A-32F3-4F87-9548-71D8740E0CE0}" type="sibTrans" cxnId="{D67CA3CF-058B-4545-9AAA-C50089B64218}">
      <dgm:prSet/>
      <dgm:spPr/>
      <dgm:t>
        <a:bodyPr/>
        <a:lstStyle/>
        <a:p>
          <a:endParaRPr lang="en-US"/>
        </a:p>
      </dgm:t>
    </dgm:pt>
    <dgm:pt modelId="{303A07D6-80FE-4027-B880-FFED95C9EE7E}">
      <dgm:prSet/>
      <dgm:spPr/>
      <dgm:t>
        <a:bodyPr/>
        <a:lstStyle/>
        <a:p>
          <a:pPr>
            <a:lnSpc>
              <a:spcPct val="100000"/>
            </a:lnSpc>
          </a:pPr>
          <a:r>
            <a:rPr lang="en-US"/>
            <a:t>- Provide AI literacy training</a:t>
          </a:r>
        </a:p>
      </dgm:t>
    </dgm:pt>
    <dgm:pt modelId="{0AA57CB6-2BBC-4BDA-BCFE-5FB198E42A08}" type="parTrans" cxnId="{46E486FE-05B6-4917-826D-ADA4CF12F05D}">
      <dgm:prSet/>
      <dgm:spPr/>
      <dgm:t>
        <a:bodyPr/>
        <a:lstStyle/>
        <a:p>
          <a:endParaRPr lang="en-US"/>
        </a:p>
      </dgm:t>
    </dgm:pt>
    <dgm:pt modelId="{5DC9DEEF-9D86-4C6A-A038-841F63714B3E}" type="sibTrans" cxnId="{46E486FE-05B6-4917-826D-ADA4CF12F05D}">
      <dgm:prSet/>
      <dgm:spPr/>
      <dgm:t>
        <a:bodyPr/>
        <a:lstStyle/>
        <a:p>
          <a:endParaRPr lang="en-US"/>
        </a:p>
      </dgm:t>
    </dgm:pt>
    <dgm:pt modelId="{926ECC1B-6AEF-4BC0-935C-FB4503F23808}">
      <dgm:prSet/>
      <dgm:spPr/>
      <dgm:t>
        <a:bodyPr/>
        <a:lstStyle/>
        <a:p>
          <a:pPr>
            <a:lnSpc>
              <a:spcPct val="100000"/>
            </a:lnSpc>
          </a:pPr>
          <a:r>
            <a:rPr lang="en-US"/>
            <a:t>- Establish ethical AI use guidelines</a:t>
          </a:r>
        </a:p>
      </dgm:t>
    </dgm:pt>
    <dgm:pt modelId="{54AC3DA5-B931-45FA-BE4D-D2F1CABC4D09}" type="parTrans" cxnId="{A688CB9B-D2CF-4305-8C1C-27B078685536}">
      <dgm:prSet/>
      <dgm:spPr/>
      <dgm:t>
        <a:bodyPr/>
        <a:lstStyle/>
        <a:p>
          <a:endParaRPr lang="en-US"/>
        </a:p>
      </dgm:t>
    </dgm:pt>
    <dgm:pt modelId="{3366CDEB-22F8-4964-A4C0-5C104B0268FF}" type="sibTrans" cxnId="{A688CB9B-D2CF-4305-8C1C-27B078685536}">
      <dgm:prSet/>
      <dgm:spPr/>
      <dgm:t>
        <a:bodyPr/>
        <a:lstStyle/>
        <a:p>
          <a:endParaRPr lang="en-US"/>
        </a:p>
      </dgm:t>
    </dgm:pt>
    <dgm:pt modelId="{B9E57EB2-B293-4451-AE66-522AE96BF1D5}">
      <dgm:prSet/>
      <dgm:spPr/>
      <dgm:t>
        <a:bodyPr/>
        <a:lstStyle/>
        <a:p>
          <a:pPr>
            <a:lnSpc>
              <a:spcPct val="100000"/>
            </a:lnSpc>
          </a:pPr>
          <a:r>
            <a:rPr lang="en-US"/>
            <a:t>- Scaffold AI use to develop critical thinking</a:t>
          </a:r>
        </a:p>
      </dgm:t>
    </dgm:pt>
    <dgm:pt modelId="{550CDEF8-FD18-4A32-92D6-D1DF6521A799}" type="parTrans" cxnId="{EE4AB83B-C506-4D20-9A68-E7A8DF7511F9}">
      <dgm:prSet/>
      <dgm:spPr/>
      <dgm:t>
        <a:bodyPr/>
        <a:lstStyle/>
        <a:p>
          <a:endParaRPr lang="en-US"/>
        </a:p>
      </dgm:t>
    </dgm:pt>
    <dgm:pt modelId="{AAAF146E-DECB-4397-A03F-B2438C97A3B6}" type="sibTrans" cxnId="{EE4AB83B-C506-4D20-9A68-E7A8DF7511F9}">
      <dgm:prSet/>
      <dgm:spPr/>
      <dgm:t>
        <a:bodyPr/>
        <a:lstStyle/>
        <a:p>
          <a:endParaRPr lang="en-US"/>
        </a:p>
      </dgm:t>
    </dgm:pt>
    <dgm:pt modelId="{8E17D012-4A31-440D-9E13-498DF5BB3F51}" type="pres">
      <dgm:prSet presAssocID="{D63115AA-B8D4-481E-92D6-60C4D1F6E4A6}" presName="root" presStyleCnt="0">
        <dgm:presLayoutVars>
          <dgm:dir/>
          <dgm:resizeHandles val="exact"/>
        </dgm:presLayoutVars>
      </dgm:prSet>
      <dgm:spPr/>
    </dgm:pt>
    <dgm:pt modelId="{B3652883-AC79-440F-A929-432E655108F8}" type="pres">
      <dgm:prSet presAssocID="{DC6DAD24-35F1-44FC-B966-58979A60F14E}" presName="compNode" presStyleCnt="0"/>
      <dgm:spPr/>
    </dgm:pt>
    <dgm:pt modelId="{8641A055-4316-48D3-B7B0-EBC8F080A7AC}" type="pres">
      <dgm:prSet presAssocID="{DC6DAD24-35F1-44FC-B966-58979A60F14E}" presName="bgRect" presStyleLbl="bgShp" presStyleIdx="0" presStyleCnt="4"/>
      <dgm:spPr/>
    </dgm:pt>
    <dgm:pt modelId="{B5F8324B-C724-49EC-BFCD-CB66D2055B13}" type="pres">
      <dgm:prSet presAssocID="{DC6DAD24-35F1-44FC-B966-58979A60F14E}"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Robot"/>
        </a:ext>
      </dgm:extLst>
    </dgm:pt>
    <dgm:pt modelId="{1665BD52-55A3-4E2E-A957-8F4F2832B344}" type="pres">
      <dgm:prSet presAssocID="{DC6DAD24-35F1-44FC-B966-58979A60F14E}" presName="spaceRect" presStyleCnt="0"/>
      <dgm:spPr/>
    </dgm:pt>
    <dgm:pt modelId="{C8C0A41F-18F7-492E-969A-0111EC58C7FE}" type="pres">
      <dgm:prSet presAssocID="{DC6DAD24-35F1-44FC-B966-58979A60F14E}" presName="parTx" presStyleLbl="revTx" presStyleIdx="0" presStyleCnt="4">
        <dgm:presLayoutVars>
          <dgm:chMax val="0"/>
          <dgm:chPref val="0"/>
        </dgm:presLayoutVars>
      </dgm:prSet>
      <dgm:spPr/>
    </dgm:pt>
    <dgm:pt modelId="{C7A0B82A-33EF-4B71-964F-FEB4EFE8C777}" type="pres">
      <dgm:prSet presAssocID="{8426E74A-32F3-4F87-9548-71D8740E0CE0}" presName="sibTrans" presStyleCnt="0"/>
      <dgm:spPr/>
    </dgm:pt>
    <dgm:pt modelId="{25879D65-3504-40C7-86DA-D835515981FA}" type="pres">
      <dgm:prSet presAssocID="{303A07D6-80FE-4027-B880-FFED95C9EE7E}" presName="compNode" presStyleCnt="0"/>
      <dgm:spPr/>
    </dgm:pt>
    <dgm:pt modelId="{8620AD7D-0086-414A-8826-DBA0781772DE}" type="pres">
      <dgm:prSet presAssocID="{303A07D6-80FE-4027-B880-FFED95C9EE7E}" presName="bgRect" presStyleLbl="bgShp" presStyleIdx="1" presStyleCnt="4"/>
      <dgm:spPr/>
    </dgm:pt>
    <dgm:pt modelId="{318F3B02-4828-4317-A405-4FEF8C06F462}" type="pres">
      <dgm:prSet presAssocID="{303A07D6-80FE-4027-B880-FFED95C9EE7E}"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3BA39D19-B2E4-4D02-B0AD-DB1A9BDF5A48}" type="pres">
      <dgm:prSet presAssocID="{303A07D6-80FE-4027-B880-FFED95C9EE7E}" presName="spaceRect" presStyleCnt="0"/>
      <dgm:spPr/>
    </dgm:pt>
    <dgm:pt modelId="{554D401E-D8B5-4B74-B321-8A4B17FB1EFD}" type="pres">
      <dgm:prSet presAssocID="{303A07D6-80FE-4027-B880-FFED95C9EE7E}" presName="parTx" presStyleLbl="revTx" presStyleIdx="1" presStyleCnt="4">
        <dgm:presLayoutVars>
          <dgm:chMax val="0"/>
          <dgm:chPref val="0"/>
        </dgm:presLayoutVars>
      </dgm:prSet>
      <dgm:spPr/>
    </dgm:pt>
    <dgm:pt modelId="{7ADF2440-5986-4CB0-8E87-6D92855F7FEE}" type="pres">
      <dgm:prSet presAssocID="{5DC9DEEF-9D86-4C6A-A038-841F63714B3E}" presName="sibTrans" presStyleCnt="0"/>
      <dgm:spPr/>
    </dgm:pt>
    <dgm:pt modelId="{18604BAD-2AD4-40D4-8FE4-A71D73751579}" type="pres">
      <dgm:prSet presAssocID="{926ECC1B-6AEF-4BC0-935C-FB4503F23808}" presName="compNode" presStyleCnt="0"/>
      <dgm:spPr/>
    </dgm:pt>
    <dgm:pt modelId="{0DEB416C-9D77-4E8E-98B7-BB5CA698F162}" type="pres">
      <dgm:prSet presAssocID="{926ECC1B-6AEF-4BC0-935C-FB4503F23808}" presName="bgRect" presStyleLbl="bgShp" presStyleIdx="2" presStyleCnt="4"/>
      <dgm:spPr/>
    </dgm:pt>
    <dgm:pt modelId="{DF3175F8-A67E-4964-82CB-F414F626FE3E}" type="pres">
      <dgm:prSet presAssocID="{926ECC1B-6AEF-4BC0-935C-FB4503F23808}"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cales of Justice"/>
        </a:ext>
      </dgm:extLst>
    </dgm:pt>
    <dgm:pt modelId="{5A15375B-5209-46FC-8B7B-999DDA0B4BA2}" type="pres">
      <dgm:prSet presAssocID="{926ECC1B-6AEF-4BC0-935C-FB4503F23808}" presName="spaceRect" presStyleCnt="0"/>
      <dgm:spPr/>
    </dgm:pt>
    <dgm:pt modelId="{3ECA883B-8E35-4D03-B2E4-70880E0765A2}" type="pres">
      <dgm:prSet presAssocID="{926ECC1B-6AEF-4BC0-935C-FB4503F23808}" presName="parTx" presStyleLbl="revTx" presStyleIdx="2" presStyleCnt="4">
        <dgm:presLayoutVars>
          <dgm:chMax val="0"/>
          <dgm:chPref val="0"/>
        </dgm:presLayoutVars>
      </dgm:prSet>
      <dgm:spPr/>
    </dgm:pt>
    <dgm:pt modelId="{34C6D6A7-5E9C-4D5F-B5F0-492D9E0F6BD6}" type="pres">
      <dgm:prSet presAssocID="{3366CDEB-22F8-4964-A4C0-5C104B0268FF}" presName="sibTrans" presStyleCnt="0"/>
      <dgm:spPr/>
    </dgm:pt>
    <dgm:pt modelId="{A7DC021F-2E34-432B-A876-10A95187961B}" type="pres">
      <dgm:prSet presAssocID="{B9E57EB2-B293-4451-AE66-522AE96BF1D5}" presName="compNode" presStyleCnt="0"/>
      <dgm:spPr/>
    </dgm:pt>
    <dgm:pt modelId="{1DA6D285-77CB-407F-8F4D-87FF509CD720}" type="pres">
      <dgm:prSet presAssocID="{B9E57EB2-B293-4451-AE66-522AE96BF1D5}" presName="bgRect" presStyleLbl="bgShp" presStyleIdx="3" presStyleCnt="4"/>
      <dgm:spPr/>
    </dgm:pt>
    <dgm:pt modelId="{FDAE479E-5DE4-4D81-A91D-8175B2EDD862}" type="pres">
      <dgm:prSet presAssocID="{B9E57EB2-B293-4451-AE66-522AE96BF1D5}"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in head"/>
        </a:ext>
      </dgm:extLst>
    </dgm:pt>
    <dgm:pt modelId="{BBAF8080-F334-4E1B-A014-FE23864D5B8E}" type="pres">
      <dgm:prSet presAssocID="{B9E57EB2-B293-4451-AE66-522AE96BF1D5}" presName="spaceRect" presStyleCnt="0"/>
      <dgm:spPr/>
    </dgm:pt>
    <dgm:pt modelId="{28619900-7B4A-4EB6-87E5-EFF9928ACEEF}" type="pres">
      <dgm:prSet presAssocID="{B9E57EB2-B293-4451-AE66-522AE96BF1D5}" presName="parTx" presStyleLbl="revTx" presStyleIdx="3" presStyleCnt="4">
        <dgm:presLayoutVars>
          <dgm:chMax val="0"/>
          <dgm:chPref val="0"/>
        </dgm:presLayoutVars>
      </dgm:prSet>
      <dgm:spPr/>
    </dgm:pt>
  </dgm:ptLst>
  <dgm:cxnLst>
    <dgm:cxn modelId="{9B826418-D814-4409-BB81-EC9089573B7F}" type="presOf" srcId="{B9E57EB2-B293-4451-AE66-522AE96BF1D5}" destId="{28619900-7B4A-4EB6-87E5-EFF9928ACEEF}" srcOrd="0" destOrd="0" presId="urn:microsoft.com/office/officeart/2018/2/layout/IconVerticalSolidList"/>
    <dgm:cxn modelId="{29409521-0EAC-4427-A22D-2B34929E0D81}" type="presOf" srcId="{D63115AA-B8D4-481E-92D6-60C4D1F6E4A6}" destId="{8E17D012-4A31-440D-9E13-498DF5BB3F51}" srcOrd="0" destOrd="0" presId="urn:microsoft.com/office/officeart/2018/2/layout/IconVerticalSolidList"/>
    <dgm:cxn modelId="{EE4AB83B-C506-4D20-9A68-E7A8DF7511F9}" srcId="{D63115AA-B8D4-481E-92D6-60C4D1F6E4A6}" destId="{B9E57EB2-B293-4451-AE66-522AE96BF1D5}" srcOrd="3" destOrd="0" parTransId="{550CDEF8-FD18-4A32-92D6-D1DF6521A799}" sibTransId="{AAAF146E-DECB-4397-A03F-B2438C97A3B6}"/>
    <dgm:cxn modelId="{A688CB9B-D2CF-4305-8C1C-27B078685536}" srcId="{D63115AA-B8D4-481E-92D6-60C4D1F6E4A6}" destId="{926ECC1B-6AEF-4BC0-935C-FB4503F23808}" srcOrd="2" destOrd="0" parTransId="{54AC3DA5-B931-45FA-BE4D-D2F1CABC4D09}" sibTransId="{3366CDEB-22F8-4964-A4C0-5C104B0268FF}"/>
    <dgm:cxn modelId="{8F60F7A9-9E6A-429B-A1F4-94CE64A795D0}" type="presOf" srcId="{DC6DAD24-35F1-44FC-B966-58979A60F14E}" destId="{C8C0A41F-18F7-492E-969A-0111EC58C7FE}" srcOrd="0" destOrd="0" presId="urn:microsoft.com/office/officeart/2018/2/layout/IconVerticalSolidList"/>
    <dgm:cxn modelId="{061DEFAF-0C25-481F-AE0E-80A88F879D25}" type="presOf" srcId="{303A07D6-80FE-4027-B880-FFED95C9EE7E}" destId="{554D401E-D8B5-4B74-B321-8A4B17FB1EFD}" srcOrd="0" destOrd="0" presId="urn:microsoft.com/office/officeart/2018/2/layout/IconVerticalSolidList"/>
    <dgm:cxn modelId="{D67CA3CF-058B-4545-9AAA-C50089B64218}" srcId="{D63115AA-B8D4-481E-92D6-60C4D1F6E4A6}" destId="{DC6DAD24-35F1-44FC-B966-58979A60F14E}" srcOrd="0" destOrd="0" parTransId="{7D222DDA-8895-43D4-AB0C-23111550F01E}" sibTransId="{8426E74A-32F3-4F87-9548-71D8740E0CE0}"/>
    <dgm:cxn modelId="{27519DE9-13CE-4B9A-9F9A-E83E8595859A}" type="presOf" srcId="{926ECC1B-6AEF-4BC0-935C-FB4503F23808}" destId="{3ECA883B-8E35-4D03-B2E4-70880E0765A2}" srcOrd="0" destOrd="0" presId="urn:microsoft.com/office/officeart/2018/2/layout/IconVerticalSolidList"/>
    <dgm:cxn modelId="{46E486FE-05B6-4917-826D-ADA4CF12F05D}" srcId="{D63115AA-B8D4-481E-92D6-60C4D1F6E4A6}" destId="{303A07D6-80FE-4027-B880-FFED95C9EE7E}" srcOrd="1" destOrd="0" parTransId="{0AA57CB6-2BBC-4BDA-BCFE-5FB198E42A08}" sibTransId="{5DC9DEEF-9D86-4C6A-A038-841F63714B3E}"/>
    <dgm:cxn modelId="{F2B38D44-2CA3-4C59-ADF1-E2E9FD51F001}" type="presParOf" srcId="{8E17D012-4A31-440D-9E13-498DF5BB3F51}" destId="{B3652883-AC79-440F-A929-432E655108F8}" srcOrd="0" destOrd="0" presId="urn:microsoft.com/office/officeart/2018/2/layout/IconVerticalSolidList"/>
    <dgm:cxn modelId="{C0D0585A-6D25-471B-A31F-7ABA9491CB60}" type="presParOf" srcId="{B3652883-AC79-440F-A929-432E655108F8}" destId="{8641A055-4316-48D3-B7B0-EBC8F080A7AC}" srcOrd="0" destOrd="0" presId="urn:microsoft.com/office/officeart/2018/2/layout/IconVerticalSolidList"/>
    <dgm:cxn modelId="{428B0054-2561-4DEE-A928-CB827E67C75F}" type="presParOf" srcId="{B3652883-AC79-440F-A929-432E655108F8}" destId="{B5F8324B-C724-49EC-BFCD-CB66D2055B13}" srcOrd="1" destOrd="0" presId="urn:microsoft.com/office/officeart/2018/2/layout/IconVerticalSolidList"/>
    <dgm:cxn modelId="{7CAC1125-D4F6-40DA-984B-62CAD24C513E}" type="presParOf" srcId="{B3652883-AC79-440F-A929-432E655108F8}" destId="{1665BD52-55A3-4E2E-A957-8F4F2832B344}" srcOrd="2" destOrd="0" presId="urn:microsoft.com/office/officeart/2018/2/layout/IconVerticalSolidList"/>
    <dgm:cxn modelId="{EC5610BE-8FFC-40A1-A00F-9CBEA2D78D07}" type="presParOf" srcId="{B3652883-AC79-440F-A929-432E655108F8}" destId="{C8C0A41F-18F7-492E-969A-0111EC58C7FE}" srcOrd="3" destOrd="0" presId="urn:microsoft.com/office/officeart/2018/2/layout/IconVerticalSolidList"/>
    <dgm:cxn modelId="{3BA2D931-2EEC-4036-A6B2-69863579A53B}" type="presParOf" srcId="{8E17D012-4A31-440D-9E13-498DF5BB3F51}" destId="{C7A0B82A-33EF-4B71-964F-FEB4EFE8C777}" srcOrd="1" destOrd="0" presId="urn:microsoft.com/office/officeart/2018/2/layout/IconVerticalSolidList"/>
    <dgm:cxn modelId="{5739997E-22C4-4BA0-828B-FB205FBA18B7}" type="presParOf" srcId="{8E17D012-4A31-440D-9E13-498DF5BB3F51}" destId="{25879D65-3504-40C7-86DA-D835515981FA}" srcOrd="2" destOrd="0" presId="urn:microsoft.com/office/officeart/2018/2/layout/IconVerticalSolidList"/>
    <dgm:cxn modelId="{8DEF9D57-F640-45C9-806F-6D7353D07946}" type="presParOf" srcId="{25879D65-3504-40C7-86DA-D835515981FA}" destId="{8620AD7D-0086-414A-8826-DBA0781772DE}" srcOrd="0" destOrd="0" presId="urn:microsoft.com/office/officeart/2018/2/layout/IconVerticalSolidList"/>
    <dgm:cxn modelId="{8F89C3B3-4CBF-408F-ACB9-982FDA5A790C}" type="presParOf" srcId="{25879D65-3504-40C7-86DA-D835515981FA}" destId="{318F3B02-4828-4317-A405-4FEF8C06F462}" srcOrd="1" destOrd="0" presId="urn:microsoft.com/office/officeart/2018/2/layout/IconVerticalSolidList"/>
    <dgm:cxn modelId="{A732C6FE-FC56-4F9B-A59D-592D7012C404}" type="presParOf" srcId="{25879D65-3504-40C7-86DA-D835515981FA}" destId="{3BA39D19-B2E4-4D02-B0AD-DB1A9BDF5A48}" srcOrd="2" destOrd="0" presId="urn:microsoft.com/office/officeart/2018/2/layout/IconVerticalSolidList"/>
    <dgm:cxn modelId="{D64E3CD8-8828-4177-9E66-F5C156772CD6}" type="presParOf" srcId="{25879D65-3504-40C7-86DA-D835515981FA}" destId="{554D401E-D8B5-4B74-B321-8A4B17FB1EFD}" srcOrd="3" destOrd="0" presId="urn:microsoft.com/office/officeart/2018/2/layout/IconVerticalSolidList"/>
    <dgm:cxn modelId="{DFDCD761-B269-47F3-BCA8-0B07F560FDA2}" type="presParOf" srcId="{8E17D012-4A31-440D-9E13-498DF5BB3F51}" destId="{7ADF2440-5986-4CB0-8E87-6D92855F7FEE}" srcOrd="3" destOrd="0" presId="urn:microsoft.com/office/officeart/2018/2/layout/IconVerticalSolidList"/>
    <dgm:cxn modelId="{3C86F711-33E0-449A-8AEE-5855F6B2A76E}" type="presParOf" srcId="{8E17D012-4A31-440D-9E13-498DF5BB3F51}" destId="{18604BAD-2AD4-40D4-8FE4-A71D73751579}" srcOrd="4" destOrd="0" presId="urn:microsoft.com/office/officeart/2018/2/layout/IconVerticalSolidList"/>
    <dgm:cxn modelId="{7AAC2DCF-8B2E-4ABB-8F3F-B649B63FAA12}" type="presParOf" srcId="{18604BAD-2AD4-40D4-8FE4-A71D73751579}" destId="{0DEB416C-9D77-4E8E-98B7-BB5CA698F162}" srcOrd="0" destOrd="0" presId="urn:microsoft.com/office/officeart/2018/2/layout/IconVerticalSolidList"/>
    <dgm:cxn modelId="{65942EF1-5419-4C49-91B4-00F7B03B06E0}" type="presParOf" srcId="{18604BAD-2AD4-40D4-8FE4-A71D73751579}" destId="{DF3175F8-A67E-4964-82CB-F414F626FE3E}" srcOrd="1" destOrd="0" presId="urn:microsoft.com/office/officeart/2018/2/layout/IconVerticalSolidList"/>
    <dgm:cxn modelId="{4CCB1309-0F9B-4117-AFBE-06D3B8A71C1A}" type="presParOf" srcId="{18604BAD-2AD4-40D4-8FE4-A71D73751579}" destId="{5A15375B-5209-46FC-8B7B-999DDA0B4BA2}" srcOrd="2" destOrd="0" presId="urn:microsoft.com/office/officeart/2018/2/layout/IconVerticalSolidList"/>
    <dgm:cxn modelId="{6701A4FF-D319-4C2E-B80F-DD54865D835B}" type="presParOf" srcId="{18604BAD-2AD4-40D4-8FE4-A71D73751579}" destId="{3ECA883B-8E35-4D03-B2E4-70880E0765A2}" srcOrd="3" destOrd="0" presId="urn:microsoft.com/office/officeart/2018/2/layout/IconVerticalSolidList"/>
    <dgm:cxn modelId="{72C6E86E-F820-44DA-A613-644ADFA953CB}" type="presParOf" srcId="{8E17D012-4A31-440D-9E13-498DF5BB3F51}" destId="{34C6D6A7-5E9C-4D5F-B5F0-492D9E0F6BD6}" srcOrd="5" destOrd="0" presId="urn:microsoft.com/office/officeart/2018/2/layout/IconVerticalSolidList"/>
    <dgm:cxn modelId="{5BF79101-B7AF-4DB0-953D-93DC8A0C2C8D}" type="presParOf" srcId="{8E17D012-4A31-440D-9E13-498DF5BB3F51}" destId="{A7DC021F-2E34-432B-A876-10A95187961B}" srcOrd="6" destOrd="0" presId="urn:microsoft.com/office/officeart/2018/2/layout/IconVerticalSolidList"/>
    <dgm:cxn modelId="{082CF54F-B9A3-49CE-A14B-23F87F10297A}" type="presParOf" srcId="{A7DC021F-2E34-432B-A876-10A95187961B}" destId="{1DA6D285-77CB-407F-8F4D-87FF509CD720}" srcOrd="0" destOrd="0" presId="urn:microsoft.com/office/officeart/2018/2/layout/IconVerticalSolidList"/>
    <dgm:cxn modelId="{69BA2756-003C-43AB-BDF7-625E416A626A}" type="presParOf" srcId="{A7DC021F-2E34-432B-A876-10A95187961B}" destId="{FDAE479E-5DE4-4D81-A91D-8175B2EDD862}" srcOrd="1" destOrd="0" presId="urn:microsoft.com/office/officeart/2018/2/layout/IconVerticalSolidList"/>
    <dgm:cxn modelId="{DF562D6C-B578-4EC1-AB4A-DC2A808C83AF}" type="presParOf" srcId="{A7DC021F-2E34-432B-A876-10A95187961B}" destId="{BBAF8080-F334-4E1B-A014-FE23864D5B8E}" srcOrd="2" destOrd="0" presId="urn:microsoft.com/office/officeart/2018/2/layout/IconVerticalSolidList"/>
    <dgm:cxn modelId="{73032B4C-16EC-4EF4-A2E0-B73F59627542}" type="presParOf" srcId="{A7DC021F-2E34-432B-A876-10A95187961B}" destId="{28619900-7B4A-4EB6-87E5-EFF9928ACEE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817136D-E956-4C76-ADCE-B23A5199561E}"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US"/>
        </a:p>
      </dgm:t>
    </dgm:pt>
    <dgm:pt modelId="{FEB53C99-DDE3-45E1-810A-3F7BF5529892}">
      <dgm:prSet/>
      <dgm:spPr/>
      <dgm:t>
        <a:bodyPr/>
        <a:lstStyle/>
        <a:p>
          <a:r>
            <a:rPr lang="en-US" dirty="0"/>
            <a:t>- AI enhances ESP learning in Customer Service course</a:t>
          </a:r>
        </a:p>
      </dgm:t>
    </dgm:pt>
    <dgm:pt modelId="{3685E8C1-AB7B-4A0D-BB3A-29773AD49F82}" type="parTrans" cxnId="{2B305A4B-9F69-44F4-8790-7D9A447E62C8}">
      <dgm:prSet/>
      <dgm:spPr/>
      <dgm:t>
        <a:bodyPr/>
        <a:lstStyle/>
        <a:p>
          <a:endParaRPr lang="en-US"/>
        </a:p>
      </dgm:t>
    </dgm:pt>
    <dgm:pt modelId="{C350248A-C515-409B-AF2E-35FCAAD46E55}" type="sibTrans" cxnId="{2B305A4B-9F69-44F4-8790-7D9A447E62C8}">
      <dgm:prSet/>
      <dgm:spPr/>
      <dgm:t>
        <a:bodyPr/>
        <a:lstStyle/>
        <a:p>
          <a:endParaRPr lang="en-US"/>
        </a:p>
      </dgm:t>
    </dgm:pt>
    <dgm:pt modelId="{2AC7E393-BCC6-4C6D-B838-85C7C9043CF0}">
      <dgm:prSet/>
      <dgm:spPr/>
      <dgm:t>
        <a:bodyPr/>
        <a:lstStyle/>
        <a:p>
          <a:r>
            <a:rPr lang="en-US"/>
            <a:t>- Thoughtful use promotes autonomy and proficiency</a:t>
          </a:r>
        </a:p>
      </dgm:t>
    </dgm:pt>
    <dgm:pt modelId="{F79F27C7-8BFC-4E81-B814-EEF1D6A98568}" type="parTrans" cxnId="{F628852A-194C-490F-9E16-388E930A9344}">
      <dgm:prSet/>
      <dgm:spPr/>
      <dgm:t>
        <a:bodyPr/>
        <a:lstStyle/>
        <a:p>
          <a:endParaRPr lang="en-US"/>
        </a:p>
      </dgm:t>
    </dgm:pt>
    <dgm:pt modelId="{84E24EA7-A5EA-4812-A584-84055C410753}" type="sibTrans" cxnId="{F628852A-194C-490F-9E16-388E930A9344}">
      <dgm:prSet/>
      <dgm:spPr/>
      <dgm:t>
        <a:bodyPr/>
        <a:lstStyle/>
        <a:p>
          <a:endParaRPr lang="en-US"/>
        </a:p>
      </dgm:t>
    </dgm:pt>
    <dgm:pt modelId="{4EF570FB-DA29-40C3-B912-8ADBB8C297AE}">
      <dgm:prSet/>
      <dgm:spPr/>
      <dgm:t>
        <a:bodyPr/>
        <a:lstStyle/>
        <a:p>
          <a:r>
            <a:rPr lang="en-US"/>
            <a:t>- Teachers remain essential facilitators</a:t>
          </a:r>
        </a:p>
      </dgm:t>
    </dgm:pt>
    <dgm:pt modelId="{F80B7ED4-BEA8-4C99-93C4-85237B640B6B}" type="parTrans" cxnId="{BB3F23E5-64DA-4847-B448-79A87DBC1B11}">
      <dgm:prSet/>
      <dgm:spPr/>
      <dgm:t>
        <a:bodyPr/>
        <a:lstStyle/>
        <a:p>
          <a:endParaRPr lang="en-US"/>
        </a:p>
      </dgm:t>
    </dgm:pt>
    <dgm:pt modelId="{26A61E80-0D0F-450E-AEC9-8CCB6F654935}" type="sibTrans" cxnId="{BB3F23E5-64DA-4847-B448-79A87DBC1B11}">
      <dgm:prSet/>
      <dgm:spPr/>
      <dgm:t>
        <a:bodyPr/>
        <a:lstStyle/>
        <a:p>
          <a:endParaRPr lang="en-US"/>
        </a:p>
      </dgm:t>
    </dgm:pt>
    <dgm:pt modelId="{A4B15163-324D-4ED0-BB92-4BF0F2D315F1}">
      <dgm:prSet/>
      <dgm:spPr/>
      <dgm:t>
        <a:bodyPr/>
        <a:lstStyle/>
        <a:p>
          <a:r>
            <a:rPr lang="en-US"/>
            <a:t>- Focus on ethics, training, reflection</a:t>
          </a:r>
        </a:p>
      </dgm:t>
    </dgm:pt>
    <dgm:pt modelId="{83F356CB-D31B-4F04-A343-C53EDE35D848}" type="parTrans" cxnId="{FFB1174E-2C00-45FC-A6B9-D74C6122066D}">
      <dgm:prSet/>
      <dgm:spPr/>
      <dgm:t>
        <a:bodyPr/>
        <a:lstStyle/>
        <a:p>
          <a:endParaRPr lang="en-US"/>
        </a:p>
      </dgm:t>
    </dgm:pt>
    <dgm:pt modelId="{4E1CAA20-8BAD-4006-9707-4ADAF9DBC4A2}" type="sibTrans" cxnId="{FFB1174E-2C00-45FC-A6B9-D74C6122066D}">
      <dgm:prSet/>
      <dgm:spPr/>
      <dgm:t>
        <a:bodyPr/>
        <a:lstStyle/>
        <a:p>
          <a:endParaRPr lang="en-US"/>
        </a:p>
      </dgm:t>
    </dgm:pt>
    <dgm:pt modelId="{CAD7FF8E-00B4-4023-8663-3DC914BA095D}" type="pres">
      <dgm:prSet presAssocID="{0817136D-E956-4C76-ADCE-B23A5199561E}" presName="diagram" presStyleCnt="0">
        <dgm:presLayoutVars>
          <dgm:dir/>
          <dgm:resizeHandles val="exact"/>
        </dgm:presLayoutVars>
      </dgm:prSet>
      <dgm:spPr/>
    </dgm:pt>
    <dgm:pt modelId="{A7D3F7F8-E86B-4C16-9C54-56EFC2FBA8AA}" type="pres">
      <dgm:prSet presAssocID="{FEB53C99-DDE3-45E1-810A-3F7BF5529892}" presName="arrow" presStyleLbl="node1" presStyleIdx="0" presStyleCnt="4">
        <dgm:presLayoutVars>
          <dgm:bulletEnabled val="1"/>
        </dgm:presLayoutVars>
      </dgm:prSet>
      <dgm:spPr/>
    </dgm:pt>
    <dgm:pt modelId="{CADB21F2-94AD-4922-861C-E8BE95939A28}" type="pres">
      <dgm:prSet presAssocID="{2AC7E393-BCC6-4C6D-B838-85C7C9043CF0}" presName="arrow" presStyleLbl="node1" presStyleIdx="1" presStyleCnt="4">
        <dgm:presLayoutVars>
          <dgm:bulletEnabled val="1"/>
        </dgm:presLayoutVars>
      </dgm:prSet>
      <dgm:spPr/>
    </dgm:pt>
    <dgm:pt modelId="{813E8914-06DD-4E50-B59F-C46C8FF7F287}" type="pres">
      <dgm:prSet presAssocID="{4EF570FB-DA29-40C3-B912-8ADBB8C297AE}" presName="arrow" presStyleLbl="node1" presStyleIdx="2" presStyleCnt="4">
        <dgm:presLayoutVars>
          <dgm:bulletEnabled val="1"/>
        </dgm:presLayoutVars>
      </dgm:prSet>
      <dgm:spPr/>
    </dgm:pt>
    <dgm:pt modelId="{712A568F-1DEF-4194-9A30-A0CADF95E77A}" type="pres">
      <dgm:prSet presAssocID="{A4B15163-324D-4ED0-BB92-4BF0F2D315F1}" presName="arrow" presStyleLbl="node1" presStyleIdx="3" presStyleCnt="4">
        <dgm:presLayoutVars>
          <dgm:bulletEnabled val="1"/>
        </dgm:presLayoutVars>
      </dgm:prSet>
      <dgm:spPr/>
    </dgm:pt>
  </dgm:ptLst>
  <dgm:cxnLst>
    <dgm:cxn modelId="{E6098407-81C1-486C-B744-A54054159BAD}" type="presOf" srcId="{2AC7E393-BCC6-4C6D-B838-85C7C9043CF0}" destId="{CADB21F2-94AD-4922-861C-E8BE95939A28}" srcOrd="0" destOrd="0" presId="urn:microsoft.com/office/officeart/2005/8/layout/arrow5"/>
    <dgm:cxn modelId="{FF9D0222-96EC-42A8-9089-784518B0D856}" type="presOf" srcId="{FEB53C99-DDE3-45E1-810A-3F7BF5529892}" destId="{A7D3F7F8-E86B-4C16-9C54-56EFC2FBA8AA}" srcOrd="0" destOrd="0" presId="urn:microsoft.com/office/officeart/2005/8/layout/arrow5"/>
    <dgm:cxn modelId="{F628852A-194C-490F-9E16-388E930A9344}" srcId="{0817136D-E956-4C76-ADCE-B23A5199561E}" destId="{2AC7E393-BCC6-4C6D-B838-85C7C9043CF0}" srcOrd="1" destOrd="0" parTransId="{F79F27C7-8BFC-4E81-B814-EEF1D6A98568}" sibTransId="{84E24EA7-A5EA-4812-A584-84055C410753}"/>
    <dgm:cxn modelId="{2B305A4B-9F69-44F4-8790-7D9A447E62C8}" srcId="{0817136D-E956-4C76-ADCE-B23A5199561E}" destId="{FEB53C99-DDE3-45E1-810A-3F7BF5529892}" srcOrd="0" destOrd="0" parTransId="{3685E8C1-AB7B-4A0D-BB3A-29773AD49F82}" sibTransId="{C350248A-C515-409B-AF2E-35FCAAD46E55}"/>
    <dgm:cxn modelId="{7D25C26B-2499-4F7D-AA5B-6B15F153BAFC}" type="presOf" srcId="{0817136D-E956-4C76-ADCE-B23A5199561E}" destId="{CAD7FF8E-00B4-4023-8663-3DC914BA095D}" srcOrd="0" destOrd="0" presId="urn:microsoft.com/office/officeart/2005/8/layout/arrow5"/>
    <dgm:cxn modelId="{FFB1174E-2C00-45FC-A6B9-D74C6122066D}" srcId="{0817136D-E956-4C76-ADCE-B23A5199561E}" destId="{A4B15163-324D-4ED0-BB92-4BF0F2D315F1}" srcOrd="3" destOrd="0" parTransId="{83F356CB-D31B-4F04-A343-C53EDE35D848}" sibTransId="{4E1CAA20-8BAD-4006-9707-4ADAF9DBC4A2}"/>
    <dgm:cxn modelId="{2082AC59-5B40-4424-BFB8-80400D52AB81}" type="presOf" srcId="{A4B15163-324D-4ED0-BB92-4BF0F2D315F1}" destId="{712A568F-1DEF-4194-9A30-A0CADF95E77A}" srcOrd="0" destOrd="0" presId="urn:microsoft.com/office/officeart/2005/8/layout/arrow5"/>
    <dgm:cxn modelId="{9BD118DC-AC52-422D-BD38-A5748468AAF8}" type="presOf" srcId="{4EF570FB-DA29-40C3-B912-8ADBB8C297AE}" destId="{813E8914-06DD-4E50-B59F-C46C8FF7F287}" srcOrd="0" destOrd="0" presId="urn:microsoft.com/office/officeart/2005/8/layout/arrow5"/>
    <dgm:cxn modelId="{BB3F23E5-64DA-4847-B448-79A87DBC1B11}" srcId="{0817136D-E956-4C76-ADCE-B23A5199561E}" destId="{4EF570FB-DA29-40C3-B912-8ADBB8C297AE}" srcOrd="2" destOrd="0" parTransId="{F80B7ED4-BEA8-4C99-93C4-85237B640B6B}" sibTransId="{26A61E80-0D0F-450E-AEC9-8CCB6F654935}"/>
    <dgm:cxn modelId="{9015A2BE-BA56-4742-A705-EBB0FD19D405}" type="presParOf" srcId="{CAD7FF8E-00B4-4023-8663-3DC914BA095D}" destId="{A7D3F7F8-E86B-4C16-9C54-56EFC2FBA8AA}" srcOrd="0" destOrd="0" presId="urn:microsoft.com/office/officeart/2005/8/layout/arrow5"/>
    <dgm:cxn modelId="{8DF9C62C-689D-4F9B-B930-BCD0C159D1EB}" type="presParOf" srcId="{CAD7FF8E-00B4-4023-8663-3DC914BA095D}" destId="{CADB21F2-94AD-4922-861C-E8BE95939A28}" srcOrd="1" destOrd="0" presId="urn:microsoft.com/office/officeart/2005/8/layout/arrow5"/>
    <dgm:cxn modelId="{7C08A3B2-2643-4886-BB06-B0EDFB785B8C}" type="presParOf" srcId="{CAD7FF8E-00B4-4023-8663-3DC914BA095D}" destId="{813E8914-06DD-4E50-B59F-C46C8FF7F287}" srcOrd="2" destOrd="0" presId="urn:microsoft.com/office/officeart/2005/8/layout/arrow5"/>
    <dgm:cxn modelId="{FAFE0561-C5AF-4BBC-80DF-DDC252AAFFB3}" type="presParOf" srcId="{CAD7FF8E-00B4-4023-8663-3DC914BA095D}" destId="{712A568F-1DEF-4194-9A30-A0CADF95E77A}" srcOrd="3"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566648-0F09-4A7E-8D39-C8DB0BE4E3D9}"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E75E67D2-5446-4727-9D89-7AB253EF4183}">
      <dgm:prSet/>
      <dgm:spPr/>
      <dgm:t>
        <a:bodyPr/>
        <a:lstStyle/>
        <a:p>
          <a:r>
            <a:rPr lang="en-US"/>
            <a:t>Introduction</a:t>
          </a:r>
        </a:p>
      </dgm:t>
    </dgm:pt>
    <dgm:pt modelId="{36DAC986-E598-438C-9737-601D87F29C46}" type="parTrans" cxnId="{761796B0-DEC1-4E66-A067-875FA794457A}">
      <dgm:prSet/>
      <dgm:spPr/>
      <dgm:t>
        <a:bodyPr/>
        <a:lstStyle/>
        <a:p>
          <a:endParaRPr lang="en-US"/>
        </a:p>
      </dgm:t>
    </dgm:pt>
    <dgm:pt modelId="{A201105C-E33B-4CBC-833F-C8404BE46939}" type="sibTrans" cxnId="{761796B0-DEC1-4E66-A067-875FA794457A}">
      <dgm:prSet/>
      <dgm:spPr/>
      <dgm:t>
        <a:bodyPr/>
        <a:lstStyle/>
        <a:p>
          <a:endParaRPr lang="en-US"/>
        </a:p>
      </dgm:t>
    </dgm:pt>
    <dgm:pt modelId="{BF05678F-4B08-4397-BD8C-EC6A5E8E23DA}">
      <dgm:prSet/>
      <dgm:spPr/>
      <dgm:t>
        <a:bodyPr/>
        <a:lstStyle/>
        <a:p>
          <a:r>
            <a:rPr lang="en-US"/>
            <a:t>Literature Review</a:t>
          </a:r>
        </a:p>
      </dgm:t>
    </dgm:pt>
    <dgm:pt modelId="{576A7196-F5D6-4B2C-BD01-E3A415F703DB}" type="parTrans" cxnId="{DCB399BD-D24A-48CA-AE5A-4B61C3C008FB}">
      <dgm:prSet/>
      <dgm:spPr/>
      <dgm:t>
        <a:bodyPr/>
        <a:lstStyle/>
        <a:p>
          <a:endParaRPr lang="en-US"/>
        </a:p>
      </dgm:t>
    </dgm:pt>
    <dgm:pt modelId="{873A9806-A9F5-4583-97EF-564B5CB69354}" type="sibTrans" cxnId="{DCB399BD-D24A-48CA-AE5A-4B61C3C008FB}">
      <dgm:prSet/>
      <dgm:spPr/>
      <dgm:t>
        <a:bodyPr/>
        <a:lstStyle/>
        <a:p>
          <a:endParaRPr lang="en-US"/>
        </a:p>
      </dgm:t>
    </dgm:pt>
    <dgm:pt modelId="{2A1EA632-6E8D-44DC-87C3-3D8E4643B100}">
      <dgm:prSet/>
      <dgm:spPr/>
      <dgm:t>
        <a:bodyPr/>
        <a:lstStyle/>
        <a:p>
          <a:r>
            <a:rPr lang="en-US"/>
            <a:t>Methodology</a:t>
          </a:r>
        </a:p>
      </dgm:t>
    </dgm:pt>
    <dgm:pt modelId="{B64A15B6-AFD4-460E-A418-D3C74D3F4506}" type="parTrans" cxnId="{5C15D9DF-FCBE-4383-92DA-225EACDCC9E6}">
      <dgm:prSet/>
      <dgm:spPr/>
      <dgm:t>
        <a:bodyPr/>
        <a:lstStyle/>
        <a:p>
          <a:endParaRPr lang="en-US"/>
        </a:p>
      </dgm:t>
    </dgm:pt>
    <dgm:pt modelId="{261B0C80-9DCC-42AC-84A9-4258A5362D90}" type="sibTrans" cxnId="{5C15D9DF-FCBE-4383-92DA-225EACDCC9E6}">
      <dgm:prSet/>
      <dgm:spPr/>
      <dgm:t>
        <a:bodyPr/>
        <a:lstStyle/>
        <a:p>
          <a:endParaRPr lang="en-US"/>
        </a:p>
      </dgm:t>
    </dgm:pt>
    <dgm:pt modelId="{A3F2B391-47CA-47A4-8435-BB8038E21C75}">
      <dgm:prSet/>
      <dgm:spPr/>
      <dgm:t>
        <a:bodyPr/>
        <a:lstStyle/>
        <a:p>
          <a:r>
            <a:rPr lang="en-US"/>
            <a:t>Findings</a:t>
          </a:r>
        </a:p>
      </dgm:t>
    </dgm:pt>
    <dgm:pt modelId="{1AD70A6D-3697-4AFF-BB57-EBF076CB8F2C}" type="parTrans" cxnId="{2E886812-F018-4FF5-B6F7-7C1F23757841}">
      <dgm:prSet/>
      <dgm:spPr/>
      <dgm:t>
        <a:bodyPr/>
        <a:lstStyle/>
        <a:p>
          <a:endParaRPr lang="en-US"/>
        </a:p>
      </dgm:t>
    </dgm:pt>
    <dgm:pt modelId="{42A808A4-2727-4E84-9D51-26938848985D}" type="sibTrans" cxnId="{2E886812-F018-4FF5-B6F7-7C1F23757841}">
      <dgm:prSet/>
      <dgm:spPr/>
      <dgm:t>
        <a:bodyPr/>
        <a:lstStyle/>
        <a:p>
          <a:endParaRPr lang="en-US"/>
        </a:p>
      </dgm:t>
    </dgm:pt>
    <dgm:pt modelId="{6638E06C-3B1F-43F8-A080-D92AD33BE078}">
      <dgm:prSet/>
      <dgm:spPr/>
      <dgm:t>
        <a:bodyPr/>
        <a:lstStyle/>
        <a:p>
          <a:r>
            <a:rPr lang="en-US"/>
            <a:t>Discussion</a:t>
          </a:r>
        </a:p>
      </dgm:t>
    </dgm:pt>
    <dgm:pt modelId="{DF441B84-26C2-4CDE-8142-F094CD63D7EC}" type="parTrans" cxnId="{6700686B-FE5C-4FF5-98B7-92821F836447}">
      <dgm:prSet/>
      <dgm:spPr/>
      <dgm:t>
        <a:bodyPr/>
        <a:lstStyle/>
        <a:p>
          <a:endParaRPr lang="en-US"/>
        </a:p>
      </dgm:t>
    </dgm:pt>
    <dgm:pt modelId="{22F3DEF8-833A-44FC-B69E-67B96E79DFCE}" type="sibTrans" cxnId="{6700686B-FE5C-4FF5-98B7-92821F836447}">
      <dgm:prSet/>
      <dgm:spPr/>
      <dgm:t>
        <a:bodyPr/>
        <a:lstStyle/>
        <a:p>
          <a:endParaRPr lang="en-US"/>
        </a:p>
      </dgm:t>
    </dgm:pt>
    <dgm:pt modelId="{3FD0DFEE-5973-4C5E-BEB9-E73BED60C13B}">
      <dgm:prSet/>
      <dgm:spPr/>
      <dgm:t>
        <a:bodyPr/>
        <a:lstStyle/>
        <a:p>
          <a:r>
            <a:rPr lang="en-US"/>
            <a:t>Conclusion</a:t>
          </a:r>
        </a:p>
      </dgm:t>
    </dgm:pt>
    <dgm:pt modelId="{04837085-A603-430B-B809-FA1AC1A5E57B}" type="parTrans" cxnId="{1CDD1764-F280-4149-AF8F-A175C445BB91}">
      <dgm:prSet/>
      <dgm:spPr/>
      <dgm:t>
        <a:bodyPr/>
        <a:lstStyle/>
        <a:p>
          <a:endParaRPr lang="en-US"/>
        </a:p>
      </dgm:t>
    </dgm:pt>
    <dgm:pt modelId="{41A2E752-42A9-4BB8-83CB-9135A2B56E16}" type="sibTrans" cxnId="{1CDD1764-F280-4149-AF8F-A175C445BB91}">
      <dgm:prSet/>
      <dgm:spPr/>
      <dgm:t>
        <a:bodyPr/>
        <a:lstStyle/>
        <a:p>
          <a:endParaRPr lang="en-US"/>
        </a:p>
      </dgm:t>
    </dgm:pt>
    <dgm:pt modelId="{A720F603-A745-4833-B6BB-0C1FF292C29A}" type="pres">
      <dgm:prSet presAssocID="{91566648-0F09-4A7E-8D39-C8DB0BE4E3D9}" presName="linear" presStyleCnt="0">
        <dgm:presLayoutVars>
          <dgm:animLvl val="lvl"/>
          <dgm:resizeHandles val="exact"/>
        </dgm:presLayoutVars>
      </dgm:prSet>
      <dgm:spPr/>
    </dgm:pt>
    <dgm:pt modelId="{5BE103B1-91A6-42A4-AE69-F25C94191067}" type="pres">
      <dgm:prSet presAssocID="{E75E67D2-5446-4727-9D89-7AB253EF4183}" presName="parentText" presStyleLbl="node1" presStyleIdx="0" presStyleCnt="6">
        <dgm:presLayoutVars>
          <dgm:chMax val="0"/>
          <dgm:bulletEnabled val="1"/>
        </dgm:presLayoutVars>
      </dgm:prSet>
      <dgm:spPr/>
    </dgm:pt>
    <dgm:pt modelId="{A7823F0B-FE42-4673-965B-155D1EF151D0}" type="pres">
      <dgm:prSet presAssocID="{A201105C-E33B-4CBC-833F-C8404BE46939}" presName="spacer" presStyleCnt="0"/>
      <dgm:spPr/>
    </dgm:pt>
    <dgm:pt modelId="{0042C112-03BD-4EB5-A5D9-67F8936E1D13}" type="pres">
      <dgm:prSet presAssocID="{BF05678F-4B08-4397-BD8C-EC6A5E8E23DA}" presName="parentText" presStyleLbl="node1" presStyleIdx="1" presStyleCnt="6">
        <dgm:presLayoutVars>
          <dgm:chMax val="0"/>
          <dgm:bulletEnabled val="1"/>
        </dgm:presLayoutVars>
      </dgm:prSet>
      <dgm:spPr/>
    </dgm:pt>
    <dgm:pt modelId="{96DE8004-3EE3-4568-9A70-E8585334ACA3}" type="pres">
      <dgm:prSet presAssocID="{873A9806-A9F5-4583-97EF-564B5CB69354}" presName="spacer" presStyleCnt="0"/>
      <dgm:spPr/>
    </dgm:pt>
    <dgm:pt modelId="{638AEF18-5EA6-434C-A9C5-D51982F1CBB8}" type="pres">
      <dgm:prSet presAssocID="{2A1EA632-6E8D-44DC-87C3-3D8E4643B100}" presName="parentText" presStyleLbl="node1" presStyleIdx="2" presStyleCnt="6">
        <dgm:presLayoutVars>
          <dgm:chMax val="0"/>
          <dgm:bulletEnabled val="1"/>
        </dgm:presLayoutVars>
      </dgm:prSet>
      <dgm:spPr/>
    </dgm:pt>
    <dgm:pt modelId="{C4BE58B1-410D-45DF-A14C-86E9766003C2}" type="pres">
      <dgm:prSet presAssocID="{261B0C80-9DCC-42AC-84A9-4258A5362D90}" presName="spacer" presStyleCnt="0"/>
      <dgm:spPr/>
    </dgm:pt>
    <dgm:pt modelId="{8E78E922-A88A-47B8-AAFC-C2248F83F33F}" type="pres">
      <dgm:prSet presAssocID="{A3F2B391-47CA-47A4-8435-BB8038E21C75}" presName="parentText" presStyleLbl="node1" presStyleIdx="3" presStyleCnt="6">
        <dgm:presLayoutVars>
          <dgm:chMax val="0"/>
          <dgm:bulletEnabled val="1"/>
        </dgm:presLayoutVars>
      </dgm:prSet>
      <dgm:spPr/>
    </dgm:pt>
    <dgm:pt modelId="{F1C1556C-DD07-42DD-BA6B-0E38E1C2B439}" type="pres">
      <dgm:prSet presAssocID="{42A808A4-2727-4E84-9D51-26938848985D}" presName="spacer" presStyleCnt="0"/>
      <dgm:spPr/>
    </dgm:pt>
    <dgm:pt modelId="{DE3895F4-1F88-4CF3-A004-C1570B7EFC68}" type="pres">
      <dgm:prSet presAssocID="{6638E06C-3B1F-43F8-A080-D92AD33BE078}" presName="parentText" presStyleLbl="node1" presStyleIdx="4" presStyleCnt="6">
        <dgm:presLayoutVars>
          <dgm:chMax val="0"/>
          <dgm:bulletEnabled val="1"/>
        </dgm:presLayoutVars>
      </dgm:prSet>
      <dgm:spPr/>
    </dgm:pt>
    <dgm:pt modelId="{D81A7823-4B26-4EE8-9C7B-966366739EC6}" type="pres">
      <dgm:prSet presAssocID="{22F3DEF8-833A-44FC-B69E-67B96E79DFCE}" presName="spacer" presStyleCnt="0"/>
      <dgm:spPr/>
    </dgm:pt>
    <dgm:pt modelId="{37FE6D33-167C-486B-BBF6-45FDF2ED2BFB}" type="pres">
      <dgm:prSet presAssocID="{3FD0DFEE-5973-4C5E-BEB9-E73BED60C13B}" presName="parentText" presStyleLbl="node1" presStyleIdx="5" presStyleCnt="6">
        <dgm:presLayoutVars>
          <dgm:chMax val="0"/>
          <dgm:bulletEnabled val="1"/>
        </dgm:presLayoutVars>
      </dgm:prSet>
      <dgm:spPr/>
    </dgm:pt>
  </dgm:ptLst>
  <dgm:cxnLst>
    <dgm:cxn modelId="{7CC6B609-AD81-47D9-9A2D-5169598E52B9}" type="presOf" srcId="{A3F2B391-47CA-47A4-8435-BB8038E21C75}" destId="{8E78E922-A88A-47B8-AAFC-C2248F83F33F}" srcOrd="0" destOrd="0" presId="urn:microsoft.com/office/officeart/2005/8/layout/vList2"/>
    <dgm:cxn modelId="{5EECAE10-A0C8-4C83-99A7-3164D53FE03C}" type="presOf" srcId="{6638E06C-3B1F-43F8-A080-D92AD33BE078}" destId="{DE3895F4-1F88-4CF3-A004-C1570B7EFC68}" srcOrd="0" destOrd="0" presId="urn:microsoft.com/office/officeart/2005/8/layout/vList2"/>
    <dgm:cxn modelId="{2E886812-F018-4FF5-B6F7-7C1F23757841}" srcId="{91566648-0F09-4A7E-8D39-C8DB0BE4E3D9}" destId="{A3F2B391-47CA-47A4-8435-BB8038E21C75}" srcOrd="3" destOrd="0" parTransId="{1AD70A6D-3697-4AFF-BB57-EBF076CB8F2C}" sibTransId="{42A808A4-2727-4E84-9D51-26938848985D}"/>
    <dgm:cxn modelId="{69A93F2D-EF89-4AEE-BF28-C804A622C5FF}" type="presOf" srcId="{3FD0DFEE-5973-4C5E-BEB9-E73BED60C13B}" destId="{37FE6D33-167C-486B-BBF6-45FDF2ED2BFB}" srcOrd="0" destOrd="0" presId="urn:microsoft.com/office/officeart/2005/8/layout/vList2"/>
    <dgm:cxn modelId="{0D9A4739-4D37-4BA9-87FE-34B2C2848C24}" type="presOf" srcId="{E75E67D2-5446-4727-9D89-7AB253EF4183}" destId="{5BE103B1-91A6-42A4-AE69-F25C94191067}" srcOrd="0" destOrd="0" presId="urn:microsoft.com/office/officeart/2005/8/layout/vList2"/>
    <dgm:cxn modelId="{8F84CF3D-A58A-4276-8AE9-EFCCFCC9EB00}" type="presOf" srcId="{91566648-0F09-4A7E-8D39-C8DB0BE4E3D9}" destId="{A720F603-A745-4833-B6BB-0C1FF292C29A}" srcOrd="0" destOrd="0" presId="urn:microsoft.com/office/officeart/2005/8/layout/vList2"/>
    <dgm:cxn modelId="{1CDD1764-F280-4149-AF8F-A175C445BB91}" srcId="{91566648-0F09-4A7E-8D39-C8DB0BE4E3D9}" destId="{3FD0DFEE-5973-4C5E-BEB9-E73BED60C13B}" srcOrd="5" destOrd="0" parTransId="{04837085-A603-430B-B809-FA1AC1A5E57B}" sibTransId="{41A2E752-42A9-4BB8-83CB-9135A2B56E16}"/>
    <dgm:cxn modelId="{6700686B-FE5C-4FF5-98B7-92821F836447}" srcId="{91566648-0F09-4A7E-8D39-C8DB0BE4E3D9}" destId="{6638E06C-3B1F-43F8-A080-D92AD33BE078}" srcOrd="4" destOrd="0" parTransId="{DF441B84-26C2-4CDE-8142-F094CD63D7EC}" sibTransId="{22F3DEF8-833A-44FC-B69E-67B96E79DFCE}"/>
    <dgm:cxn modelId="{7727336F-9E15-4027-A7AA-12EC69E28995}" type="presOf" srcId="{2A1EA632-6E8D-44DC-87C3-3D8E4643B100}" destId="{638AEF18-5EA6-434C-A9C5-D51982F1CBB8}" srcOrd="0" destOrd="0" presId="urn:microsoft.com/office/officeart/2005/8/layout/vList2"/>
    <dgm:cxn modelId="{761796B0-DEC1-4E66-A067-875FA794457A}" srcId="{91566648-0F09-4A7E-8D39-C8DB0BE4E3D9}" destId="{E75E67D2-5446-4727-9D89-7AB253EF4183}" srcOrd="0" destOrd="0" parTransId="{36DAC986-E598-438C-9737-601D87F29C46}" sibTransId="{A201105C-E33B-4CBC-833F-C8404BE46939}"/>
    <dgm:cxn modelId="{DCB399BD-D24A-48CA-AE5A-4B61C3C008FB}" srcId="{91566648-0F09-4A7E-8D39-C8DB0BE4E3D9}" destId="{BF05678F-4B08-4397-BD8C-EC6A5E8E23DA}" srcOrd="1" destOrd="0" parTransId="{576A7196-F5D6-4B2C-BD01-E3A415F703DB}" sibTransId="{873A9806-A9F5-4583-97EF-564B5CB69354}"/>
    <dgm:cxn modelId="{7CEDEEDD-A3E8-4E01-9399-BF0295B328D0}" type="presOf" srcId="{BF05678F-4B08-4397-BD8C-EC6A5E8E23DA}" destId="{0042C112-03BD-4EB5-A5D9-67F8936E1D13}" srcOrd="0" destOrd="0" presId="urn:microsoft.com/office/officeart/2005/8/layout/vList2"/>
    <dgm:cxn modelId="{5C15D9DF-FCBE-4383-92DA-225EACDCC9E6}" srcId="{91566648-0F09-4A7E-8D39-C8DB0BE4E3D9}" destId="{2A1EA632-6E8D-44DC-87C3-3D8E4643B100}" srcOrd="2" destOrd="0" parTransId="{B64A15B6-AFD4-460E-A418-D3C74D3F4506}" sibTransId="{261B0C80-9DCC-42AC-84A9-4258A5362D90}"/>
    <dgm:cxn modelId="{7F3A1AC6-09B8-48F7-9AAC-EF5BC3FAC7A9}" type="presParOf" srcId="{A720F603-A745-4833-B6BB-0C1FF292C29A}" destId="{5BE103B1-91A6-42A4-AE69-F25C94191067}" srcOrd="0" destOrd="0" presId="urn:microsoft.com/office/officeart/2005/8/layout/vList2"/>
    <dgm:cxn modelId="{FA7B111C-F931-4B72-B084-055AB71CE4D0}" type="presParOf" srcId="{A720F603-A745-4833-B6BB-0C1FF292C29A}" destId="{A7823F0B-FE42-4673-965B-155D1EF151D0}" srcOrd="1" destOrd="0" presId="urn:microsoft.com/office/officeart/2005/8/layout/vList2"/>
    <dgm:cxn modelId="{6800A60A-DC8D-4CB8-A3C9-260D7F1FE667}" type="presParOf" srcId="{A720F603-A745-4833-B6BB-0C1FF292C29A}" destId="{0042C112-03BD-4EB5-A5D9-67F8936E1D13}" srcOrd="2" destOrd="0" presId="urn:microsoft.com/office/officeart/2005/8/layout/vList2"/>
    <dgm:cxn modelId="{C4C18683-7231-475A-AE58-71F2E411AA4E}" type="presParOf" srcId="{A720F603-A745-4833-B6BB-0C1FF292C29A}" destId="{96DE8004-3EE3-4568-9A70-E8585334ACA3}" srcOrd="3" destOrd="0" presId="urn:microsoft.com/office/officeart/2005/8/layout/vList2"/>
    <dgm:cxn modelId="{A249299A-DF85-4BD4-B4F0-CB264961FC72}" type="presParOf" srcId="{A720F603-A745-4833-B6BB-0C1FF292C29A}" destId="{638AEF18-5EA6-434C-A9C5-D51982F1CBB8}" srcOrd="4" destOrd="0" presId="urn:microsoft.com/office/officeart/2005/8/layout/vList2"/>
    <dgm:cxn modelId="{8920D883-FC5F-4C67-862B-52A766916365}" type="presParOf" srcId="{A720F603-A745-4833-B6BB-0C1FF292C29A}" destId="{C4BE58B1-410D-45DF-A14C-86E9766003C2}" srcOrd="5" destOrd="0" presId="urn:microsoft.com/office/officeart/2005/8/layout/vList2"/>
    <dgm:cxn modelId="{3014BD68-1556-4AFC-A3ED-87018D96D0A7}" type="presParOf" srcId="{A720F603-A745-4833-B6BB-0C1FF292C29A}" destId="{8E78E922-A88A-47B8-AAFC-C2248F83F33F}" srcOrd="6" destOrd="0" presId="urn:microsoft.com/office/officeart/2005/8/layout/vList2"/>
    <dgm:cxn modelId="{D2BCCF70-C3F1-45AF-B05E-41CA85114965}" type="presParOf" srcId="{A720F603-A745-4833-B6BB-0C1FF292C29A}" destId="{F1C1556C-DD07-42DD-BA6B-0E38E1C2B439}" srcOrd="7" destOrd="0" presId="urn:microsoft.com/office/officeart/2005/8/layout/vList2"/>
    <dgm:cxn modelId="{A7887623-4C22-47D4-97E4-C83A73CD303F}" type="presParOf" srcId="{A720F603-A745-4833-B6BB-0C1FF292C29A}" destId="{DE3895F4-1F88-4CF3-A004-C1570B7EFC68}" srcOrd="8" destOrd="0" presId="urn:microsoft.com/office/officeart/2005/8/layout/vList2"/>
    <dgm:cxn modelId="{C4B59F2E-BD7E-4EF9-9ACC-7BC2076945FD}" type="presParOf" srcId="{A720F603-A745-4833-B6BB-0C1FF292C29A}" destId="{D81A7823-4B26-4EE8-9C7B-966366739EC6}" srcOrd="9" destOrd="0" presId="urn:microsoft.com/office/officeart/2005/8/layout/vList2"/>
    <dgm:cxn modelId="{A6365AFA-0ECB-41C5-A06F-CE199515516E}" type="presParOf" srcId="{A720F603-A745-4833-B6BB-0C1FF292C29A}" destId="{37FE6D33-167C-486B-BBF6-45FDF2ED2BFB}"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3387EA-4EE5-4315-8018-9F3DCA644128}"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6D027E2A-BE36-4B18-A055-3384B198F1C4}">
      <dgm:prSet/>
      <dgm:spPr/>
      <dgm:t>
        <a:bodyPr/>
        <a:lstStyle/>
        <a:p>
          <a:r>
            <a:rPr lang="en-US" dirty="0"/>
            <a:t>1.</a:t>
          </a:r>
          <a:r>
            <a:rPr lang="en-US" i="1" dirty="0"/>
            <a:t> To what extent can artificial intelligence support lecturers and students in the Business English major?</a:t>
          </a:r>
          <a:r>
            <a:rPr lang="en-US" dirty="0"/>
            <a:t> </a:t>
          </a:r>
        </a:p>
      </dgm:t>
    </dgm:pt>
    <dgm:pt modelId="{E7E49398-03AE-4306-9413-A8F529EC49DB}" type="parTrans" cxnId="{CCB6399D-58F7-4BDF-B855-FD8329E6EDD8}">
      <dgm:prSet/>
      <dgm:spPr/>
      <dgm:t>
        <a:bodyPr/>
        <a:lstStyle/>
        <a:p>
          <a:endParaRPr lang="en-US"/>
        </a:p>
      </dgm:t>
    </dgm:pt>
    <dgm:pt modelId="{74415E1A-AEE9-4A32-A6A6-44AC7BF33E87}" type="sibTrans" cxnId="{CCB6399D-58F7-4BDF-B855-FD8329E6EDD8}">
      <dgm:prSet/>
      <dgm:spPr/>
      <dgm:t>
        <a:bodyPr/>
        <a:lstStyle/>
        <a:p>
          <a:endParaRPr lang="en-US"/>
        </a:p>
      </dgm:t>
    </dgm:pt>
    <dgm:pt modelId="{6FD1412C-03A2-4B57-B0EE-031A95592F45}">
      <dgm:prSet/>
      <dgm:spPr/>
      <dgm:t>
        <a:bodyPr/>
        <a:lstStyle/>
        <a:p>
          <a:r>
            <a:rPr lang="en-US" dirty="0"/>
            <a:t>2. </a:t>
          </a:r>
          <a:r>
            <a:rPr lang="en-US" i="1" dirty="0"/>
            <a:t>How useful and effective is the application of artificial intelligence in teaching and learning the Customer Service course?</a:t>
          </a:r>
          <a:endParaRPr lang="en-US" dirty="0"/>
        </a:p>
      </dgm:t>
    </dgm:pt>
    <dgm:pt modelId="{3C8EF9A9-2027-40D8-9995-62AC8A6A3C56}" type="parTrans" cxnId="{5F6F66E5-D7ED-4DAC-800D-4AFC61D586DD}">
      <dgm:prSet/>
      <dgm:spPr/>
      <dgm:t>
        <a:bodyPr/>
        <a:lstStyle/>
        <a:p>
          <a:endParaRPr lang="en-US"/>
        </a:p>
      </dgm:t>
    </dgm:pt>
    <dgm:pt modelId="{C579A9D1-F540-459F-94A8-F9CF1AE7D4D1}" type="sibTrans" cxnId="{5F6F66E5-D7ED-4DAC-800D-4AFC61D586DD}">
      <dgm:prSet/>
      <dgm:spPr/>
      <dgm:t>
        <a:bodyPr/>
        <a:lstStyle/>
        <a:p>
          <a:endParaRPr lang="en-US"/>
        </a:p>
      </dgm:t>
    </dgm:pt>
    <dgm:pt modelId="{271EFF29-4439-4497-915E-7B7D94A9201F}" type="pres">
      <dgm:prSet presAssocID="{D23387EA-4EE5-4315-8018-9F3DCA644128}" presName="diagram" presStyleCnt="0">
        <dgm:presLayoutVars>
          <dgm:dir/>
          <dgm:resizeHandles val="exact"/>
        </dgm:presLayoutVars>
      </dgm:prSet>
      <dgm:spPr/>
    </dgm:pt>
    <dgm:pt modelId="{9E1B2B4D-670E-4C85-854A-E582B7E53F20}" type="pres">
      <dgm:prSet presAssocID="{6D027E2A-BE36-4B18-A055-3384B198F1C4}" presName="node" presStyleLbl="node1" presStyleIdx="0" presStyleCnt="2">
        <dgm:presLayoutVars>
          <dgm:bulletEnabled val="1"/>
        </dgm:presLayoutVars>
      </dgm:prSet>
      <dgm:spPr/>
    </dgm:pt>
    <dgm:pt modelId="{DDF9C82F-1D74-4F6C-BDBB-B4A2292AE1BF}" type="pres">
      <dgm:prSet presAssocID="{74415E1A-AEE9-4A32-A6A6-44AC7BF33E87}" presName="sibTrans" presStyleCnt="0"/>
      <dgm:spPr/>
    </dgm:pt>
    <dgm:pt modelId="{DDDAB81C-BFE3-4722-BADD-01101EDB3BE2}" type="pres">
      <dgm:prSet presAssocID="{6FD1412C-03A2-4B57-B0EE-031A95592F45}" presName="node" presStyleLbl="node1" presStyleIdx="1" presStyleCnt="2">
        <dgm:presLayoutVars>
          <dgm:bulletEnabled val="1"/>
        </dgm:presLayoutVars>
      </dgm:prSet>
      <dgm:spPr/>
    </dgm:pt>
  </dgm:ptLst>
  <dgm:cxnLst>
    <dgm:cxn modelId="{41E4F32D-05F1-4FE2-A0C7-CD76CB801C21}" type="presOf" srcId="{D23387EA-4EE5-4315-8018-9F3DCA644128}" destId="{271EFF29-4439-4497-915E-7B7D94A9201F}" srcOrd="0" destOrd="0" presId="urn:microsoft.com/office/officeart/2005/8/layout/default"/>
    <dgm:cxn modelId="{A0FDA47D-AF0A-4CE3-B766-40C3FC674387}" type="presOf" srcId="{6D027E2A-BE36-4B18-A055-3384B198F1C4}" destId="{9E1B2B4D-670E-4C85-854A-E582B7E53F20}" srcOrd="0" destOrd="0" presId="urn:microsoft.com/office/officeart/2005/8/layout/default"/>
    <dgm:cxn modelId="{CCB6399D-58F7-4BDF-B855-FD8329E6EDD8}" srcId="{D23387EA-4EE5-4315-8018-9F3DCA644128}" destId="{6D027E2A-BE36-4B18-A055-3384B198F1C4}" srcOrd="0" destOrd="0" parTransId="{E7E49398-03AE-4306-9413-A8F529EC49DB}" sibTransId="{74415E1A-AEE9-4A32-A6A6-44AC7BF33E87}"/>
    <dgm:cxn modelId="{0C2F24A3-B880-4281-9C83-AF11DF88E4F2}" type="presOf" srcId="{6FD1412C-03A2-4B57-B0EE-031A95592F45}" destId="{DDDAB81C-BFE3-4722-BADD-01101EDB3BE2}" srcOrd="0" destOrd="0" presId="urn:microsoft.com/office/officeart/2005/8/layout/default"/>
    <dgm:cxn modelId="{5F6F66E5-D7ED-4DAC-800D-4AFC61D586DD}" srcId="{D23387EA-4EE5-4315-8018-9F3DCA644128}" destId="{6FD1412C-03A2-4B57-B0EE-031A95592F45}" srcOrd="1" destOrd="0" parTransId="{3C8EF9A9-2027-40D8-9995-62AC8A6A3C56}" sibTransId="{C579A9D1-F540-459F-94A8-F9CF1AE7D4D1}"/>
    <dgm:cxn modelId="{D5EC55D7-ACBD-4B31-B183-2C51E4196132}" type="presParOf" srcId="{271EFF29-4439-4497-915E-7B7D94A9201F}" destId="{9E1B2B4D-670E-4C85-854A-E582B7E53F20}" srcOrd="0" destOrd="0" presId="urn:microsoft.com/office/officeart/2005/8/layout/default"/>
    <dgm:cxn modelId="{A34AAAC3-1FF6-4B88-B1DC-A5552324F5D1}" type="presParOf" srcId="{271EFF29-4439-4497-915E-7B7D94A9201F}" destId="{DDF9C82F-1D74-4F6C-BDBB-B4A2292AE1BF}" srcOrd="1" destOrd="0" presId="urn:microsoft.com/office/officeart/2005/8/layout/default"/>
    <dgm:cxn modelId="{AE5C6BB1-9C19-4060-A9C5-DD28493DBEBB}" type="presParOf" srcId="{271EFF29-4439-4497-915E-7B7D94A9201F}" destId="{DDDAB81C-BFE3-4722-BADD-01101EDB3BE2}"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0D4356-BAA5-4E3B-AD9F-417746BDB91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89FE6E4-F9F3-4689-854F-E757EB3968D1}">
      <dgm:prSet/>
      <dgm:spPr/>
      <dgm:t>
        <a:bodyPr/>
        <a:lstStyle/>
        <a:p>
          <a:pPr>
            <a:lnSpc>
              <a:spcPct val="100000"/>
            </a:lnSpc>
          </a:pPr>
          <a:r>
            <a:rPr lang="en-US" b="1" dirty="0"/>
            <a:t>1. Mixed-methods (qualitative + quantitative)</a:t>
          </a:r>
        </a:p>
      </dgm:t>
    </dgm:pt>
    <dgm:pt modelId="{61660B59-311C-48A4-B417-A688A90FB3CD}" type="parTrans" cxnId="{83021538-FFDF-4BEA-BD92-CB057F889EFF}">
      <dgm:prSet/>
      <dgm:spPr/>
      <dgm:t>
        <a:bodyPr/>
        <a:lstStyle/>
        <a:p>
          <a:endParaRPr lang="en-US"/>
        </a:p>
      </dgm:t>
    </dgm:pt>
    <dgm:pt modelId="{0F891837-2665-4918-9AE7-08A86EDA97C3}" type="sibTrans" cxnId="{83021538-FFDF-4BEA-BD92-CB057F889EFF}">
      <dgm:prSet/>
      <dgm:spPr/>
      <dgm:t>
        <a:bodyPr/>
        <a:lstStyle/>
        <a:p>
          <a:endParaRPr lang="en-US"/>
        </a:p>
      </dgm:t>
    </dgm:pt>
    <dgm:pt modelId="{B0416C37-66FB-40A5-87F4-FF3698909C8D}">
      <dgm:prSet/>
      <dgm:spPr/>
      <dgm:t>
        <a:bodyPr/>
        <a:lstStyle/>
        <a:p>
          <a:pPr>
            <a:lnSpc>
              <a:spcPct val="100000"/>
            </a:lnSpc>
          </a:pPr>
          <a:r>
            <a:rPr lang="en-US" b="1" dirty="0"/>
            <a:t>2. Participants: 420 students in 6 Customer Service classes</a:t>
          </a:r>
        </a:p>
      </dgm:t>
    </dgm:pt>
    <dgm:pt modelId="{ACF9FBAB-9DC9-48A5-9325-E680AFDB9ADD}" type="parTrans" cxnId="{FAF2BB3A-C9DA-491D-A91A-589C1C1DB16B}">
      <dgm:prSet/>
      <dgm:spPr/>
      <dgm:t>
        <a:bodyPr/>
        <a:lstStyle/>
        <a:p>
          <a:endParaRPr lang="en-US"/>
        </a:p>
      </dgm:t>
    </dgm:pt>
    <dgm:pt modelId="{637A34D9-A1BE-4F2F-BD75-1E59B67646ED}" type="sibTrans" cxnId="{FAF2BB3A-C9DA-491D-A91A-589C1C1DB16B}">
      <dgm:prSet/>
      <dgm:spPr/>
      <dgm:t>
        <a:bodyPr/>
        <a:lstStyle/>
        <a:p>
          <a:endParaRPr lang="en-US"/>
        </a:p>
      </dgm:t>
    </dgm:pt>
    <dgm:pt modelId="{6E587109-7984-43B4-A415-7CCC32C4683F}">
      <dgm:prSet/>
      <dgm:spPr/>
      <dgm:t>
        <a:bodyPr/>
        <a:lstStyle/>
        <a:p>
          <a:pPr>
            <a:lnSpc>
              <a:spcPct val="100000"/>
            </a:lnSpc>
          </a:pPr>
          <a:r>
            <a:rPr lang="en-US" b="1" dirty="0"/>
            <a:t>3. Instruments:</a:t>
          </a:r>
        </a:p>
      </dgm:t>
    </dgm:pt>
    <dgm:pt modelId="{9EDD13BB-26BE-49CE-AD08-13F6BB578691}" type="parTrans" cxnId="{E2437F65-B7ED-444F-9BBE-D57B5E7D7162}">
      <dgm:prSet/>
      <dgm:spPr/>
      <dgm:t>
        <a:bodyPr/>
        <a:lstStyle/>
        <a:p>
          <a:endParaRPr lang="en-US"/>
        </a:p>
      </dgm:t>
    </dgm:pt>
    <dgm:pt modelId="{31105F62-9498-493E-A914-7D64A51ECA66}" type="sibTrans" cxnId="{E2437F65-B7ED-444F-9BBE-D57B5E7D7162}">
      <dgm:prSet/>
      <dgm:spPr/>
      <dgm:t>
        <a:bodyPr/>
        <a:lstStyle/>
        <a:p>
          <a:endParaRPr lang="en-US"/>
        </a:p>
      </dgm:t>
    </dgm:pt>
    <dgm:pt modelId="{5AC53909-0D5C-4539-9DBA-BD81E4D4922B}">
      <dgm:prSet/>
      <dgm:spPr/>
      <dgm:t>
        <a:bodyPr/>
        <a:lstStyle/>
        <a:p>
          <a:pPr>
            <a:lnSpc>
              <a:spcPct val="100000"/>
            </a:lnSpc>
          </a:pPr>
          <a:r>
            <a:rPr lang="en-US"/>
            <a:t>• Observations (12 sessions)</a:t>
          </a:r>
        </a:p>
      </dgm:t>
    </dgm:pt>
    <dgm:pt modelId="{BD81BAB7-7F99-4582-B437-2C8746F2652C}" type="parTrans" cxnId="{6024E6D7-B864-4320-96EA-BDDE996579B2}">
      <dgm:prSet/>
      <dgm:spPr/>
      <dgm:t>
        <a:bodyPr/>
        <a:lstStyle/>
        <a:p>
          <a:endParaRPr lang="en-US"/>
        </a:p>
      </dgm:t>
    </dgm:pt>
    <dgm:pt modelId="{50C0B71E-7B28-4BAF-94ED-9DB69FC50DF8}" type="sibTrans" cxnId="{6024E6D7-B864-4320-96EA-BDDE996579B2}">
      <dgm:prSet/>
      <dgm:spPr/>
      <dgm:t>
        <a:bodyPr/>
        <a:lstStyle/>
        <a:p>
          <a:endParaRPr lang="en-US"/>
        </a:p>
      </dgm:t>
    </dgm:pt>
    <dgm:pt modelId="{CA782F45-9D63-4C6A-99D1-6457728C2881}">
      <dgm:prSet/>
      <dgm:spPr/>
      <dgm:t>
        <a:bodyPr/>
        <a:lstStyle/>
        <a:p>
          <a:pPr>
            <a:lnSpc>
              <a:spcPct val="100000"/>
            </a:lnSpc>
          </a:pPr>
          <a:r>
            <a:rPr lang="en-US"/>
            <a:t>• Interviews (10 students)</a:t>
          </a:r>
        </a:p>
      </dgm:t>
    </dgm:pt>
    <dgm:pt modelId="{5906B42D-18B6-492E-970E-876F19372227}" type="parTrans" cxnId="{83AD497C-D2E0-4A8C-BADD-D6EFEECE64E2}">
      <dgm:prSet/>
      <dgm:spPr/>
      <dgm:t>
        <a:bodyPr/>
        <a:lstStyle/>
        <a:p>
          <a:endParaRPr lang="en-US"/>
        </a:p>
      </dgm:t>
    </dgm:pt>
    <dgm:pt modelId="{C8656C33-589F-4EB5-846A-8BAF195DDAA7}" type="sibTrans" cxnId="{83AD497C-D2E0-4A8C-BADD-D6EFEECE64E2}">
      <dgm:prSet/>
      <dgm:spPr/>
      <dgm:t>
        <a:bodyPr/>
        <a:lstStyle/>
        <a:p>
          <a:endParaRPr lang="en-US"/>
        </a:p>
      </dgm:t>
    </dgm:pt>
    <dgm:pt modelId="{2E49C162-70AB-492A-9F72-65D9BEF8CC4E}">
      <dgm:prSet/>
      <dgm:spPr/>
      <dgm:t>
        <a:bodyPr/>
        <a:lstStyle/>
        <a:p>
          <a:pPr>
            <a:lnSpc>
              <a:spcPct val="100000"/>
            </a:lnSpc>
          </a:pPr>
          <a:r>
            <a:rPr lang="en-US"/>
            <a:t>• Surveys (Google Forms)</a:t>
          </a:r>
        </a:p>
      </dgm:t>
    </dgm:pt>
    <dgm:pt modelId="{39ECE7D1-5F7D-44F6-935A-AA35577E0270}" type="parTrans" cxnId="{00B1F09A-C6D3-4609-967D-EFD0D497C06B}">
      <dgm:prSet/>
      <dgm:spPr/>
      <dgm:t>
        <a:bodyPr/>
        <a:lstStyle/>
        <a:p>
          <a:endParaRPr lang="en-US"/>
        </a:p>
      </dgm:t>
    </dgm:pt>
    <dgm:pt modelId="{76981C45-8795-4C69-B4EF-2E15043EC973}" type="sibTrans" cxnId="{00B1F09A-C6D3-4609-967D-EFD0D497C06B}">
      <dgm:prSet/>
      <dgm:spPr/>
      <dgm:t>
        <a:bodyPr/>
        <a:lstStyle/>
        <a:p>
          <a:endParaRPr lang="en-US"/>
        </a:p>
      </dgm:t>
    </dgm:pt>
    <dgm:pt modelId="{9E9188CB-C12D-4566-AD1C-C224A0B085FA}">
      <dgm:prSet/>
      <dgm:spPr/>
      <dgm:t>
        <a:bodyPr/>
        <a:lstStyle/>
        <a:p>
          <a:pPr>
            <a:lnSpc>
              <a:spcPct val="100000"/>
            </a:lnSpc>
          </a:pPr>
          <a:r>
            <a:rPr lang="en-US" b="1" dirty="0"/>
            <a:t>4. Duration: 12-week term</a:t>
          </a:r>
        </a:p>
      </dgm:t>
    </dgm:pt>
    <dgm:pt modelId="{3725221A-3A17-4DC1-BEEF-89C0EB5D9971}" type="parTrans" cxnId="{AA063494-B98D-425E-B877-E783D928DC80}">
      <dgm:prSet/>
      <dgm:spPr/>
      <dgm:t>
        <a:bodyPr/>
        <a:lstStyle/>
        <a:p>
          <a:endParaRPr lang="en-US"/>
        </a:p>
      </dgm:t>
    </dgm:pt>
    <dgm:pt modelId="{EE237DD5-E9BD-4302-B7AB-139471AA0A2D}" type="sibTrans" cxnId="{AA063494-B98D-425E-B877-E783D928DC80}">
      <dgm:prSet/>
      <dgm:spPr/>
      <dgm:t>
        <a:bodyPr/>
        <a:lstStyle/>
        <a:p>
          <a:endParaRPr lang="en-US"/>
        </a:p>
      </dgm:t>
    </dgm:pt>
    <dgm:pt modelId="{2418E59F-27C4-4AC4-B9A3-47DA4D0F6144}" type="pres">
      <dgm:prSet presAssocID="{750D4356-BAA5-4E3B-AD9F-417746BDB913}" presName="root" presStyleCnt="0">
        <dgm:presLayoutVars>
          <dgm:dir/>
          <dgm:resizeHandles val="exact"/>
        </dgm:presLayoutVars>
      </dgm:prSet>
      <dgm:spPr/>
    </dgm:pt>
    <dgm:pt modelId="{2081DEA2-BA01-4663-926A-1D01ACB43F4D}" type="pres">
      <dgm:prSet presAssocID="{089FE6E4-F9F3-4689-854F-E757EB3968D1}" presName="compNode" presStyleCnt="0"/>
      <dgm:spPr/>
    </dgm:pt>
    <dgm:pt modelId="{F6398BEA-E463-4FE9-A85C-8500A8A77962}" type="pres">
      <dgm:prSet presAssocID="{089FE6E4-F9F3-4689-854F-E757EB3968D1}" presName="bgRect" presStyleLbl="bgShp" presStyleIdx="0" presStyleCnt="7"/>
      <dgm:spPr/>
    </dgm:pt>
    <dgm:pt modelId="{D18F642C-7673-47EE-9E44-D2406686ECD4}" type="pres">
      <dgm:prSet presAssocID="{089FE6E4-F9F3-4689-854F-E757EB3968D1}"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ar chart"/>
        </a:ext>
      </dgm:extLst>
    </dgm:pt>
    <dgm:pt modelId="{1815837F-C3C9-47C6-8610-C7B791547168}" type="pres">
      <dgm:prSet presAssocID="{089FE6E4-F9F3-4689-854F-E757EB3968D1}" presName="spaceRect" presStyleCnt="0"/>
      <dgm:spPr/>
    </dgm:pt>
    <dgm:pt modelId="{11776D9B-A4F4-418A-ACFD-6FDA3DAE4340}" type="pres">
      <dgm:prSet presAssocID="{089FE6E4-F9F3-4689-854F-E757EB3968D1}" presName="parTx" presStyleLbl="revTx" presStyleIdx="0" presStyleCnt="7">
        <dgm:presLayoutVars>
          <dgm:chMax val="0"/>
          <dgm:chPref val="0"/>
        </dgm:presLayoutVars>
      </dgm:prSet>
      <dgm:spPr/>
    </dgm:pt>
    <dgm:pt modelId="{DB66D252-8F37-4C7D-97C0-FC93E202FEE2}" type="pres">
      <dgm:prSet presAssocID="{0F891837-2665-4918-9AE7-08A86EDA97C3}" presName="sibTrans" presStyleCnt="0"/>
      <dgm:spPr/>
    </dgm:pt>
    <dgm:pt modelId="{8EEFBCB4-06E9-4BEF-AAC6-7F7B637148E5}" type="pres">
      <dgm:prSet presAssocID="{B0416C37-66FB-40A5-87F4-FF3698909C8D}" presName="compNode" presStyleCnt="0"/>
      <dgm:spPr/>
    </dgm:pt>
    <dgm:pt modelId="{F1CCE3C3-217A-4B69-8945-0958CD89EEF2}" type="pres">
      <dgm:prSet presAssocID="{B0416C37-66FB-40A5-87F4-FF3698909C8D}" presName="bgRect" presStyleLbl="bgShp" presStyleIdx="1" presStyleCnt="7"/>
      <dgm:spPr/>
    </dgm:pt>
    <dgm:pt modelId="{74FE4F42-7A44-4124-96EC-A90562E82BF6}" type="pres">
      <dgm:prSet presAssocID="{B0416C37-66FB-40A5-87F4-FF3698909C8D}"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udience"/>
        </a:ext>
      </dgm:extLst>
    </dgm:pt>
    <dgm:pt modelId="{4793A1FD-5653-4066-BB7F-30654F1A30D5}" type="pres">
      <dgm:prSet presAssocID="{B0416C37-66FB-40A5-87F4-FF3698909C8D}" presName="spaceRect" presStyleCnt="0"/>
      <dgm:spPr/>
    </dgm:pt>
    <dgm:pt modelId="{70B4BC4F-3FDF-4B71-8C14-FD2D4F76971D}" type="pres">
      <dgm:prSet presAssocID="{B0416C37-66FB-40A5-87F4-FF3698909C8D}" presName="parTx" presStyleLbl="revTx" presStyleIdx="1" presStyleCnt="7">
        <dgm:presLayoutVars>
          <dgm:chMax val="0"/>
          <dgm:chPref val="0"/>
        </dgm:presLayoutVars>
      </dgm:prSet>
      <dgm:spPr/>
    </dgm:pt>
    <dgm:pt modelId="{847E0206-242F-429A-890B-633C173708C0}" type="pres">
      <dgm:prSet presAssocID="{637A34D9-A1BE-4F2F-BD75-1E59B67646ED}" presName="sibTrans" presStyleCnt="0"/>
      <dgm:spPr/>
    </dgm:pt>
    <dgm:pt modelId="{EEC7C5BA-9322-4340-AC0C-6B45C4647EC6}" type="pres">
      <dgm:prSet presAssocID="{6E587109-7984-43B4-A415-7CCC32C4683F}" presName="compNode" presStyleCnt="0"/>
      <dgm:spPr/>
    </dgm:pt>
    <dgm:pt modelId="{B3122B63-F83A-4A34-BB60-318E8995CF8A}" type="pres">
      <dgm:prSet presAssocID="{6E587109-7984-43B4-A415-7CCC32C4683F}" presName="bgRect" presStyleLbl="bgShp" presStyleIdx="2" presStyleCnt="7"/>
      <dgm:spPr/>
    </dgm:pt>
    <dgm:pt modelId="{FBDAE7CE-20C0-498F-AAA9-1824CE021EA9}" type="pres">
      <dgm:prSet presAssocID="{6E587109-7984-43B4-A415-7CCC32C4683F}"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Violin"/>
        </a:ext>
      </dgm:extLst>
    </dgm:pt>
    <dgm:pt modelId="{17615FE4-43E0-455E-902A-908FECED784D}" type="pres">
      <dgm:prSet presAssocID="{6E587109-7984-43B4-A415-7CCC32C4683F}" presName="spaceRect" presStyleCnt="0"/>
      <dgm:spPr/>
    </dgm:pt>
    <dgm:pt modelId="{3A569971-5FAE-4F54-823C-6489A1DF8612}" type="pres">
      <dgm:prSet presAssocID="{6E587109-7984-43B4-A415-7CCC32C4683F}" presName="parTx" presStyleLbl="revTx" presStyleIdx="2" presStyleCnt="7">
        <dgm:presLayoutVars>
          <dgm:chMax val="0"/>
          <dgm:chPref val="0"/>
        </dgm:presLayoutVars>
      </dgm:prSet>
      <dgm:spPr/>
    </dgm:pt>
    <dgm:pt modelId="{7BFC1A8D-7015-4C11-A82B-4A7C9057EECB}" type="pres">
      <dgm:prSet presAssocID="{31105F62-9498-493E-A914-7D64A51ECA66}" presName="sibTrans" presStyleCnt="0"/>
      <dgm:spPr/>
    </dgm:pt>
    <dgm:pt modelId="{91E0D790-7C5B-4DF7-B7E7-6FC29534AA99}" type="pres">
      <dgm:prSet presAssocID="{5AC53909-0D5C-4539-9DBA-BD81E4D4922B}" presName="compNode" presStyleCnt="0"/>
      <dgm:spPr/>
    </dgm:pt>
    <dgm:pt modelId="{55BE5329-BB2E-4340-AE1B-603E736A92FB}" type="pres">
      <dgm:prSet presAssocID="{5AC53909-0D5C-4539-9DBA-BD81E4D4922B}" presName="bgRect" presStyleLbl="bgShp" presStyleIdx="3" presStyleCnt="7"/>
      <dgm:spPr/>
    </dgm:pt>
    <dgm:pt modelId="{F2735F65-5F60-445E-BE9E-42DBCB8B2D78}" type="pres">
      <dgm:prSet presAssocID="{5AC53909-0D5C-4539-9DBA-BD81E4D4922B}"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lasses"/>
        </a:ext>
      </dgm:extLst>
    </dgm:pt>
    <dgm:pt modelId="{7A12D435-4C14-4087-8152-61F8EA86095C}" type="pres">
      <dgm:prSet presAssocID="{5AC53909-0D5C-4539-9DBA-BD81E4D4922B}" presName="spaceRect" presStyleCnt="0"/>
      <dgm:spPr/>
    </dgm:pt>
    <dgm:pt modelId="{CEFDAA59-CBCB-4B70-97CB-B034A54D81D3}" type="pres">
      <dgm:prSet presAssocID="{5AC53909-0D5C-4539-9DBA-BD81E4D4922B}" presName="parTx" presStyleLbl="revTx" presStyleIdx="3" presStyleCnt="7">
        <dgm:presLayoutVars>
          <dgm:chMax val="0"/>
          <dgm:chPref val="0"/>
        </dgm:presLayoutVars>
      </dgm:prSet>
      <dgm:spPr/>
    </dgm:pt>
    <dgm:pt modelId="{E58DC2E5-1999-41DA-9A36-7ACEB86C2C9B}" type="pres">
      <dgm:prSet presAssocID="{50C0B71E-7B28-4BAF-94ED-9DB69FC50DF8}" presName="sibTrans" presStyleCnt="0"/>
      <dgm:spPr/>
    </dgm:pt>
    <dgm:pt modelId="{D4E60261-458D-4C48-A4B3-219ED48BCFB0}" type="pres">
      <dgm:prSet presAssocID="{CA782F45-9D63-4C6A-99D1-6457728C2881}" presName="compNode" presStyleCnt="0"/>
      <dgm:spPr/>
    </dgm:pt>
    <dgm:pt modelId="{5A29F5E6-5AEE-4C93-89D5-36B413DE9B34}" type="pres">
      <dgm:prSet presAssocID="{CA782F45-9D63-4C6A-99D1-6457728C2881}" presName="bgRect" presStyleLbl="bgShp" presStyleIdx="4" presStyleCnt="7"/>
      <dgm:spPr/>
    </dgm:pt>
    <dgm:pt modelId="{32C6B934-943B-4FA3-9E2B-EE4507340C7B}" type="pres">
      <dgm:prSet presAssocID="{CA782F45-9D63-4C6A-99D1-6457728C2881}"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ustomer Review"/>
        </a:ext>
      </dgm:extLst>
    </dgm:pt>
    <dgm:pt modelId="{20E82943-3991-479F-B5F4-6744B4736399}" type="pres">
      <dgm:prSet presAssocID="{CA782F45-9D63-4C6A-99D1-6457728C2881}" presName="spaceRect" presStyleCnt="0"/>
      <dgm:spPr/>
    </dgm:pt>
    <dgm:pt modelId="{E21635E7-AA7D-4C6F-BFB0-8D14230B4000}" type="pres">
      <dgm:prSet presAssocID="{CA782F45-9D63-4C6A-99D1-6457728C2881}" presName="parTx" presStyleLbl="revTx" presStyleIdx="4" presStyleCnt="7">
        <dgm:presLayoutVars>
          <dgm:chMax val="0"/>
          <dgm:chPref val="0"/>
        </dgm:presLayoutVars>
      </dgm:prSet>
      <dgm:spPr/>
    </dgm:pt>
    <dgm:pt modelId="{8BD52492-26EF-4C64-8D22-8BA714189289}" type="pres">
      <dgm:prSet presAssocID="{C8656C33-589F-4EB5-846A-8BAF195DDAA7}" presName="sibTrans" presStyleCnt="0"/>
      <dgm:spPr/>
    </dgm:pt>
    <dgm:pt modelId="{E8CFB2B4-A3B0-4988-B795-1FBFB84533AC}" type="pres">
      <dgm:prSet presAssocID="{2E49C162-70AB-492A-9F72-65D9BEF8CC4E}" presName="compNode" presStyleCnt="0"/>
      <dgm:spPr/>
    </dgm:pt>
    <dgm:pt modelId="{6CB31AC3-66F6-4381-AAF2-A0554ABE2B81}" type="pres">
      <dgm:prSet presAssocID="{2E49C162-70AB-492A-9F72-65D9BEF8CC4E}" presName="bgRect" presStyleLbl="bgShp" presStyleIdx="5" presStyleCnt="7"/>
      <dgm:spPr/>
    </dgm:pt>
    <dgm:pt modelId="{8D4D41DB-CC30-47A9-B9CA-85DCABDD5B0F}" type="pres">
      <dgm:prSet presAssocID="{2E49C162-70AB-492A-9F72-65D9BEF8CC4E}"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ewspaper"/>
        </a:ext>
      </dgm:extLst>
    </dgm:pt>
    <dgm:pt modelId="{E2F62B32-7DD2-4141-957C-755367545F2D}" type="pres">
      <dgm:prSet presAssocID="{2E49C162-70AB-492A-9F72-65D9BEF8CC4E}" presName="spaceRect" presStyleCnt="0"/>
      <dgm:spPr/>
    </dgm:pt>
    <dgm:pt modelId="{77105FD4-B819-4A7D-BDF9-1BFABFFEDDC6}" type="pres">
      <dgm:prSet presAssocID="{2E49C162-70AB-492A-9F72-65D9BEF8CC4E}" presName="parTx" presStyleLbl="revTx" presStyleIdx="5" presStyleCnt="7">
        <dgm:presLayoutVars>
          <dgm:chMax val="0"/>
          <dgm:chPref val="0"/>
        </dgm:presLayoutVars>
      </dgm:prSet>
      <dgm:spPr/>
    </dgm:pt>
    <dgm:pt modelId="{BD970C94-878B-48BA-8F1D-E7345860B0E6}" type="pres">
      <dgm:prSet presAssocID="{76981C45-8795-4C69-B4EF-2E15043EC973}" presName="sibTrans" presStyleCnt="0"/>
      <dgm:spPr/>
    </dgm:pt>
    <dgm:pt modelId="{51D62A30-DF9F-4517-A27F-09C43C8ECD15}" type="pres">
      <dgm:prSet presAssocID="{9E9188CB-C12D-4566-AD1C-C224A0B085FA}" presName="compNode" presStyleCnt="0"/>
      <dgm:spPr/>
    </dgm:pt>
    <dgm:pt modelId="{9855C39A-4D61-4718-8D6A-DF964F03F825}" type="pres">
      <dgm:prSet presAssocID="{9E9188CB-C12D-4566-AD1C-C224A0B085FA}" presName="bgRect" presStyleLbl="bgShp" presStyleIdx="6" presStyleCnt="7"/>
      <dgm:spPr/>
    </dgm:pt>
    <dgm:pt modelId="{A2E11C1E-945B-4261-9BF4-2AF21F103ADE}" type="pres">
      <dgm:prSet presAssocID="{9E9188CB-C12D-4566-AD1C-C224A0B085FA}"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Clock"/>
        </a:ext>
      </dgm:extLst>
    </dgm:pt>
    <dgm:pt modelId="{348BC1F7-C726-490C-8BCE-56041739A0A8}" type="pres">
      <dgm:prSet presAssocID="{9E9188CB-C12D-4566-AD1C-C224A0B085FA}" presName="spaceRect" presStyleCnt="0"/>
      <dgm:spPr/>
    </dgm:pt>
    <dgm:pt modelId="{0FBFB0E2-5E8B-46BF-889B-668747E448FE}" type="pres">
      <dgm:prSet presAssocID="{9E9188CB-C12D-4566-AD1C-C224A0B085FA}" presName="parTx" presStyleLbl="revTx" presStyleIdx="6" presStyleCnt="7">
        <dgm:presLayoutVars>
          <dgm:chMax val="0"/>
          <dgm:chPref val="0"/>
        </dgm:presLayoutVars>
      </dgm:prSet>
      <dgm:spPr/>
    </dgm:pt>
  </dgm:ptLst>
  <dgm:cxnLst>
    <dgm:cxn modelId="{83021538-FFDF-4BEA-BD92-CB057F889EFF}" srcId="{750D4356-BAA5-4E3B-AD9F-417746BDB913}" destId="{089FE6E4-F9F3-4689-854F-E757EB3968D1}" srcOrd="0" destOrd="0" parTransId="{61660B59-311C-48A4-B417-A688A90FB3CD}" sibTransId="{0F891837-2665-4918-9AE7-08A86EDA97C3}"/>
    <dgm:cxn modelId="{FAF2BB3A-C9DA-491D-A91A-589C1C1DB16B}" srcId="{750D4356-BAA5-4E3B-AD9F-417746BDB913}" destId="{B0416C37-66FB-40A5-87F4-FF3698909C8D}" srcOrd="1" destOrd="0" parTransId="{ACF9FBAB-9DC9-48A5-9325-E680AFDB9ADD}" sibTransId="{637A34D9-A1BE-4F2F-BD75-1E59B67646ED}"/>
    <dgm:cxn modelId="{E2437F65-B7ED-444F-9BBE-D57B5E7D7162}" srcId="{750D4356-BAA5-4E3B-AD9F-417746BDB913}" destId="{6E587109-7984-43B4-A415-7CCC32C4683F}" srcOrd="2" destOrd="0" parTransId="{9EDD13BB-26BE-49CE-AD08-13F6BB578691}" sibTransId="{31105F62-9498-493E-A914-7D64A51ECA66}"/>
    <dgm:cxn modelId="{73581367-40AE-4042-B2DF-4F20869C4CF0}" type="presOf" srcId="{750D4356-BAA5-4E3B-AD9F-417746BDB913}" destId="{2418E59F-27C4-4AC4-B9A3-47DA4D0F6144}" srcOrd="0" destOrd="0" presId="urn:microsoft.com/office/officeart/2018/2/layout/IconVerticalSolidList"/>
    <dgm:cxn modelId="{83AD497C-D2E0-4A8C-BADD-D6EFEECE64E2}" srcId="{750D4356-BAA5-4E3B-AD9F-417746BDB913}" destId="{CA782F45-9D63-4C6A-99D1-6457728C2881}" srcOrd="4" destOrd="0" parTransId="{5906B42D-18B6-492E-970E-876F19372227}" sibTransId="{C8656C33-589F-4EB5-846A-8BAF195DDAA7}"/>
    <dgm:cxn modelId="{42C58B8B-89D0-4B2D-8DA4-BAEB46174345}" type="presOf" srcId="{2E49C162-70AB-492A-9F72-65D9BEF8CC4E}" destId="{77105FD4-B819-4A7D-BDF9-1BFABFFEDDC6}" srcOrd="0" destOrd="0" presId="urn:microsoft.com/office/officeart/2018/2/layout/IconVerticalSolidList"/>
    <dgm:cxn modelId="{AA063494-B98D-425E-B877-E783D928DC80}" srcId="{750D4356-BAA5-4E3B-AD9F-417746BDB913}" destId="{9E9188CB-C12D-4566-AD1C-C224A0B085FA}" srcOrd="6" destOrd="0" parTransId="{3725221A-3A17-4DC1-BEEF-89C0EB5D9971}" sibTransId="{EE237DD5-E9BD-4302-B7AB-139471AA0A2D}"/>
    <dgm:cxn modelId="{00B1F09A-C6D3-4609-967D-EFD0D497C06B}" srcId="{750D4356-BAA5-4E3B-AD9F-417746BDB913}" destId="{2E49C162-70AB-492A-9F72-65D9BEF8CC4E}" srcOrd="5" destOrd="0" parTransId="{39ECE7D1-5F7D-44F6-935A-AA35577E0270}" sibTransId="{76981C45-8795-4C69-B4EF-2E15043EC973}"/>
    <dgm:cxn modelId="{FF62F6AB-9CD7-49CC-9FAC-CD87BCCA7203}" type="presOf" srcId="{CA782F45-9D63-4C6A-99D1-6457728C2881}" destId="{E21635E7-AA7D-4C6F-BFB0-8D14230B4000}" srcOrd="0" destOrd="0" presId="urn:microsoft.com/office/officeart/2018/2/layout/IconVerticalSolidList"/>
    <dgm:cxn modelId="{31AEE6B8-0308-4C17-B22F-271260E90B7F}" type="presOf" srcId="{9E9188CB-C12D-4566-AD1C-C224A0B085FA}" destId="{0FBFB0E2-5E8B-46BF-889B-668747E448FE}" srcOrd="0" destOrd="0" presId="urn:microsoft.com/office/officeart/2018/2/layout/IconVerticalSolidList"/>
    <dgm:cxn modelId="{5D1122C5-17D2-445D-9E92-EA006E0E9005}" type="presOf" srcId="{6E587109-7984-43B4-A415-7CCC32C4683F}" destId="{3A569971-5FAE-4F54-823C-6489A1DF8612}" srcOrd="0" destOrd="0" presId="urn:microsoft.com/office/officeart/2018/2/layout/IconVerticalSolidList"/>
    <dgm:cxn modelId="{98F814C6-5792-4637-8CFB-E6A678A0E026}" type="presOf" srcId="{089FE6E4-F9F3-4689-854F-E757EB3968D1}" destId="{11776D9B-A4F4-418A-ACFD-6FDA3DAE4340}" srcOrd="0" destOrd="0" presId="urn:microsoft.com/office/officeart/2018/2/layout/IconVerticalSolidList"/>
    <dgm:cxn modelId="{6024E6D7-B864-4320-96EA-BDDE996579B2}" srcId="{750D4356-BAA5-4E3B-AD9F-417746BDB913}" destId="{5AC53909-0D5C-4539-9DBA-BD81E4D4922B}" srcOrd="3" destOrd="0" parTransId="{BD81BAB7-7F99-4582-B437-2C8746F2652C}" sibTransId="{50C0B71E-7B28-4BAF-94ED-9DB69FC50DF8}"/>
    <dgm:cxn modelId="{7F5584DA-9A03-4B90-87C2-DCF9EF2335BC}" type="presOf" srcId="{B0416C37-66FB-40A5-87F4-FF3698909C8D}" destId="{70B4BC4F-3FDF-4B71-8C14-FD2D4F76971D}" srcOrd="0" destOrd="0" presId="urn:microsoft.com/office/officeart/2018/2/layout/IconVerticalSolidList"/>
    <dgm:cxn modelId="{D805DAED-6EB0-4971-916F-2CFACF736C65}" type="presOf" srcId="{5AC53909-0D5C-4539-9DBA-BD81E4D4922B}" destId="{CEFDAA59-CBCB-4B70-97CB-B034A54D81D3}" srcOrd="0" destOrd="0" presId="urn:microsoft.com/office/officeart/2018/2/layout/IconVerticalSolidList"/>
    <dgm:cxn modelId="{A4AF793C-B46F-46FC-98B3-F01C4984C83D}" type="presParOf" srcId="{2418E59F-27C4-4AC4-B9A3-47DA4D0F6144}" destId="{2081DEA2-BA01-4663-926A-1D01ACB43F4D}" srcOrd="0" destOrd="0" presId="urn:microsoft.com/office/officeart/2018/2/layout/IconVerticalSolidList"/>
    <dgm:cxn modelId="{8D333AA1-D441-4EA7-B302-AF56A155F84D}" type="presParOf" srcId="{2081DEA2-BA01-4663-926A-1D01ACB43F4D}" destId="{F6398BEA-E463-4FE9-A85C-8500A8A77962}" srcOrd="0" destOrd="0" presId="urn:microsoft.com/office/officeart/2018/2/layout/IconVerticalSolidList"/>
    <dgm:cxn modelId="{35D956EB-7587-4949-95E1-8C610F540A1D}" type="presParOf" srcId="{2081DEA2-BA01-4663-926A-1D01ACB43F4D}" destId="{D18F642C-7673-47EE-9E44-D2406686ECD4}" srcOrd="1" destOrd="0" presId="urn:microsoft.com/office/officeart/2018/2/layout/IconVerticalSolidList"/>
    <dgm:cxn modelId="{26A94D31-00F6-491B-801B-DCFD894EE947}" type="presParOf" srcId="{2081DEA2-BA01-4663-926A-1D01ACB43F4D}" destId="{1815837F-C3C9-47C6-8610-C7B791547168}" srcOrd="2" destOrd="0" presId="urn:microsoft.com/office/officeart/2018/2/layout/IconVerticalSolidList"/>
    <dgm:cxn modelId="{4CF8E77F-9BFE-4CC8-90D2-B6196026740E}" type="presParOf" srcId="{2081DEA2-BA01-4663-926A-1D01ACB43F4D}" destId="{11776D9B-A4F4-418A-ACFD-6FDA3DAE4340}" srcOrd="3" destOrd="0" presId="urn:microsoft.com/office/officeart/2018/2/layout/IconVerticalSolidList"/>
    <dgm:cxn modelId="{EAA90214-1466-4A37-96C5-35DB3AFFCF98}" type="presParOf" srcId="{2418E59F-27C4-4AC4-B9A3-47DA4D0F6144}" destId="{DB66D252-8F37-4C7D-97C0-FC93E202FEE2}" srcOrd="1" destOrd="0" presId="urn:microsoft.com/office/officeart/2018/2/layout/IconVerticalSolidList"/>
    <dgm:cxn modelId="{091D2D43-3BD9-4F20-8809-1D1D29F0AF2A}" type="presParOf" srcId="{2418E59F-27C4-4AC4-B9A3-47DA4D0F6144}" destId="{8EEFBCB4-06E9-4BEF-AAC6-7F7B637148E5}" srcOrd="2" destOrd="0" presId="urn:microsoft.com/office/officeart/2018/2/layout/IconVerticalSolidList"/>
    <dgm:cxn modelId="{3BA1F177-A835-43D7-A0E6-17596B86E4E4}" type="presParOf" srcId="{8EEFBCB4-06E9-4BEF-AAC6-7F7B637148E5}" destId="{F1CCE3C3-217A-4B69-8945-0958CD89EEF2}" srcOrd="0" destOrd="0" presId="urn:microsoft.com/office/officeart/2018/2/layout/IconVerticalSolidList"/>
    <dgm:cxn modelId="{D9F0F2D1-8639-423F-81AF-B563778DB41A}" type="presParOf" srcId="{8EEFBCB4-06E9-4BEF-AAC6-7F7B637148E5}" destId="{74FE4F42-7A44-4124-96EC-A90562E82BF6}" srcOrd="1" destOrd="0" presId="urn:microsoft.com/office/officeart/2018/2/layout/IconVerticalSolidList"/>
    <dgm:cxn modelId="{31C98974-CB27-4139-9AF1-AC2952DA2347}" type="presParOf" srcId="{8EEFBCB4-06E9-4BEF-AAC6-7F7B637148E5}" destId="{4793A1FD-5653-4066-BB7F-30654F1A30D5}" srcOrd="2" destOrd="0" presId="urn:microsoft.com/office/officeart/2018/2/layout/IconVerticalSolidList"/>
    <dgm:cxn modelId="{3B38342F-2F7A-4532-BEAA-094DB0837F70}" type="presParOf" srcId="{8EEFBCB4-06E9-4BEF-AAC6-7F7B637148E5}" destId="{70B4BC4F-3FDF-4B71-8C14-FD2D4F76971D}" srcOrd="3" destOrd="0" presId="urn:microsoft.com/office/officeart/2018/2/layout/IconVerticalSolidList"/>
    <dgm:cxn modelId="{3C6BE1E2-400D-4085-85C2-84E22CA66C59}" type="presParOf" srcId="{2418E59F-27C4-4AC4-B9A3-47DA4D0F6144}" destId="{847E0206-242F-429A-890B-633C173708C0}" srcOrd="3" destOrd="0" presId="urn:microsoft.com/office/officeart/2018/2/layout/IconVerticalSolidList"/>
    <dgm:cxn modelId="{E33E5D8B-8A0E-44DB-8DF8-D3993AF92DF9}" type="presParOf" srcId="{2418E59F-27C4-4AC4-B9A3-47DA4D0F6144}" destId="{EEC7C5BA-9322-4340-AC0C-6B45C4647EC6}" srcOrd="4" destOrd="0" presId="urn:microsoft.com/office/officeart/2018/2/layout/IconVerticalSolidList"/>
    <dgm:cxn modelId="{2A185A87-4A18-4D25-AB44-450A030E1B82}" type="presParOf" srcId="{EEC7C5BA-9322-4340-AC0C-6B45C4647EC6}" destId="{B3122B63-F83A-4A34-BB60-318E8995CF8A}" srcOrd="0" destOrd="0" presId="urn:microsoft.com/office/officeart/2018/2/layout/IconVerticalSolidList"/>
    <dgm:cxn modelId="{776FCBDB-96C9-44C0-96CB-BE8D817E7D09}" type="presParOf" srcId="{EEC7C5BA-9322-4340-AC0C-6B45C4647EC6}" destId="{FBDAE7CE-20C0-498F-AAA9-1824CE021EA9}" srcOrd="1" destOrd="0" presId="urn:microsoft.com/office/officeart/2018/2/layout/IconVerticalSolidList"/>
    <dgm:cxn modelId="{AED5D487-0C44-48A5-8928-3B6F0786F6B1}" type="presParOf" srcId="{EEC7C5BA-9322-4340-AC0C-6B45C4647EC6}" destId="{17615FE4-43E0-455E-902A-908FECED784D}" srcOrd="2" destOrd="0" presId="urn:microsoft.com/office/officeart/2018/2/layout/IconVerticalSolidList"/>
    <dgm:cxn modelId="{F1F50B0A-04C0-44FE-A56B-639887F16EBB}" type="presParOf" srcId="{EEC7C5BA-9322-4340-AC0C-6B45C4647EC6}" destId="{3A569971-5FAE-4F54-823C-6489A1DF8612}" srcOrd="3" destOrd="0" presId="urn:microsoft.com/office/officeart/2018/2/layout/IconVerticalSolidList"/>
    <dgm:cxn modelId="{F8B99439-6CA2-4BF9-99AE-40D7A8C40D30}" type="presParOf" srcId="{2418E59F-27C4-4AC4-B9A3-47DA4D0F6144}" destId="{7BFC1A8D-7015-4C11-A82B-4A7C9057EECB}" srcOrd="5" destOrd="0" presId="urn:microsoft.com/office/officeart/2018/2/layout/IconVerticalSolidList"/>
    <dgm:cxn modelId="{F08B50A7-8F4C-49E7-A1E3-74620BBDC752}" type="presParOf" srcId="{2418E59F-27C4-4AC4-B9A3-47DA4D0F6144}" destId="{91E0D790-7C5B-4DF7-B7E7-6FC29534AA99}" srcOrd="6" destOrd="0" presId="urn:microsoft.com/office/officeart/2018/2/layout/IconVerticalSolidList"/>
    <dgm:cxn modelId="{19C8A152-B2C7-406B-BAF3-723B141BBA54}" type="presParOf" srcId="{91E0D790-7C5B-4DF7-B7E7-6FC29534AA99}" destId="{55BE5329-BB2E-4340-AE1B-603E736A92FB}" srcOrd="0" destOrd="0" presId="urn:microsoft.com/office/officeart/2018/2/layout/IconVerticalSolidList"/>
    <dgm:cxn modelId="{3BD74FE8-A86C-45F8-A377-A6B2BB5547A0}" type="presParOf" srcId="{91E0D790-7C5B-4DF7-B7E7-6FC29534AA99}" destId="{F2735F65-5F60-445E-BE9E-42DBCB8B2D78}" srcOrd="1" destOrd="0" presId="urn:microsoft.com/office/officeart/2018/2/layout/IconVerticalSolidList"/>
    <dgm:cxn modelId="{D3BBFA69-2571-421B-952D-43A23609A427}" type="presParOf" srcId="{91E0D790-7C5B-4DF7-B7E7-6FC29534AA99}" destId="{7A12D435-4C14-4087-8152-61F8EA86095C}" srcOrd="2" destOrd="0" presId="urn:microsoft.com/office/officeart/2018/2/layout/IconVerticalSolidList"/>
    <dgm:cxn modelId="{EBB45101-D4BD-455D-A29F-2C89078FD1D0}" type="presParOf" srcId="{91E0D790-7C5B-4DF7-B7E7-6FC29534AA99}" destId="{CEFDAA59-CBCB-4B70-97CB-B034A54D81D3}" srcOrd="3" destOrd="0" presId="urn:microsoft.com/office/officeart/2018/2/layout/IconVerticalSolidList"/>
    <dgm:cxn modelId="{2FD8B2E6-A242-435A-B2F9-7B93183413B2}" type="presParOf" srcId="{2418E59F-27C4-4AC4-B9A3-47DA4D0F6144}" destId="{E58DC2E5-1999-41DA-9A36-7ACEB86C2C9B}" srcOrd="7" destOrd="0" presId="urn:microsoft.com/office/officeart/2018/2/layout/IconVerticalSolidList"/>
    <dgm:cxn modelId="{C62A6565-1F6C-49FE-8B29-868032F20A12}" type="presParOf" srcId="{2418E59F-27C4-4AC4-B9A3-47DA4D0F6144}" destId="{D4E60261-458D-4C48-A4B3-219ED48BCFB0}" srcOrd="8" destOrd="0" presId="urn:microsoft.com/office/officeart/2018/2/layout/IconVerticalSolidList"/>
    <dgm:cxn modelId="{943A417F-EDD6-4E91-B363-DC2EAE12DFB0}" type="presParOf" srcId="{D4E60261-458D-4C48-A4B3-219ED48BCFB0}" destId="{5A29F5E6-5AEE-4C93-89D5-36B413DE9B34}" srcOrd="0" destOrd="0" presId="urn:microsoft.com/office/officeart/2018/2/layout/IconVerticalSolidList"/>
    <dgm:cxn modelId="{DF76DF24-7D7C-471C-80A9-04F31FD10DE3}" type="presParOf" srcId="{D4E60261-458D-4C48-A4B3-219ED48BCFB0}" destId="{32C6B934-943B-4FA3-9E2B-EE4507340C7B}" srcOrd="1" destOrd="0" presId="urn:microsoft.com/office/officeart/2018/2/layout/IconVerticalSolidList"/>
    <dgm:cxn modelId="{B6AE18EE-7A59-4FB1-9745-B93C7A3A4DB4}" type="presParOf" srcId="{D4E60261-458D-4C48-A4B3-219ED48BCFB0}" destId="{20E82943-3991-479F-B5F4-6744B4736399}" srcOrd="2" destOrd="0" presId="urn:microsoft.com/office/officeart/2018/2/layout/IconVerticalSolidList"/>
    <dgm:cxn modelId="{337AFA7C-61FA-4544-909C-6CD216C81FA5}" type="presParOf" srcId="{D4E60261-458D-4C48-A4B3-219ED48BCFB0}" destId="{E21635E7-AA7D-4C6F-BFB0-8D14230B4000}" srcOrd="3" destOrd="0" presId="urn:microsoft.com/office/officeart/2018/2/layout/IconVerticalSolidList"/>
    <dgm:cxn modelId="{C2B4699B-091F-4732-955C-06CB4D80C1C3}" type="presParOf" srcId="{2418E59F-27C4-4AC4-B9A3-47DA4D0F6144}" destId="{8BD52492-26EF-4C64-8D22-8BA714189289}" srcOrd="9" destOrd="0" presId="urn:microsoft.com/office/officeart/2018/2/layout/IconVerticalSolidList"/>
    <dgm:cxn modelId="{2EF33380-DAE2-40F3-9BBE-A912A1C660E7}" type="presParOf" srcId="{2418E59F-27C4-4AC4-B9A3-47DA4D0F6144}" destId="{E8CFB2B4-A3B0-4988-B795-1FBFB84533AC}" srcOrd="10" destOrd="0" presId="urn:microsoft.com/office/officeart/2018/2/layout/IconVerticalSolidList"/>
    <dgm:cxn modelId="{9F5FC831-2725-4FB5-AA97-02D56F241508}" type="presParOf" srcId="{E8CFB2B4-A3B0-4988-B795-1FBFB84533AC}" destId="{6CB31AC3-66F6-4381-AAF2-A0554ABE2B81}" srcOrd="0" destOrd="0" presId="urn:microsoft.com/office/officeart/2018/2/layout/IconVerticalSolidList"/>
    <dgm:cxn modelId="{8FF0A4CC-3570-4639-A0F9-6AE98917916A}" type="presParOf" srcId="{E8CFB2B4-A3B0-4988-B795-1FBFB84533AC}" destId="{8D4D41DB-CC30-47A9-B9CA-85DCABDD5B0F}" srcOrd="1" destOrd="0" presId="urn:microsoft.com/office/officeart/2018/2/layout/IconVerticalSolidList"/>
    <dgm:cxn modelId="{6D464019-3DB8-4C26-BAF4-48F56451DD35}" type="presParOf" srcId="{E8CFB2B4-A3B0-4988-B795-1FBFB84533AC}" destId="{E2F62B32-7DD2-4141-957C-755367545F2D}" srcOrd="2" destOrd="0" presId="urn:microsoft.com/office/officeart/2018/2/layout/IconVerticalSolidList"/>
    <dgm:cxn modelId="{08C9BC91-E706-4079-A8E5-6B63FEB2009D}" type="presParOf" srcId="{E8CFB2B4-A3B0-4988-B795-1FBFB84533AC}" destId="{77105FD4-B819-4A7D-BDF9-1BFABFFEDDC6}" srcOrd="3" destOrd="0" presId="urn:microsoft.com/office/officeart/2018/2/layout/IconVerticalSolidList"/>
    <dgm:cxn modelId="{1B95B72E-8430-419B-B420-70C54C5B2122}" type="presParOf" srcId="{2418E59F-27C4-4AC4-B9A3-47DA4D0F6144}" destId="{BD970C94-878B-48BA-8F1D-E7345860B0E6}" srcOrd="11" destOrd="0" presId="urn:microsoft.com/office/officeart/2018/2/layout/IconVerticalSolidList"/>
    <dgm:cxn modelId="{D4EDDA14-7AA2-4EC3-9296-9A09B83BC2C1}" type="presParOf" srcId="{2418E59F-27C4-4AC4-B9A3-47DA4D0F6144}" destId="{51D62A30-DF9F-4517-A27F-09C43C8ECD15}" srcOrd="12" destOrd="0" presId="urn:microsoft.com/office/officeart/2018/2/layout/IconVerticalSolidList"/>
    <dgm:cxn modelId="{89D0C4A5-CCB4-471A-844B-6702C4AF3377}" type="presParOf" srcId="{51D62A30-DF9F-4517-A27F-09C43C8ECD15}" destId="{9855C39A-4D61-4718-8D6A-DF964F03F825}" srcOrd="0" destOrd="0" presId="urn:microsoft.com/office/officeart/2018/2/layout/IconVerticalSolidList"/>
    <dgm:cxn modelId="{2362232B-40A2-4D7C-8CEF-0211A0EF56D6}" type="presParOf" srcId="{51D62A30-DF9F-4517-A27F-09C43C8ECD15}" destId="{A2E11C1E-945B-4261-9BF4-2AF21F103ADE}" srcOrd="1" destOrd="0" presId="urn:microsoft.com/office/officeart/2018/2/layout/IconVerticalSolidList"/>
    <dgm:cxn modelId="{242DDC34-BC74-41CC-849B-33D7B6062C8B}" type="presParOf" srcId="{51D62A30-DF9F-4517-A27F-09C43C8ECD15}" destId="{348BC1F7-C726-490C-8BCE-56041739A0A8}" srcOrd="2" destOrd="0" presId="urn:microsoft.com/office/officeart/2018/2/layout/IconVerticalSolidList"/>
    <dgm:cxn modelId="{903E761B-944D-4233-8A69-15C78896209E}" type="presParOf" srcId="{51D62A30-DF9F-4517-A27F-09C43C8ECD15}" destId="{0FBFB0E2-5E8B-46BF-889B-668747E448F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2848E02-884D-4FAE-BECD-26B9D82E4E3E}"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52BF9365-CD36-4D0A-8807-6DAEC3E60F1E}">
      <dgm:prSet/>
      <dgm:spPr/>
      <dgm:t>
        <a:bodyPr/>
        <a:lstStyle/>
        <a:p>
          <a:r>
            <a:rPr lang="en-US" b="1" dirty="0"/>
            <a:t>1. Preparation Phase:</a:t>
          </a:r>
        </a:p>
      </dgm:t>
    </dgm:pt>
    <dgm:pt modelId="{CB426FFC-5B34-4203-8909-BE58010CB3A2}" type="parTrans" cxnId="{D750FD59-2650-42C4-AC89-B806D7272B7D}">
      <dgm:prSet/>
      <dgm:spPr/>
      <dgm:t>
        <a:bodyPr/>
        <a:lstStyle/>
        <a:p>
          <a:endParaRPr lang="en-US"/>
        </a:p>
      </dgm:t>
    </dgm:pt>
    <dgm:pt modelId="{F9C8C5C8-8933-4AFF-9432-81A7B239B8E0}" type="sibTrans" cxnId="{D750FD59-2650-42C4-AC89-B806D7272B7D}">
      <dgm:prSet/>
      <dgm:spPr/>
      <dgm:t>
        <a:bodyPr/>
        <a:lstStyle/>
        <a:p>
          <a:endParaRPr lang="en-US"/>
        </a:p>
      </dgm:t>
    </dgm:pt>
    <dgm:pt modelId="{569E9C03-E7D5-4CD9-9AB3-0D7A64E5903A}">
      <dgm:prSet/>
      <dgm:spPr/>
      <dgm:t>
        <a:bodyPr/>
        <a:lstStyle/>
        <a:p>
          <a:r>
            <a:rPr lang="en-US" dirty="0"/>
            <a:t>- AI tools training (ChatGPT, Gemini,  Grammarly, ELSA)</a:t>
          </a:r>
        </a:p>
      </dgm:t>
    </dgm:pt>
    <dgm:pt modelId="{DE74232D-E935-4DB6-9281-4D4802285F1E}" type="parTrans" cxnId="{A0884A59-554C-41C1-BA5C-E228CAA7C0FA}">
      <dgm:prSet/>
      <dgm:spPr/>
      <dgm:t>
        <a:bodyPr/>
        <a:lstStyle/>
        <a:p>
          <a:endParaRPr lang="en-US"/>
        </a:p>
      </dgm:t>
    </dgm:pt>
    <dgm:pt modelId="{64D9FDC8-EF11-4105-9045-6CFF9355901C}" type="sibTrans" cxnId="{A0884A59-554C-41C1-BA5C-E228CAA7C0FA}">
      <dgm:prSet/>
      <dgm:spPr/>
      <dgm:t>
        <a:bodyPr/>
        <a:lstStyle/>
        <a:p>
          <a:endParaRPr lang="en-US"/>
        </a:p>
      </dgm:t>
    </dgm:pt>
    <dgm:pt modelId="{71A3E4A0-18F2-4E91-8EDF-B47683A212FD}">
      <dgm:prSet/>
      <dgm:spPr/>
      <dgm:t>
        <a:bodyPr/>
        <a:lstStyle/>
        <a:p>
          <a:r>
            <a:rPr lang="en-US" b="1" dirty="0"/>
            <a:t>2. Implementation Phase:</a:t>
          </a:r>
        </a:p>
      </dgm:t>
    </dgm:pt>
    <dgm:pt modelId="{0084CBB6-96D2-4F39-8107-FD2D4389656E}" type="parTrans" cxnId="{8C15F43A-3356-42DE-9444-DE4FD25FB56A}">
      <dgm:prSet/>
      <dgm:spPr/>
      <dgm:t>
        <a:bodyPr/>
        <a:lstStyle/>
        <a:p>
          <a:endParaRPr lang="en-US"/>
        </a:p>
      </dgm:t>
    </dgm:pt>
    <dgm:pt modelId="{E8224C9D-8F30-4ABF-8080-B9ED5AA7FF5F}" type="sibTrans" cxnId="{8C15F43A-3356-42DE-9444-DE4FD25FB56A}">
      <dgm:prSet/>
      <dgm:spPr/>
      <dgm:t>
        <a:bodyPr/>
        <a:lstStyle/>
        <a:p>
          <a:endParaRPr lang="en-US"/>
        </a:p>
      </dgm:t>
    </dgm:pt>
    <dgm:pt modelId="{7EA7C751-88B6-457C-8178-43FD0FEED9C1}">
      <dgm:prSet/>
      <dgm:spPr/>
      <dgm:t>
        <a:bodyPr/>
        <a:lstStyle/>
        <a:p>
          <a:r>
            <a:rPr lang="en-US" dirty="0"/>
            <a:t>- AI-integrated tasks (role-plays’ scripts, problem-solving solutions)</a:t>
          </a:r>
        </a:p>
      </dgm:t>
    </dgm:pt>
    <dgm:pt modelId="{2B3E73EF-BBCD-475B-9312-32FBDD7FD3B6}" type="parTrans" cxnId="{0A3B0D28-43B6-4C31-BE1B-A8511276B8DF}">
      <dgm:prSet/>
      <dgm:spPr/>
      <dgm:t>
        <a:bodyPr/>
        <a:lstStyle/>
        <a:p>
          <a:endParaRPr lang="en-US"/>
        </a:p>
      </dgm:t>
    </dgm:pt>
    <dgm:pt modelId="{963F7583-BA43-46AC-9665-D4AC910371E9}" type="sibTrans" cxnId="{0A3B0D28-43B6-4C31-BE1B-A8511276B8DF}">
      <dgm:prSet/>
      <dgm:spPr/>
      <dgm:t>
        <a:bodyPr/>
        <a:lstStyle/>
        <a:p>
          <a:endParaRPr lang="en-US"/>
        </a:p>
      </dgm:t>
    </dgm:pt>
    <dgm:pt modelId="{B9AC7DB6-5F44-45E8-A396-621C6FCB9773}">
      <dgm:prSet/>
      <dgm:spPr/>
      <dgm:t>
        <a:bodyPr/>
        <a:lstStyle/>
        <a:p>
          <a:r>
            <a:rPr lang="en-US" b="1" dirty="0"/>
            <a:t>3. Data Collection Phase:</a:t>
          </a:r>
        </a:p>
      </dgm:t>
    </dgm:pt>
    <dgm:pt modelId="{9D24C771-9764-41F4-A9B4-8FD4B511A49C}" type="parTrans" cxnId="{F25A3FED-3F8D-44E7-BDC4-24F7B88FF277}">
      <dgm:prSet/>
      <dgm:spPr/>
      <dgm:t>
        <a:bodyPr/>
        <a:lstStyle/>
        <a:p>
          <a:endParaRPr lang="en-US"/>
        </a:p>
      </dgm:t>
    </dgm:pt>
    <dgm:pt modelId="{595060DB-CED6-4607-9110-C69603FD143E}" type="sibTrans" cxnId="{F25A3FED-3F8D-44E7-BDC4-24F7B88FF277}">
      <dgm:prSet/>
      <dgm:spPr/>
      <dgm:t>
        <a:bodyPr/>
        <a:lstStyle/>
        <a:p>
          <a:endParaRPr lang="en-US"/>
        </a:p>
      </dgm:t>
    </dgm:pt>
    <dgm:pt modelId="{7F3544AC-1925-4968-8803-69A21C4FD0B4}">
      <dgm:prSet/>
      <dgm:spPr/>
      <dgm:t>
        <a:bodyPr/>
        <a:lstStyle/>
        <a:p>
          <a:r>
            <a:rPr lang="en-US" dirty="0"/>
            <a:t>- Observations,  interviews, surveys</a:t>
          </a:r>
        </a:p>
      </dgm:t>
    </dgm:pt>
    <dgm:pt modelId="{26086A98-6ABD-4980-A541-7FC156EEABE0}" type="parTrans" cxnId="{C365E117-8D1D-44CA-8E9A-C575EE5555DE}">
      <dgm:prSet/>
      <dgm:spPr/>
      <dgm:t>
        <a:bodyPr/>
        <a:lstStyle/>
        <a:p>
          <a:endParaRPr lang="en-US"/>
        </a:p>
      </dgm:t>
    </dgm:pt>
    <dgm:pt modelId="{9C16A723-58BF-41FF-80F6-3657A3513105}" type="sibTrans" cxnId="{C365E117-8D1D-44CA-8E9A-C575EE5555DE}">
      <dgm:prSet/>
      <dgm:spPr/>
      <dgm:t>
        <a:bodyPr/>
        <a:lstStyle/>
        <a:p>
          <a:endParaRPr lang="en-US"/>
        </a:p>
      </dgm:t>
    </dgm:pt>
    <dgm:pt modelId="{785AAC0A-A085-4B14-848D-F67FE25FEC90}" type="pres">
      <dgm:prSet presAssocID="{02848E02-884D-4FAE-BECD-26B9D82E4E3E}" presName="root" presStyleCnt="0">
        <dgm:presLayoutVars>
          <dgm:dir/>
          <dgm:resizeHandles val="exact"/>
        </dgm:presLayoutVars>
      </dgm:prSet>
      <dgm:spPr/>
    </dgm:pt>
    <dgm:pt modelId="{46704421-A499-4D42-B2D5-64B276D2D975}" type="pres">
      <dgm:prSet presAssocID="{02848E02-884D-4FAE-BECD-26B9D82E4E3E}" presName="container" presStyleCnt="0">
        <dgm:presLayoutVars>
          <dgm:dir/>
          <dgm:resizeHandles val="exact"/>
        </dgm:presLayoutVars>
      </dgm:prSet>
      <dgm:spPr/>
    </dgm:pt>
    <dgm:pt modelId="{F664903B-1748-4AA5-A2C3-0DB2B177FE6D}" type="pres">
      <dgm:prSet presAssocID="{52BF9365-CD36-4D0A-8807-6DAEC3E60F1E}" presName="compNode" presStyleCnt="0"/>
      <dgm:spPr/>
    </dgm:pt>
    <dgm:pt modelId="{5532E7CF-FC4D-49AB-BFD0-C6EF5AF0EE54}" type="pres">
      <dgm:prSet presAssocID="{52BF9365-CD36-4D0A-8807-6DAEC3E60F1E}" presName="iconBgRect" presStyleLbl="bgShp" presStyleIdx="0" presStyleCnt="6"/>
      <dgm:spPr/>
    </dgm:pt>
    <dgm:pt modelId="{2072223E-270C-48D0-9B7E-5C18FAE0B7C3}" type="pres">
      <dgm:prSet presAssocID="{52BF9365-CD36-4D0A-8807-6DAEC3E60F1E}"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est tubes"/>
        </a:ext>
      </dgm:extLst>
    </dgm:pt>
    <dgm:pt modelId="{5BB78DC1-1464-43EF-B375-90E87F293DD4}" type="pres">
      <dgm:prSet presAssocID="{52BF9365-CD36-4D0A-8807-6DAEC3E60F1E}" presName="spaceRect" presStyleCnt="0"/>
      <dgm:spPr/>
    </dgm:pt>
    <dgm:pt modelId="{A40BA98C-3F4B-4596-A71A-2575FE2C0A3C}" type="pres">
      <dgm:prSet presAssocID="{52BF9365-CD36-4D0A-8807-6DAEC3E60F1E}" presName="textRect" presStyleLbl="revTx" presStyleIdx="0" presStyleCnt="6">
        <dgm:presLayoutVars>
          <dgm:chMax val="1"/>
          <dgm:chPref val="1"/>
        </dgm:presLayoutVars>
      </dgm:prSet>
      <dgm:spPr/>
    </dgm:pt>
    <dgm:pt modelId="{FA221A53-C81D-4E41-92CE-2FB8E21789D0}" type="pres">
      <dgm:prSet presAssocID="{F9C8C5C8-8933-4AFF-9432-81A7B239B8E0}" presName="sibTrans" presStyleLbl="sibTrans2D1" presStyleIdx="0" presStyleCnt="0"/>
      <dgm:spPr/>
    </dgm:pt>
    <dgm:pt modelId="{FE1ADC34-9170-47D3-850D-35AB6C9E7AEB}" type="pres">
      <dgm:prSet presAssocID="{569E9C03-E7D5-4CD9-9AB3-0D7A64E5903A}" presName="compNode" presStyleCnt="0"/>
      <dgm:spPr/>
    </dgm:pt>
    <dgm:pt modelId="{23EA73F7-8AB7-4429-B518-12FBD77F0D41}" type="pres">
      <dgm:prSet presAssocID="{569E9C03-E7D5-4CD9-9AB3-0D7A64E5903A}" presName="iconBgRect" presStyleLbl="bgShp" presStyleIdx="1" presStyleCnt="6"/>
      <dgm:spPr/>
    </dgm:pt>
    <dgm:pt modelId="{E6F23859-3D9A-4EDC-8AC8-589EDE118893}" type="pres">
      <dgm:prSet presAssocID="{569E9C03-E7D5-4CD9-9AB3-0D7A64E5903A}"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ED9270C3-B56A-47D7-8CF7-BCAB3CD44BA7}" type="pres">
      <dgm:prSet presAssocID="{569E9C03-E7D5-4CD9-9AB3-0D7A64E5903A}" presName="spaceRect" presStyleCnt="0"/>
      <dgm:spPr/>
    </dgm:pt>
    <dgm:pt modelId="{D8A60B52-5E6D-49B5-850E-9BE6C7BC9793}" type="pres">
      <dgm:prSet presAssocID="{569E9C03-E7D5-4CD9-9AB3-0D7A64E5903A}" presName="textRect" presStyleLbl="revTx" presStyleIdx="1" presStyleCnt="6">
        <dgm:presLayoutVars>
          <dgm:chMax val="1"/>
          <dgm:chPref val="1"/>
        </dgm:presLayoutVars>
      </dgm:prSet>
      <dgm:spPr/>
    </dgm:pt>
    <dgm:pt modelId="{242228A8-58DF-4C6E-901B-966EA87E177F}" type="pres">
      <dgm:prSet presAssocID="{64D9FDC8-EF11-4105-9045-6CFF9355901C}" presName="sibTrans" presStyleLbl="sibTrans2D1" presStyleIdx="0" presStyleCnt="0"/>
      <dgm:spPr/>
    </dgm:pt>
    <dgm:pt modelId="{B7688BB4-7779-4C4F-949D-00C32236B4BF}" type="pres">
      <dgm:prSet presAssocID="{71A3E4A0-18F2-4E91-8EDF-B47683A212FD}" presName="compNode" presStyleCnt="0"/>
      <dgm:spPr/>
    </dgm:pt>
    <dgm:pt modelId="{C3A0730B-7B05-48D3-BC6B-1950D4C941B7}" type="pres">
      <dgm:prSet presAssocID="{71A3E4A0-18F2-4E91-8EDF-B47683A212FD}" presName="iconBgRect" presStyleLbl="bgShp" presStyleIdx="2" presStyleCnt="6"/>
      <dgm:spPr/>
    </dgm:pt>
    <dgm:pt modelId="{0560431E-4697-4480-A71E-DB68319C02F4}" type="pres">
      <dgm:prSet presAssocID="{71A3E4A0-18F2-4E91-8EDF-B47683A212FD}"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Gears"/>
        </a:ext>
      </dgm:extLst>
    </dgm:pt>
    <dgm:pt modelId="{0FDBFE85-CF94-46CA-9709-768281D27E6D}" type="pres">
      <dgm:prSet presAssocID="{71A3E4A0-18F2-4E91-8EDF-B47683A212FD}" presName="spaceRect" presStyleCnt="0"/>
      <dgm:spPr/>
    </dgm:pt>
    <dgm:pt modelId="{A9D380CA-7413-4194-8B4B-543CF107FE49}" type="pres">
      <dgm:prSet presAssocID="{71A3E4A0-18F2-4E91-8EDF-B47683A212FD}" presName="textRect" presStyleLbl="revTx" presStyleIdx="2" presStyleCnt="6">
        <dgm:presLayoutVars>
          <dgm:chMax val="1"/>
          <dgm:chPref val="1"/>
        </dgm:presLayoutVars>
      </dgm:prSet>
      <dgm:spPr/>
    </dgm:pt>
    <dgm:pt modelId="{25CA23B1-7FC5-4644-8426-D6A992839DE7}" type="pres">
      <dgm:prSet presAssocID="{E8224C9D-8F30-4ABF-8080-B9ED5AA7FF5F}" presName="sibTrans" presStyleLbl="sibTrans2D1" presStyleIdx="0" presStyleCnt="0"/>
      <dgm:spPr/>
    </dgm:pt>
    <dgm:pt modelId="{3CDC3B22-7C1F-4D74-BF6C-EB7FEEFF34BE}" type="pres">
      <dgm:prSet presAssocID="{7EA7C751-88B6-457C-8178-43FD0FEED9C1}" presName="compNode" presStyleCnt="0"/>
      <dgm:spPr/>
    </dgm:pt>
    <dgm:pt modelId="{4321FAA6-CC41-4297-BD2C-DBD8C68A8858}" type="pres">
      <dgm:prSet presAssocID="{7EA7C751-88B6-457C-8178-43FD0FEED9C1}" presName="iconBgRect" presStyleLbl="bgShp" presStyleIdx="3" presStyleCnt="6"/>
      <dgm:spPr/>
    </dgm:pt>
    <dgm:pt modelId="{AD382E11-7E8B-4169-8B98-4569A727FB02}" type="pres">
      <dgm:prSet presAssocID="{7EA7C751-88B6-457C-8178-43FD0FEED9C1}"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bot"/>
        </a:ext>
      </dgm:extLst>
    </dgm:pt>
    <dgm:pt modelId="{7A0787F0-69AB-45E2-A038-F3A946835C54}" type="pres">
      <dgm:prSet presAssocID="{7EA7C751-88B6-457C-8178-43FD0FEED9C1}" presName="spaceRect" presStyleCnt="0"/>
      <dgm:spPr/>
    </dgm:pt>
    <dgm:pt modelId="{E2C2E21C-1E57-410A-8A49-E9B820FC2CB8}" type="pres">
      <dgm:prSet presAssocID="{7EA7C751-88B6-457C-8178-43FD0FEED9C1}" presName="textRect" presStyleLbl="revTx" presStyleIdx="3" presStyleCnt="6">
        <dgm:presLayoutVars>
          <dgm:chMax val="1"/>
          <dgm:chPref val="1"/>
        </dgm:presLayoutVars>
      </dgm:prSet>
      <dgm:spPr/>
    </dgm:pt>
    <dgm:pt modelId="{0A942D13-413D-482F-A028-B5720A861D08}" type="pres">
      <dgm:prSet presAssocID="{963F7583-BA43-46AC-9665-D4AC910371E9}" presName="sibTrans" presStyleLbl="sibTrans2D1" presStyleIdx="0" presStyleCnt="0"/>
      <dgm:spPr/>
    </dgm:pt>
    <dgm:pt modelId="{EA928F2A-395A-4B30-8144-16ADC22C5220}" type="pres">
      <dgm:prSet presAssocID="{B9AC7DB6-5F44-45E8-A396-621C6FCB9773}" presName="compNode" presStyleCnt="0"/>
      <dgm:spPr/>
    </dgm:pt>
    <dgm:pt modelId="{8959DA42-9FD1-40A2-94F4-9EC07773F94C}" type="pres">
      <dgm:prSet presAssocID="{B9AC7DB6-5F44-45E8-A396-621C6FCB9773}" presName="iconBgRect" presStyleLbl="bgShp" presStyleIdx="4" presStyleCnt="6"/>
      <dgm:spPr/>
    </dgm:pt>
    <dgm:pt modelId="{A100020C-CC5E-4085-89ED-33DD2F633C87}" type="pres">
      <dgm:prSet presAssocID="{B9AC7DB6-5F44-45E8-A396-621C6FCB9773}"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tatistics"/>
        </a:ext>
      </dgm:extLst>
    </dgm:pt>
    <dgm:pt modelId="{497B27C1-DB0D-49A4-A9EA-94FB024B100B}" type="pres">
      <dgm:prSet presAssocID="{B9AC7DB6-5F44-45E8-A396-621C6FCB9773}" presName="spaceRect" presStyleCnt="0"/>
      <dgm:spPr/>
    </dgm:pt>
    <dgm:pt modelId="{19568CB6-563A-42C9-BCC9-82B4E3AF11D9}" type="pres">
      <dgm:prSet presAssocID="{B9AC7DB6-5F44-45E8-A396-621C6FCB9773}" presName="textRect" presStyleLbl="revTx" presStyleIdx="4" presStyleCnt="6">
        <dgm:presLayoutVars>
          <dgm:chMax val="1"/>
          <dgm:chPref val="1"/>
        </dgm:presLayoutVars>
      </dgm:prSet>
      <dgm:spPr/>
    </dgm:pt>
    <dgm:pt modelId="{17E66B99-031F-43E3-9B1C-A5DC99CD494A}" type="pres">
      <dgm:prSet presAssocID="{595060DB-CED6-4607-9110-C69603FD143E}" presName="sibTrans" presStyleLbl="sibTrans2D1" presStyleIdx="0" presStyleCnt="0"/>
      <dgm:spPr/>
    </dgm:pt>
    <dgm:pt modelId="{609C0417-66DD-4A8A-A274-2F5CF4DC6DB4}" type="pres">
      <dgm:prSet presAssocID="{7F3544AC-1925-4968-8803-69A21C4FD0B4}" presName="compNode" presStyleCnt="0"/>
      <dgm:spPr/>
    </dgm:pt>
    <dgm:pt modelId="{35871E73-BDCC-468B-9679-31AB85272BC7}" type="pres">
      <dgm:prSet presAssocID="{7F3544AC-1925-4968-8803-69A21C4FD0B4}" presName="iconBgRect" presStyleLbl="bgShp" presStyleIdx="5" presStyleCnt="6"/>
      <dgm:spPr/>
    </dgm:pt>
    <dgm:pt modelId="{C6C36E27-18A9-4072-A2C5-44260B0CD746}" type="pres">
      <dgm:prSet presAssocID="{7F3544AC-1925-4968-8803-69A21C4FD0B4}"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yes"/>
        </a:ext>
      </dgm:extLst>
    </dgm:pt>
    <dgm:pt modelId="{99F03D7B-937B-4A07-878A-CA3B0CE7313F}" type="pres">
      <dgm:prSet presAssocID="{7F3544AC-1925-4968-8803-69A21C4FD0B4}" presName="spaceRect" presStyleCnt="0"/>
      <dgm:spPr/>
    </dgm:pt>
    <dgm:pt modelId="{391F403C-EAE9-400F-92D5-77151FEE6685}" type="pres">
      <dgm:prSet presAssocID="{7F3544AC-1925-4968-8803-69A21C4FD0B4}" presName="textRect" presStyleLbl="revTx" presStyleIdx="5" presStyleCnt="6">
        <dgm:presLayoutVars>
          <dgm:chMax val="1"/>
          <dgm:chPref val="1"/>
        </dgm:presLayoutVars>
      </dgm:prSet>
      <dgm:spPr/>
    </dgm:pt>
  </dgm:ptLst>
  <dgm:cxnLst>
    <dgm:cxn modelId="{91B56F08-DE43-4A21-B1F7-E5897C6E2ADE}" type="presOf" srcId="{64D9FDC8-EF11-4105-9045-6CFF9355901C}" destId="{242228A8-58DF-4C6E-901B-966EA87E177F}" srcOrd="0" destOrd="0" presId="urn:microsoft.com/office/officeart/2018/2/layout/IconCircleList"/>
    <dgm:cxn modelId="{C365E117-8D1D-44CA-8E9A-C575EE5555DE}" srcId="{02848E02-884D-4FAE-BECD-26B9D82E4E3E}" destId="{7F3544AC-1925-4968-8803-69A21C4FD0B4}" srcOrd="5" destOrd="0" parTransId="{26086A98-6ABD-4980-A541-7FC156EEABE0}" sibTransId="{9C16A723-58BF-41FF-80F6-3657A3513105}"/>
    <dgm:cxn modelId="{0A3B0D28-43B6-4C31-BE1B-A8511276B8DF}" srcId="{02848E02-884D-4FAE-BECD-26B9D82E4E3E}" destId="{7EA7C751-88B6-457C-8178-43FD0FEED9C1}" srcOrd="3" destOrd="0" parTransId="{2B3E73EF-BBCD-475B-9312-32FBDD7FD3B6}" sibTransId="{963F7583-BA43-46AC-9665-D4AC910371E9}"/>
    <dgm:cxn modelId="{8C15F43A-3356-42DE-9444-DE4FD25FB56A}" srcId="{02848E02-884D-4FAE-BECD-26B9D82E4E3E}" destId="{71A3E4A0-18F2-4E91-8EDF-B47683A212FD}" srcOrd="2" destOrd="0" parTransId="{0084CBB6-96D2-4F39-8107-FD2D4389656E}" sibTransId="{E8224C9D-8F30-4ABF-8080-B9ED5AA7FF5F}"/>
    <dgm:cxn modelId="{0BB88C64-C2C8-45ED-91CA-A67E98F7334A}" type="presOf" srcId="{963F7583-BA43-46AC-9665-D4AC910371E9}" destId="{0A942D13-413D-482F-A028-B5720A861D08}" srcOrd="0" destOrd="0" presId="urn:microsoft.com/office/officeart/2018/2/layout/IconCircleList"/>
    <dgm:cxn modelId="{CC8F2166-6894-4D09-97AA-C1E5DAB45600}" type="presOf" srcId="{52BF9365-CD36-4D0A-8807-6DAEC3E60F1E}" destId="{A40BA98C-3F4B-4596-A71A-2575FE2C0A3C}" srcOrd="0" destOrd="0" presId="urn:microsoft.com/office/officeart/2018/2/layout/IconCircleList"/>
    <dgm:cxn modelId="{A0884A59-554C-41C1-BA5C-E228CAA7C0FA}" srcId="{02848E02-884D-4FAE-BECD-26B9D82E4E3E}" destId="{569E9C03-E7D5-4CD9-9AB3-0D7A64E5903A}" srcOrd="1" destOrd="0" parTransId="{DE74232D-E935-4DB6-9281-4D4802285F1E}" sibTransId="{64D9FDC8-EF11-4105-9045-6CFF9355901C}"/>
    <dgm:cxn modelId="{D750FD59-2650-42C4-AC89-B806D7272B7D}" srcId="{02848E02-884D-4FAE-BECD-26B9D82E4E3E}" destId="{52BF9365-CD36-4D0A-8807-6DAEC3E60F1E}" srcOrd="0" destOrd="0" parTransId="{CB426FFC-5B34-4203-8909-BE58010CB3A2}" sibTransId="{F9C8C5C8-8933-4AFF-9432-81A7B239B8E0}"/>
    <dgm:cxn modelId="{1A294A88-CDB6-406A-BC0D-E4E2776745D6}" type="presOf" srcId="{F9C8C5C8-8933-4AFF-9432-81A7B239B8E0}" destId="{FA221A53-C81D-4E41-92CE-2FB8E21789D0}" srcOrd="0" destOrd="0" presId="urn:microsoft.com/office/officeart/2018/2/layout/IconCircleList"/>
    <dgm:cxn modelId="{78C83E8D-3748-4519-ABE0-30BA12CCD3DE}" type="presOf" srcId="{02848E02-884D-4FAE-BECD-26B9D82E4E3E}" destId="{785AAC0A-A085-4B14-848D-F67FE25FEC90}" srcOrd="0" destOrd="0" presId="urn:microsoft.com/office/officeart/2018/2/layout/IconCircleList"/>
    <dgm:cxn modelId="{B6E0D89C-5728-44AD-AE92-E6DF98E65284}" type="presOf" srcId="{7EA7C751-88B6-457C-8178-43FD0FEED9C1}" destId="{E2C2E21C-1E57-410A-8A49-E9B820FC2CB8}" srcOrd="0" destOrd="0" presId="urn:microsoft.com/office/officeart/2018/2/layout/IconCircleList"/>
    <dgm:cxn modelId="{A39502A3-55FB-4770-B49D-1597A62AF6F1}" type="presOf" srcId="{569E9C03-E7D5-4CD9-9AB3-0D7A64E5903A}" destId="{D8A60B52-5E6D-49B5-850E-9BE6C7BC9793}" srcOrd="0" destOrd="0" presId="urn:microsoft.com/office/officeart/2018/2/layout/IconCircleList"/>
    <dgm:cxn modelId="{F88D4CC1-5E0E-487C-8A34-05E32BA5FD31}" type="presOf" srcId="{E8224C9D-8F30-4ABF-8080-B9ED5AA7FF5F}" destId="{25CA23B1-7FC5-4644-8426-D6A992839DE7}" srcOrd="0" destOrd="0" presId="urn:microsoft.com/office/officeart/2018/2/layout/IconCircleList"/>
    <dgm:cxn modelId="{72334BC7-C49E-4B1B-B5CB-B447B4EFA794}" type="presOf" srcId="{B9AC7DB6-5F44-45E8-A396-621C6FCB9773}" destId="{19568CB6-563A-42C9-BCC9-82B4E3AF11D9}" srcOrd="0" destOrd="0" presId="urn:microsoft.com/office/officeart/2018/2/layout/IconCircleList"/>
    <dgm:cxn modelId="{8DBD82D9-18B7-4B07-86F1-EB48E8287F0D}" type="presOf" srcId="{71A3E4A0-18F2-4E91-8EDF-B47683A212FD}" destId="{A9D380CA-7413-4194-8B4B-543CF107FE49}" srcOrd="0" destOrd="0" presId="urn:microsoft.com/office/officeart/2018/2/layout/IconCircleList"/>
    <dgm:cxn modelId="{70C0FBE1-94A5-46A6-93B4-2A3AAA8CCAAB}" type="presOf" srcId="{7F3544AC-1925-4968-8803-69A21C4FD0B4}" destId="{391F403C-EAE9-400F-92D5-77151FEE6685}" srcOrd="0" destOrd="0" presId="urn:microsoft.com/office/officeart/2018/2/layout/IconCircleList"/>
    <dgm:cxn modelId="{9B9FCDEC-63FC-4E96-93DD-B46BFEDD2258}" type="presOf" srcId="{595060DB-CED6-4607-9110-C69603FD143E}" destId="{17E66B99-031F-43E3-9B1C-A5DC99CD494A}" srcOrd="0" destOrd="0" presId="urn:microsoft.com/office/officeart/2018/2/layout/IconCircleList"/>
    <dgm:cxn modelId="{F25A3FED-3F8D-44E7-BDC4-24F7B88FF277}" srcId="{02848E02-884D-4FAE-BECD-26B9D82E4E3E}" destId="{B9AC7DB6-5F44-45E8-A396-621C6FCB9773}" srcOrd="4" destOrd="0" parTransId="{9D24C771-9764-41F4-A9B4-8FD4B511A49C}" sibTransId="{595060DB-CED6-4607-9110-C69603FD143E}"/>
    <dgm:cxn modelId="{23DEC0B8-FE53-4607-A969-452875C242FC}" type="presParOf" srcId="{785AAC0A-A085-4B14-848D-F67FE25FEC90}" destId="{46704421-A499-4D42-B2D5-64B276D2D975}" srcOrd="0" destOrd="0" presId="urn:microsoft.com/office/officeart/2018/2/layout/IconCircleList"/>
    <dgm:cxn modelId="{064077C4-0457-430B-B494-E4195769F9D9}" type="presParOf" srcId="{46704421-A499-4D42-B2D5-64B276D2D975}" destId="{F664903B-1748-4AA5-A2C3-0DB2B177FE6D}" srcOrd="0" destOrd="0" presId="urn:microsoft.com/office/officeart/2018/2/layout/IconCircleList"/>
    <dgm:cxn modelId="{43B152C5-4C72-4972-BAC7-B03B3E794C50}" type="presParOf" srcId="{F664903B-1748-4AA5-A2C3-0DB2B177FE6D}" destId="{5532E7CF-FC4D-49AB-BFD0-C6EF5AF0EE54}" srcOrd="0" destOrd="0" presId="urn:microsoft.com/office/officeart/2018/2/layout/IconCircleList"/>
    <dgm:cxn modelId="{034FF54A-0700-465D-9621-B7521E96D62E}" type="presParOf" srcId="{F664903B-1748-4AA5-A2C3-0DB2B177FE6D}" destId="{2072223E-270C-48D0-9B7E-5C18FAE0B7C3}" srcOrd="1" destOrd="0" presId="urn:microsoft.com/office/officeart/2018/2/layout/IconCircleList"/>
    <dgm:cxn modelId="{CCB56E39-EE8A-4B33-877D-287A6F7AD852}" type="presParOf" srcId="{F664903B-1748-4AA5-A2C3-0DB2B177FE6D}" destId="{5BB78DC1-1464-43EF-B375-90E87F293DD4}" srcOrd="2" destOrd="0" presId="urn:microsoft.com/office/officeart/2018/2/layout/IconCircleList"/>
    <dgm:cxn modelId="{0A885DA5-AEBE-4C27-8342-D9731B24D94B}" type="presParOf" srcId="{F664903B-1748-4AA5-A2C3-0DB2B177FE6D}" destId="{A40BA98C-3F4B-4596-A71A-2575FE2C0A3C}" srcOrd="3" destOrd="0" presId="urn:microsoft.com/office/officeart/2018/2/layout/IconCircleList"/>
    <dgm:cxn modelId="{E5A8B470-B8EA-4ABC-99B0-7DFA1E0285CA}" type="presParOf" srcId="{46704421-A499-4D42-B2D5-64B276D2D975}" destId="{FA221A53-C81D-4E41-92CE-2FB8E21789D0}" srcOrd="1" destOrd="0" presId="urn:microsoft.com/office/officeart/2018/2/layout/IconCircleList"/>
    <dgm:cxn modelId="{2D2BCB79-ED4D-4727-B7C4-C402E3DE8D27}" type="presParOf" srcId="{46704421-A499-4D42-B2D5-64B276D2D975}" destId="{FE1ADC34-9170-47D3-850D-35AB6C9E7AEB}" srcOrd="2" destOrd="0" presId="urn:microsoft.com/office/officeart/2018/2/layout/IconCircleList"/>
    <dgm:cxn modelId="{62F44704-C6ED-4895-927F-EFCD94A0EAC8}" type="presParOf" srcId="{FE1ADC34-9170-47D3-850D-35AB6C9E7AEB}" destId="{23EA73F7-8AB7-4429-B518-12FBD77F0D41}" srcOrd="0" destOrd="0" presId="urn:microsoft.com/office/officeart/2018/2/layout/IconCircleList"/>
    <dgm:cxn modelId="{A600C098-ADEC-4C3C-BD19-ECBB7C4EEB56}" type="presParOf" srcId="{FE1ADC34-9170-47D3-850D-35AB6C9E7AEB}" destId="{E6F23859-3D9A-4EDC-8AC8-589EDE118893}" srcOrd="1" destOrd="0" presId="urn:microsoft.com/office/officeart/2018/2/layout/IconCircleList"/>
    <dgm:cxn modelId="{A0FB506E-97B9-4839-B115-D2FA05A6C5AC}" type="presParOf" srcId="{FE1ADC34-9170-47D3-850D-35AB6C9E7AEB}" destId="{ED9270C3-B56A-47D7-8CF7-BCAB3CD44BA7}" srcOrd="2" destOrd="0" presId="urn:microsoft.com/office/officeart/2018/2/layout/IconCircleList"/>
    <dgm:cxn modelId="{62B283D3-2DC1-4DC8-88AA-CEC49234A806}" type="presParOf" srcId="{FE1ADC34-9170-47D3-850D-35AB6C9E7AEB}" destId="{D8A60B52-5E6D-49B5-850E-9BE6C7BC9793}" srcOrd="3" destOrd="0" presId="urn:microsoft.com/office/officeart/2018/2/layout/IconCircleList"/>
    <dgm:cxn modelId="{29851F84-3BBB-46A5-9C4A-B7E7E5CAEACD}" type="presParOf" srcId="{46704421-A499-4D42-B2D5-64B276D2D975}" destId="{242228A8-58DF-4C6E-901B-966EA87E177F}" srcOrd="3" destOrd="0" presId="urn:microsoft.com/office/officeart/2018/2/layout/IconCircleList"/>
    <dgm:cxn modelId="{7171D833-E024-4418-B55B-27052A668C32}" type="presParOf" srcId="{46704421-A499-4D42-B2D5-64B276D2D975}" destId="{B7688BB4-7779-4C4F-949D-00C32236B4BF}" srcOrd="4" destOrd="0" presId="urn:microsoft.com/office/officeart/2018/2/layout/IconCircleList"/>
    <dgm:cxn modelId="{37EDD124-1DA3-4B83-8D20-42CC284D9692}" type="presParOf" srcId="{B7688BB4-7779-4C4F-949D-00C32236B4BF}" destId="{C3A0730B-7B05-48D3-BC6B-1950D4C941B7}" srcOrd="0" destOrd="0" presId="urn:microsoft.com/office/officeart/2018/2/layout/IconCircleList"/>
    <dgm:cxn modelId="{D7AEC0DF-F246-4807-8F72-CF55C0487B02}" type="presParOf" srcId="{B7688BB4-7779-4C4F-949D-00C32236B4BF}" destId="{0560431E-4697-4480-A71E-DB68319C02F4}" srcOrd="1" destOrd="0" presId="urn:microsoft.com/office/officeart/2018/2/layout/IconCircleList"/>
    <dgm:cxn modelId="{BC9430C1-EF24-4FFA-A1BD-A2DC6E7661EF}" type="presParOf" srcId="{B7688BB4-7779-4C4F-949D-00C32236B4BF}" destId="{0FDBFE85-CF94-46CA-9709-768281D27E6D}" srcOrd="2" destOrd="0" presId="urn:microsoft.com/office/officeart/2018/2/layout/IconCircleList"/>
    <dgm:cxn modelId="{FA0A3848-220B-4E1D-99F4-395C18ACDCE3}" type="presParOf" srcId="{B7688BB4-7779-4C4F-949D-00C32236B4BF}" destId="{A9D380CA-7413-4194-8B4B-543CF107FE49}" srcOrd="3" destOrd="0" presId="urn:microsoft.com/office/officeart/2018/2/layout/IconCircleList"/>
    <dgm:cxn modelId="{34D3E115-89E4-4C8B-A4F2-07E1094D6C6B}" type="presParOf" srcId="{46704421-A499-4D42-B2D5-64B276D2D975}" destId="{25CA23B1-7FC5-4644-8426-D6A992839DE7}" srcOrd="5" destOrd="0" presId="urn:microsoft.com/office/officeart/2018/2/layout/IconCircleList"/>
    <dgm:cxn modelId="{C69D86DB-1655-460E-A8EC-7170B6EC8999}" type="presParOf" srcId="{46704421-A499-4D42-B2D5-64B276D2D975}" destId="{3CDC3B22-7C1F-4D74-BF6C-EB7FEEFF34BE}" srcOrd="6" destOrd="0" presId="urn:microsoft.com/office/officeart/2018/2/layout/IconCircleList"/>
    <dgm:cxn modelId="{C0D44DD3-BD9A-4A7B-9F05-7728A4288F4A}" type="presParOf" srcId="{3CDC3B22-7C1F-4D74-BF6C-EB7FEEFF34BE}" destId="{4321FAA6-CC41-4297-BD2C-DBD8C68A8858}" srcOrd="0" destOrd="0" presId="urn:microsoft.com/office/officeart/2018/2/layout/IconCircleList"/>
    <dgm:cxn modelId="{150B9C18-6CE3-498A-9BCF-19E4BC331698}" type="presParOf" srcId="{3CDC3B22-7C1F-4D74-BF6C-EB7FEEFF34BE}" destId="{AD382E11-7E8B-4169-8B98-4569A727FB02}" srcOrd="1" destOrd="0" presId="urn:microsoft.com/office/officeart/2018/2/layout/IconCircleList"/>
    <dgm:cxn modelId="{CBCCF0ED-3EE9-4CC5-A5DD-C8EE70F145EB}" type="presParOf" srcId="{3CDC3B22-7C1F-4D74-BF6C-EB7FEEFF34BE}" destId="{7A0787F0-69AB-45E2-A038-F3A946835C54}" srcOrd="2" destOrd="0" presId="urn:microsoft.com/office/officeart/2018/2/layout/IconCircleList"/>
    <dgm:cxn modelId="{EA91E7D4-C178-4B40-B4F5-EDA73729F255}" type="presParOf" srcId="{3CDC3B22-7C1F-4D74-BF6C-EB7FEEFF34BE}" destId="{E2C2E21C-1E57-410A-8A49-E9B820FC2CB8}" srcOrd="3" destOrd="0" presId="urn:microsoft.com/office/officeart/2018/2/layout/IconCircleList"/>
    <dgm:cxn modelId="{25570249-5A75-4D32-85C3-F821218E40B2}" type="presParOf" srcId="{46704421-A499-4D42-B2D5-64B276D2D975}" destId="{0A942D13-413D-482F-A028-B5720A861D08}" srcOrd="7" destOrd="0" presId="urn:microsoft.com/office/officeart/2018/2/layout/IconCircleList"/>
    <dgm:cxn modelId="{5418DB59-34CA-41EB-B46E-C11A0E94DF82}" type="presParOf" srcId="{46704421-A499-4D42-B2D5-64B276D2D975}" destId="{EA928F2A-395A-4B30-8144-16ADC22C5220}" srcOrd="8" destOrd="0" presId="urn:microsoft.com/office/officeart/2018/2/layout/IconCircleList"/>
    <dgm:cxn modelId="{5052D6D9-C8A9-48B9-90AA-A28463C46AA9}" type="presParOf" srcId="{EA928F2A-395A-4B30-8144-16ADC22C5220}" destId="{8959DA42-9FD1-40A2-94F4-9EC07773F94C}" srcOrd="0" destOrd="0" presId="urn:microsoft.com/office/officeart/2018/2/layout/IconCircleList"/>
    <dgm:cxn modelId="{E2C51525-45A8-46A3-BB82-3F76C54B2713}" type="presParOf" srcId="{EA928F2A-395A-4B30-8144-16ADC22C5220}" destId="{A100020C-CC5E-4085-89ED-33DD2F633C87}" srcOrd="1" destOrd="0" presId="urn:microsoft.com/office/officeart/2018/2/layout/IconCircleList"/>
    <dgm:cxn modelId="{952094D6-2E0D-4FF9-BC92-78364D10526E}" type="presParOf" srcId="{EA928F2A-395A-4B30-8144-16ADC22C5220}" destId="{497B27C1-DB0D-49A4-A9EA-94FB024B100B}" srcOrd="2" destOrd="0" presId="urn:microsoft.com/office/officeart/2018/2/layout/IconCircleList"/>
    <dgm:cxn modelId="{6A98275A-D3F2-49F8-B583-9FA1E6B62F0E}" type="presParOf" srcId="{EA928F2A-395A-4B30-8144-16ADC22C5220}" destId="{19568CB6-563A-42C9-BCC9-82B4E3AF11D9}" srcOrd="3" destOrd="0" presId="urn:microsoft.com/office/officeart/2018/2/layout/IconCircleList"/>
    <dgm:cxn modelId="{AD11E06C-89B9-40F1-A4B1-D5EC0134DE78}" type="presParOf" srcId="{46704421-A499-4D42-B2D5-64B276D2D975}" destId="{17E66B99-031F-43E3-9B1C-A5DC99CD494A}" srcOrd="9" destOrd="0" presId="urn:microsoft.com/office/officeart/2018/2/layout/IconCircleList"/>
    <dgm:cxn modelId="{83630CA4-7577-4EFB-91AD-50EB380537B9}" type="presParOf" srcId="{46704421-A499-4D42-B2D5-64B276D2D975}" destId="{609C0417-66DD-4A8A-A274-2F5CF4DC6DB4}" srcOrd="10" destOrd="0" presId="urn:microsoft.com/office/officeart/2018/2/layout/IconCircleList"/>
    <dgm:cxn modelId="{6035C233-F207-4121-BAC0-21ECDC6426C1}" type="presParOf" srcId="{609C0417-66DD-4A8A-A274-2F5CF4DC6DB4}" destId="{35871E73-BDCC-468B-9679-31AB85272BC7}" srcOrd="0" destOrd="0" presId="urn:microsoft.com/office/officeart/2018/2/layout/IconCircleList"/>
    <dgm:cxn modelId="{9B7B66E2-16C2-40BF-99FC-50CD5E2DB142}" type="presParOf" srcId="{609C0417-66DD-4A8A-A274-2F5CF4DC6DB4}" destId="{C6C36E27-18A9-4072-A2C5-44260B0CD746}" srcOrd="1" destOrd="0" presId="urn:microsoft.com/office/officeart/2018/2/layout/IconCircleList"/>
    <dgm:cxn modelId="{49D63282-535F-44E0-9B01-F0349C41056D}" type="presParOf" srcId="{609C0417-66DD-4A8A-A274-2F5CF4DC6DB4}" destId="{99F03D7B-937B-4A07-878A-CA3B0CE7313F}" srcOrd="2" destOrd="0" presId="urn:microsoft.com/office/officeart/2018/2/layout/IconCircleList"/>
    <dgm:cxn modelId="{CFB8707C-DD5E-4158-82DB-0A45A18FB97F}" type="presParOf" srcId="{609C0417-66DD-4A8A-A274-2F5CF4DC6DB4}" destId="{391F403C-EAE9-400F-92D5-77151FEE668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01A881-883D-4FDF-91A2-5568EC6DE30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6DC97BC-041C-4AEF-B1A1-9EBF7D7899A5}">
      <dgm:prSet/>
      <dgm:spPr/>
      <dgm:t>
        <a:bodyPr/>
        <a:lstStyle/>
        <a:p>
          <a:pPr>
            <a:lnSpc>
              <a:spcPct val="100000"/>
            </a:lnSpc>
          </a:pPr>
          <a:r>
            <a:rPr lang="en-US" dirty="0"/>
            <a:t>- High engagement: 4.6/5</a:t>
          </a:r>
        </a:p>
      </dgm:t>
    </dgm:pt>
    <dgm:pt modelId="{6DD09D95-0BE6-40F7-9802-BEB25DEEB9FE}" type="parTrans" cxnId="{E7B744C6-4AC3-40AC-A61A-7A8CA7E02ABE}">
      <dgm:prSet/>
      <dgm:spPr/>
      <dgm:t>
        <a:bodyPr/>
        <a:lstStyle/>
        <a:p>
          <a:endParaRPr lang="en-US"/>
        </a:p>
      </dgm:t>
    </dgm:pt>
    <dgm:pt modelId="{42E7280C-7224-4C9D-98F8-E77A61320D37}" type="sibTrans" cxnId="{E7B744C6-4AC3-40AC-A61A-7A8CA7E02ABE}">
      <dgm:prSet/>
      <dgm:spPr/>
      <dgm:t>
        <a:bodyPr/>
        <a:lstStyle/>
        <a:p>
          <a:endParaRPr lang="en-US"/>
        </a:p>
      </dgm:t>
    </dgm:pt>
    <dgm:pt modelId="{3F168235-B1E1-452E-92BF-FB2F6A79E305}">
      <dgm:prSet/>
      <dgm:spPr/>
      <dgm:t>
        <a:bodyPr/>
        <a:lstStyle/>
        <a:p>
          <a:pPr>
            <a:lnSpc>
              <a:spcPct val="100000"/>
            </a:lnSpc>
          </a:pPr>
          <a:r>
            <a:rPr lang="en-US" dirty="0"/>
            <a:t>- AI used for brainstorming, scripts writing, problem-solving solutions, editing, pronunciation</a:t>
          </a:r>
        </a:p>
      </dgm:t>
    </dgm:pt>
    <dgm:pt modelId="{705365D1-6FCF-4F1E-81FE-DDE22CB8A97C}" type="parTrans" cxnId="{D0684343-6BAC-4F2F-9518-B77F5C293E9A}">
      <dgm:prSet/>
      <dgm:spPr/>
      <dgm:t>
        <a:bodyPr/>
        <a:lstStyle/>
        <a:p>
          <a:endParaRPr lang="en-US"/>
        </a:p>
      </dgm:t>
    </dgm:pt>
    <dgm:pt modelId="{D616F3C3-2225-48DB-9E2D-E0046CC306A8}" type="sibTrans" cxnId="{D0684343-6BAC-4F2F-9518-B77F5C293E9A}">
      <dgm:prSet/>
      <dgm:spPr/>
      <dgm:t>
        <a:bodyPr/>
        <a:lstStyle/>
        <a:p>
          <a:endParaRPr lang="en-US"/>
        </a:p>
      </dgm:t>
    </dgm:pt>
    <dgm:pt modelId="{3D08CBEC-88B0-445A-B039-63A935FA67A7}">
      <dgm:prSet/>
      <dgm:spPr/>
      <dgm:t>
        <a:bodyPr/>
        <a:lstStyle/>
        <a:p>
          <a:pPr>
            <a:lnSpc>
              <a:spcPct val="100000"/>
            </a:lnSpc>
          </a:pPr>
          <a:r>
            <a:rPr lang="en-US"/>
            <a:t>- Teacher facilitation was key</a:t>
          </a:r>
        </a:p>
      </dgm:t>
    </dgm:pt>
    <dgm:pt modelId="{626FD0E7-B320-48AD-9518-F31072B9C703}" type="parTrans" cxnId="{D75CA7C2-21EB-49A7-91E5-C56DF3E79037}">
      <dgm:prSet/>
      <dgm:spPr/>
      <dgm:t>
        <a:bodyPr/>
        <a:lstStyle/>
        <a:p>
          <a:endParaRPr lang="en-US"/>
        </a:p>
      </dgm:t>
    </dgm:pt>
    <dgm:pt modelId="{9B3A8A48-9AB2-4D17-8FE4-0A1C17F1959F}" type="sibTrans" cxnId="{D75CA7C2-21EB-49A7-91E5-C56DF3E79037}">
      <dgm:prSet/>
      <dgm:spPr/>
      <dgm:t>
        <a:bodyPr/>
        <a:lstStyle/>
        <a:p>
          <a:endParaRPr lang="en-US"/>
        </a:p>
      </dgm:t>
    </dgm:pt>
    <dgm:pt modelId="{695523FE-644A-48AF-B862-576F805ABD85}">
      <dgm:prSet/>
      <dgm:spPr/>
      <dgm:t>
        <a:bodyPr/>
        <a:lstStyle/>
        <a:p>
          <a:pPr>
            <a:lnSpc>
              <a:spcPct val="100000"/>
            </a:lnSpc>
          </a:pPr>
          <a:r>
            <a:rPr lang="en-US" dirty="0"/>
            <a:t>- Challenges: copy-paste habits, internet issues</a:t>
          </a:r>
        </a:p>
      </dgm:t>
    </dgm:pt>
    <dgm:pt modelId="{75AA2003-4D26-4837-B71E-FC58DE21B835}" type="parTrans" cxnId="{62E712CA-2660-4F95-A9A3-969F15900AFC}">
      <dgm:prSet/>
      <dgm:spPr/>
      <dgm:t>
        <a:bodyPr/>
        <a:lstStyle/>
        <a:p>
          <a:endParaRPr lang="en-US"/>
        </a:p>
      </dgm:t>
    </dgm:pt>
    <dgm:pt modelId="{5E2D973E-4F31-42BB-9977-AD8A59F494F3}" type="sibTrans" cxnId="{62E712CA-2660-4F95-A9A3-969F15900AFC}">
      <dgm:prSet/>
      <dgm:spPr/>
      <dgm:t>
        <a:bodyPr/>
        <a:lstStyle/>
        <a:p>
          <a:endParaRPr lang="en-US"/>
        </a:p>
      </dgm:t>
    </dgm:pt>
    <dgm:pt modelId="{9E3B3706-E7A5-44C7-970E-935B12192F1D}" type="pres">
      <dgm:prSet presAssocID="{5301A881-883D-4FDF-91A2-5568EC6DE301}" presName="root" presStyleCnt="0">
        <dgm:presLayoutVars>
          <dgm:dir/>
          <dgm:resizeHandles val="exact"/>
        </dgm:presLayoutVars>
      </dgm:prSet>
      <dgm:spPr/>
    </dgm:pt>
    <dgm:pt modelId="{FC5EB5E4-5EDB-4FEF-B6FC-DCE1C11B4688}" type="pres">
      <dgm:prSet presAssocID="{86DC97BC-041C-4AEF-B1A1-9EBF7D7899A5}" presName="compNode" presStyleCnt="0"/>
      <dgm:spPr/>
    </dgm:pt>
    <dgm:pt modelId="{C7514EE2-E374-451C-842B-14DFF7C9C0DE}" type="pres">
      <dgm:prSet presAssocID="{86DC97BC-041C-4AEF-B1A1-9EBF7D7899A5}" presName="bgRect" presStyleLbl="bgShp" presStyleIdx="0" presStyleCnt="4"/>
      <dgm:spPr/>
    </dgm:pt>
    <dgm:pt modelId="{2E54FC6D-16E6-4E21-B472-BB9573B80B33}" type="pres">
      <dgm:prSet presAssocID="{86DC97BC-041C-4AEF-B1A1-9EBF7D7899A5}"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Venn Diagram"/>
        </a:ext>
      </dgm:extLst>
    </dgm:pt>
    <dgm:pt modelId="{BAF80E07-29BC-4493-AA87-8C4B542EACDB}" type="pres">
      <dgm:prSet presAssocID="{86DC97BC-041C-4AEF-B1A1-9EBF7D7899A5}" presName="spaceRect" presStyleCnt="0"/>
      <dgm:spPr/>
    </dgm:pt>
    <dgm:pt modelId="{46C62A1A-99B0-4C55-9A77-A001D556EEB7}" type="pres">
      <dgm:prSet presAssocID="{86DC97BC-041C-4AEF-B1A1-9EBF7D7899A5}" presName="parTx" presStyleLbl="revTx" presStyleIdx="0" presStyleCnt="4">
        <dgm:presLayoutVars>
          <dgm:chMax val="0"/>
          <dgm:chPref val="0"/>
        </dgm:presLayoutVars>
      </dgm:prSet>
      <dgm:spPr/>
    </dgm:pt>
    <dgm:pt modelId="{93EDBA06-B6B7-4A8E-95E0-7137EFF1BDB3}" type="pres">
      <dgm:prSet presAssocID="{42E7280C-7224-4C9D-98F8-E77A61320D37}" presName="sibTrans" presStyleCnt="0"/>
      <dgm:spPr/>
    </dgm:pt>
    <dgm:pt modelId="{6F4FF193-3F67-46E0-AEC3-B9A0AEAF8F27}" type="pres">
      <dgm:prSet presAssocID="{3F168235-B1E1-452E-92BF-FB2F6A79E305}" presName="compNode" presStyleCnt="0"/>
      <dgm:spPr/>
    </dgm:pt>
    <dgm:pt modelId="{22F2B39C-AE9E-45F7-9EAA-3228BE763B45}" type="pres">
      <dgm:prSet presAssocID="{3F168235-B1E1-452E-92BF-FB2F6A79E305}" presName="bgRect" presStyleLbl="bgShp" presStyleIdx="1" presStyleCnt="4"/>
      <dgm:spPr/>
    </dgm:pt>
    <dgm:pt modelId="{727FC7B3-1257-482D-8517-4C87E957F84D}" type="pres">
      <dgm:prSet presAssocID="{3F168235-B1E1-452E-92BF-FB2F6A79E305}"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odcast"/>
        </a:ext>
      </dgm:extLst>
    </dgm:pt>
    <dgm:pt modelId="{06EFF9C8-B858-49C0-A0C5-303F3856875E}" type="pres">
      <dgm:prSet presAssocID="{3F168235-B1E1-452E-92BF-FB2F6A79E305}" presName="spaceRect" presStyleCnt="0"/>
      <dgm:spPr/>
    </dgm:pt>
    <dgm:pt modelId="{54BBE7BF-CEF3-4B12-8185-93059D0B82BC}" type="pres">
      <dgm:prSet presAssocID="{3F168235-B1E1-452E-92BF-FB2F6A79E305}" presName="parTx" presStyleLbl="revTx" presStyleIdx="1" presStyleCnt="4">
        <dgm:presLayoutVars>
          <dgm:chMax val="0"/>
          <dgm:chPref val="0"/>
        </dgm:presLayoutVars>
      </dgm:prSet>
      <dgm:spPr/>
    </dgm:pt>
    <dgm:pt modelId="{A7CE7D96-9E0A-42A6-8167-296ABCAEC342}" type="pres">
      <dgm:prSet presAssocID="{D616F3C3-2225-48DB-9E2D-E0046CC306A8}" presName="sibTrans" presStyleCnt="0"/>
      <dgm:spPr/>
    </dgm:pt>
    <dgm:pt modelId="{A1D177D5-A34F-4DE0-816F-06BAE0E3F989}" type="pres">
      <dgm:prSet presAssocID="{3D08CBEC-88B0-445A-B039-63A935FA67A7}" presName="compNode" presStyleCnt="0"/>
      <dgm:spPr/>
    </dgm:pt>
    <dgm:pt modelId="{1D193B17-DE8A-4AA2-A0C4-138E9616E90B}" type="pres">
      <dgm:prSet presAssocID="{3D08CBEC-88B0-445A-B039-63A935FA67A7}" presName="bgRect" presStyleLbl="bgShp" presStyleIdx="2" presStyleCnt="4"/>
      <dgm:spPr/>
    </dgm:pt>
    <dgm:pt modelId="{731C3754-A92C-4060-A8E8-EE9D31D8C732}" type="pres">
      <dgm:prSet presAssocID="{3D08CBEC-88B0-445A-B039-63A935FA67A7}"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Teacher"/>
        </a:ext>
      </dgm:extLst>
    </dgm:pt>
    <dgm:pt modelId="{C5FC8250-5D6F-459D-8A7F-3C71EA392561}" type="pres">
      <dgm:prSet presAssocID="{3D08CBEC-88B0-445A-B039-63A935FA67A7}" presName="spaceRect" presStyleCnt="0"/>
      <dgm:spPr/>
    </dgm:pt>
    <dgm:pt modelId="{9F92C668-6705-44D0-8784-1C5BC7229E6D}" type="pres">
      <dgm:prSet presAssocID="{3D08CBEC-88B0-445A-B039-63A935FA67A7}" presName="parTx" presStyleLbl="revTx" presStyleIdx="2" presStyleCnt="4">
        <dgm:presLayoutVars>
          <dgm:chMax val="0"/>
          <dgm:chPref val="0"/>
        </dgm:presLayoutVars>
      </dgm:prSet>
      <dgm:spPr/>
    </dgm:pt>
    <dgm:pt modelId="{323E1084-98C6-462F-B81D-DF931ED496A1}" type="pres">
      <dgm:prSet presAssocID="{9B3A8A48-9AB2-4D17-8FE4-0A1C17F1959F}" presName="sibTrans" presStyleCnt="0"/>
      <dgm:spPr/>
    </dgm:pt>
    <dgm:pt modelId="{2296421C-4B78-495D-A61A-05F462646DDC}" type="pres">
      <dgm:prSet presAssocID="{695523FE-644A-48AF-B862-576F805ABD85}" presName="compNode" presStyleCnt="0"/>
      <dgm:spPr/>
    </dgm:pt>
    <dgm:pt modelId="{32FED95C-5904-4187-B462-3F2FD873CE94}" type="pres">
      <dgm:prSet presAssocID="{695523FE-644A-48AF-B862-576F805ABD85}" presName="bgRect" presStyleLbl="bgShp" presStyleIdx="3" presStyleCnt="4"/>
      <dgm:spPr/>
    </dgm:pt>
    <dgm:pt modelId="{00BD1B4D-69EC-49E8-AD83-91BFA48F2C1A}" type="pres">
      <dgm:prSet presAssocID="{695523FE-644A-48AF-B862-576F805ABD85}"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hredder"/>
        </a:ext>
      </dgm:extLst>
    </dgm:pt>
    <dgm:pt modelId="{5C411A9C-E8F2-427C-9AE3-3B01DEDC8DAA}" type="pres">
      <dgm:prSet presAssocID="{695523FE-644A-48AF-B862-576F805ABD85}" presName="spaceRect" presStyleCnt="0"/>
      <dgm:spPr/>
    </dgm:pt>
    <dgm:pt modelId="{BF94377F-CC4E-4600-9398-12976A92F32E}" type="pres">
      <dgm:prSet presAssocID="{695523FE-644A-48AF-B862-576F805ABD85}" presName="parTx" presStyleLbl="revTx" presStyleIdx="3" presStyleCnt="4">
        <dgm:presLayoutVars>
          <dgm:chMax val="0"/>
          <dgm:chPref val="0"/>
        </dgm:presLayoutVars>
      </dgm:prSet>
      <dgm:spPr/>
    </dgm:pt>
  </dgm:ptLst>
  <dgm:cxnLst>
    <dgm:cxn modelId="{D0684343-6BAC-4F2F-9518-B77F5C293E9A}" srcId="{5301A881-883D-4FDF-91A2-5568EC6DE301}" destId="{3F168235-B1E1-452E-92BF-FB2F6A79E305}" srcOrd="1" destOrd="0" parTransId="{705365D1-6FCF-4F1E-81FE-DDE22CB8A97C}" sibTransId="{D616F3C3-2225-48DB-9E2D-E0046CC306A8}"/>
    <dgm:cxn modelId="{A2AEAF45-9836-42DB-AD77-0B0C422DD977}" type="presOf" srcId="{3D08CBEC-88B0-445A-B039-63A935FA67A7}" destId="{9F92C668-6705-44D0-8784-1C5BC7229E6D}" srcOrd="0" destOrd="0" presId="urn:microsoft.com/office/officeart/2018/2/layout/IconVerticalSolidList"/>
    <dgm:cxn modelId="{2D282B58-AA4C-4118-9654-2D5F78F115D3}" type="presOf" srcId="{5301A881-883D-4FDF-91A2-5568EC6DE301}" destId="{9E3B3706-E7A5-44C7-970E-935B12192F1D}" srcOrd="0" destOrd="0" presId="urn:microsoft.com/office/officeart/2018/2/layout/IconVerticalSolidList"/>
    <dgm:cxn modelId="{5A8964A1-4EE0-4A7F-8A74-70A90E59E2B5}" type="presOf" srcId="{695523FE-644A-48AF-B862-576F805ABD85}" destId="{BF94377F-CC4E-4600-9398-12976A92F32E}" srcOrd="0" destOrd="0" presId="urn:microsoft.com/office/officeart/2018/2/layout/IconVerticalSolidList"/>
    <dgm:cxn modelId="{F26421AE-A28B-4482-834A-29626ADDBF24}" type="presOf" srcId="{3F168235-B1E1-452E-92BF-FB2F6A79E305}" destId="{54BBE7BF-CEF3-4B12-8185-93059D0B82BC}" srcOrd="0" destOrd="0" presId="urn:microsoft.com/office/officeart/2018/2/layout/IconVerticalSolidList"/>
    <dgm:cxn modelId="{5E71CCBE-387A-4E9B-9839-1C61B97F0103}" type="presOf" srcId="{86DC97BC-041C-4AEF-B1A1-9EBF7D7899A5}" destId="{46C62A1A-99B0-4C55-9A77-A001D556EEB7}" srcOrd="0" destOrd="0" presId="urn:microsoft.com/office/officeart/2018/2/layout/IconVerticalSolidList"/>
    <dgm:cxn modelId="{D75CA7C2-21EB-49A7-91E5-C56DF3E79037}" srcId="{5301A881-883D-4FDF-91A2-5568EC6DE301}" destId="{3D08CBEC-88B0-445A-B039-63A935FA67A7}" srcOrd="2" destOrd="0" parTransId="{626FD0E7-B320-48AD-9518-F31072B9C703}" sibTransId="{9B3A8A48-9AB2-4D17-8FE4-0A1C17F1959F}"/>
    <dgm:cxn modelId="{E7B744C6-4AC3-40AC-A61A-7A8CA7E02ABE}" srcId="{5301A881-883D-4FDF-91A2-5568EC6DE301}" destId="{86DC97BC-041C-4AEF-B1A1-9EBF7D7899A5}" srcOrd="0" destOrd="0" parTransId="{6DD09D95-0BE6-40F7-9802-BEB25DEEB9FE}" sibTransId="{42E7280C-7224-4C9D-98F8-E77A61320D37}"/>
    <dgm:cxn modelId="{62E712CA-2660-4F95-A9A3-969F15900AFC}" srcId="{5301A881-883D-4FDF-91A2-5568EC6DE301}" destId="{695523FE-644A-48AF-B862-576F805ABD85}" srcOrd="3" destOrd="0" parTransId="{75AA2003-4D26-4837-B71E-FC58DE21B835}" sibTransId="{5E2D973E-4F31-42BB-9977-AD8A59F494F3}"/>
    <dgm:cxn modelId="{86FC0A88-973D-4838-A8DE-CA5B93874AE1}" type="presParOf" srcId="{9E3B3706-E7A5-44C7-970E-935B12192F1D}" destId="{FC5EB5E4-5EDB-4FEF-B6FC-DCE1C11B4688}" srcOrd="0" destOrd="0" presId="urn:microsoft.com/office/officeart/2018/2/layout/IconVerticalSolidList"/>
    <dgm:cxn modelId="{1FF05FC5-41BE-4D97-9D49-6F09AD358376}" type="presParOf" srcId="{FC5EB5E4-5EDB-4FEF-B6FC-DCE1C11B4688}" destId="{C7514EE2-E374-451C-842B-14DFF7C9C0DE}" srcOrd="0" destOrd="0" presId="urn:microsoft.com/office/officeart/2018/2/layout/IconVerticalSolidList"/>
    <dgm:cxn modelId="{D7D6527F-E04E-4ABA-97C9-2ED126EFA2AB}" type="presParOf" srcId="{FC5EB5E4-5EDB-4FEF-B6FC-DCE1C11B4688}" destId="{2E54FC6D-16E6-4E21-B472-BB9573B80B33}" srcOrd="1" destOrd="0" presId="urn:microsoft.com/office/officeart/2018/2/layout/IconVerticalSolidList"/>
    <dgm:cxn modelId="{91FB2714-4836-4B46-B659-3CB196E62BC4}" type="presParOf" srcId="{FC5EB5E4-5EDB-4FEF-B6FC-DCE1C11B4688}" destId="{BAF80E07-29BC-4493-AA87-8C4B542EACDB}" srcOrd="2" destOrd="0" presId="urn:microsoft.com/office/officeart/2018/2/layout/IconVerticalSolidList"/>
    <dgm:cxn modelId="{D1ADE241-8C9C-4FBF-AF0A-E7A80D2E2309}" type="presParOf" srcId="{FC5EB5E4-5EDB-4FEF-B6FC-DCE1C11B4688}" destId="{46C62A1A-99B0-4C55-9A77-A001D556EEB7}" srcOrd="3" destOrd="0" presId="urn:microsoft.com/office/officeart/2018/2/layout/IconVerticalSolidList"/>
    <dgm:cxn modelId="{F3A75E11-D3A3-4975-B559-B89AB1A37C85}" type="presParOf" srcId="{9E3B3706-E7A5-44C7-970E-935B12192F1D}" destId="{93EDBA06-B6B7-4A8E-95E0-7137EFF1BDB3}" srcOrd="1" destOrd="0" presId="urn:microsoft.com/office/officeart/2018/2/layout/IconVerticalSolidList"/>
    <dgm:cxn modelId="{9D706D14-66E1-4D2A-B00D-CEC5E7B45637}" type="presParOf" srcId="{9E3B3706-E7A5-44C7-970E-935B12192F1D}" destId="{6F4FF193-3F67-46E0-AEC3-B9A0AEAF8F27}" srcOrd="2" destOrd="0" presId="urn:microsoft.com/office/officeart/2018/2/layout/IconVerticalSolidList"/>
    <dgm:cxn modelId="{09CFE484-4FCE-4B45-8791-971F3162F733}" type="presParOf" srcId="{6F4FF193-3F67-46E0-AEC3-B9A0AEAF8F27}" destId="{22F2B39C-AE9E-45F7-9EAA-3228BE763B45}" srcOrd="0" destOrd="0" presId="urn:microsoft.com/office/officeart/2018/2/layout/IconVerticalSolidList"/>
    <dgm:cxn modelId="{EFC7FD86-A0B1-40D3-8B8B-A38E5844EBAD}" type="presParOf" srcId="{6F4FF193-3F67-46E0-AEC3-B9A0AEAF8F27}" destId="{727FC7B3-1257-482D-8517-4C87E957F84D}" srcOrd="1" destOrd="0" presId="urn:microsoft.com/office/officeart/2018/2/layout/IconVerticalSolidList"/>
    <dgm:cxn modelId="{87B383E9-84C8-4287-B4E5-88A233EF2CA8}" type="presParOf" srcId="{6F4FF193-3F67-46E0-AEC3-B9A0AEAF8F27}" destId="{06EFF9C8-B858-49C0-A0C5-303F3856875E}" srcOrd="2" destOrd="0" presId="urn:microsoft.com/office/officeart/2018/2/layout/IconVerticalSolidList"/>
    <dgm:cxn modelId="{310F1E5D-3509-4EAA-8FDA-0124375944AE}" type="presParOf" srcId="{6F4FF193-3F67-46E0-AEC3-B9A0AEAF8F27}" destId="{54BBE7BF-CEF3-4B12-8185-93059D0B82BC}" srcOrd="3" destOrd="0" presId="urn:microsoft.com/office/officeart/2018/2/layout/IconVerticalSolidList"/>
    <dgm:cxn modelId="{FC869401-21D8-4D4A-8499-B3FF71B914B2}" type="presParOf" srcId="{9E3B3706-E7A5-44C7-970E-935B12192F1D}" destId="{A7CE7D96-9E0A-42A6-8167-296ABCAEC342}" srcOrd="3" destOrd="0" presId="urn:microsoft.com/office/officeart/2018/2/layout/IconVerticalSolidList"/>
    <dgm:cxn modelId="{4898F11D-049D-43EC-9700-26560789A598}" type="presParOf" srcId="{9E3B3706-E7A5-44C7-970E-935B12192F1D}" destId="{A1D177D5-A34F-4DE0-816F-06BAE0E3F989}" srcOrd="4" destOrd="0" presId="urn:microsoft.com/office/officeart/2018/2/layout/IconVerticalSolidList"/>
    <dgm:cxn modelId="{055F7BB3-0845-441E-8F70-DA605BC3A3B2}" type="presParOf" srcId="{A1D177D5-A34F-4DE0-816F-06BAE0E3F989}" destId="{1D193B17-DE8A-4AA2-A0C4-138E9616E90B}" srcOrd="0" destOrd="0" presId="urn:microsoft.com/office/officeart/2018/2/layout/IconVerticalSolidList"/>
    <dgm:cxn modelId="{48CF41A4-FA22-4C48-AE6F-74E98E7E271A}" type="presParOf" srcId="{A1D177D5-A34F-4DE0-816F-06BAE0E3F989}" destId="{731C3754-A92C-4060-A8E8-EE9D31D8C732}" srcOrd="1" destOrd="0" presId="urn:microsoft.com/office/officeart/2018/2/layout/IconVerticalSolidList"/>
    <dgm:cxn modelId="{17BF2624-D901-479A-89CD-5B5EB65CFA9F}" type="presParOf" srcId="{A1D177D5-A34F-4DE0-816F-06BAE0E3F989}" destId="{C5FC8250-5D6F-459D-8A7F-3C71EA392561}" srcOrd="2" destOrd="0" presId="urn:microsoft.com/office/officeart/2018/2/layout/IconVerticalSolidList"/>
    <dgm:cxn modelId="{E2583526-F8F1-429E-93C6-A169B91BB4ED}" type="presParOf" srcId="{A1D177D5-A34F-4DE0-816F-06BAE0E3F989}" destId="{9F92C668-6705-44D0-8784-1C5BC7229E6D}" srcOrd="3" destOrd="0" presId="urn:microsoft.com/office/officeart/2018/2/layout/IconVerticalSolidList"/>
    <dgm:cxn modelId="{EC4E82D6-0884-4EBA-9A7A-783CD22E0389}" type="presParOf" srcId="{9E3B3706-E7A5-44C7-970E-935B12192F1D}" destId="{323E1084-98C6-462F-B81D-DF931ED496A1}" srcOrd="5" destOrd="0" presId="urn:microsoft.com/office/officeart/2018/2/layout/IconVerticalSolidList"/>
    <dgm:cxn modelId="{82FA6EF7-A5C2-49E0-ABE5-9BACA2003DA4}" type="presParOf" srcId="{9E3B3706-E7A5-44C7-970E-935B12192F1D}" destId="{2296421C-4B78-495D-A61A-05F462646DDC}" srcOrd="6" destOrd="0" presId="urn:microsoft.com/office/officeart/2018/2/layout/IconVerticalSolidList"/>
    <dgm:cxn modelId="{2333269B-E5E0-4515-991F-5D667D8F3AC1}" type="presParOf" srcId="{2296421C-4B78-495D-A61A-05F462646DDC}" destId="{32FED95C-5904-4187-B462-3F2FD873CE94}" srcOrd="0" destOrd="0" presId="urn:microsoft.com/office/officeart/2018/2/layout/IconVerticalSolidList"/>
    <dgm:cxn modelId="{663077C4-01C5-4A84-97CC-CC2A08262B9B}" type="presParOf" srcId="{2296421C-4B78-495D-A61A-05F462646DDC}" destId="{00BD1B4D-69EC-49E8-AD83-91BFA48F2C1A}" srcOrd="1" destOrd="0" presId="urn:microsoft.com/office/officeart/2018/2/layout/IconVerticalSolidList"/>
    <dgm:cxn modelId="{C4DE8CA1-7C92-4412-9277-45787F24BDC8}" type="presParOf" srcId="{2296421C-4B78-495D-A61A-05F462646DDC}" destId="{5C411A9C-E8F2-427C-9AE3-3B01DEDC8DAA}" srcOrd="2" destOrd="0" presId="urn:microsoft.com/office/officeart/2018/2/layout/IconVerticalSolidList"/>
    <dgm:cxn modelId="{B3897617-BEDC-4CCE-8723-8DB3E34692EA}" type="presParOf" srcId="{2296421C-4B78-495D-A61A-05F462646DDC}" destId="{BF94377F-CC4E-4600-9398-12976A92F32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B4D08FB-D059-42FE-9C8D-3B484846983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C3BB3B3-7F6E-4EEE-AE08-CB37DDAB2607}">
      <dgm:prSet/>
      <dgm:spPr/>
      <dgm:t>
        <a:bodyPr/>
        <a:lstStyle/>
        <a:p>
          <a:pPr>
            <a:lnSpc>
              <a:spcPct val="100000"/>
            </a:lnSpc>
          </a:pPr>
          <a:r>
            <a:rPr lang="en-US" b="1" dirty="0"/>
            <a:t>Benefits</a:t>
          </a:r>
        </a:p>
      </dgm:t>
    </dgm:pt>
    <dgm:pt modelId="{91530765-EE43-4397-87FE-A94F6A3A1168}" type="parTrans" cxnId="{2EC175BC-F89E-4318-B851-C04589F1F051}">
      <dgm:prSet/>
      <dgm:spPr/>
      <dgm:t>
        <a:bodyPr/>
        <a:lstStyle/>
        <a:p>
          <a:endParaRPr lang="en-US"/>
        </a:p>
      </dgm:t>
    </dgm:pt>
    <dgm:pt modelId="{CC8F30E9-A381-4BF7-8FF4-8D1D32981E56}" type="sibTrans" cxnId="{2EC175BC-F89E-4318-B851-C04589F1F051}">
      <dgm:prSet/>
      <dgm:spPr/>
      <dgm:t>
        <a:bodyPr/>
        <a:lstStyle/>
        <a:p>
          <a:endParaRPr lang="en-US"/>
        </a:p>
      </dgm:t>
    </dgm:pt>
    <dgm:pt modelId="{509988D2-3DAA-437C-ABC9-0C0296323D3A}">
      <dgm:prSet/>
      <dgm:spPr/>
      <dgm:t>
        <a:bodyPr/>
        <a:lstStyle/>
        <a:p>
          <a:pPr>
            <a:lnSpc>
              <a:spcPct val="100000"/>
            </a:lnSpc>
          </a:pPr>
          <a:r>
            <a:rPr lang="en-US"/>
            <a:t>•Improvements in speaking skills </a:t>
          </a:r>
        </a:p>
      </dgm:t>
    </dgm:pt>
    <dgm:pt modelId="{EBB0245A-E832-4533-82C0-16E1D951659F}" type="parTrans" cxnId="{B02D7BB9-03F8-45AD-B944-FE6D19088D3D}">
      <dgm:prSet/>
      <dgm:spPr/>
      <dgm:t>
        <a:bodyPr/>
        <a:lstStyle/>
        <a:p>
          <a:endParaRPr lang="en-US"/>
        </a:p>
      </dgm:t>
    </dgm:pt>
    <dgm:pt modelId="{DBE5E3A5-FDFB-4848-951D-1117D261C6C8}" type="sibTrans" cxnId="{B02D7BB9-03F8-45AD-B944-FE6D19088D3D}">
      <dgm:prSet/>
      <dgm:spPr/>
      <dgm:t>
        <a:bodyPr/>
        <a:lstStyle/>
        <a:p>
          <a:endParaRPr lang="en-US"/>
        </a:p>
      </dgm:t>
    </dgm:pt>
    <dgm:pt modelId="{6CCB8634-354B-40A6-A6C6-F6CF76E63129}">
      <dgm:prSet/>
      <dgm:spPr/>
      <dgm:t>
        <a:bodyPr/>
        <a:lstStyle/>
        <a:p>
          <a:pPr>
            <a:lnSpc>
              <a:spcPct val="100000"/>
            </a:lnSpc>
          </a:pPr>
          <a:r>
            <a:rPr lang="en-US"/>
            <a:t>• Higher motivation</a:t>
          </a:r>
        </a:p>
      </dgm:t>
    </dgm:pt>
    <dgm:pt modelId="{5D729811-57A1-446F-A1AD-4E1E4967519B}" type="parTrans" cxnId="{E2A5B91E-9F49-4CC2-81DF-FA89452AB1D6}">
      <dgm:prSet/>
      <dgm:spPr/>
      <dgm:t>
        <a:bodyPr/>
        <a:lstStyle/>
        <a:p>
          <a:endParaRPr lang="en-US"/>
        </a:p>
      </dgm:t>
    </dgm:pt>
    <dgm:pt modelId="{BF37E1A5-2FEF-44AF-9CF8-E2A69B226D75}" type="sibTrans" cxnId="{E2A5B91E-9F49-4CC2-81DF-FA89452AB1D6}">
      <dgm:prSet/>
      <dgm:spPr/>
      <dgm:t>
        <a:bodyPr/>
        <a:lstStyle/>
        <a:p>
          <a:endParaRPr lang="en-US"/>
        </a:p>
      </dgm:t>
    </dgm:pt>
    <dgm:pt modelId="{F9C2E724-892E-4B8D-A415-862DB1AF68BC}">
      <dgm:prSet/>
      <dgm:spPr/>
      <dgm:t>
        <a:bodyPr/>
        <a:lstStyle/>
        <a:p>
          <a:pPr>
            <a:lnSpc>
              <a:spcPct val="100000"/>
            </a:lnSpc>
          </a:pPr>
          <a:r>
            <a:rPr lang="en-US" b="1"/>
            <a:t>Concerns</a:t>
          </a:r>
        </a:p>
      </dgm:t>
    </dgm:pt>
    <dgm:pt modelId="{C7789474-6FE1-4D73-AB98-BC4153B5E196}" type="parTrans" cxnId="{174CB804-49D2-42E4-B7B2-29494D9AFC3C}">
      <dgm:prSet/>
      <dgm:spPr/>
      <dgm:t>
        <a:bodyPr/>
        <a:lstStyle/>
        <a:p>
          <a:endParaRPr lang="en-US"/>
        </a:p>
      </dgm:t>
    </dgm:pt>
    <dgm:pt modelId="{EEDBFE21-FDEB-4BF8-BAD0-6D2E70F5C8BA}" type="sibTrans" cxnId="{174CB804-49D2-42E4-B7B2-29494D9AFC3C}">
      <dgm:prSet/>
      <dgm:spPr/>
      <dgm:t>
        <a:bodyPr/>
        <a:lstStyle/>
        <a:p>
          <a:endParaRPr lang="en-US"/>
        </a:p>
      </dgm:t>
    </dgm:pt>
    <dgm:pt modelId="{2E5AF075-3869-40DB-9A6B-8C27742167C0}">
      <dgm:prSet/>
      <dgm:spPr/>
      <dgm:t>
        <a:bodyPr/>
        <a:lstStyle/>
        <a:p>
          <a:pPr>
            <a:lnSpc>
              <a:spcPct val="100000"/>
            </a:lnSpc>
          </a:pPr>
          <a:r>
            <a:rPr lang="en-US"/>
            <a:t>•Lack of contextual sensitivity in business-specific situations</a:t>
          </a:r>
        </a:p>
      </dgm:t>
    </dgm:pt>
    <dgm:pt modelId="{164B628A-BAFD-443C-9007-3E75D4E560D7}" type="parTrans" cxnId="{9A77ABDF-68C1-4A9E-AF5A-D8B71C97622F}">
      <dgm:prSet/>
      <dgm:spPr/>
      <dgm:t>
        <a:bodyPr/>
        <a:lstStyle/>
        <a:p>
          <a:endParaRPr lang="en-US"/>
        </a:p>
      </dgm:t>
    </dgm:pt>
    <dgm:pt modelId="{FCA9D831-DAD2-41A0-A66C-9E21A48BB6D9}" type="sibTrans" cxnId="{9A77ABDF-68C1-4A9E-AF5A-D8B71C97622F}">
      <dgm:prSet/>
      <dgm:spPr/>
      <dgm:t>
        <a:bodyPr/>
        <a:lstStyle/>
        <a:p>
          <a:endParaRPr lang="en-US"/>
        </a:p>
      </dgm:t>
    </dgm:pt>
    <dgm:pt modelId="{F280FDA1-1261-4BAD-8B23-A9E50E2C841C}">
      <dgm:prSet/>
      <dgm:spPr/>
      <dgm:t>
        <a:bodyPr/>
        <a:lstStyle/>
        <a:p>
          <a:pPr>
            <a:lnSpc>
              <a:spcPct val="100000"/>
            </a:lnSpc>
          </a:pPr>
          <a:r>
            <a:rPr lang="en-US"/>
            <a:t>•Need Teacher-guided use of AI </a:t>
          </a:r>
        </a:p>
      </dgm:t>
    </dgm:pt>
    <dgm:pt modelId="{9E9026B7-B182-45B0-9F14-7C386D841E8F}" type="parTrans" cxnId="{8200CAB0-987F-4184-A654-7FCAE6DC3405}">
      <dgm:prSet/>
      <dgm:spPr/>
      <dgm:t>
        <a:bodyPr/>
        <a:lstStyle/>
        <a:p>
          <a:endParaRPr lang="en-US"/>
        </a:p>
      </dgm:t>
    </dgm:pt>
    <dgm:pt modelId="{827170EF-3D91-4BCC-B865-BDEAA6A07CC0}" type="sibTrans" cxnId="{8200CAB0-987F-4184-A654-7FCAE6DC3405}">
      <dgm:prSet/>
      <dgm:spPr/>
      <dgm:t>
        <a:bodyPr/>
        <a:lstStyle/>
        <a:p>
          <a:endParaRPr lang="en-US"/>
        </a:p>
      </dgm:t>
    </dgm:pt>
    <dgm:pt modelId="{014B7ADF-3B77-4875-9A83-070A5D1E0806}" type="pres">
      <dgm:prSet presAssocID="{AB4D08FB-D059-42FE-9C8D-3B4848469830}" presName="root" presStyleCnt="0">
        <dgm:presLayoutVars>
          <dgm:dir/>
          <dgm:resizeHandles val="exact"/>
        </dgm:presLayoutVars>
      </dgm:prSet>
      <dgm:spPr/>
    </dgm:pt>
    <dgm:pt modelId="{0A310824-69AC-4A85-AF39-5DAE3F356FA1}" type="pres">
      <dgm:prSet presAssocID="{1C3BB3B3-7F6E-4EEE-AE08-CB37DDAB2607}" presName="compNode" presStyleCnt="0"/>
      <dgm:spPr/>
    </dgm:pt>
    <dgm:pt modelId="{4C603450-DE5E-4F25-869B-5F6D45264114}" type="pres">
      <dgm:prSet presAssocID="{1C3BB3B3-7F6E-4EEE-AE08-CB37DDAB2607}" presName="bgRect" presStyleLbl="bgShp" presStyleIdx="0" presStyleCnt="6"/>
      <dgm:spPr/>
    </dgm:pt>
    <dgm:pt modelId="{66E1ECFE-A973-4AED-BF35-E3CFDF24E19C}" type="pres">
      <dgm:prSet presAssocID="{1C3BB3B3-7F6E-4EEE-AE08-CB37DDAB2607}"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pward trend"/>
        </a:ext>
      </dgm:extLst>
    </dgm:pt>
    <dgm:pt modelId="{99933036-D8D3-42C2-B444-A6472E9FF220}" type="pres">
      <dgm:prSet presAssocID="{1C3BB3B3-7F6E-4EEE-AE08-CB37DDAB2607}" presName="spaceRect" presStyleCnt="0"/>
      <dgm:spPr/>
    </dgm:pt>
    <dgm:pt modelId="{181ECF30-7C21-49A1-8A55-ACCAA691F3D2}" type="pres">
      <dgm:prSet presAssocID="{1C3BB3B3-7F6E-4EEE-AE08-CB37DDAB2607}" presName="parTx" presStyleLbl="revTx" presStyleIdx="0" presStyleCnt="6">
        <dgm:presLayoutVars>
          <dgm:chMax val="0"/>
          <dgm:chPref val="0"/>
        </dgm:presLayoutVars>
      </dgm:prSet>
      <dgm:spPr/>
    </dgm:pt>
    <dgm:pt modelId="{C3932627-CC11-483E-9D80-008E7CA6A55A}" type="pres">
      <dgm:prSet presAssocID="{CC8F30E9-A381-4BF7-8FF4-8D1D32981E56}" presName="sibTrans" presStyleCnt="0"/>
      <dgm:spPr/>
    </dgm:pt>
    <dgm:pt modelId="{A36B1147-C454-4A69-8D70-49E085467473}" type="pres">
      <dgm:prSet presAssocID="{509988D2-3DAA-437C-ABC9-0C0296323D3A}" presName="compNode" presStyleCnt="0"/>
      <dgm:spPr/>
    </dgm:pt>
    <dgm:pt modelId="{FED0D095-AAF2-4B1F-B46F-AC2F37BC3AEE}" type="pres">
      <dgm:prSet presAssocID="{509988D2-3DAA-437C-ABC9-0C0296323D3A}" presName="bgRect" presStyleLbl="bgShp" presStyleIdx="1" presStyleCnt="6"/>
      <dgm:spPr/>
    </dgm:pt>
    <dgm:pt modelId="{1302C65B-6DB9-42FE-9C7F-3353C4E7BDFB}" type="pres">
      <dgm:prSet presAssocID="{509988D2-3DAA-437C-ABC9-0C0296323D3A}"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adio microphone"/>
        </a:ext>
      </dgm:extLst>
    </dgm:pt>
    <dgm:pt modelId="{72A4FDE6-EFA5-42CC-B091-29193AA43E31}" type="pres">
      <dgm:prSet presAssocID="{509988D2-3DAA-437C-ABC9-0C0296323D3A}" presName="spaceRect" presStyleCnt="0"/>
      <dgm:spPr/>
    </dgm:pt>
    <dgm:pt modelId="{F14F3BA8-43CD-4F9F-B45C-0CE6DACE83DF}" type="pres">
      <dgm:prSet presAssocID="{509988D2-3DAA-437C-ABC9-0C0296323D3A}" presName="parTx" presStyleLbl="revTx" presStyleIdx="1" presStyleCnt="6">
        <dgm:presLayoutVars>
          <dgm:chMax val="0"/>
          <dgm:chPref val="0"/>
        </dgm:presLayoutVars>
      </dgm:prSet>
      <dgm:spPr/>
    </dgm:pt>
    <dgm:pt modelId="{E905F396-0709-4650-8952-504DE95D81B9}" type="pres">
      <dgm:prSet presAssocID="{DBE5E3A5-FDFB-4848-951D-1117D261C6C8}" presName="sibTrans" presStyleCnt="0"/>
      <dgm:spPr/>
    </dgm:pt>
    <dgm:pt modelId="{AFD09F0E-A809-4E36-B643-673ADF9268B2}" type="pres">
      <dgm:prSet presAssocID="{6CCB8634-354B-40A6-A6C6-F6CF76E63129}" presName="compNode" presStyleCnt="0"/>
      <dgm:spPr/>
    </dgm:pt>
    <dgm:pt modelId="{87C8D484-BE29-4991-A609-64C79963BB80}" type="pres">
      <dgm:prSet presAssocID="{6CCB8634-354B-40A6-A6C6-F6CF76E63129}" presName="bgRect" presStyleLbl="bgShp" presStyleIdx="2" presStyleCnt="6"/>
      <dgm:spPr/>
    </dgm:pt>
    <dgm:pt modelId="{D8ABF17E-BE30-4B30-883C-EB2A6D509BAB}" type="pres">
      <dgm:prSet presAssocID="{6CCB8634-354B-40A6-A6C6-F6CF76E63129}"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odium"/>
        </a:ext>
      </dgm:extLst>
    </dgm:pt>
    <dgm:pt modelId="{5C1F7DA3-B3FB-4E2A-B103-E59A75FFB8AA}" type="pres">
      <dgm:prSet presAssocID="{6CCB8634-354B-40A6-A6C6-F6CF76E63129}" presName="spaceRect" presStyleCnt="0"/>
      <dgm:spPr/>
    </dgm:pt>
    <dgm:pt modelId="{5A43FDA4-CB7D-4FAA-A858-38BB2B8BCC6C}" type="pres">
      <dgm:prSet presAssocID="{6CCB8634-354B-40A6-A6C6-F6CF76E63129}" presName="parTx" presStyleLbl="revTx" presStyleIdx="2" presStyleCnt="6">
        <dgm:presLayoutVars>
          <dgm:chMax val="0"/>
          <dgm:chPref val="0"/>
        </dgm:presLayoutVars>
      </dgm:prSet>
      <dgm:spPr/>
    </dgm:pt>
    <dgm:pt modelId="{B3980687-81DD-4273-AC56-3EF57FE99B8D}" type="pres">
      <dgm:prSet presAssocID="{BF37E1A5-2FEF-44AF-9CF8-E2A69B226D75}" presName="sibTrans" presStyleCnt="0"/>
      <dgm:spPr/>
    </dgm:pt>
    <dgm:pt modelId="{7F82F13F-09D3-4104-8188-728D506C309D}" type="pres">
      <dgm:prSet presAssocID="{F9C2E724-892E-4B8D-A415-862DB1AF68BC}" presName="compNode" presStyleCnt="0"/>
      <dgm:spPr/>
    </dgm:pt>
    <dgm:pt modelId="{8361DB17-B268-4292-B077-867D224B428F}" type="pres">
      <dgm:prSet presAssocID="{F9C2E724-892E-4B8D-A415-862DB1AF68BC}" presName="bgRect" presStyleLbl="bgShp" presStyleIdx="3" presStyleCnt="6"/>
      <dgm:spPr/>
    </dgm:pt>
    <dgm:pt modelId="{F92E4C90-0394-413B-BF18-804100C0C80E}" type="pres">
      <dgm:prSet presAssocID="{F9C2E724-892E-4B8D-A415-862DB1AF68BC}"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arning"/>
        </a:ext>
      </dgm:extLst>
    </dgm:pt>
    <dgm:pt modelId="{4FA7FD35-AE71-47A7-853E-3C2CE409C2DC}" type="pres">
      <dgm:prSet presAssocID="{F9C2E724-892E-4B8D-A415-862DB1AF68BC}" presName="spaceRect" presStyleCnt="0"/>
      <dgm:spPr/>
    </dgm:pt>
    <dgm:pt modelId="{A9FC83DC-336A-4972-9F4B-6F2AFF295197}" type="pres">
      <dgm:prSet presAssocID="{F9C2E724-892E-4B8D-A415-862DB1AF68BC}" presName="parTx" presStyleLbl="revTx" presStyleIdx="3" presStyleCnt="6">
        <dgm:presLayoutVars>
          <dgm:chMax val="0"/>
          <dgm:chPref val="0"/>
        </dgm:presLayoutVars>
      </dgm:prSet>
      <dgm:spPr/>
    </dgm:pt>
    <dgm:pt modelId="{E4FF6E77-950E-44A5-B9FD-8E62C6EAAB42}" type="pres">
      <dgm:prSet presAssocID="{EEDBFE21-FDEB-4BF8-BAD0-6D2E70F5C8BA}" presName="sibTrans" presStyleCnt="0"/>
      <dgm:spPr/>
    </dgm:pt>
    <dgm:pt modelId="{A20F6923-E0E1-45CF-927E-7CFCCC1BCDED}" type="pres">
      <dgm:prSet presAssocID="{2E5AF075-3869-40DB-9A6B-8C27742167C0}" presName="compNode" presStyleCnt="0"/>
      <dgm:spPr/>
    </dgm:pt>
    <dgm:pt modelId="{8F261C0C-2EBE-4225-9768-038A4494DC45}" type="pres">
      <dgm:prSet presAssocID="{2E5AF075-3869-40DB-9A6B-8C27742167C0}" presName="bgRect" presStyleLbl="bgShp" presStyleIdx="4" presStyleCnt="6"/>
      <dgm:spPr/>
    </dgm:pt>
    <dgm:pt modelId="{7396B751-D298-4BBB-8261-02F74B1489E3}" type="pres">
      <dgm:prSet presAssocID="{2E5AF075-3869-40DB-9A6B-8C27742167C0}"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Eyes"/>
        </a:ext>
      </dgm:extLst>
    </dgm:pt>
    <dgm:pt modelId="{E191214A-4377-4BD8-AEA8-0A8F0B0C3E57}" type="pres">
      <dgm:prSet presAssocID="{2E5AF075-3869-40DB-9A6B-8C27742167C0}" presName="spaceRect" presStyleCnt="0"/>
      <dgm:spPr/>
    </dgm:pt>
    <dgm:pt modelId="{A244371E-D433-42F9-8AE8-AF6EEBB0743F}" type="pres">
      <dgm:prSet presAssocID="{2E5AF075-3869-40DB-9A6B-8C27742167C0}" presName="parTx" presStyleLbl="revTx" presStyleIdx="4" presStyleCnt="6">
        <dgm:presLayoutVars>
          <dgm:chMax val="0"/>
          <dgm:chPref val="0"/>
        </dgm:presLayoutVars>
      </dgm:prSet>
      <dgm:spPr/>
    </dgm:pt>
    <dgm:pt modelId="{A84CC41E-3268-4A54-AC2E-18436A4E99CF}" type="pres">
      <dgm:prSet presAssocID="{FCA9D831-DAD2-41A0-A66C-9E21A48BB6D9}" presName="sibTrans" presStyleCnt="0"/>
      <dgm:spPr/>
    </dgm:pt>
    <dgm:pt modelId="{1F526649-210C-4B47-B3DB-2D28F0D8584E}" type="pres">
      <dgm:prSet presAssocID="{F280FDA1-1261-4BAD-8B23-A9E50E2C841C}" presName="compNode" presStyleCnt="0"/>
      <dgm:spPr/>
    </dgm:pt>
    <dgm:pt modelId="{CF048E32-EF40-4290-8081-C39E6CEA8533}" type="pres">
      <dgm:prSet presAssocID="{F280FDA1-1261-4BAD-8B23-A9E50E2C841C}" presName="bgRect" presStyleLbl="bgShp" presStyleIdx="5" presStyleCnt="6"/>
      <dgm:spPr/>
    </dgm:pt>
    <dgm:pt modelId="{CFC488DB-0870-4D51-AC6F-ED37553786AF}" type="pres">
      <dgm:prSet presAssocID="{F280FDA1-1261-4BAD-8B23-A9E50E2C841C}"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B8ABCD07-461D-442C-AA4E-1EFADF7532B7}" type="pres">
      <dgm:prSet presAssocID="{F280FDA1-1261-4BAD-8B23-A9E50E2C841C}" presName="spaceRect" presStyleCnt="0"/>
      <dgm:spPr/>
    </dgm:pt>
    <dgm:pt modelId="{4900A50A-FC37-4C4B-8824-33F95CEB7E77}" type="pres">
      <dgm:prSet presAssocID="{F280FDA1-1261-4BAD-8B23-A9E50E2C841C}" presName="parTx" presStyleLbl="revTx" presStyleIdx="5" presStyleCnt="6">
        <dgm:presLayoutVars>
          <dgm:chMax val="0"/>
          <dgm:chPref val="0"/>
        </dgm:presLayoutVars>
      </dgm:prSet>
      <dgm:spPr/>
    </dgm:pt>
  </dgm:ptLst>
  <dgm:cxnLst>
    <dgm:cxn modelId="{174CB804-49D2-42E4-B7B2-29494D9AFC3C}" srcId="{AB4D08FB-D059-42FE-9C8D-3B4848469830}" destId="{F9C2E724-892E-4B8D-A415-862DB1AF68BC}" srcOrd="3" destOrd="0" parTransId="{C7789474-6FE1-4D73-AB98-BC4153B5E196}" sibTransId="{EEDBFE21-FDEB-4BF8-BAD0-6D2E70F5C8BA}"/>
    <dgm:cxn modelId="{1B09670D-341D-4B0F-95D8-1F12F9BD37CD}" type="presOf" srcId="{509988D2-3DAA-437C-ABC9-0C0296323D3A}" destId="{F14F3BA8-43CD-4F9F-B45C-0CE6DACE83DF}" srcOrd="0" destOrd="0" presId="urn:microsoft.com/office/officeart/2018/2/layout/IconVerticalSolidList"/>
    <dgm:cxn modelId="{94792218-ACAF-48AF-A49A-C834BBD181C5}" type="presOf" srcId="{F280FDA1-1261-4BAD-8B23-A9E50E2C841C}" destId="{4900A50A-FC37-4C4B-8824-33F95CEB7E77}" srcOrd="0" destOrd="0" presId="urn:microsoft.com/office/officeart/2018/2/layout/IconVerticalSolidList"/>
    <dgm:cxn modelId="{E2A5B91E-9F49-4CC2-81DF-FA89452AB1D6}" srcId="{AB4D08FB-D059-42FE-9C8D-3B4848469830}" destId="{6CCB8634-354B-40A6-A6C6-F6CF76E63129}" srcOrd="2" destOrd="0" parTransId="{5D729811-57A1-446F-A1AD-4E1E4967519B}" sibTransId="{BF37E1A5-2FEF-44AF-9CF8-E2A69B226D75}"/>
    <dgm:cxn modelId="{48572D54-1E5E-4E31-87FA-162295080E2F}" type="presOf" srcId="{2E5AF075-3869-40DB-9A6B-8C27742167C0}" destId="{A244371E-D433-42F9-8AE8-AF6EEBB0743F}" srcOrd="0" destOrd="0" presId="urn:microsoft.com/office/officeart/2018/2/layout/IconVerticalSolidList"/>
    <dgm:cxn modelId="{D8D5449F-108C-4A62-B0AB-AFB4E49D382D}" type="presOf" srcId="{1C3BB3B3-7F6E-4EEE-AE08-CB37DDAB2607}" destId="{181ECF30-7C21-49A1-8A55-ACCAA691F3D2}" srcOrd="0" destOrd="0" presId="urn:microsoft.com/office/officeart/2018/2/layout/IconVerticalSolidList"/>
    <dgm:cxn modelId="{8200CAB0-987F-4184-A654-7FCAE6DC3405}" srcId="{AB4D08FB-D059-42FE-9C8D-3B4848469830}" destId="{F280FDA1-1261-4BAD-8B23-A9E50E2C841C}" srcOrd="5" destOrd="0" parTransId="{9E9026B7-B182-45B0-9F14-7C386D841E8F}" sibTransId="{827170EF-3D91-4BCC-B865-BDEAA6A07CC0}"/>
    <dgm:cxn modelId="{B02D7BB9-03F8-45AD-B944-FE6D19088D3D}" srcId="{AB4D08FB-D059-42FE-9C8D-3B4848469830}" destId="{509988D2-3DAA-437C-ABC9-0C0296323D3A}" srcOrd="1" destOrd="0" parTransId="{EBB0245A-E832-4533-82C0-16E1D951659F}" sibTransId="{DBE5E3A5-FDFB-4848-951D-1117D261C6C8}"/>
    <dgm:cxn modelId="{2EC175BC-F89E-4318-B851-C04589F1F051}" srcId="{AB4D08FB-D059-42FE-9C8D-3B4848469830}" destId="{1C3BB3B3-7F6E-4EEE-AE08-CB37DDAB2607}" srcOrd="0" destOrd="0" parTransId="{91530765-EE43-4397-87FE-A94F6A3A1168}" sibTransId="{CC8F30E9-A381-4BF7-8FF4-8D1D32981E56}"/>
    <dgm:cxn modelId="{0F8B65C2-079C-4F7E-9D67-4699A276B6D3}" type="presOf" srcId="{AB4D08FB-D059-42FE-9C8D-3B4848469830}" destId="{014B7ADF-3B77-4875-9A83-070A5D1E0806}" srcOrd="0" destOrd="0" presId="urn:microsoft.com/office/officeart/2018/2/layout/IconVerticalSolidList"/>
    <dgm:cxn modelId="{9A77ABDF-68C1-4A9E-AF5A-D8B71C97622F}" srcId="{AB4D08FB-D059-42FE-9C8D-3B4848469830}" destId="{2E5AF075-3869-40DB-9A6B-8C27742167C0}" srcOrd="4" destOrd="0" parTransId="{164B628A-BAFD-443C-9007-3E75D4E560D7}" sibTransId="{FCA9D831-DAD2-41A0-A66C-9E21A48BB6D9}"/>
    <dgm:cxn modelId="{817070E0-2017-49EB-916E-40B604995A06}" type="presOf" srcId="{6CCB8634-354B-40A6-A6C6-F6CF76E63129}" destId="{5A43FDA4-CB7D-4FAA-A858-38BB2B8BCC6C}" srcOrd="0" destOrd="0" presId="urn:microsoft.com/office/officeart/2018/2/layout/IconVerticalSolidList"/>
    <dgm:cxn modelId="{6DB6EAED-FADE-44AE-9225-F7E05FB302BD}" type="presOf" srcId="{F9C2E724-892E-4B8D-A415-862DB1AF68BC}" destId="{A9FC83DC-336A-4972-9F4B-6F2AFF295197}" srcOrd="0" destOrd="0" presId="urn:microsoft.com/office/officeart/2018/2/layout/IconVerticalSolidList"/>
    <dgm:cxn modelId="{B512C606-3965-4953-A32B-1705E28AEDDE}" type="presParOf" srcId="{014B7ADF-3B77-4875-9A83-070A5D1E0806}" destId="{0A310824-69AC-4A85-AF39-5DAE3F356FA1}" srcOrd="0" destOrd="0" presId="urn:microsoft.com/office/officeart/2018/2/layout/IconVerticalSolidList"/>
    <dgm:cxn modelId="{10CE8070-A755-4EEF-90DA-7ABE2372C156}" type="presParOf" srcId="{0A310824-69AC-4A85-AF39-5DAE3F356FA1}" destId="{4C603450-DE5E-4F25-869B-5F6D45264114}" srcOrd="0" destOrd="0" presId="urn:microsoft.com/office/officeart/2018/2/layout/IconVerticalSolidList"/>
    <dgm:cxn modelId="{706B5DF7-1895-432C-BD0F-D3AE526B8B4B}" type="presParOf" srcId="{0A310824-69AC-4A85-AF39-5DAE3F356FA1}" destId="{66E1ECFE-A973-4AED-BF35-E3CFDF24E19C}" srcOrd="1" destOrd="0" presId="urn:microsoft.com/office/officeart/2018/2/layout/IconVerticalSolidList"/>
    <dgm:cxn modelId="{B73D8600-A37F-46DC-AD4E-D0AAC3456CB5}" type="presParOf" srcId="{0A310824-69AC-4A85-AF39-5DAE3F356FA1}" destId="{99933036-D8D3-42C2-B444-A6472E9FF220}" srcOrd="2" destOrd="0" presId="urn:microsoft.com/office/officeart/2018/2/layout/IconVerticalSolidList"/>
    <dgm:cxn modelId="{4A911624-9522-451B-80A1-2D24628AF1D3}" type="presParOf" srcId="{0A310824-69AC-4A85-AF39-5DAE3F356FA1}" destId="{181ECF30-7C21-49A1-8A55-ACCAA691F3D2}" srcOrd="3" destOrd="0" presId="urn:microsoft.com/office/officeart/2018/2/layout/IconVerticalSolidList"/>
    <dgm:cxn modelId="{A9225C2B-FE49-4725-9BB9-6173773FB341}" type="presParOf" srcId="{014B7ADF-3B77-4875-9A83-070A5D1E0806}" destId="{C3932627-CC11-483E-9D80-008E7CA6A55A}" srcOrd="1" destOrd="0" presId="urn:microsoft.com/office/officeart/2018/2/layout/IconVerticalSolidList"/>
    <dgm:cxn modelId="{52333C3F-DE60-408A-A2DB-729B53B0ACD5}" type="presParOf" srcId="{014B7ADF-3B77-4875-9A83-070A5D1E0806}" destId="{A36B1147-C454-4A69-8D70-49E085467473}" srcOrd="2" destOrd="0" presId="urn:microsoft.com/office/officeart/2018/2/layout/IconVerticalSolidList"/>
    <dgm:cxn modelId="{9C54E97C-C423-4CDA-B8C2-395DFD750EC2}" type="presParOf" srcId="{A36B1147-C454-4A69-8D70-49E085467473}" destId="{FED0D095-AAF2-4B1F-B46F-AC2F37BC3AEE}" srcOrd="0" destOrd="0" presId="urn:microsoft.com/office/officeart/2018/2/layout/IconVerticalSolidList"/>
    <dgm:cxn modelId="{1847E215-63B1-4876-BC5E-5875F61E4D41}" type="presParOf" srcId="{A36B1147-C454-4A69-8D70-49E085467473}" destId="{1302C65B-6DB9-42FE-9C7F-3353C4E7BDFB}" srcOrd="1" destOrd="0" presId="urn:microsoft.com/office/officeart/2018/2/layout/IconVerticalSolidList"/>
    <dgm:cxn modelId="{F293BDC9-F06E-443F-A196-9F14EA9FB1CB}" type="presParOf" srcId="{A36B1147-C454-4A69-8D70-49E085467473}" destId="{72A4FDE6-EFA5-42CC-B091-29193AA43E31}" srcOrd="2" destOrd="0" presId="urn:microsoft.com/office/officeart/2018/2/layout/IconVerticalSolidList"/>
    <dgm:cxn modelId="{7C26002E-9348-4639-8475-6C79C91511E2}" type="presParOf" srcId="{A36B1147-C454-4A69-8D70-49E085467473}" destId="{F14F3BA8-43CD-4F9F-B45C-0CE6DACE83DF}" srcOrd="3" destOrd="0" presId="urn:microsoft.com/office/officeart/2018/2/layout/IconVerticalSolidList"/>
    <dgm:cxn modelId="{C438368D-4E33-430F-A66A-145DADEA735D}" type="presParOf" srcId="{014B7ADF-3B77-4875-9A83-070A5D1E0806}" destId="{E905F396-0709-4650-8952-504DE95D81B9}" srcOrd="3" destOrd="0" presId="urn:microsoft.com/office/officeart/2018/2/layout/IconVerticalSolidList"/>
    <dgm:cxn modelId="{6403662F-1DC2-4245-B688-2CDDAB463FFF}" type="presParOf" srcId="{014B7ADF-3B77-4875-9A83-070A5D1E0806}" destId="{AFD09F0E-A809-4E36-B643-673ADF9268B2}" srcOrd="4" destOrd="0" presId="urn:microsoft.com/office/officeart/2018/2/layout/IconVerticalSolidList"/>
    <dgm:cxn modelId="{7F823847-E98A-42F8-93A5-6E928240B37A}" type="presParOf" srcId="{AFD09F0E-A809-4E36-B643-673ADF9268B2}" destId="{87C8D484-BE29-4991-A609-64C79963BB80}" srcOrd="0" destOrd="0" presId="urn:microsoft.com/office/officeart/2018/2/layout/IconVerticalSolidList"/>
    <dgm:cxn modelId="{697BAFFE-9C16-4346-86A9-00F761CC4503}" type="presParOf" srcId="{AFD09F0E-A809-4E36-B643-673ADF9268B2}" destId="{D8ABF17E-BE30-4B30-883C-EB2A6D509BAB}" srcOrd="1" destOrd="0" presId="urn:microsoft.com/office/officeart/2018/2/layout/IconVerticalSolidList"/>
    <dgm:cxn modelId="{A28EB5E1-42F3-48AA-80E2-19DDFC14E3E7}" type="presParOf" srcId="{AFD09F0E-A809-4E36-B643-673ADF9268B2}" destId="{5C1F7DA3-B3FB-4E2A-B103-E59A75FFB8AA}" srcOrd="2" destOrd="0" presId="urn:microsoft.com/office/officeart/2018/2/layout/IconVerticalSolidList"/>
    <dgm:cxn modelId="{70F368F9-0647-4B68-8692-81FAA38DFE10}" type="presParOf" srcId="{AFD09F0E-A809-4E36-B643-673ADF9268B2}" destId="{5A43FDA4-CB7D-4FAA-A858-38BB2B8BCC6C}" srcOrd="3" destOrd="0" presId="urn:microsoft.com/office/officeart/2018/2/layout/IconVerticalSolidList"/>
    <dgm:cxn modelId="{13857968-ED9D-450C-9817-74A742E5DAAC}" type="presParOf" srcId="{014B7ADF-3B77-4875-9A83-070A5D1E0806}" destId="{B3980687-81DD-4273-AC56-3EF57FE99B8D}" srcOrd="5" destOrd="0" presId="urn:microsoft.com/office/officeart/2018/2/layout/IconVerticalSolidList"/>
    <dgm:cxn modelId="{919364D6-E2F9-4B93-86AE-C2381DD1A2EA}" type="presParOf" srcId="{014B7ADF-3B77-4875-9A83-070A5D1E0806}" destId="{7F82F13F-09D3-4104-8188-728D506C309D}" srcOrd="6" destOrd="0" presId="urn:microsoft.com/office/officeart/2018/2/layout/IconVerticalSolidList"/>
    <dgm:cxn modelId="{0D567C5A-49A1-4599-9CFC-9627237ECE3D}" type="presParOf" srcId="{7F82F13F-09D3-4104-8188-728D506C309D}" destId="{8361DB17-B268-4292-B077-867D224B428F}" srcOrd="0" destOrd="0" presId="urn:microsoft.com/office/officeart/2018/2/layout/IconVerticalSolidList"/>
    <dgm:cxn modelId="{093A284E-3FFE-427C-A506-C4392B195B9C}" type="presParOf" srcId="{7F82F13F-09D3-4104-8188-728D506C309D}" destId="{F92E4C90-0394-413B-BF18-804100C0C80E}" srcOrd="1" destOrd="0" presId="urn:microsoft.com/office/officeart/2018/2/layout/IconVerticalSolidList"/>
    <dgm:cxn modelId="{F7D656B0-7BD5-4B86-AD43-D7989CB9CA44}" type="presParOf" srcId="{7F82F13F-09D3-4104-8188-728D506C309D}" destId="{4FA7FD35-AE71-47A7-853E-3C2CE409C2DC}" srcOrd="2" destOrd="0" presId="urn:microsoft.com/office/officeart/2018/2/layout/IconVerticalSolidList"/>
    <dgm:cxn modelId="{3711D5B3-8A8A-42C4-B2E0-24A74C36FFF3}" type="presParOf" srcId="{7F82F13F-09D3-4104-8188-728D506C309D}" destId="{A9FC83DC-336A-4972-9F4B-6F2AFF295197}" srcOrd="3" destOrd="0" presId="urn:microsoft.com/office/officeart/2018/2/layout/IconVerticalSolidList"/>
    <dgm:cxn modelId="{5BE1CE1F-F0DE-4D29-9DFA-6CCB65C843C9}" type="presParOf" srcId="{014B7ADF-3B77-4875-9A83-070A5D1E0806}" destId="{E4FF6E77-950E-44A5-B9FD-8E62C6EAAB42}" srcOrd="7" destOrd="0" presId="urn:microsoft.com/office/officeart/2018/2/layout/IconVerticalSolidList"/>
    <dgm:cxn modelId="{F262FD8D-E340-458B-98EB-545BC4EE32E6}" type="presParOf" srcId="{014B7ADF-3B77-4875-9A83-070A5D1E0806}" destId="{A20F6923-E0E1-45CF-927E-7CFCCC1BCDED}" srcOrd="8" destOrd="0" presId="urn:microsoft.com/office/officeart/2018/2/layout/IconVerticalSolidList"/>
    <dgm:cxn modelId="{39200D29-0748-4391-B03E-8ABC2CCCB823}" type="presParOf" srcId="{A20F6923-E0E1-45CF-927E-7CFCCC1BCDED}" destId="{8F261C0C-2EBE-4225-9768-038A4494DC45}" srcOrd="0" destOrd="0" presId="urn:microsoft.com/office/officeart/2018/2/layout/IconVerticalSolidList"/>
    <dgm:cxn modelId="{816EB8F5-A03C-416F-90AF-E79B511200A5}" type="presParOf" srcId="{A20F6923-E0E1-45CF-927E-7CFCCC1BCDED}" destId="{7396B751-D298-4BBB-8261-02F74B1489E3}" srcOrd="1" destOrd="0" presId="urn:microsoft.com/office/officeart/2018/2/layout/IconVerticalSolidList"/>
    <dgm:cxn modelId="{12AAA245-26AD-4B11-839C-F35768E28ACB}" type="presParOf" srcId="{A20F6923-E0E1-45CF-927E-7CFCCC1BCDED}" destId="{E191214A-4377-4BD8-AEA8-0A8F0B0C3E57}" srcOrd="2" destOrd="0" presId="urn:microsoft.com/office/officeart/2018/2/layout/IconVerticalSolidList"/>
    <dgm:cxn modelId="{F8E41B14-AE3C-4DED-9F2E-CF9E578B198D}" type="presParOf" srcId="{A20F6923-E0E1-45CF-927E-7CFCCC1BCDED}" destId="{A244371E-D433-42F9-8AE8-AF6EEBB0743F}" srcOrd="3" destOrd="0" presId="urn:microsoft.com/office/officeart/2018/2/layout/IconVerticalSolidList"/>
    <dgm:cxn modelId="{51A116B9-8A37-46AC-BA7C-BEDE21EB7858}" type="presParOf" srcId="{014B7ADF-3B77-4875-9A83-070A5D1E0806}" destId="{A84CC41E-3268-4A54-AC2E-18436A4E99CF}" srcOrd="9" destOrd="0" presId="urn:microsoft.com/office/officeart/2018/2/layout/IconVerticalSolidList"/>
    <dgm:cxn modelId="{D346E140-A323-421F-8341-5C5465BD54B8}" type="presParOf" srcId="{014B7ADF-3B77-4875-9A83-070A5D1E0806}" destId="{1F526649-210C-4B47-B3DB-2D28F0D8584E}" srcOrd="10" destOrd="0" presId="urn:microsoft.com/office/officeart/2018/2/layout/IconVerticalSolidList"/>
    <dgm:cxn modelId="{0FCF0B10-3B1B-4DC2-B04F-054764485B6F}" type="presParOf" srcId="{1F526649-210C-4B47-B3DB-2D28F0D8584E}" destId="{CF048E32-EF40-4290-8081-C39E6CEA8533}" srcOrd="0" destOrd="0" presId="urn:microsoft.com/office/officeart/2018/2/layout/IconVerticalSolidList"/>
    <dgm:cxn modelId="{44106F74-2A51-4F44-B3D1-4FC6029F767C}" type="presParOf" srcId="{1F526649-210C-4B47-B3DB-2D28F0D8584E}" destId="{CFC488DB-0870-4D51-AC6F-ED37553786AF}" srcOrd="1" destOrd="0" presId="urn:microsoft.com/office/officeart/2018/2/layout/IconVerticalSolidList"/>
    <dgm:cxn modelId="{32C4FC45-8327-4B90-8A13-2E761BC4BC29}" type="presParOf" srcId="{1F526649-210C-4B47-B3DB-2D28F0D8584E}" destId="{B8ABCD07-461D-442C-AA4E-1EFADF7532B7}" srcOrd="2" destOrd="0" presId="urn:microsoft.com/office/officeart/2018/2/layout/IconVerticalSolidList"/>
    <dgm:cxn modelId="{C23E136C-900C-47F7-98DB-7D5E2E3E382A}" type="presParOf" srcId="{1F526649-210C-4B47-B3DB-2D28F0D8584E}" destId="{4900A50A-FC37-4C4B-8824-33F95CEB7E7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F7CC83F-9A96-4E2E-8C34-72D88BB4623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4A4AB76-D053-4503-8FEF-F10D37D5BFAC}">
      <dgm:prSet/>
      <dgm:spPr/>
      <dgm:t>
        <a:bodyPr/>
        <a:lstStyle/>
        <a:p>
          <a:r>
            <a:rPr lang="en-US" b="1" dirty="0">
              <a:solidFill>
                <a:srgbClr val="FFFF00"/>
              </a:solidFill>
            </a:rPr>
            <a:t>- 85.9% found AI useful/very useful</a:t>
          </a:r>
        </a:p>
      </dgm:t>
    </dgm:pt>
    <dgm:pt modelId="{2C100D5E-553D-4DC4-BA52-634EDA752773}" type="parTrans" cxnId="{EB819E30-903C-42A3-A0DD-60A05492856D}">
      <dgm:prSet/>
      <dgm:spPr/>
      <dgm:t>
        <a:bodyPr/>
        <a:lstStyle/>
        <a:p>
          <a:endParaRPr lang="en-US"/>
        </a:p>
      </dgm:t>
    </dgm:pt>
    <dgm:pt modelId="{BF1B6784-742F-4968-B717-50A5A3ADFB80}" type="sibTrans" cxnId="{EB819E30-903C-42A3-A0DD-60A05492856D}">
      <dgm:prSet/>
      <dgm:spPr/>
      <dgm:t>
        <a:bodyPr/>
        <a:lstStyle/>
        <a:p>
          <a:endParaRPr lang="en-US"/>
        </a:p>
      </dgm:t>
    </dgm:pt>
    <dgm:pt modelId="{50CF6C84-5718-4477-B454-12CAB69B7373}">
      <dgm:prSet/>
      <dgm:spPr/>
      <dgm:t>
        <a:bodyPr/>
        <a:lstStyle/>
        <a:p>
          <a:r>
            <a:rPr lang="en-US" b="1" dirty="0">
              <a:solidFill>
                <a:srgbClr val="FFFF00"/>
              </a:solidFill>
            </a:rPr>
            <a:t>- Uses:</a:t>
          </a:r>
        </a:p>
      </dgm:t>
    </dgm:pt>
    <dgm:pt modelId="{A9BB01B6-A5FF-49B4-A99E-0CA9BDE60489}" type="parTrans" cxnId="{28D1C64E-01C4-4EC7-9338-8A3DDE9C7EBF}">
      <dgm:prSet/>
      <dgm:spPr/>
      <dgm:t>
        <a:bodyPr/>
        <a:lstStyle/>
        <a:p>
          <a:endParaRPr lang="en-US"/>
        </a:p>
      </dgm:t>
    </dgm:pt>
    <dgm:pt modelId="{108E34B3-0E61-4121-A4C7-4181E204B508}" type="sibTrans" cxnId="{28D1C64E-01C4-4EC7-9338-8A3DDE9C7EBF}">
      <dgm:prSet/>
      <dgm:spPr/>
      <dgm:t>
        <a:bodyPr/>
        <a:lstStyle/>
        <a:p>
          <a:endParaRPr lang="en-US"/>
        </a:p>
      </dgm:t>
    </dgm:pt>
    <dgm:pt modelId="{21E94791-9E68-4E24-B413-CD61EC3EBAD7}">
      <dgm:prSet/>
      <dgm:spPr/>
      <dgm:t>
        <a:bodyPr/>
        <a:lstStyle/>
        <a:p>
          <a:r>
            <a:rPr lang="en-US" dirty="0"/>
            <a:t>• Idea generation (75.7%)</a:t>
          </a:r>
        </a:p>
      </dgm:t>
    </dgm:pt>
    <dgm:pt modelId="{09A8093D-109C-4D75-AC13-C93BD5B7FFA0}" type="parTrans" cxnId="{ABA6DA1E-6EEB-4683-A982-5DA2F37EACD0}">
      <dgm:prSet/>
      <dgm:spPr/>
      <dgm:t>
        <a:bodyPr/>
        <a:lstStyle/>
        <a:p>
          <a:endParaRPr lang="en-US"/>
        </a:p>
      </dgm:t>
    </dgm:pt>
    <dgm:pt modelId="{8E9DF557-82C8-456F-B35D-BB61EE228676}" type="sibTrans" cxnId="{ABA6DA1E-6EEB-4683-A982-5DA2F37EACD0}">
      <dgm:prSet/>
      <dgm:spPr/>
      <dgm:t>
        <a:bodyPr/>
        <a:lstStyle/>
        <a:p>
          <a:endParaRPr lang="en-US"/>
        </a:p>
      </dgm:t>
    </dgm:pt>
    <dgm:pt modelId="{D9AA1378-E665-43B4-B9A4-2651F8ADBE42}">
      <dgm:prSet/>
      <dgm:spPr/>
      <dgm:t>
        <a:bodyPr/>
        <a:lstStyle/>
        <a:p>
          <a:r>
            <a:rPr lang="en-US"/>
            <a:t>• Dialogue writing (71.2%)</a:t>
          </a:r>
        </a:p>
      </dgm:t>
    </dgm:pt>
    <dgm:pt modelId="{B6FA84C3-AB6C-4EE4-9C94-96E376A8E1B7}" type="parTrans" cxnId="{EC70B8EC-24FC-4F0F-BE96-60C0326117D1}">
      <dgm:prSet/>
      <dgm:spPr/>
      <dgm:t>
        <a:bodyPr/>
        <a:lstStyle/>
        <a:p>
          <a:endParaRPr lang="en-US"/>
        </a:p>
      </dgm:t>
    </dgm:pt>
    <dgm:pt modelId="{1074A673-2ECF-4389-ADF8-0701730F6FF7}" type="sibTrans" cxnId="{EC70B8EC-24FC-4F0F-BE96-60C0326117D1}">
      <dgm:prSet/>
      <dgm:spPr/>
      <dgm:t>
        <a:bodyPr/>
        <a:lstStyle/>
        <a:p>
          <a:endParaRPr lang="en-US"/>
        </a:p>
      </dgm:t>
    </dgm:pt>
    <dgm:pt modelId="{32C69E20-2741-454F-9256-257606566CEC}">
      <dgm:prSet/>
      <dgm:spPr/>
      <dgm:t>
        <a:bodyPr/>
        <a:lstStyle/>
        <a:p>
          <a:r>
            <a:rPr lang="en-US" b="1" dirty="0">
              <a:solidFill>
                <a:srgbClr val="FF0000"/>
              </a:solidFill>
            </a:rPr>
            <a:t>- Frequency:</a:t>
          </a:r>
        </a:p>
      </dgm:t>
    </dgm:pt>
    <dgm:pt modelId="{D22C3E7D-9F3E-4822-98BF-16B086B64513}" type="parTrans" cxnId="{F2557B2A-F425-4A19-AF44-10E3A4E34618}">
      <dgm:prSet/>
      <dgm:spPr/>
      <dgm:t>
        <a:bodyPr/>
        <a:lstStyle/>
        <a:p>
          <a:endParaRPr lang="en-US"/>
        </a:p>
      </dgm:t>
    </dgm:pt>
    <dgm:pt modelId="{294E7456-1978-4907-A36A-EBCAE4A54F6F}" type="sibTrans" cxnId="{F2557B2A-F425-4A19-AF44-10E3A4E34618}">
      <dgm:prSet/>
      <dgm:spPr/>
      <dgm:t>
        <a:bodyPr/>
        <a:lstStyle/>
        <a:p>
          <a:endParaRPr lang="en-US"/>
        </a:p>
      </dgm:t>
    </dgm:pt>
    <dgm:pt modelId="{89BC4C27-3704-4803-AA1D-3DC056C2C704}">
      <dgm:prSet/>
      <dgm:spPr/>
      <dgm:t>
        <a:bodyPr/>
        <a:lstStyle/>
        <a:p>
          <a:r>
            <a:rPr lang="en-US"/>
            <a:t>• Often (40.5%)</a:t>
          </a:r>
        </a:p>
      </dgm:t>
    </dgm:pt>
    <dgm:pt modelId="{5BE08FF9-239B-4BFB-9B14-C166BFCA995B}" type="parTrans" cxnId="{84685F28-C428-4A44-9D72-32083AD0D2C7}">
      <dgm:prSet/>
      <dgm:spPr/>
      <dgm:t>
        <a:bodyPr/>
        <a:lstStyle/>
        <a:p>
          <a:endParaRPr lang="en-US"/>
        </a:p>
      </dgm:t>
    </dgm:pt>
    <dgm:pt modelId="{4351A0D6-1510-459F-AC8E-A45604DD8EAA}" type="sibTrans" cxnId="{84685F28-C428-4A44-9D72-32083AD0D2C7}">
      <dgm:prSet/>
      <dgm:spPr/>
      <dgm:t>
        <a:bodyPr/>
        <a:lstStyle/>
        <a:p>
          <a:endParaRPr lang="en-US"/>
        </a:p>
      </dgm:t>
    </dgm:pt>
    <dgm:pt modelId="{A8784BF4-22D3-4E35-8AE6-D29DB5B8391C}">
      <dgm:prSet/>
      <dgm:spPr/>
      <dgm:t>
        <a:bodyPr/>
        <a:lstStyle/>
        <a:p>
          <a:r>
            <a:rPr lang="en-US"/>
            <a:t>• Sometimes (43.2%)</a:t>
          </a:r>
        </a:p>
      </dgm:t>
    </dgm:pt>
    <dgm:pt modelId="{289DFA55-BA60-4731-9196-CB53CD8D8DF8}" type="parTrans" cxnId="{E91F8162-5A94-4EC8-85C5-A5E7B4FE27CE}">
      <dgm:prSet/>
      <dgm:spPr/>
      <dgm:t>
        <a:bodyPr/>
        <a:lstStyle/>
        <a:p>
          <a:endParaRPr lang="en-US"/>
        </a:p>
      </dgm:t>
    </dgm:pt>
    <dgm:pt modelId="{B07851C3-F25F-429E-8DA2-5784F79BC5D0}" type="sibTrans" cxnId="{E91F8162-5A94-4EC8-85C5-A5E7B4FE27CE}">
      <dgm:prSet/>
      <dgm:spPr/>
      <dgm:t>
        <a:bodyPr/>
        <a:lstStyle/>
        <a:p>
          <a:endParaRPr lang="en-US"/>
        </a:p>
      </dgm:t>
    </dgm:pt>
    <dgm:pt modelId="{3CEC3A5F-91BD-4AA7-9C86-D7D337DC456E}" type="pres">
      <dgm:prSet presAssocID="{AF7CC83F-9A96-4E2E-8C34-72D88BB4623E}" presName="linear" presStyleCnt="0">
        <dgm:presLayoutVars>
          <dgm:animLvl val="lvl"/>
          <dgm:resizeHandles val="exact"/>
        </dgm:presLayoutVars>
      </dgm:prSet>
      <dgm:spPr/>
    </dgm:pt>
    <dgm:pt modelId="{9A872CFE-61D9-4BF9-B914-8A3DC8D245E1}" type="pres">
      <dgm:prSet presAssocID="{A4A4AB76-D053-4503-8FEF-F10D37D5BFAC}" presName="parentText" presStyleLbl="node1" presStyleIdx="0" presStyleCnt="7">
        <dgm:presLayoutVars>
          <dgm:chMax val="0"/>
          <dgm:bulletEnabled val="1"/>
        </dgm:presLayoutVars>
      </dgm:prSet>
      <dgm:spPr/>
    </dgm:pt>
    <dgm:pt modelId="{A428EFF0-FFAB-47A2-A3A8-1B5FFFE54811}" type="pres">
      <dgm:prSet presAssocID="{BF1B6784-742F-4968-B717-50A5A3ADFB80}" presName="spacer" presStyleCnt="0"/>
      <dgm:spPr/>
    </dgm:pt>
    <dgm:pt modelId="{270FC48A-5037-444E-B32B-C294D80A2622}" type="pres">
      <dgm:prSet presAssocID="{50CF6C84-5718-4477-B454-12CAB69B7373}" presName="parentText" presStyleLbl="node1" presStyleIdx="1" presStyleCnt="7">
        <dgm:presLayoutVars>
          <dgm:chMax val="0"/>
          <dgm:bulletEnabled val="1"/>
        </dgm:presLayoutVars>
      </dgm:prSet>
      <dgm:spPr/>
    </dgm:pt>
    <dgm:pt modelId="{A09EA844-4DBC-4032-A6B2-40275B9FEEB8}" type="pres">
      <dgm:prSet presAssocID="{108E34B3-0E61-4121-A4C7-4181E204B508}" presName="spacer" presStyleCnt="0"/>
      <dgm:spPr/>
    </dgm:pt>
    <dgm:pt modelId="{51BCD8B5-9B77-41E8-A928-55E0720C6A40}" type="pres">
      <dgm:prSet presAssocID="{21E94791-9E68-4E24-B413-CD61EC3EBAD7}" presName="parentText" presStyleLbl="node1" presStyleIdx="2" presStyleCnt="7">
        <dgm:presLayoutVars>
          <dgm:chMax val="0"/>
          <dgm:bulletEnabled val="1"/>
        </dgm:presLayoutVars>
      </dgm:prSet>
      <dgm:spPr/>
    </dgm:pt>
    <dgm:pt modelId="{8CCE37CD-9560-4797-B0CA-359B7E0C9DDC}" type="pres">
      <dgm:prSet presAssocID="{8E9DF557-82C8-456F-B35D-BB61EE228676}" presName="spacer" presStyleCnt="0"/>
      <dgm:spPr/>
    </dgm:pt>
    <dgm:pt modelId="{CCD6A5A6-ADE1-445B-8FF9-EC974414E725}" type="pres">
      <dgm:prSet presAssocID="{D9AA1378-E665-43B4-B9A4-2651F8ADBE42}" presName="parentText" presStyleLbl="node1" presStyleIdx="3" presStyleCnt="7">
        <dgm:presLayoutVars>
          <dgm:chMax val="0"/>
          <dgm:bulletEnabled val="1"/>
        </dgm:presLayoutVars>
      </dgm:prSet>
      <dgm:spPr/>
    </dgm:pt>
    <dgm:pt modelId="{C7CB5313-5BC3-489B-9430-4ADF18C6D1C4}" type="pres">
      <dgm:prSet presAssocID="{1074A673-2ECF-4389-ADF8-0701730F6FF7}" presName="spacer" presStyleCnt="0"/>
      <dgm:spPr/>
    </dgm:pt>
    <dgm:pt modelId="{E58E943F-DCCE-498A-A04A-9D26ABAC0DF0}" type="pres">
      <dgm:prSet presAssocID="{32C69E20-2741-454F-9256-257606566CEC}" presName="parentText" presStyleLbl="node1" presStyleIdx="4" presStyleCnt="7">
        <dgm:presLayoutVars>
          <dgm:chMax val="0"/>
          <dgm:bulletEnabled val="1"/>
        </dgm:presLayoutVars>
      </dgm:prSet>
      <dgm:spPr/>
    </dgm:pt>
    <dgm:pt modelId="{FAEF1363-D924-41EC-8732-A18B6CD148A9}" type="pres">
      <dgm:prSet presAssocID="{294E7456-1978-4907-A36A-EBCAE4A54F6F}" presName="spacer" presStyleCnt="0"/>
      <dgm:spPr/>
    </dgm:pt>
    <dgm:pt modelId="{0BCC41A1-11A5-4E79-8DC4-A883B869EF1E}" type="pres">
      <dgm:prSet presAssocID="{89BC4C27-3704-4803-AA1D-3DC056C2C704}" presName="parentText" presStyleLbl="node1" presStyleIdx="5" presStyleCnt="7">
        <dgm:presLayoutVars>
          <dgm:chMax val="0"/>
          <dgm:bulletEnabled val="1"/>
        </dgm:presLayoutVars>
      </dgm:prSet>
      <dgm:spPr/>
    </dgm:pt>
    <dgm:pt modelId="{313572D3-B4C3-44EC-B798-DED9993B82B6}" type="pres">
      <dgm:prSet presAssocID="{4351A0D6-1510-459F-AC8E-A45604DD8EAA}" presName="spacer" presStyleCnt="0"/>
      <dgm:spPr/>
    </dgm:pt>
    <dgm:pt modelId="{3BB70B87-5861-417E-BB20-D140F088B5F6}" type="pres">
      <dgm:prSet presAssocID="{A8784BF4-22D3-4E35-8AE6-D29DB5B8391C}" presName="parentText" presStyleLbl="node1" presStyleIdx="6" presStyleCnt="7">
        <dgm:presLayoutVars>
          <dgm:chMax val="0"/>
          <dgm:bulletEnabled val="1"/>
        </dgm:presLayoutVars>
      </dgm:prSet>
      <dgm:spPr/>
    </dgm:pt>
  </dgm:ptLst>
  <dgm:cxnLst>
    <dgm:cxn modelId="{2705A317-B8FA-4A4D-885F-985B95307F0D}" type="presOf" srcId="{32C69E20-2741-454F-9256-257606566CEC}" destId="{E58E943F-DCCE-498A-A04A-9D26ABAC0DF0}" srcOrd="0" destOrd="0" presId="urn:microsoft.com/office/officeart/2005/8/layout/vList2"/>
    <dgm:cxn modelId="{5737C91A-B8B6-4D99-A3CE-F87090841CE7}" type="presOf" srcId="{D9AA1378-E665-43B4-B9A4-2651F8ADBE42}" destId="{CCD6A5A6-ADE1-445B-8FF9-EC974414E725}" srcOrd="0" destOrd="0" presId="urn:microsoft.com/office/officeart/2005/8/layout/vList2"/>
    <dgm:cxn modelId="{ABA6DA1E-6EEB-4683-A982-5DA2F37EACD0}" srcId="{AF7CC83F-9A96-4E2E-8C34-72D88BB4623E}" destId="{21E94791-9E68-4E24-B413-CD61EC3EBAD7}" srcOrd="2" destOrd="0" parTransId="{09A8093D-109C-4D75-AC13-C93BD5B7FFA0}" sibTransId="{8E9DF557-82C8-456F-B35D-BB61EE228676}"/>
    <dgm:cxn modelId="{84685F28-C428-4A44-9D72-32083AD0D2C7}" srcId="{AF7CC83F-9A96-4E2E-8C34-72D88BB4623E}" destId="{89BC4C27-3704-4803-AA1D-3DC056C2C704}" srcOrd="5" destOrd="0" parTransId="{5BE08FF9-239B-4BFB-9B14-C166BFCA995B}" sibTransId="{4351A0D6-1510-459F-AC8E-A45604DD8EAA}"/>
    <dgm:cxn modelId="{F2557B2A-F425-4A19-AF44-10E3A4E34618}" srcId="{AF7CC83F-9A96-4E2E-8C34-72D88BB4623E}" destId="{32C69E20-2741-454F-9256-257606566CEC}" srcOrd="4" destOrd="0" parTransId="{D22C3E7D-9F3E-4822-98BF-16B086B64513}" sibTransId="{294E7456-1978-4907-A36A-EBCAE4A54F6F}"/>
    <dgm:cxn modelId="{EB819E30-903C-42A3-A0DD-60A05492856D}" srcId="{AF7CC83F-9A96-4E2E-8C34-72D88BB4623E}" destId="{A4A4AB76-D053-4503-8FEF-F10D37D5BFAC}" srcOrd="0" destOrd="0" parTransId="{2C100D5E-553D-4DC4-BA52-634EDA752773}" sibTransId="{BF1B6784-742F-4968-B717-50A5A3ADFB80}"/>
    <dgm:cxn modelId="{E91F8162-5A94-4EC8-85C5-A5E7B4FE27CE}" srcId="{AF7CC83F-9A96-4E2E-8C34-72D88BB4623E}" destId="{A8784BF4-22D3-4E35-8AE6-D29DB5B8391C}" srcOrd="6" destOrd="0" parTransId="{289DFA55-BA60-4731-9196-CB53CD8D8DF8}" sibTransId="{B07851C3-F25F-429E-8DA2-5784F79BC5D0}"/>
    <dgm:cxn modelId="{28D1C64E-01C4-4EC7-9338-8A3DDE9C7EBF}" srcId="{AF7CC83F-9A96-4E2E-8C34-72D88BB4623E}" destId="{50CF6C84-5718-4477-B454-12CAB69B7373}" srcOrd="1" destOrd="0" parTransId="{A9BB01B6-A5FF-49B4-A99E-0CA9BDE60489}" sibTransId="{108E34B3-0E61-4121-A4C7-4181E204B508}"/>
    <dgm:cxn modelId="{55E06A54-67FF-48F7-936F-DDBFF3F45A25}" type="presOf" srcId="{21E94791-9E68-4E24-B413-CD61EC3EBAD7}" destId="{51BCD8B5-9B77-41E8-A928-55E0720C6A40}" srcOrd="0" destOrd="0" presId="urn:microsoft.com/office/officeart/2005/8/layout/vList2"/>
    <dgm:cxn modelId="{1720668C-BFF9-4681-A561-BAA58ED43943}" type="presOf" srcId="{50CF6C84-5718-4477-B454-12CAB69B7373}" destId="{270FC48A-5037-444E-B32B-C294D80A2622}" srcOrd="0" destOrd="0" presId="urn:microsoft.com/office/officeart/2005/8/layout/vList2"/>
    <dgm:cxn modelId="{7BFD6DAB-D7A0-4672-A703-8906AC79B28E}" type="presOf" srcId="{89BC4C27-3704-4803-AA1D-3DC056C2C704}" destId="{0BCC41A1-11A5-4E79-8DC4-A883B869EF1E}" srcOrd="0" destOrd="0" presId="urn:microsoft.com/office/officeart/2005/8/layout/vList2"/>
    <dgm:cxn modelId="{2CA177BF-1B04-4207-AC4A-DCF3F137C56F}" type="presOf" srcId="{A4A4AB76-D053-4503-8FEF-F10D37D5BFAC}" destId="{9A872CFE-61D9-4BF9-B914-8A3DC8D245E1}" srcOrd="0" destOrd="0" presId="urn:microsoft.com/office/officeart/2005/8/layout/vList2"/>
    <dgm:cxn modelId="{B57299D4-FD67-4E54-9528-4059D5D2E4E6}" type="presOf" srcId="{AF7CC83F-9A96-4E2E-8C34-72D88BB4623E}" destId="{3CEC3A5F-91BD-4AA7-9C86-D7D337DC456E}" srcOrd="0" destOrd="0" presId="urn:microsoft.com/office/officeart/2005/8/layout/vList2"/>
    <dgm:cxn modelId="{19E88BEC-9920-4522-946E-E359FA2A2FDD}" type="presOf" srcId="{A8784BF4-22D3-4E35-8AE6-D29DB5B8391C}" destId="{3BB70B87-5861-417E-BB20-D140F088B5F6}" srcOrd="0" destOrd="0" presId="urn:microsoft.com/office/officeart/2005/8/layout/vList2"/>
    <dgm:cxn modelId="{EC70B8EC-24FC-4F0F-BE96-60C0326117D1}" srcId="{AF7CC83F-9A96-4E2E-8C34-72D88BB4623E}" destId="{D9AA1378-E665-43B4-B9A4-2651F8ADBE42}" srcOrd="3" destOrd="0" parTransId="{B6FA84C3-AB6C-4EE4-9C94-96E376A8E1B7}" sibTransId="{1074A673-2ECF-4389-ADF8-0701730F6FF7}"/>
    <dgm:cxn modelId="{C76EADE3-948A-4968-B7D6-47DB318E649C}" type="presParOf" srcId="{3CEC3A5F-91BD-4AA7-9C86-D7D337DC456E}" destId="{9A872CFE-61D9-4BF9-B914-8A3DC8D245E1}" srcOrd="0" destOrd="0" presId="urn:microsoft.com/office/officeart/2005/8/layout/vList2"/>
    <dgm:cxn modelId="{ACC8D863-C23C-486A-9505-4926CED117D3}" type="presParOf" srcId="{3CEC3A5F-91BD-4AA7-9C86-D7D337DC456E}" destId="{A428EFF0-FFAB-47A2-A3A8-1B5FFFE54811}" srcOrd="1" destOrd="0" presId="urn:microsoft.com/office/officeart/2005/8/layout/vList2"/>
    <dgm:cxn modelId="{932203A5-A746-435B-8972-AC239E04E202}" type="presParOf" srcId="{3CEC3A5F-91BD-4AA7-9C86-D7D337DC456E}" destId="{270FC48A-5037-444E-B32B-C294D80A2622}" srcOrd="2" destOrd="0" presId="urn:microsoft.com/office/officeart/2005/8/layout/vList2"/>
    <dgm:cxn modelId="{2B3B02A5-5BFC-4B79-9167-9424EDDFE037}" type="presParOf" srcId="{3CEC3A5F-91BD-4AA7-9C86-D7D337DC456E}" destId="{A09EA844-4DBC-4032-A6B2-40275B9FEEB8}" srcOrd="3" destOrd="0" presId="urn:microsoft.com/office/officeart/2005/8/layout/vList2"/>
    <dgm:cxn modelId="{B3C02845-580C-41C9-8636-18C0B0B47190}" type="presParOf" srcId="{3CEC3A5F-91BD-4AA7-9C86-D7D337DC456E}" destId="{51BCD8B5-9B77-41E8-A928-55E0720C6A40}" srcOrd="4" destOrd="0" presId="urn:microsoft.com/office/officeart/2005/8/layout/vList2"/>
    <dgm:cxn modelId="{11F45B5F-5CE6-4306-938D-CA7D77BC2331}" type="presParOf" srcId="{3CEC3A5F-91BD-4AA7-9C86-D7D337DC456E}" destId="{8CCE37CD-9560-4797-B0CA-359B7E0C9DDC}" srcOrd="5" destOrd="0" presId="urn:microsoft.com/office/officeart/2005/8/layout/vList2"/>
    <dgm:cxn modelId="{4F5D6C81-5A55-455B-A90D-EA685DD4CA1F}" type="presParOf" srcId="{3CEC3A5F-91BD-4AA7-9C86-D7D337DC456E}" destId="{CCD6A5A6-ADE1-445B-8FF9-EC974414E725}" srcOrd="6" destOrd="0" presId="urn:microsoft.com/office/officeart/2005/8/layout/vList2"/>
    <dgm:cxn modelId="{6FF3614B-8F89-4B29-88E2-C408218E2097}" type="presParOf" srcId="{3CEC3A5F-91BD-4AA7-9C86-D7D337DC456E}" destId="{C7CB5313-5BC3-489B-9430-4ADF18C6D1C4}" srcOrd="7" destOrd="0" presId="urn:microsoft.com/office/officeart/2005/8/layout/vList2"/>
    <dgm:cxn modelId="{F5663DBC-1B52-4384-A476-B9E4AFB6436B}" type="presParOf" srcId="{3CEC3A5F-91BD-4AA7-9C86-D7D337DC456E}" destId="{E58E943F-DCCE-498A-A04A-9D26ABAC0DF0}" srcOrd="8" destOrd="0" presId="urn:microsoft.com/office/officeart/2005/8/layout/vList2"/>
    <dgm:cxn modelId="{2E22A561-7FB2-4E93-9346-A69865938297}" type="presParOf" srcId="{3CEC3A5F-91BD-4AA7-9C86-D7D337DC456E}" destId="{FAEF1363-D924-41EC-8732-A18B6CD148A9}" srcOrd="9" destOrd="0" presId="urn:microsoft.com/office/officeart/2005/8/layout/vList2"/>
    <dgm:cxn modelId="{1C36DFA3-3D73-47CF-B951-BA1B4CC832A2}" type="presParOf" srcId="{3CEC3A5F-91BD-4AA7-9C86-D7D337DC456E}" destId="{0BCC41A1-11A5-4E79-8DC4-A883B869EF1E}" srcOrd="10" destOrd="0" presId="urn:microsoft.com/office/officeart/2005/8/layout/vList2"/>
    <dgm:cxn modelId="{A30CE15A-3AEC-4F51-818F-4248169BD796}" type="presParOf" srcId="{3CEC3A5F-91BD-4AA7-9C86-D7D337DC456E}" destId="{313572D3-B4C3-44EC-B798-DED9993B82B6}" srcOrd="11" destOrd="0" presId="urn:microsoft.com/office/officeart/2005/8/layout/vList2"/>
    <dgm:cxn modelId="{DD179559-350C-46DD-9C9E-61BCC4EDB416}" type="presParOf" srcId="{3CEC3A5F-91BD-4AA7-9C86-D7D337DC456E}" destId="{3BB70B87-5861-417E-BB20-D140F088B5F6}"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1D914A6-1BD4-4F86-AE45-3B53B7C49CCA}" type="doc">
      <dgm:prSet loTypeId="urn:microsoft.com/office/officeart/2005/8/layout/matrix3" loCatId="matrix" qsTypeId="urn:microsoft.com/office/officeart/2005/8/quickstyle/simple1" qsCatId="simple" csTypeId="urn:microsoft.com/office/officeart/2005/8/colors/accent4_2" csCatId="accent4"/>
      <dgm:spPr/>
      <dgm:t>
        <a:bodyPr/>
        <a:lstStyle/>
        <a:p>
          <a:endParaRPr lang="en-US"/>
        </a:p>
      </dgm:t>
    </dgm:pt>
    <dgm:pt modelId="{501D1661-A3F0-42F1-905D-4CFD3E7420A3}">
      <dgm:prSet/>
      <dgm:spPr/>
      <dgm:t>
        <a:bodyPr/>
        <a:lstStyle/>
        <a:p>
          <a:r>
            <a:rPr lang="en-US"/>
            <a:t>- AI boosts engagement, autonomy, and creativity</a:t>
          </a:r>
        </a:p>
      </dgm:t>
    </dgm:pt>
    <dgm:pt modelId="{EBE37063-D977-43CB-8B15-67EF3F55D23B}" type="parTrans" cxnId="{E1FB4B3B-14E5-4AFF-8366-667AEDED4F38}">
      <dgm:prSet/>
      <dgm:spPr/>
      <dgm:t>
        <a:bodyPr/>
        <a:lstStyle/>
        <a:p>
          <a:endParaRPr lang="en-US"/>
        </a:p>
      </dgm:t>
    </dgm:pt>
    <dgm:pt modelId="{BE39880D-9484-4F94-B905-090902FEB1A5}" type="sibTrans" cxnId="{E1FB4B3B-14E5-4AFF-8366-667AEDED4F38}">
      <dgm:prSet/>
      <dgm:spPr/>
      <dgm:t>
        <a:bodyPr/>
        <a:lstStyle/>
        <a:p>
          <a:endParaRPr lang="en-US"/>
        </a:p>
      </dgm:t>
    </dgm:pt>
    <dgm:pt modelId="{B1DF8C57-152E-4CCC-B36F-46C4669FCE6D}">
      <dgm:prSet/>
      <dgm:spPr/>
      <dgm:t>
        <a:bodyPr/>
        <a:lstStyle/>
        <a:p>
          <a:r>
            <a:rPr lang="en-US"/>
            <a:t>- Teachers play a critical guidance role</a:t>
          </a:r>
        </a:p>
      </dgm:t>
    </dgm:pt>
    <dgm:pt modelId="{B0FD2C4A-C9F8-412B-B6A7-4F1564C6B048}" type="parTrans" cxnId="{CCC37D56-6DFB-4E81-958A-3D2D0C975590}">
      <dgm:prSet/>
      <dgm:spPr/>
      <dgm:t>
        <a:bodyPr/>
        <a:lstStyle/>
        <a:p>
          <a:endParaRPr lang="en-US"/>
        </a:p>
      </dgm:t>
    </dgm:pt>
    <dgm:pt modelId="{75B98217-110B-48C5-B9F5-A736AC44B699}" type="sibTrans" cxnId="{CCC37D56-6DFB-4E81-958A-3D2D0C975590}">
      <dgm:prSet/>
      <dgm:spPr/>
      <dgm:t>
        <a:bodyPr/>
        <a:lstStyle/>
        <a:p>
          <a:endParaRPr lang="en-US"/>
        </a:p>
      </dgm:t>
    </dgm:pt>
    <dgm:pt modelId="{AEFACA03-3A7C-41C1-86EB-3891C7789A4C}">
      <dgm:prSet/>
      <dgm:spPr/>
      <dgm:t>
        <a:bodyPr/>
        <a:lstStyle/>
        <a:p>
          <a:r>
            <a:rPr lang="en-US"/>
            <a:t>- Risks: over-reliance, digital literacy gaps</a:t>
          </a:r>
        </a:p>
      </dgm:t>
    </dgm:pt>
    <dgm:pt modelId="{03F46314-215A-43F2-88B2-123E63D332D0}" type="parTrans" cxnId="{DCDFB158-F5A8-4B8A-86A1-A722688EAF87}">
      <dgm:prSet/>
      <dgm:spPr/>
      <dgm:t>
        <a:bodyPr/>
        <a:lstStyle/>
        <a:p>
          <a:endParaRPr lang="en-US"/>
        </a:p>
      </dgm:t>
    </dgm:pt>
    <dgm:pt modelId="{CAE8CBEA-EFBE-47CA-8458-6EF4BBCD883B}" type="sibTrans" cxnId="{DCDFB158-F5A8-4B8A-86A1-A722688EAF87}">
      <dgm:prSet/>
      <dgm:spPr/>
      <dgm:t>
        <a:bodyPr/>
        <a:lstStyle/>
        <a:p>
          <a:endParaRPr lang="en-US"/>
        </a:p>
      </dgm:t>
    </dgm:pt>
    <dgm:pt modelId="{A663ED8B-8B3F-43FC-B8B3-A44436BEFED4}">
      <dgm:prSet/>
      <dgm:spPr/>
      <dgm:t>
        <a:bodyPr/>
        <a:lstStyle/>
        <a:p>
          <a:r>
            <a:rPr lang="en-US"/>
            <a:t>- AI augments, not replaces, instruction</a:t>
          </a:r>
        </a:p>
      </dgm:t>
    </dgm:pt>
    <dgm:pt modelId="{51EE2241-0D75-4F09-B970-0FC05F9A00DE}" type="parTrans" cxnId="{227C27B1-2705-4804-813F-CC7354C38407}">
      <dgm:prSet/>
      <dgm:spPr/>
      <dgm:t>
        <a:bodyPr/>
        <a:lstStyle/>
        <a:p>
          <a:endParaRPr lang="en-US"/>
        </a:p>
      </dgm:t>
    </dgm:pt>
    <dgm:pt modelId="{3D869963-C808-49DC-A3BF-53FC9A28A930}" type="sibTrans" cxnId="{227C27B1-2705-4804-813F-CC7354C38407}">
      <dgm:prSet/>
      <dgm:spPr/>
      <dgm:t>
        <a:bodyPr/>
        <a:lstStyle/>
        <a:p>
          <a:endParaRPr lang="en-US"/>
        </a:p>
      </dgm:t>
    </dgm:pt>
    <dgm:pt modelId="{A143C6A2-FAE8-4B26-91EF-8D02F947F4B1}" type="pres">
      <dgm:prSet presAssocID="{31D914A6-1BD4-4F86-AE45-3B53B7C49CCA}" presName="matrix" presStyleCnt="0">
        <dgm:presLayoutVars>
          <dgm:chMax val="1"/>
          <dgm:dir/>
          <dgm:resizeHandles val="exact"/>
        </dgm:presLayoutVars>
      </dgm:prSet>
      <dgm:spPr/>
    </dgm:pt>
    <dgm:pt modelId="{E270E4B9-87ED-445D-B291-1FA678E30F33}" type="pres">
      <dgm:prSet presAssocID="{31D914A6-1BD4-4F86-AE45-3B53B7C49CCA}" presName="diamond" presStyleLbl="bgShp" presStyleIdx="0" presStyleCnt="1"/>
      <dgm:spPr/>
    </dgm:pt>
    <dgm:pt modelId="{FD87F21F-FDD8-4043-AD8B-3B46C4917D0E}" type="pres">
      <dgm:prSet presAssocID="{31D914A6-1BD4-4F86-AE45-3B53B7C49CCA}" presName="quad1" presStyleLbl="node1" presStyleIdx="0" presStyleCnt="4">
        <dgm:presLayoutVars>
          <dgm:chMax val="0"/>
          <dgm:chPref val="0"/>
          <dgm:bulletEnabled val="1"/>
        </dgm:presLayoutVars>
      </dgm:prSet>
      <dgm:spPr/>
    </dgm:pt>
    <dgm:pt modelId="{50C0FC1D-5C0F-430D-A9ED-BA87C1F5942C}" type="pres">
      <dgm:prSet presAssocID="{31D914A6-1BD4-4F86-AE45-3B53B7C49CCA}" presName="quad2" presStyleLbl="node1" presStyleIdx="1" presStyleCnt="4">
        <dgm:presLayoutVars>
          <dgm:chMax val="0"/>
          <dgm:chPref val="0"/>
          <dgm:bulletEnabled val="1"/>
        </dgm:presLayoutVars>
      </dgm:prSet>
      <dgm:spPr/>
    </dgm:pt>
    <dgm:pt modelId="{795E4607-6A54-4A9D-B2F7-FB948FD80260}" type="pres">
      <dgm:prSet presAssocID="{31D914A6-1BD4-4F86-AE45-3B53B7C49CCA}" presName="quad3" presStyleLbl="node1" presStyleIdx="2" presStyleCnt="4">
        <dgm:presLayoutVars>
          <dgm:chMax val="0"/>
          <dgm:chPref val="0"/>
          <dgm:bulletEnabled val="1"/>
        </dgm:presLayoutVars>
      </dgm:prSet>
      <dgm:spPr/>
    </dgm:pt>
    <dgm:pt modelId="{64B3634C-1922-41FC-9674-D55DD13330CA}" type="pres">
      <dgm:prSet presAssocID="{31D914A6-1BD4-4F86-AE45-3B53B7C49CCA}" presName="quad4" presStyleLbl="node1" presStyleIdx="3" presStyleCnt="4">
        <dgm:presLayoutVars>
          <dgm:chMax val="0"/>
          <dgm:chPref val="0"/>
          <dgm:bulletEnabled val="1"/>
        </dgm:presLayoutVars>
      </dgm:prSet>
      <dgm:spPr/>
    </dgm:pt>
  </dgm:ptLst>
  <dgm:cxnLst>
    <dgm:cxn modelId="{1BD7850A-AB3A-4FC9-BC05-91E4A1B7C672}" type="presOf" srcId="{501D1661-A3F0-42F1-905D-4CFD3E7420A3}" destId="{FD87F21F-FDD8-4043-AD8B-3B46C4917D0E}" srcOrd="0" destOrd="0" presId="urn:microsoft.com/office/officeart/2005/8/layout/matrix3"/>
    <dgm:cxn modelId="{B8BD9227-C50D-4A6B-86F5-1741C10B0CB7}" type="presOf" srcId="{31D914A6-1BD4-4F86-AE45-3B53B7C49CCA}" destId="{A143C6A2-FAE8-4B26-91EF-8D02F947F4B1}" srcOrd="0" destOrd="0" presId="urn:microsoft.com/office/officeart/2005/8/layout/matrix3"/>
    <dgm:cxn modelId="{E1FB4B3B-14E5-4AFF-8366-667AEDED4F38}" srcId="{31D914A6-1BD4-4F86-AE45-3B53B7C49CCA}" destId="{501D1661-A3F0-42F1-905D-4CFD3E7420A3}" srcOrd="0" destOrd="0" parTransId="{EBE37063-D977-43CB-8B15-67EF3F55D23B}" sibTransId="{BE39880D-9484-4F94-B905-090902FEB1A5}"/>
    <dgm:cxn modelId="{066A576D-F6FD-44EC-AA57-55BB2F111A78}" type="presOf" srcId="{AEFACA03-3A7C-41C1-86EB-3891C7789A4C}" destId="{795E4607-6A54-4A9D-B2F7-FB948FD80260}" srcOrd="0" destOrd="0" presId="urn:microsoft.com/office/officeart/2005/8/layout/matrix3"/>
    <dgm:cxn modelId="{8678AE55-73BA-4F99-8E73-BC1720A4A70F}" type="presOf" srcId="{A663ED8B-8B3F-43FC-B8B3-A44436BEFED4}" destId="{64B3634C-1922-41FC-9674-D55DD13330CA}" srcOrd="0" destOrd="0" presId="urn:microsoft.com/office/officeart/2005/8/layout/matrix3"/>
    <dgm:cxn modelId="{CCC37D56-6DFB-4E81-958A-3D2D0C975590}" srcId="{31D914A6-1BD4-4F86-AE45-3B53B7C49CCA}" destId="{B1DF8C57-152E-4CCC-B36F-46C4669FCE6D}" srcOrd="1" destOrd="0" parTransId="{B0FD2C4A-C9F8-412B-B6A7-4F1564C6B048}" sibTransId="{75B98217-110B-48C5-B9F5-A736AC44B699}"/>
    <dgm:cxn modelId="{DCDFB158-F5A8-4B8A-86A1-A722688EAF87}" srcId="{31D914A6-1BD4-4F86-AE45-3B53B7C49CCA}" destId="{AEFACA03-3A7C-41C1-86EB-3891C7789A4C}" srcOrd="2" destOrd="0" parTransId="{03F46314-215A-43F2-88B2-123E63D332D0}" sibTransId="{CAE8CBEA-EFBE-47CA-8458-6EF4BBCD883B}"/>
    <dgm:cxn modelId="{06B3FE81-A0E2-4902-8D88-33A31995BB17}" type="presOf" srcId="{B1DF8C57-152E-4CCC-B36F-46C4669FCE6D}" destId="{50C0FC1D-5C0F-430D-A9ED-BA87C1F5942C}" srcOrd="0" destOrd="0" presId="urn:microsoft.com/office/officeart/2005/8/layout/matrix3"/>
    <dgm:cxn modelId="{227C27B1-2705-4804-813F-CC7354C38407}" srcId="{31D914A6-1BD4-4F86-AE45-3B53B7C49CCA}" destId="{A663ED8B-8B3F-43FC-B8B3-A44436BEFED4}" srcOrd="3" destOrd="0" parTransId="{51EE2241-0D75-4F09-B970-0FC05F9A00DE}" sibTransId="{3D869963-C808-49DC-A3BF-53FC9A28A930}"/>
    <dgm:cxn modelId="{9BEEA514-CB47-4C42-BDC5-C7537FE25A3C}" type="presParOf" srcId="{A143C6A2-FAE8-4B26-91EF-8D02F947F4B1}" destId="{E270E4B9-87ED-445D-B291-1FA678E30F33}" srcOrd="0" destOrd="0" presId="urn:microsoft.com/office/officeart/2005/8/layout/matrix3"/>
    <dgm:cxn modelId="{96CE4CC8-1F03-4CBF-956C-137F69AFCC75}" type="presParOf" srcId="{A143C6A2-FAE8-4B26-91EF-8D02F947F4B1}" destId="{FD87F21F-FDD8-4043-AD8B-3B46C4917D0E}" srcOrd="1" destOrd="0" presId="urn:microsoft.com/office/officeart/2005/8/layout/matrix3"/>
    <dgm:cxn modelId="{711D72AD-6D29-40C5-9EB2-BE2520A172D5}" type="presParOf" srcId="{A143C6A2-FAE8-4B26-91EF-8D02F947F4B1}" destId="{50C0FC1D-5C0F-430D-A9ED-BA87C1F5942C}" srcOrd="2" destOrd="0" presId="urn:microsoft.com/office/officeart/2005/8/layout/matrix3"/>
    <dgm:cxn modelId="{2B150EC1-F767-4D93-BB50-40985857CEA7}" type="presParOf" srcId="{A143C6A2-FAE8-4B26-91EF-8D02F947F4B1}" destId="{795E4607-6A54-4A9D-B2F7-FB948FD80260}" srcOrd="3" destOrd="0" presId="urn:microsoft.com/office/officeart/2005/8/layout/matrix3"/>
    <dgm:cxn modelId="{11B1C796-7716-4321-97B8-76AA8861887D}" type="presParOf" srcId="{A143C6A2-FAE8-4B26-91EF-8D02F947F4B1}" destId="{64B3634C-1922-41FC-9674-D55DD13330CA}"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84BD4-AED0-4AB0-BF09-1B31F755AA9F}">
      <dsp:nvSpPr>
        <dsp:cNvPr id="0" name=""/>
        <dsp:cNvSpPr/>
      </dsp:nvSpPr>
      <dsp:spPr>
        <a:xfrm>
          <a:off x="0" y="0"/>
          <a:ext cx="6583680" cy="4865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Ms Nguyen Thi Bach Yen</a:t>
          </a:r>
          <a:endParaRPr lang="en-US" sz="2100" kern="1200"/>
        </a:p>
      </dsp:txBody>
      <dsp:txXfrm>
        <a:off x="14249" y="14249"/>
        <a:ext cx="6017593" cy="458007"/>
      </dsp:txXfrm>
    </dsp:sp>
    <dsp:sp modelId="{06E79658-B5C7-40CF-A4EA-774F46CBA6B5}">
      <dsp:nvSpPr>
        <dsp:cNvPr id="0" name=""/>
        <dsp:cNvSpPr/>
      </dsp:nvSpPr>
      <dsp:spPr>
        <a:xfrm>
          <a:off x="551383" y="574960"/>
          <a:ext cx="6583680" cy="4865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Faculty of Foreign Languages, HUFLIT</a:t>
          </a:r>
          <a:endParaRPr lang="en-US" sz="2100" kern="1200"/>
        </a:p>
      </dsp:txBody>
      <dsp:txXfrm>
        <a:off x="565632" y="589209"/>
        <a:ext cx="5687570" cy="458007"/>
      </dsp:txXfrm>
    </dsp:sp>
    <dsp:sp modelId="{B33575FD-36E7-4F81-AB08-203852B5EDFD}">
      <dsp:nvSpPr>
        <dsp:cNvPr id="0" name=""/>
        <dsp:cNvSpPr/>
      </dsp:nvSpPr>
      <dsp:spPr>
        <a:xfrm>
          <a:off x="1094536" y="1149921"/>
          <a:ext cx="6583680" cy="4865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Customer Service– Business English</a:t>
          </a:r>
          <a:endParaRPr lang="en-US" sz="2100" kern="1200"/>
        </a:p>
      </dsp:txBody>
      <dsp:txXfrm>
        <a:off x="1108785" y="1164170"/>
        <a:ext cx="5695799" cy="458007"/>
      </dsp:txXfrm>
    </dsp:sp>
    <dsp:sp modelId="{0C4B2835-E830-4906-A3F0-D6471838490D}">
      <dsp:nvSpPr>
        <dsp:cNvPr id="0" name=""/>
        <dsp:cNvSpPr/>
      </dsp:nvSpPr>
      <dsp:spPr>
        <a:xfrm>
          <a:off x="1645920" y="1724882"/>
          <a:ext cx="6583680" cy="4865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Mixed-Methods Study with 420 students</a:t>
          </a:r>
          <a:endParaRPr lang="en-US" sz="2100" kern="1200"/>
        </a:p>
      </dsp:txBody>
      <dsp:txXfrm>
        <a:off x="1660169" y="1739131"/>
        <a:ext cx="5687570" cy="458007"/>
      </dsp:txXfrm>
    </dsp:sp>
    <dsp:sp modelId="{CDBC2936-843B-4717-B0AA-AE1B2B093881}">
      <dsp:nvSpPr>
        <dsp:cNvPr id="0" name=""/>
        <dsp:cNvSpPr/>
      </dsp:nvSpPr>
      <dsp:spPr>
        <a:xfrm>
          <a:off x="6267451" y="372618"/>
          <a:ext cx="316228" cy="31622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338602" y="372618"/>
        <a:ext cx="173926" cy="237962"/>
      </dsp:txXfrm>
    </dsp:sp>
    <dsp:sp modelId="{B43009A0-1DD6-4416-A36B-29B57A043F43}">
      <dsp:nvSpPr>
        <dsp:cNvPr id="0" name=""/>
        <dsp:cNvSpPr/>
      </dsp:nvSpPr>
      <dsp:spPr>
        <a:xfrm>
          <a:off x="6818834" y="947579"/>
          <a:ext cx="316228" cy="31622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889985" y="947579"/>
        <a:ext cx="173926" cy="237962"/>
      </dsp:txXfrm>
    </dsp:sp>
    <dsp:sp modelId="{B61D5D10-7FE6-4E4F-A180-0FEA4D18D0AB}">
      <dsp:nvSpPr>
        <dsp:cNvPr id="0" name=""/>
        <dsp:cNvSpPr/>
      </dsp:nvSpPr>
      <dsp:spPr>
        <a:xfrm>
          <a:off x="7361988" y="1522540"/>
          <a:ext cx="316228" cy="31622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433139" y="1522540"/>
        <a:ext cx="173926" cy="2379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1A055-4316-48D3-B7B0-EBC8F080A7AC}">
      <dsp:nvSpPr>
        <dsp:cNvPr id="0" name=""/>
        <dsp:cNvSpPr/>
      </dsp:nvSpPr>
      <dsp:spPr>
        <a:xfrm>
          <a:off x="0" y="1878"/>
          <a:ext cx="82296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F8324B-C724-49EC-BFCD-CB66D2055B13}">
      <dsp:nvSpPr>
        <dsp:cNvPr id="0" name=""/>
        <dsp:cNvSpPr/>
      </dsp:nvSpPr>
      <dsp:spPr>
        <a:xfrm>
          <a:off x="287993" y="216088"/>
          <a:ext cx="523623" cy="5236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C0A41F-18F7-492E-969A-0111EC58C7FE}">
      <dsp:nvSpPr>
        <dsp:cNvPr id="0" name=""/>
        <dsp:cNvSpPr/>
      </dsp:nvSpPr>
      <dsp:spPr>
        <a:xfrm>
          <a:off x="1099610" y="1878"/>
          <a:ext cx="71299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977900">
            <a:lnSpc>
              <a:spcPct val="100000"/>
            </a:lnSpc>
            <a:spcBef>
              <a:spcPct val="0"/>
            </a:spcBef>
            <a:spcAft>
              <a:spcPct val="35000"/>
            </a:spcAft>
            <a:buNone/>
          </a:pPr>
          <a:r>
            <a:rPr lang="en-US" sz="2200" kern="1200"/>
            <a:t>- Use AI in task-based, collaborative learning</a:t>
          </a:r>
        </a:p>
      </dsp:txBody>
      <dsp:txXfrm>
        <a:off x="1099610" y="1878"/>
        <a:ext cx="7129989" cy="952043"/>
      </dsp:txXfrm>
    </dsp:sp>
    <dsp:sp modelId="{8620AD7D-0086-414A-8826-DBA0781772DE}">
      <dsp:nvSpPr>
        <dsp:cNvPr id="0" name=""/>
        <dsp:cNvSpPr/>
      </dsp:nvSpPr>
      <dsp:spPr>
        <a:xfrm>
          <a:off x="0" y="1191932"/>
          <a:ext cx="82296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8F3B02-4828-4317-A405-4FEF8C06F462}">
      <dsp:nvSpPr>
        <dsp:cNvPr id="0" name=""/>
        <dsp:cNvSpPr/>
      </dsp:nvSpPr>
      <dsp:spPr>
        <a:xfrm>
          <a:off x="287993" y="1406142"/>
          <a:ext cx="523623" cy="5236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4D401E-D8B5-4B74-B321-8A4B17FB1EFD}">
      <dsp:nvSpPr>
        <dsp:cNvPr id="0" name=""/>
        <dsp:cNvSpPr/>
      </dsp:nvSpPr>
      <dsp:spPr>
        <a:xfrm>
          <a:off x="1099610" y="1191932"/>
          <a:ext cx="71299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977900">
            <a:lnSpc>
              <a:spcPct val="100000"/>
            </a:lnSpc>
            <a:spcBef>
              <a:spcPct val="0"/>
            </a:spcBef>
            <a:spcAft>
              <a:spcPct val="35000"/>
            </a:spcAft>
            <a:buNone/>
          </a:pPr>
          <a:r>
            <a:rPr lang="en-US" sz="2200" kern="1200"/>
            <a:t>- Provide AI literacy training</a:t>
          </a:r>
        </a:p>
      </dsp:txBody>
      <dsp:txXfrm>
        <a:off x="1099610" y="1191932"/>
        <a:ext cx="7129989" cy="952043"/>
      </dsp:txXfrm>
    </dsp:sp>
    <dsp:sp modelId="{0DEB416C-9D77-4E8E-98B7-BB5CA698F162}">
      <dsp:nvSpPr>
        <dsp:cNvPr id="0" name=""/>
        <dsp:cNvSpPr/>
      </dsp:nvSpPr>
      <dsp:spPr>
        <a:xfrm>
          <a:off x="0" y="2381986"/>
          <a:ext cx="82296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3175F8-A67E-4964-82CB-F414F626FE3E}">
      <dsp:nvSpPr>
        <dsp:cNvPr id="0" name=""/>
        <dsp:cNvSpPr/>
      </dsp:nvSpPr>
      <dsp:spPr>
        <a:xfrm>
          <a:off x="287993" y="2596196"/>
          <a:ext cx="523623" cy="5236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CA883B-8E35-4D03-B2E4-70880E0765A2}">
      <dsp:nvSpPr>
        <dsp:cNvPr id="0" name=""/>
        <dsp:cNvSpPr/>
      </dsp:nvSpPr>
      <dsp:spPr>
        <a:xfrm>
          <a:off x="1099610" y="2381986"/>
          <a:ext cx="71299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977900">
            <a:lnSpc>
              <a:spcPct val="100000"/>
            </a:lnSpc>
            <a:spcBef>
              <a:spcPct val="0"/>
            </a:spcBef>
            <a:spcAft>
              <a:spcPct val="35000"/>
            </a:spcAft>
            <a:buNone/>
          </a:pPr>
          <a:r>
            <a:rPr lang="en-US" sz="2200" kern="1200"/>
            <a:t>- Establish ethical AI use guidelines</a:t>
          </a:r>
        </a:p>
      </dsp:txBody>
      <dsp:txXfrm>
        <a:off x="1099610" y="2381986"/>
        <a:ext cx="7129989" cy="952043"/>
      </dsp:txXfrm>
    </dsp:sp>
    <dsp:sp modelId="{1DA6D285-77CB-407F-8F4D-87FF509CD720}">
      <dsp:nvSpPr>
        <dsp:cNvPr id="0" name=""/>
        <dsp:cNvSpPr/>
      </dsp:nvSpPr>
      <dsp:spPr>
        <a:xfrm>
          <a:off x="0" y="3572041"/>
          <a:ext cx="82296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AE479E-5DE4-4D81-A91D-8175B2EDD862}">
      <dsp:nvSpPr>
        <dsp:cNvPr id="0" name=""/>
        <dsp:cNvSpPr/>
      </dsp:nvSpPr>
      <dsp:spPr>
        <a:xfrm>
          <a:off x="287993" y="3786250"/>
          <a:ext cx="523623" cy="5236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619900-7B4A-4EB6-87E5-EFF9928ACEEF}">
      <dsp:nvSpPr>
        <dsp:cNvPr id="0" name=""/>
        <dsp:cNvSpPr/>
      </dsp:nvSpPr>
      <dsp:spPr>
        <a:xfrm>
          <a:off x="1099610" y="3572041"/>
          <a:ext cx="71299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977900">
            <a:lnSpc>
              <a:spcPct val="100000"/>
            </a:lnSpc>
            <a:spcBef>
              <a:spcPct val="0"/>
            </a:spcBef>
            <a:spcAft>
              <a:spcPct val="35000"/>
            </a:spcAft>
            <a:buNone/>
          </a:pPr>
          <a:r>
            <a:rPr lang="en-US" sz="2200" kern="1200"/>
            <a:t>- Scaffold AI use to develop critical thinking</a:t>
          </a:r>
        </a:p>
      </dsp:txBody>
      <dsp:txXfrm>
        <a:off x="1099610" y="3572041"/>
        <a:ext cx="7129989" cy="95204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3F7F8-E86B-4C16-9C54-56EFC2FBA8AA}">
      <dsp:nvSpPr>
        <dsp:cNvPr id="0" name=""/>
        <dsp:cNvSpPr/>
      </dsp:nvSpPr>
      <dsp:spPr>
        <a:xfrm>
          <a:off x="3314817" y="1387"/>
          <a:ext cx="2244542" cy="2244542"/>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 AI enhances ESP learning in Customer Service course</a:t>
          </a:r>
        </a:p>
      </dsp:txBody>
      <dsp:txXfrm>
        <a:off x="3875953" y="1387"/>
        <a:ext cx="1122271" cy="1851747"/>
      </dsp:txXfrm>
    </dsp:sp>
    <dsp:sp modelId="{CADB21F2-94AD-4922-861C-E8BE95939A28}">
      <dsp:nvSpPr>
        <dsp:cNvPr id="0" name=""/>
        <dsp:cNvSpPr/>
      </dsp:nvSpPr>
      <dsp:spPr>
        <a:xfrm rot="5400000">
          <a:off x="5005562" y="1692132"/>
          <a:ext cx="2244542" cy="2244542"/>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t>- Thoughtful use promotes autonomy and proficiency</a:t>
          </a:r>
        </a:p>
      </dsp:txBody>
      <dsp:txXfrm rot="-5400000">
        <a:off x="5398357" y="2253268"/>
        <a:ext cx="1851747" cy="1122271"/>
      </dsp:txXfrm>
    </dsp:sp>
    <dsp:sp modelId="{813E8914-06DD-4E50-B59F-C46C8FF7F287}">
      <dsp:nvSpPr>
        <dsp:cNvPr id="0" name=""/>
        <dsp:cNvSpPr/>
      </dsp:nvSpPr>
      <dsp:spPr>
        <a:xfrm rot="10800000">
          <a:off x="3314817" y="3382877"/>
          <a:ext cx="2244542" cy="2244542"/>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t>- Teachers remain essential facilitators</a:t>
          </a:r>
        </a:p>
      </dsp:txBody>
      <dsp:txXfrm rot="10800000">
        <a:off x="3875952" y="3775672"/>
        <a:ext cx="1122271" cy="1851747"/>
      </dsp:txXfrm>
    </dsp:sp>
    <dsp:sp modelId="{712A568F-1DEF-4194-9A30-A0CADF95E77A}">
      <dsp:nvSpPr>
        <dsp:cNvPr id="0" name=""/>
        <dsp:cNvSpPr/>
      </dsp:nvSpPr>
      <dsp:spPr>
        <a:xfrm rot="16200000">
          <a:off x="1624072" y="1692132"/>
          <a:ext cx="2244542" cy="2244542"/>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t>- Focus on ethics, training, reflection</a:t>
          </a:r>
        </a:p>
      </dsp:txBody>
      <dsp:txXfrm rot="5400000">
        <a:off x="1624072" y="2253267"/>
        <a:ext cx="1851747" cy="11222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E103B1-91A6-42A4-AE69-F25C94191067}">
      <dsp:nvSpPr>
        <dsp:cNvPr id="0" name=""/>
        <dsp:cNvSpPr/>
      </dsp:nvSpPr>
      <dsp:spPr>
        <a:xfrm>
          <a:off x="0" y="35689"/>
          <a:ext cx="5000124" cy="815490"/>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Introduction</a:t>
          </a:r>
        </a:p>
      </dsp:txBody>
      <dsp:txXfrm>
        <a:off x="39809" y="75498"/>
        <a:ext cx="4920506" cy="735872"/>
      </dsp:txXfrm>
    </dsp:sp>
    <dsp:sp modelId="{0042C112-03BD-4EB5-A5D9-67F8936E1D13}">
      <dsp:nvSpPr>
        <dsp:cNvPr id="0" name=""/>
        <dsp:cNvSpPr/>
      </dsp:nvSpPr>
      <dsp:spPr>
        <a:xfrm>
          <a:off x="0" y="949099"/>
          <a:ext cx="5000124" cy="815490"/>
        </a:xfrm>
        <a:prstGeom prst="roundRect">
          <a:avLst/>
        </a:prstGeom>
        <a:gradFill rotWithShape="0">
          <a:gsLst>
            <a:gs pos="0">
              <a:schemeClr val="accent5">
                <a:hueOff val="-1986775"/>
                <a:satOff val="7962"/>
                <a:lumOff val="1726"/>
                <a:alphaOff val="0"/>
                <a:tint val="100000"/>
                <a:shade val="100000"/>
                <a:satMod val="130000"/>
              </a:schemeClr>
            </a:gs>
            <a:gs pos="100000">
              <a:schemeClr val="accent5">
                <a:hueOff val="-1986775"/>
                <a:satOff val="7962"/>
                <a:lumOff val="172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Literature Review</a:t>
          </a:r>
        </a:p>
      </dsp:txBody>
      <dsp:txXfrm>
        <a:off x="39809" y="988908"/>
        <a:ext cx="4920506" cy="735872"/>
      </dsp:txXfrm>
    </dsp:sp>
    <dsp:sp modelId="{638AEF18-5EA6-434C-A9C5-D51982F1CBB8}">
      <dsp:nvSpPr>
        <dsp:cNvPr id="0" name=""/>
        <dsp:cNvSpPr/>
      </dsp:nvSpPr>
      <dsp:spPr>
        <a:xfrm>
          <a:off x="0" y="1862509"/>
          <a:ext cx="5000124" cy="815490"/>
        </a:xfrm>
        <a:prstGeom prst="roundRect">
          <a:avLst/>
        </a:prstGeom>
        <a:gradFill rotWithShape="0">
          <a:gsLst>
            <a:gs pos="0">
              <a:schemeClr val="accent5">
                <a:hueOff val="-3973551"/>
                <a:satOff val="15924"/>
                <a:lumOff val="3451"/>
                <a:alphaOff val="0"/>
                <a:tint val="100000"/>
                <a:shade val="100000"/>
                <a:satMod val="130000"/>
              </a:schemeClr>
            </a:gs>
            <a:gs pos="100000">
              <a:schemeClr val="accent5">
                <a:hueOff val="-3973551"/>
                <a:satOff val="15924"/>
                <a:lumOff val="3451"/>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Methodology</a:t>
          </a:r>
        </a:p>
      </dsp:txBody>
      <dsp:txXfrm>
        <a:off x="39809" y="1902318"/>
        <a:ext cx="4920506" cy="735872"/>
      </dsp:txXfrm>
    </dsp:sp>
    <dsp:sp modelId="{8E78E922-A88A-47B8-AAFC-C2248F83F33F}">
      <dsp:nvSpPr>
        <dsp:cNvPr id="0" name=""/>
        <dsp:cNvSpPr/>
      </dsp:nvSpPr>
      <dsp:spPr>
        <a:xfrm>
          <a:off x="0" y="2775920"/>
          <a:ext cx="5000124" cy="815490"/>
        </a:xfrm>
        <a:prstGeom prst="roundRect">
          <a:avLst/>
        </a:prstGeom>
        <a:gradFill rotWithShape="0">
          <a:gsLst>
            <a:gs pos="0">
              <a:schemeClr val="accent5">
                <a:hueOff val="-5960326"/>
                <a:satOff val="23887"/>
                <a:lumOff val="5177"/>
                <a:alphaOff val="0"/>
                <a:tint val="100000"/>
                <a:shade val="100000"/>
                <a:satMod val="130000"/>
              </a:schemeClr>
            </a:gs>
            <a:gs pos="100000">
              <a:schemeClr val="accent5">
                <a:hueOff val="-5960326"/>
                <a:satOff val="23887"/>
                <a:lumOff val="5177"/>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Findings</a:t>
          </a:r>
        </a:p>
      </dsp:txBody>
      <dsp:txXfrm>
        <a:off x="39809" y="2815729"/>
        <a:ext cx="4920506" cy="735872"/>
      </dsp:txXfrm>
    </dsp:sp>
    <dsp:sp modelId="{DE3895F4-1F88-4CF3-A004-C1570B7EFC68}">
      <dsp:nvSpPr>
        <dsp:cNvPr id="0" name=""/>
        <dsp:cNvSpPr/>
      </dsp:nvSpPr>
      <dsp:spPr>
        <a:xfrm>
          <a:off x="0" y="3689330"/>
          <a:ext cx="5000124" cy="815490"/>
        </a:xfrm>
        <a:prstGeom prst="roundRect">
          <a:avLst/>
        </a:prstGeom>
        <a:gradFill rotWithShape="0">
          <a:gsLst>
            <a:gs pos="0">
              <a:schemeClr val="accent5">
                <a:hueOff val="-7947101"/>
                <a:satOff val="31849"/>
                <a:lumOff val="6902"/>
                <a:alphaOff val="0"/>
                <a:tint val="100000"/>
                <a:shade val="100000"/>
                <a:satMod val="130000"/>
              </a:schemeClr>
            </a:gs>
            <a:gs pos="100000">
              <a:schemeClr val="accent5">
                <a:hueOff val="-7947101"/>
                <a:satOff val="31849"/>
                <a:lumOff val="6902"/>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Discussion</a:t>
          </a:r>
        </a:p>
      </dsp:txBody>
      <dsp:txXfrm>
        <a:off x="39809" y="3729139"/>
        <a:ext cx="4920506" cy="735872"/>
      </dsp:txXfrm>
    </dsp:sp>
    <dsp:sp modelId="{37FE6D33-167C-486B-BBF6-45FDF2ED2BFB}">
      <dsp:nvSpPr>
        <dsp:cNvPr id="0" name=""/>
        <dsp:cNvSpPr/>
      </dsp:nvSpPr>
      <dsp:spPr>
        <a:xfrm>
          <a:off x="0" y="4602740"/>
          <a:ext cx="5000124" cy="815490"/>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Conclusion</a:t>
          </a:r>
        </a:p>
      </dsp:txBody>
      <dsp:txXfrm>
        <a:off x="39809" y="4642549"/>
        <a:ext cx="4920506" cy="7358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1B2B4D-670E-4C85-854A-E582B7E53F20}">
      <dsp:nvSpPr>
        <dsp:cNvPr id="0" name=""/>
        <dsp:cNvSpPr/>
      </dsp:nvSpPr>
      <dsp:spPr>
        <a:xfrm>
          <a:off x="962" y="848041"/>
          <a:ext cx="3754654" cy="225279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1.</a:t>
          </a:r>
          <a:r>
            <a:rPr lang="en-US" sz="2600" i="1" kern="1200" dirty="0"/>
            <a:t> To what extent can artificial intelligence support lecturers and students in the Business English major?</a:t>
          </a:r>
          <a:r>
            <a:rPr lang="en-US" sz="2600" kern="1200" dirty="0"/>
            <a:t> </a:t>
          </a:r>
        </a:p>
      </dsp:txBody>
      <dsp:txXfrm>
        <a:off x="962" y="848041"/>
        <a:ext cx="3754654" cy="2252792"/>
      </dsp:txXfrm>
    </dsp:sp>
    <dsp:sp modelId="{DDDAB81C-BFE3-4722-BADD-01101EDB3BE2}">
      <dsp:nvSpPr>
        <dsp:cNvPr id="0" name=""/>
        <dsp:cNvSpPr/>
      </dsp:nvSpPr>
      <dsp:spPr>
        <a:xfrm>
          <a:off x="4131082" y="848041"/>
          <a:ext cx="3754654" cy="2252792"/>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2. </a:t>
          </a:r>
          <a:r>
            <a:rPr lang="en-US" sz="2600" i="1" kern="1200" dirty="0"/>
            <a:t>How useful and effective is the application of artificial intelligence in teaching and learning the Customer Service course?</a:t>
          </a:r>
          <a:endParaRPr lang="en-US" sz="2600" kern="1200" dirty="0"/>
        </a:p>
      </dsp:txBody>
      <dsp:txXfrm>
        <a:off x="4131082" y="848041"/>
        <a:ext cx="3754654" cy="22527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398BEA-E463-4FE9-A85C-8500A8A77962}">
      <dsp:nvSpPr>
        <dsp:cNvPr id="0" name=""/>
        <dsp:cNvSpPr/>
      </dsp:nvSpPr>
      <dsp:spPr>
        <a:xfrm>
          <a:off x="0" y="477"/>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8F642C-7673-47EE-9E44-D2406686ECD4}">
      <dsp:nvSpPr>
        <dsp:cNvPr id="0" name=""/>
        <dsp:cNvSpPr/>
      </dsp:nvSpPr>
      <dsp:spPr>
        <a:xfrm>
          <a:off x="198881" y="148405"/>
          <a:ext cx="361601" cy="3616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776D9B-A4F4-418A-ACFD-6FDA3DAE4340}">
      <dsp:nvSpPr>
        <dsp:cNvPr id="0" name=""/>
        <dsp:cNvSpPr/>
      </dsp:nvSpPr>
      <dsp:spPr>
        <a:xfrm>
          <a:off x="759363" y="477"/>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b="1" kern="1200" dirty="0"/>
            <a:t>1. Mixed-methods (qualitative + quantitative)</a:t>
          </a:r>
        </a:p>
      </dsp:txBody>
      <dsp:txXfrm>
        <a:off x="759363" y="477"/>
        <a:ext cx="3924585" cy="657457"/>
      </dsp:txXfrm>
    </dsp:sp>
    <dsp:sp modelId="{F1CCE3C3-217A-4B69-8945-0958CD89EEF2}">
      <dsp:nvSpPr>
        <dsp:cNvPr id="0" name=""/>
        <dsp:cNvSpPr/>
      </dsp:nvSpPr>
      <dsp:spPr>
        <a:xfrm>
          <a:off x="0" y="822299"/>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FE4F42-7A44-4124-96EC-A90562E82BF6}">
      <dsp:nvSpPr>
        <dsp:cNvPr id="0" name=""/>
        <dsp:cNvSpPr/>
      </dsp:nvSpPr>
      <dsp:spPr>
        <a:xfrm>
          <a:off x="198881" y="970227"/>
          <a:ext cx="361601" cy="3616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B4BC4F-3FDF-4B71-8C14-FD2D4F76971D}">
      <dsp:nvSpPr>
        <dsp:cNvPr id="0" name=""/>
        <dsp:cNvSpPr/>
      </dsp:nvSpPr>
      <dsp:spPr>
        <a:xfrm>
          <a:off x="759363" y="822299"/>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b="1" kern="1200" dirty="0"/>
            <a:t>2. Participants: 420 students in 6 Customer Service classes</a:t>
          </a:r>
        </a:p>
      </dsp:txBody>
      <dsp:txXfrm>
        <a:off x="759363" y="822299"/>
        <a:ext cx="3924585" cy="657457"/>
      </dsp:txXfrm>
    </dsp:sp>
    <dsp:sp modelId="{B3122B63-F83A-4A34-BB60-318E8995CF8A}">
      <dsp:nvSpPr>
        <dsp:cNvPr id="0" name=""/>
        <dsp:cNvSpPr/>
      </dsp:nvSpPr>
      <dsp:spPr>
        <a:xfrm>
          <a:off x="0" y="1644122"/>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DAE7CE-20C0-498F-AAA9-1824CE021EA9}">
      <dsp:nvSpPr>
        <dsp:cNvPr id="0" name=""/>
        <dsp:cNvSpPr/>
      </dsp:nvSpPr>
      <dsp:spPr>
        <a:xfrm>
          <a:off x="198881" y="1792050"/>
          <a:ext cx="361601" cy="3616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A569971-5FAE-4F54-823C-6489A1DF8612}">
      <dsp:nvSpPr>
        <dsp:cNvPr id="0" name=""/>
        <dsp:cNvSpPr/>
      </dsp:nvSpPr>
      <dsp:spPr>
        <a:xfrm>
          <a:off x="759363" y="1644122"/>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b="1" kern="1200" dirty="0"/>
            <a:t>3. Instruments:</a:t>
          </a:r>
        </a:p>
      </dsp:txBody>
      <dsp:txXfrm>
        <a:off x="759363" y="1644122"/>
        <a:ext cx="3924585" cy="657457"/>
      </dsp:txXfrm>
    </dsp:sp>
    <dsp:sp modelId="{55BE5329-BB2E-4340-AE1B-603E736A92FB}">
      <dsp:nvSpPr>
        <dsp:cNvPr id="0" name=""/>
        <dsp:cNvSpPr/>
      </dsp:nvSpPr>
      <dsp:spPr>
        <a:xfrm>
          <a:off x="0" y="2465944"/>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735F65-5F60-445E-BE9E-42DBCB8B2D78}">
      <dsp:nvSpPr>
        <dsp:cNvPr id="0" name=""/>
        <dsp:cNvSpPr/>
      </dsp:nvSpPr>
      <dsp:spPr>
        <a:xfrm>
          <a:off x="198881" y="2613872"/>
          <a:ext cx="361601" cy="3616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EFDAA59-CBCB-4B70-97CB-B034A54D81D3}">
      <dsp:nvSpPr>
        <dsp:cNvPr id="0" name=""/>
        <dsp:cNvSpPr/>
      </dsp:nvSpPr>
      <dsp:spPr>
        <a:xfrm>
          <a:off x="759363" y="2465944"/>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kern="1200"/>
            <a:t>• Observations (12 sessions)</a:t>
          </a:r>
        </a:p>
      </dsp:txBody>
      <dsp:txXfrm>
        <a:off x="759363" y="2465944"/>
        <a:ext cx="3924585" cy="657457"/>
      </dsp:txXfrm>
    </dsp:sp>
    <dsp:sp modelId="{5A29F5E6-5AEE-4C93-89D5-36B413DE9B34}">
      <dsp:nvSpPr>
        <dsp:cNvPr id="0" name=""/>
        <dsp:cNvSpPr/>
      </dsp:nvSpPr>
      <dsp:spPr>
        <a:xfrm>
          <a:off x="0" y="3287766"/>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C6B934-943B-4FA3-9E2B-EE4507340C7B}">
      <dsp:nvSpPr>
        <dsp:cNvPr id="0" name=""/>
        <dsp:cNvSpPr/>
      </dsp:nvSpPr>
      <dsp:spPr>
        <a:xfrm>
          <a:off x="198881" y="3435694"/>
          <a:ext cx="361601" cy="3616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21635E7-AA7D-4C6F-BFB0-8D14230B4000}">
      <dsp:nvSpPr>
        <dsp:cNvPr id="0" name=""/>
        <dsp:cNvSpPr/>
      </dsp:nvSpPr>
      <dsp:spPr>
        <a:xfrm>
          <a:off x="759363" y="3287766"/>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kern="1200"/>
            <a:t>• Interviews (10 students)</a:t>
          </a:r>
        </a:p>
      </dsp:txBody>
      <dsp:txXfrm>
        <a:off x="759363" y="3287766"/>
        <a:ext cx="3924585" cy="657457"/>
      </dsp:txXfrm>
    </dsp:sp>
    <dsp:sp modelId="{6CB31AC3-66F6-4381-AAF2-A0554ABE2B81}">
      <dsp:nvSpPr>
        <dsp:cNvPr id="0" name=""/>
        <dsp:cNvSpPr/>
      </dsp:nvSpPr>
      <dsp:spPr>
        <a:xfrm>
          <a:off x="0" y="4109589"/>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4D41DB-CC30-47A9-B9CA-85DCABDD5B0F}">
      <dsp:nvSpPr>
        <dsp:cNvPr id="0" name=""/>
        <dsp:cNvSpPr/>
      </dsp:nvSpPr>
      <dsp:spPr>
        <a:xfrm>
          <a:off x="198881" y="4257517"/>
          <a:ext cx="361601" cy="3616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7105FD4-B819-4A7D-BDF9-1BFABFFEDDC6}">
      <dsp:nvSpPr>
        <dsp:cNvPr id="0" name=""/>
        <dsp:cNvSpPr/>
      </dsp:nvSpPr>
      <dsp:spPr>
        <a:xfrm>
          <a:off x="759363" y="4109589"/>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kern="1200"/>
            <a:t>• Surveys (Google Forms)</a:t>
          </a:r>
        </a:p>
      </dsp:txBody>
      <dsp:txXfrm>
        <a:off x="759363" y="4109589"/>
        <a:ext cx="3924585" cy="657457"/>
      </dsp:txXfrm>
    </dsp:sp>
    <dsp:sp modelId="{9855C39A-4D61-4718-8D6A-DF964F03F825}">
      <dsp:nvSpPr>
        <dsp:cNvPr id="0" name=""/>
        <dsp:cNvSpPr/>
      </dsp:nvSpPr>
      <dsp:spPr>
        <a:xfrm>
          <a:off x="0" y="4931411"/>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E11C1E-945B-4261-9BF4-2AF21F103ADE}">
      <dsp:nvSpPr>
        <dsp:cNvPr id="0" name=""/>
        <dsp:cNvSpPr/>
      </dsp:nvSpPr>
      <dsp:spPr>
        <a:xfrm>
          <a:off x="198881" y="5079339"/>
          <a:ext cx="361601" cy="3616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FBFB0E2-5E8B-46BF-889B-668747E448FE}">
      <dsp:nvSpPr>
        <dsp:cNvPr id="0" name=""/>
        <dsp:cNvSpPr/>
      </dsp:nvSpPr>
      <dsp:spPr>
        <a:xfrm>
          <a:off x="759363" y="4931411"/>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b="1" kern="1200" dirty="0"/>
            <a:t>4. Duration: 12-week term</a:t>
          </a:r>
        </a:p>
      </dsp:txBody>
      <dsp:txXfrm>
        <a:off x="759363" y="4931411"/>
        <a:ext cx="3924585" cy="6574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32E7CF-FC4D-49AB-BFD0-C6EF5AF0EE54}">
      <dsp:nvSpPr>
        <dsp:cNvPr id="0" name=""/>
        <dsp:cNvSpPr/>
      </dsp:nvSpPr>
      <dsp:spPr>
        <a:xfrm>
          <a:off x="277284" y="16496"/>
          <a:ext cx="942538" cy="94253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72223E-270C-48D0-9B7E-5C18FAE0B7C3}">
      <dsp:nvSpPr>
        <dsp:cNvPr id="0" name=""/>
        <dsp:cNvSpPr/>
      </dsp:nvSpPr>
      <dsp:spPr>
        <a:xfrm>
          <a:off x="475217" y="214429"/>
          <a:ext cx="546672" cy="546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0BA98C-3F4B-4596-A71A-2575FE2C0A3C}">
      <dsp:nvSpPr>
        <dsp:cNvPr id="0" name=""/>
        <dsp:cNvSpPr/>
      </dsp:nvSpPr>
      <dsp:spPr>
        <a:xfrm>
          <a:off x="1421795" y="16496"/>
          <a:ext cx="2221698" cy="942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1" kern="1200" dirty="0"/>
            <a:t>1. Preparation Phase:</a:t>
          </a:r>
        </a:p>
      </dsp:txBody>
      <dsp:txXfrm>
        <a:off x="1421795" y="16496"/>
        <a:ext cx="2221698" cy="942538"/>
      </dsp:txXfrm>
    </dsp:sp>
    <dsp:sp modelId="{23EA73F7-8AB7-4429-B518-12FBD77F0D41}">
      <dsp:nvSpPr>
        <dsp:cNvPr id="0" name=""/>
        <dsp:cNvSpPr/>
      </dsp:nvSpPr>
      <dsp:spPr>
        <a:xfrm>
          <a:off x="4030608" y="16496"/>
          <a:ext cx="942538" cy="94253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F23859-3D9A-4EDC-8AC8-589EDE118893}">
      <dsp:nvSpPr>
        <dsp:cNvPr id="0" name=""/>
        <dsp:cNvSpPr/>
      </dsp:nvSpPr>
      <dsp:spPr>
        <a:xfrm>
          <a:off x="4228541" y="214429"/>
          <a:ext cx="546672" cy="546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8A60B52-5E6D-49B5-850E-9BE6C7BC9793}">
      <dsp:nvSpPr>
        <dsp:cNvPr id="0" name=""/>
        <dsp:cNvSpPr/>
      </dsp:nvSpPr>
      <dsp:spPr>
        <a:xfrm>
          <a:off x="5175119" y="16496"/>
          <a:ext cx="2221698" cy="942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dirty="0"/>
            <a:t>- AI tools training (ChatGPT, Gemini,  Grammarly, ELSA)</a:t>
          </a:r>
        </a:p>
      </dsp:txBody>
      <dsp:txXfrm>
        <a:off x="5175119" y="16496"/>
        <a:ext cx="2221698" cy="942538"/>
      </dsp:txXfrm>
    </dsp:sp>
    <dsp:sp modelId="{C3A0730B-7B05-48D3-BC6B-1950D4C941B7}">
      <dsp:nvSpPr>
        <dsp:cNvPr id="0" name=""/>
        <dsp:cNvSpPr/>
      </dsp:nvSpPr>
      <dsp:spPr>
        <a:xfrm>
          <a:off x="277284" y="1695858"/>
          <a:ext cx="942538" cy="94253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60431E-4697-4480-A71E-DB68319C02F4}">
      <dsp:nvSpPr>
        <dsp:cNvPr id="0" name=""/>
        <dsp:cNvSpPr/>
      </dsp:nvSpPr>
      <dsp:spPr>
        <a:xfrm>
          <a:off x="475217" y="1893791"/>
          <a:ext cx="546672" cy="546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9D380CA-7413-4194-8B4B-543CF107FE49}">
      <dsp:nvSpPr>
        <dsp:cNvPr id="0" name=""/>
        <dsp:cNvSpPr/>
      </dsp:nvSpPr>
      <dsp:spPr>
        <a:xfrm>
          <a:off x="1421795" y="1695858"/>
          <a:ext cx="2221698" cy="942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1" kern="1200" dirty="0"/>
            <a:t>2. Implementation Phase:</a:t>
          </a:r>
        </a:p>
      </dsp:txBody>
      <dsp:txXfrm>
        <a:off x="1421795" y="1695858"/>
        <a:ext cx="2221698" cy="942538"/>
      </dsp:txXfrm>
    </dsp:sp>
    <dsp:sp modelId="{4321FAA6-CC41-4297-BD2C-DBD8C68A8858}">
      <dsp:nvSpPr>
        <dsp:cNvPr id="0" name=""/>
        <dsp:cNvSpPr/>
      </dsp:nvSpPr>
      <dsp:spPr>
        <a:xfrm>
          <a:off x="4030608" y="1695858"/>
          <a:ext cx="942538" cy="94253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382E11-7E8B-4169-8B98-4569A727FB02}">
      <dsp:nvSpPr>
        <dsp:cNvPr id="0" name=""/>
        <dsp:cNvSpPr/>
      </dsp:nvSpPr>
      <dsp:spPr>
        <a:xfrm>
          <a:off x="4228541" y="1893791"/>
          <a:ext cx="546672" cy="546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2C2E21C-1E57-410A-8A49-E9B820FC2CB8}">
      <dsp:nvSpPr>
        <dsp:cNvPr id="0" name=""/>
        <dsp:cNvSpPr/>
      </dsp:nvSpPr>
      <dsp:spPr>
        <a:xfrm>
          <a:off x="5175119" y="1695858"/>
          <a:ext cx="2221698" cy="942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dirty="0"/>
            <a:t>- AI-integrated tasks (role-plays’ scripts, problem-solving solutions)</a:t>
          </a:r>
        </a:p>
      </dsp:txBody>
      <dsp:txXfrm>
        <a:off x="5175119" y="1695858"/>
        <a:ext cx="2221698" cy="942538"/>
      </dsp:txXfrm>
    </dsp:sp>
    <dsp:sp modelId="{8959DA42-9FD1-40A2-94F4-9EC07773F94C}">
      <dsp:nvSpPr>
        <dsp:cNvPr id="0" name=""/>
        <dsp:cNvSpPr/>
      </dsp:nvSpPr>
      <dsp:spPr>
        <a:xfrm>
          <a:off x="277284" y="3375220"/>
          <a:ext cx="942538" cy="942538"/>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00020C-CC5E-4085-89ED-33DD2F633C87}">
      <dsp:nvSpPr>
        <dsp:cNvPr id="0" name=""/>
        <dsp:cNvSpPr/>
      </dsp:nvSpPr>
      <dsp:spPr>
        <a:xfrm>
          <a:off x="475217" y="3573154"/>
          <a:ext cx="546672" cy="546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9568CB6-563A-42C9-BCC9-82B4E3AF11D9}">
      <dsp:nvSpPr>
        <dsp:cNvPr id="0" name=""/>
        <dsp:cNvSpPr/>
      </dsp:nvSpPr>
      <dsp:spPr>
        <a:xfrm>
          <a:off x="1421795" y="3375220"/>
          <a:ext cx="2221698" cy="942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1" kern="1200" dirty="0"/>
            <a:t>3. Data Collection Phase:</a:t>
          </a:r>
        </a:p>
      </dsp:txBody>
      <dsp:txXfrm>
        <a:off x="1421795" y="3375220"/>
        <a:ext cx="2221698" cy="942538"/>
      </dsp:txXfrm>
    </dsp:sp>
    <dsp:sp modelId="{35871E73-BDCC-468B-9679-31AB85272BC7}">
      <dsp:nvSpPr>
        <dsp:cNvPr id="0" name=""/>
        <dsp:cNvSpPr/>
      </dsp:nvSpPr>
      <dsp:spPr>
        <a:xfrm>
          <a:off x="4030608" y="3375220"/>
          <a:ext cx="942538" cy="94253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C36E27-18A9-4072-A2C5-44260B0CD746}">
      <dsp:nvSpPr>
        <dsp:cNvPr id="0" name=""/>
        <dsp:cNvSpPr/>
      </dsp:nvSpPr>
      <dsp:spPr>
        <a:xfrm>
          <a:off x="4228541" y="3573154"/>
          <a:ext cx="546672" cy="546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91F403C-EAE9-400F-92D5-77151FEE6685}">
      <dsp:nvSpPr>
        <dsp:cNvPr id="0" name=""/>
        <dsp:cNvSpPr/>
      </dsp:nvSpPr>
      <dsp:spPr>
        <a:xfrm>
          <a:off x="5175119" y="3375220"/>
          <a:ext cx="2221698" cy="942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dirty="0"/>
            <a:t>- Observations,  interviews, surveys</a:t>
          </a:r>
        </a:p>
      </dsp:txBody>
      <dsp:txXfrm>
        <a:off x="5175119" y="3375220"/>
        <a:ext cx="2221698" cy="9425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14EE2-E374-451C-842B-14DFF7C9C0DE}">
      <dsp:nvSpPr>
        <dsp:cNvPr id="0" name=""/>
        <dsp:cNvSpPr/>
      </dsp:nvSpPr>
      <dsp:spPr>
        <a:xfrm>
          <a:off x="0" y="1878"/>
          <a:ext cx="82296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54FC6D-16E6-4E21-B472-BB9573B80B33}">
      <dsp:nvSpPr>
        <dsp:cNvPr id="0" name=""/>
        <dsp:cNvSpPr/>
      </dsp:nvSpPr>
      <dsp:spPr>
        <a:xfrm>
          <a:off x="287993" y="216088"/>
          <a:ext cx="523623" cy="5236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C62A1A-99B0-4C55-9A77-A001D556EEB7}">
      <dsp:nvSpPr>
        <dsp:cNvPr id="0" name=""/>
        <dsp:cNvSpPr/>
      </dsp:nvSpPr>
      <dsp:spPr>
        <a:xfrm>
          <a:off x="1099610" y="1878"/>
          <a:ext cx="71299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977900">
            <a:lnSpc>
              <a:spcPct val="100000"/>
            </a:lnSpc>
            <a:spcBef>
              <a:spcPct val="0"/>
            </a:spcBef>
            <a:spcAft>
              <a:spcPct val="35000"/>
            </a:spcAft>
            <a:buNone/>
          </a:pPr>
          <a:r>
            <a:rPr lang="en-US" sz="2200" kern="1200" dirty="0"/>
            <a:t>- High engagement: 4.6/5</a:t>
          </a:r>
        </a:p>
      </dsp:txBody>
      <dsp:txXfrm>
        <a:off x="1099610" y="1878"/>
        <a:ext cx="7129989" cy="952043"/>
      </dsp:txXfrm>
    </dsp:sp>
    <dsp:sp modelId="{22F2B39C-AE9E-45F7-9EAA-3228BE763B45}">
      <dsp:nvSpPr>
        <dsp:cNvPr id="0" name=""/>
        <dsp:cNvSpPr/>
      </dsp:nvSpPr>
      <dsp:spPr>
        <a:xfrm>
          <a:off x="0" y="1191932"/>
          <a:ext cx="82296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7FC7B3-1257-482D-8517-4C87E957F84D}">
      <dsp:nvSpPr>
        <dsp:cNvPr id="0" name=""/>
        <dsp:cNvSpPr/>
      </dsp:nvSpPr>
      <dsp:spPr>
        <a:xfrm>
          <a:off x="287993" y="1406142"/>
          <a:ext cx="523623" cy="5236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BBE7BF-CEF3-4B12-8185-93059D0B82BC}">
      <dsp:nvSpPr>
        <dsp:cNvPr id="0" name=""/>
        <dsp:cNvSpPr/>
      </dsp:nvSpPr>
      <dsp:spPr>
        <a:xfrm>
          <a:off x="1099610" y="1191932"/>
          <a:ext cx="71299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977900">
            <a:lnSpc>
              <a:spcPct val="100000"/>
            </a:lnSpc>
            <a:spcBef>
              <a:spcPct val="0"/>
            </a:spcBef>
            <a:spcAft>
              <a:spcPct val="35000"/>
            </a:spcAft>
            <a:buNone/>
          </a:pPr>
          <a:r>
            <a:rPr lang="en-US" sz="2200" kern="1200" dirty="0"/>
            <a:t>- AI used for brainstorming, scripts writing, problem-solving solutions, editing, pronunciation</a:t>
          </a:r>
        </a:p>
      </dsp:txBody>
      <dsp:txXfrm>
        <a:off x="1099610" y="1191932"/>
        <a:ext cx="7129989" cy="952043"/>
      </dsp:txXfrm>
    </dsp:sp>
    <dsp:sp modelId="{1D193B17-DE8A-4AA2-A0C4-138E9616E90B}">
      <dsp:nvSpPr>
        <dsp:cNvPr id="0" name=""/>
        <dsp:cNvSpPr/>
      </dsp:nvSpPr>
      <dsp:spPr>
        <a:xfrm>
          <a:off x="0" y="2381986"/>
          <a:ext cx="82296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1C3754-A92C-4060-A8E8-EE9D31D8C732}">
      <dsp:nvSpPr>
        <dsp:cNvPr id="0" name=""/>
        <dsp:cNvSpPr/>
      </dsp:nvSpPr>
      <dsp:spPr>
        <a:xfrm>
          <a:off x="287993" y="2596196"/>
          <a:ext cx="523623" cy="5236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92C668-6705-44D0-8784-1C5BC7229E6D}">
      <dsp:nvSpPr>
        <dsp:cNvPr id="0" name=""/>
        <dsp:cNvSpPr/>
      </dsp:nvSpPr>
      <dsp:spPr>
        <a:xfrm>
          <a:off x="1099610" y="2381986"/>
          <a:ext cx="71299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977900">
            <a:lnSpc>
              <a:spcPct val="100000"/>
            </a:lnSpc>
            <a:spcBef>
              <a:spcPct val="0"/>
            </a:spcBef>
            <a:spcAft>
              <a:spcPct val="35000"/>
            </a:spcAft>
            <a:buNone/>
          </a:pPr>
          <a:r>
            <a:rPr lang="en-US" sz="2200" kern="1200"/>
            <a:t>- Teacher facilitation was key</a:t>
          </a:r>
        </a:p>
      </dsp:txBody>
      <dsp:txXfrm>
        <a:off x="1099610" y="2381986"/>
        <a:ext cx="7129989" cy="952043"/>
      </dsp:txXfrm>
    </dsp:sp>
    <dsp:sp modelId="{32FED95C-5904-4187-B462-3F2FD873CE94}">
      <dsp:nvSpPr>
        <dsp:cNvPr id="0" name=""/>
        <dsp:cNvSpPr/>
      </dsp:nvSpPr>
      <dsp:spPr>
        <a:xfrm>
          <a:off x="0" y="3572041"/>
          <a:ext cx="82296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BD1B4D-69EC-49E8-AD83-91BFA48F2C1A}">
      <dsp:nvSpPr>
        <dsp:cNvPr id="0" name=""/>
        <dsp:cNvSpPr/>
      </dsp:nvSpPr>
      <dsp:spPr>
        <a:xfrm>
          <a:off x="287993" y="3786250"/>
          <a:ext cx="523623" cy="5236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94377F-CC4E-4600-9398-12976A92F32E}">
      <dsp:nvSpPr>
        <dsp:cNvPr id="0" name=""/>
        <dsp:cNvSpPr/>
      </dsp:nvSpPr>
      <dsp:spPr>
        <a:xfrm>
          <a:off x="1099610" y="3572041"/>
          <a:ext cx="71299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977900">
            <a:lnSpc>
              <a:spcPct val="100000"/>
            </a:lnSpc>
            <a:spcBef>
              <a:spcPct val="0"/>
            </a:spcBef>
            <a:spcAft>
              <a:spcPct val="35000"/>
            </a:spcAft>
            <a:buNone/>
          </a:pPr>
          <a:r>
            <a:rPr lang="en-US" sz="2200" kern="1200" dirty="0"/>
            <a:t>- Challenges: copy-paste habits, internet issues</a:t>
          </a:r>
        </a:p>
      </dsp:txBody>
      <dsp:txXfrm>
        <a:off x="1099610" y="3572041"/>
        <a:ext cx="7129989" cy="9520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03450-DE5E-4F25-869B-5F6D45264114}">
      <dsp:nvSpPr>
        <dsp:cNvPr id="0" name=""/>
        <dsp:cNvSpPr/>
      </dsp:nvSpPr>
      <dsp:spPr>
        <a:xfrm>
          <a:off x="0" y="1808"/>
          <a:ext cx="4683949"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E1ECFE-A973-4AED-BF35-E3CFDF24E19C}">
      <dsp:nvSpPr>
        <dsp:cNvPr id="0" name=""/>
        <dsp:cNvSpPr/>
      </dsp:nvSpPr>
      <dsp:spPr>
        <a:xfrm>
          <a:off x="233059" y="175158"/>
          <a:ext cx="423745" cy="4237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1ECF30-7C21-49A1-8A55-ACCAA691F3D2}">
      <dsp:nvSpPr>
        <dsp:cNvPr id="0" name=""/>
        <dsp:cNvSpPr/>
      </dsp:nvSpPr>
      <dsp:spPr>
        <a:xfrm>
          <a:off x="889864" y="1808"/>
          <a:ext cx="3794084"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100000"/>
            </a:lnSpc>
            <a:spcBef>
              <a:spcPct val="0"/>
            </a:spcBef>
            <a:spcAft>
              <a:spcPct val="35000"/>
            </a:spcAft>
            <a:buNone/>
          </a:pPr>
          <a:r>
            <a:rPr lang="en-US" sz="1900" b="1" kern="1200" dirty="0"/>
            <a:t>Benefits</a:t>
          </a:r>
        </a:p>
      </dsp:txBody>
      <dsp:txXfrm>
        <a:off x="889864" y="1808"/>
        <a:ext cx="3794084" cy="770445"/>
      </dsp:txXfrm>
    </dsp:sp>
    <dsp:sp modelId="{FED0D095-AAF2-4B1F-B46F-AC2F37BC3AEE}">
      <dsp:nvSpPr>
        <dsp:cNvPr id="0" name=""/>
        <dsp:cNvSpPr/>
      </dsp:nvSpPr>
      <dsp:spPr>
        <a:xfrm>
          <a:off x="0" y="964865"/>
          <a:ext cx="4683949"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02C65B-6DB9-42FE-9C7F-3353C4E7BDFB}">
      <dsp:nvSpPr>
        <dsp:cNvPr id="0" name=""/>
        <dsp:cNvSpPr/>
      </dsp:nvSpPr>
      <dsp:spPr>
        <a:xfrm>
          <a:off x="233059" y="1138215"/>
          <a:ext cx="423745" cy="4237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4F3BA8-43CD-4F9F-B45C-0CE6DACE83DF}">
      <dsp:nvSpPr>
        <dsp:cNvPr id="0" name=""/>
        <dsp:cNvSpPr/>
      </dsp:nvSpPr>
      <dsp:spPr>
        <a:xfrm>
          <a:off x="889864" y="964865"/>
          <a:ext cx="3794084"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100000"/>
            </a:lnSpc>
            <a:spcBef>
              <a:spcPct val="0"/>
            </a:spcBef>
            <a:spcAft>
              <a:spcPct val="35000"/>
            </a:spcAft>
            <a:buNone/>
          </a:pPr>
          <a:r>
            <a:rPr lang="en-US" sz="1900" kern="1200"/>
            <a:t>•Improvements in speaking skills </a:t>
          </a:r>
        </a:p>
      </dsp:txBody>
      <dsp:txXfrm>
        <a:off x="889864" y="964865"/>
        <a:ext cx="3794084" cy="770445"/>
      </dsp:txXfrm>
    </dsp:sp>
    <dsp:sp modelId="{87C8D484-BE29-4991-A609-64C79963BB80}">
      <dsp:nvSpPr>
        <dsp:cNvPr id="0" name=""/>
        <dsp:cNvSpPr/>
      </dsp:nvSpPr>
      <dsp:spPr>
        <a:xfrm>
          <a:off x="0" y="1927922"/>
          <a:ext cx="4683949"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ABF17E-BE30-4B30-883C-EB2A6D509BAB}">
      <dsp:nvSpPr>
        <dsp:cNvPr id="0" name=""/>
        <dsp:cNvSpPr/>
      </dsp:nvSpPr>
      <dsp:spPr>
        <a:xfrm>
          <a:off x="233059" y="2101272"/>
          <a:ext cx="423745" cy="4237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43FDA4-CB7D-4FAA-A858-38BB2B8BCC6C}">
      <dsp:nvSpPr>
        <dsp:cNvPr id="0" name=""/>
        <dsp:cNvSpPr/>
      </dsp:nvSpPr>
      <dsp:spPr>
        <a:xfrm>
          <a:off x="889864" y="1927922"/>
          <a:ext cx="3794084"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100000"/>
            </a:lnSpc>
            <a:spcBef>
              <a:spcPct val="0"/>
            </a:spcBef>
            <a:spcAft>
              <a:spcPct val="35000"/>
            </a:spcAft>
            <a:buNone/>
          </a:pPr>
          <a:r>
            <a:rPr lang="en-US" sz="1900" kern="1200"/>
            <a:t>• Higher motivation</a:t>
          </a:r>
        </a:p>
      </dsp:txBody>
      <dsp:txXfrm>
        <a:off x="889864" y="1927922"/>
        <a:ext cx="3794084" cy="770445"/>
      </dsp:txXfrm>
    </dsp:sp>
    <dsp:sp modelId="{8361DB17-B268-4292-B077-867D224B428F}">
      <dsp:nvSpPr>
        <dsp:cNvPr id="0" name=""/>
        <dsp:cNvSpPr/>
      </dsp:nvSpPr>
      <dsp:spPr>
        <a:xfrm>
          <a:off x="0" y="2890979"/>
          <a:ext cx="4683949"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2E4C90-0394-413B-BF18-804100C0C80E}">
      <dsp:nvSpPr>
        <dsp:cNvPr id="0" name=""/>
        <dsp:cNvSpPr/>
      </dsp:nvSpPr>
      <dsp:spPr>
        <a:xfrm>
          <a:off x="233059" y="3064329"/>
          <a:ext cx="423745" cy="4237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9FC83DC-336A-4972-9F4B-6F2AFF295197}">
      <dsp:nvSpPr>
        <dsp:cNvPr id="0" name=""/>
        <dsp:cNvSpPr/>
      </dsp:nvSpPr>
      <dsp:spPr>
        <a:xfrm>
          <a:off x="889864" y="2890979"/>
          <a:ext cx="3794084"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100000"/>
            </a:lnSpc>
            <a:spcBef>
              <a:spcPct val="0"/>
            </a:spcBef>
            <a:spcAft>
              <a:spcPct val="35000"/>
            </a:spcAft>
            <a:buNone/>
          </a:pPr>
          <a:r>
            <a:rPr lang="en-US" sz="1900" b="1" kern="1200"/>
            <a:t>Concerns</a:t>
          </a:r>
        </a:p>
      </dsp:txBody>
      <dsp:txXfrm>
        <a:off x="889864" y="2890979"/>
        <a:ext cx="3794084" cy="770445"/>
      </dsp:txXfrm>
    </dsp:sp>
    <dsp:sp modelId="{8F261C0C-2EBE-4225-9768-038A4494DC45}">
      <dsp:nvSpPr>
        <dsp:cNvPr id="0" name=""/>
        <dsp:cNvSpPr/>
      </dsp:nvSpPr>
      <dsp:spPr>
        <a:xfrm>
          <a:off x="0" y="3854036"/>
          <a:ext cx="4683949"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96B751-D298-4BBB-8261-02F74B1489E3}">
      <dsp:nvSpPr>
        <dsp:cNvPr id="0" name=""/>
        <dsp:cNvSpPr/>
      </dsp:nvSpPr>
      <dsp:spPr>
        <a:xfrm>
          <a:off x="233059" y="4027386"/>
          <a:ext cx="423745" cy="4237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244371E-D433-42F9-8AE8-AF6EEBB0743F}">
      <dsp:nvSpPr>
        <dsp:cNvPr id="0" name=""/>
        <dsp:cNvSpPr/>
      </dsp:nvSpPr>
      <dsp:spPr>
        <a:xfrm>
          <a:off x="889864" y="3854036"/>
          <a:ext cx="3794084"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100000"/>
            </a:lnSpc>
            <a:spcBef>
              <a:spcPct val="0"/>
            </a:spcBef>
            <a:spcAft>
              <a:spcPct val="35000"/>
            </a:spcAft>
            <a:buNone/>
          </a:pPr>
          <a:r>
            <a:rPr lang="en-US" sz="1900" kern="1200"/>
            <a:t>•Lack of contextual sensitivity in business-specific situations</a:t>
          </a:r>
        </a:p>
      </dsp:txBody>
      <dsp:txXfrm>
        <a:off x="889864" y="3854036"/>
        <a:ext cx="3794084" cy="770445"/>
      </dsp:txXfrm>
    </dsp:sp>
    <dsp:sp modelId="{CF048E32-EF40-4290-8081-C39E6CEA8533}">
      <dsp:nvSpPr>
        <dsp:cNvPr id="0" name=""/>
        <dsp:cNvSpPr/>
      </dsp:nvSpPr>
      <dsp:spPr>
        <a:xfrm>
          <a:off x="0" y="4817093"/>
          <a:ext cx="4683949"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C488DB-0870-4D51-AC6F-ED37553786AF}">
      <dsp:nvSpPr>
        <dsp:cNvPr id="0" name=""/>
        <dsp:cNvSpPr/>
      </dsp:nvSpPr>
      <dsp:spPr>
        <a:xfrm>
          <a:off x="233059" y="4990443"/>
          <a:ext cx="423745" cy="4237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00A50A-FC37-4C4B-8824-33F95CEB7E77}">
      <dsp:nvSpPr>
        <dsp:cNvPr id="0" name=""/>
        <dsp:cNvSpPr/>
      </dsp:nvSpPr>
      <dsp:spPr>
        <a:xfrm>
          <a:off x="889864" y="4817093"/>
          <a:ext cx="3794084"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100000"/>
            </a:lnSpc>
            <a:spcBef>
              <a:spcPct val="0"/>
            </a:spcBef>
            <a:spcAft>
              <a:spcPct val="35000"/>
            </a:spcAft>
            <a:buNone/>
          </a:pPr>
          <a:r>
            <a:rPr lang="en-US" sz="1900" kern="1200"/>
            <a:t>•Need Teacher-guided use of AI </a:t>
          </a:r>
        </a:p>
      </dsp:txBody>
      <dsp:txXfrm>
        <a:off x="889864" y="4817093"/>
        <a:ext cx="3794084" cy="77044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872CFE-61D9-4BF9-B914-8A3DC8D245E1}">
      <dsp:nvSpPr>
        <dsp:cNvPr id="0" name=""/>
        <dsp:cNvSpPr/>
      </dsp:nvSpPr>
      <dsp:spPr>
        <a:xfrm>
          <a:off x="0" y="360795"/>
          <a:ext cx="5175384" cy="62361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solidFill>
                <a:srgbClr val="FFFF00"/>
              </a:solidFill>
            </a:rPr>
            <a:t>- 85.9% found AI useful/very useful</a:t>
          </a:r>
        </a:p>
      </dsp:txBody>
      <dsp:txXfrm>
        <a:off x="30442" y="391237"/>
        <a:ext cx="5114500" cy="562726"/>
      </dsp:txXfrm>
    </dsp:sp>
    <dsp:sp modelId="{270FC48A-5037-444E-B32B-C294D80A2622}">
      <dsp:nvSpPr>
        <dsp:cNvPr id="0" name=""/>
        <dsp:cNvSpPr/>
      </dsp:nvSpPr>
      <dsp:spPr>
        <a:xfrm>
          <a:off x="0" y="1059285"/>
          <a:ext cx="5175384" cy="623610"/>
        </a:xfrm>
        <a:prstGeom prst="roundRect">
          <a:avLst/>
        </a:prstGeom>
        <a:solidFill>
          <a:schemeClr val="accent2">
            <a:hueOff val="780253"/>
            <a:satOff val="-973"/>
            <a:lumOff val="2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solidFill>
                <a:srgbClr val="FFFF00"/>
              </a:solidFill>
            </a:rPr>
            <a:t>- Uses:</a:t>
          </a:r>
        </a:p>
      </dsp:txBody>
      <dsp:txXfrm>
        <a:off x="30442" y="1089727"/>
        <a:ext cx="5114500" cy="562726"/>
      </dsp:txXfrm>
    </dsp:sp>
    <dsp:sp modelId="{51BCD8B5-9B77-41E8-A928-55E0720C6A40}">
      <dsp:nvSpPr>
        <dsp:cNvPr id="0" name=""/>
        <dsp:cNvSpPr/>
      </dsp:nvSpPr>
      <dsp:spPr>
        <a:xfrm>
          <a:off x="0" y="1757775"/>
          <a:ext cx="5175384" cy="623610"/>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 Idea generation (75.7%)</a:t>
          </a:r>
        </a:p>
      </dsp:txBody>
      <dsp:txXfrm>
        <a:off x="30442" y="1788217"/>
        <a:ext cx="5114500" cy="562726"/>
      </dsp:txXfrm>
    </dsp:sp>
    <dsp:sp modelId="{CCD6A5A6-ADE1-445B-8FF9-EC974414E725}">
      <dsp:nvSpPr>
        <dsp:cNvPr id="0" name=""/>
        <dsp:cNvSpPr/>
      </dsp:nvSpPr>
      <dsp:spPr>
        <a:xfrm>
          <a:off x="0" y="2456265"/>
          <a:ext cx="5175384" cy="62361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 Dialogue writing (71.2%)</a:t>
          </a:r>
        </a:p>
      </dsp:txBody>
      <dsp:txXfrm>
        <a:off x="30442" y="2486707"/>
        <a:ext cx="5114500" cy="562726"/>
      </dsp:txXfrm>
    </dsp:sp>
    <dsp:sp modelId="{E58E943F-DCCE-498A-A04A-9D26ABAC0DF0}">
      <dsp:nvSpPr>
        <dsp:cNvPr id="0" name=""/>
        <dsp:cNvSpPr/>
      </dsp:nvSpPr>
      <dsp:spPr>
        <a:xfrm>
          <a:off x="0" y="3154755"/>
          <a:ext cx="5175384" cy="623610"/>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solidFill>
                <a:srgbClr val="FF0000"/>
              </a:solidFill>
            </a:rPr>
            <a:t>- Frequency:</a:t>
          </a:r>
        </a:p>
      </dsp:txBody>
      <dsp:txXfrm>
        <a:off x="30442" y="3185197"/>
        <a:ext cx="5114500" cy="562726"/>
      </dsp:txXfrm>
    </dsp:sp>
    <dsp:sp modelId="{0BCC41A1-11A5-4E79-8DC4-A883B869EF1E}">
      <dsp:nvSpPr>
        <dsp:cNvPr id="0" name=""/>
        <dsp:cNvSpPr/>
      </dsp:nvSpPr>
      <dsp:spPr>
        <a:xfrm>
          <a:off x="0" y="3853245"/>
          <a:ext cx="5175384" cy="623610"/>
        </a:xfrm>
        <a:prstGeom prst="roundRect">
          <a:avLst/>
        </a:prstGeom>
        <a:solidFill>
          <a:schemeClr val="accent2">
            <a:hueOff val="3901266"/>
            <a:satOff val="-4866"/>
            <a:lumOff val="114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 Often (40.5%)</a:t>
          </a:r>
        </a:p>
      </dsp:txBody>
      <dsp:txXfrm>
        <a:off x="30442" y="3883687"/>
        <a:ext cx="5114500" cy="562726"/>
      </dsp:txXfrm>
    </dsp:sp>
    <dsp:sp modelId="{3BB70B87-5861-417E-BB20-D140F088B5F6}">
      <dsp:nvSpPr>
        <dsp:cNvPr id="0" name=""/>
        <dsp:cNvSpPr/>
      </dsp:nvSpPr>
      <dsp:spPr>
        <a:xfrm>
          <a:off x="0" y="4551735"/>
          <a:ext cx="5175384" cy="62361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 Sometimes (43.2%)</a:t>
          </a:r>
        </a:p>
      </dsp:txBody>
      <dsp:txXfrm>
        <a:off x="30442" y="4582177"/>
        <a:ext cx="5114500" cy="56272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70E4B9-87ED-445D-B291-1FA678E30F33}">
      <dsp:nvSpPr>
        <dsp:cNvPr id="0" name=""/>
        <dsp:cNvSpPr/>
      </dsp:nvSpPr>
      <dsp:spPr>
        <a:xfrm>
          <a:off x="0" y="180378"/>
          <a:ext cx="5175384" cy="5175384"/>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87F21F-FDD8-4043-AD8B-3B46C4917D0E}">
      <dsp:nvSpPr>
        <dsp:cNvPr id="0" name=""/>
        <dsp:cNvSpPr/>
      </dsp:nvSpPr>
      <dsp:spPr>
        <a:xfrm>
          <a:off x="491661" y="672039"/>
          <a:ext cx="2018399" cy="201839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 AI boosts engagement, autonomy, and creativity</a:t>
          </a:r>
        </a:p>
      </dsp:txBody>
      <dsp:txXfrm>
        <a:off x="590191" y="770569"/>
        <a:ext cx="1821339" cy="1821339"/>
      </dsp:txXfrm>
    </dsp:sp>
    <dsp:sp modelId="{50C0FC1D-5C0F-430D-A9ED-BA87C1F5942C}">
      <dsp:nvSpPr>
        <dsp:cNvPr id="0" name=""/>
        <dsp:cNvSpPr/>
      </dsp:nvSpPr>
      <dsp:spPr>
        <a:xfrm>
          <a:off x="2665322" y="672039"/>
          <a:ext cx="2018399" cy="201839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 Teachers play a critical guidance role</a:t>
          </a:r>
        </a:p>
      </dsp:txBody>
      <dsp:txXfrm>
        <a:off x="2763852" y="770569"/>
        <a:ext cx="1821339" cy="1821339"/>
      </dsp:txXfrm>
    </dsp:sp>
    <dsp:sp modelId="{795E4607-6A54-4A9D-B2F7-FB948FD80260}">
      <dsp:nvSpPr>
        <dsp:cNvPr id="0" name=""/>
        <dsp:cNvSpPr/>
      </dsp:nvSpPr>
      <dsp:spPr>
        <a:xfrm>
          <a:off x="491661" y="2845701"/>
          <a:ext cx="2018399" cy="201839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 Risks: over-reliance, digital literacy gaps</a:t>
          </a:r>
        </a:p>
      </dsp:txBody>
      <dsp:txXfrm>
        <a:off x="590191" y="2944231"/>
        <a:ext cx="1821339" cy="1821339"/>
      </dsp:txXfrm>
    </dsp:sp>
    <dsp:sp modelId="{64B3634C-1922-41FC-9674-D55DD13330CA}">
      <dsp:nvSpPr>
        <dsp:cNvPr id="0" name=""/>
        <dsp:cNvSpPr/>
      </dsp:nvSpPr>
      <dsp:spPr>
        <a:xfrm>
          <a:off x="2665322" y="2845701"/>
          <a:ext cx="2018399" cy="201839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 AI augments, not replaces, instruction</a:t>
          </a:r>
        </a:p>
      </dsp:txBody>
      <dsp:txXfrm>
        <a:off x="2763852" y="2944231"/>
        <a:ext cx="1821339" cy="182133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2" Type="http://schemas.openxmlformats.org/officeDocument/2006/relationships/image" Target="../media/image40.sv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19F7815-3AA2-7679-26F4-A63338C8B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501" y="4843169"/>
            <a:ext cx="9147501" cy="2016059"/>
            <a:chOff x="-4668" y="4843169"/>
            <a:chExt cx="12196668" cy="2016059"/>
          </a:xfrm>
        </p:grpSpPr>
        <p:sp>
          <p:nvSpPr>
            <p:cNvPr id="10" name="Rectangle 9">
              <a:extLst>
                <a:ext uri="{FF2B5EF4-FFF2-40B4-BE49-F238E27FC236}">
                  <a16:creationId xmlns:a16="http://schemas.microsoft.com/office/drawing/2014/main" id="{656154CE-3587-5C44-2A6B-1FE49B302C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668" y="4843169"/>
              <a:ext cx="12196668" cy="2015947"/>
            </a:xfrm>
            <a:prstGeom prst="rect">
              <a:avLst/>
            </a:prstGeom>
            <a:gradFill>
              <a:gsLst>
                <a:gs pos="0">
                  <a:schemeClr val="accent5"/>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7A46DB-98C4-E666-AEC5-DF8B5DD9E7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68" y="4844400"/>
              <a:ext cx="10565988" cy="2014828"/>
            </a:xfrm>
            <a:prstGeom prst="rect">
              <a:avLst/>
            </a:prstGeom>
            <a:gradFill flip="none" rotWithShape="1">
              <a:gsLst>
                <a:gs pos="3000">
                  <a:schemeClr val="accent2"/>
                </a:gs>
                <a:gs pos="40000">
                  <a:schemeClr val="accent2">
                    <a:alpha val="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9F8962A-028A-2EBA-FBCF-F9B0334400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68" y="4843170"/>
              <a:ext cx="10309010" cy="2006799"/>
            </a:xfrm>
            <a:prstGeom prst="rect">
              <a:avLst/>
            </a:prstGeom>
            <a:gradFill>
              <a:gsLst>
                <a:gs pos="0">
                  <a:schemeClr val="accent5">
                    <a:alpha val="76000"/>
                  </a:schemeClr>
                </a:gs>
                <a:gs pos="67000">
                  <a:schemeClr val="accent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F139663-D7C2-5898-E610-2183584AC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105876" y="4851203"/>
              <a:ext cx="8086124" cy="2006797"/>
            </a:xfrm>
            <a:prstGeom prst="rect">
              <a:avLst/>
            </a:prstGeom>
            <a:gradFill flip="none" rotWithShape="1">
              <a:gsLst>
                <a:gs pos="0">
                  <a:schemeClr val="accent5">
                    <a:lumMod val="50000"/>
                    <a:alpha val="36000"/>
                  </a:schemeClr>
                </a:gs>
                <a:gs pos="45000">
                  <a:schemeClr val="accent5">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 name="Title 1">
            <a:extLst>
              <a:ext uri="{FF2B5EF4-FFF2-40B4-BE49-F238E27FC236}">
                <a16:creationId xmlns:a16="http://schemas.microsoft.com/office/drawing/2014/main" id="{82CC1F84-72C9-044A-58B5-A0906B40B80E}"/>
              </a:ext>
            </a:extLst>
          </p:cNvPr>
          <p:cNvSpPr>
            <a:spLocks noGrp="1"/>
          </p:cNvSpPr>
          <p:nvPr>
            <p:ph type="ctrTitle"/>
          </p:nvPr>
        </p:nvSpPr>
        <p:spPr>
          <a:xfrm>
            <a:off x="1208722" y="5167418"/>
            <a:ext cx="6712268" cy="702264"/>
          </a:xfrm>
        </p:spPr>
        <p:txBody>
          <a:bodyPr anchor="b">
            <a:normAutofit/>
          </a:bodyPr>
          <a:lstStyle/>
          <a:p>
            <a:r>
              <a:rPr lang="en-US" sz="3100" dirty="0">
                <a:solidFill>
                  <a:srgbClr val="FFFFFF"/>
                </a:solidFill>
              </a:rPr>
              <a:t>A problem-solving meeting</a:t>
            </a:r>
          </a:p>
        </p:txBody>
      </p:sp>
      <p:sp>
        <p:nvSpPr>
          <p:cNvPr id="3" name="Subtitle 2">
            <a:extLst>
              <a:ext uri="{FF2B5EF4-FFF2-40B4-BE49-F238E27FC236}">
                <a16:creationId xmlns:a16="http://schemas.microsoft.com/office/drawing/2014/main" id="{43973EEE-02EC-5131-E3E1-62FAE57155F0}"/>
              </a:ext>
            </a:extLst>
          </p:cNvPr>
          <p:cNvSpPr>
            <a:spLocks noGrp="1"/>
          </p:cNvSpPr>
          <p:nvPr>
            <p:ph type="subTitle" idx="1"/>
          </p:nvPr>
        </p:nvSpPr>
        <p:spPr>
          <a:xfrm>
            <a:off x="1202895" y="5891829"/>
            <a:ext cx="6712268" cy="504645"/>
          </a:xfrm>
        </p:spPr>
        <p:txBody>
          <a:bodyPr anchor="t">
            <a:normAutofit/>
          </a:bodyPr>
          <a:lstStyle/>
          <a:p>
            <a:endParaRPr lang="en-US" sz="1600">
              <a:solidFill>
                <a:srgbClr val="FFFFFF"/>
              </a:solidFill>
            </a:endParaRPr>
          </a:p>
        </p:txBody>
      </p:sp>
      <p:pic>
        <p:nvPicPr>
          <p:cNvPr id="4" name="clip- a problem-solving meeting">
            <a:hlinkClick r:id="" action="ppaction://media"/>
            <a:extLst>
              <a:ext uri="{FF2B5EF4-FFF2-40B4-BE49-F238E27FC236}">
                <a16:creationId xmlns:a16="http://schemas.microsoft.com/office/drawing/2014/main" id="{8826BAEC-2333-BF71-17CD-01CD0AD0A8B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09797" y="461527"/>
            <a:ext cx="6924406" cy="3894978"/>
          </a:xfrm>
          <a:prstGeom prst="rect">
            <a:avLst/>
          </a:prstGeom>
        </p:spPr>
      </p:pic>
    </p:spTree>
    <p:extLst>
      <p:ext uri="{BB962C8B-B14F-4D97-AF65-F5344CB8AC3E}">
        <p14:creationId xmlns:p14="http://schemas.microsoft.com/office/powerpoint/2010/main" val="983649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3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359545" y="1070800"/>
            <a:ext cx="2954766" cy="5583126"/>
          </a:xfrm>
        </p:spPr>
        <p:txBody>
          <a:bodyPr>
            <a:normAutofit/>
          </a:bodyPr>
          <a:lstStyle/>
          <a:p>
            <a:pPr algn="r"/>
            <a:r>
              <a:rPr lang="en-US" sz="5400" b="1"/>
              <a:t>Interview Findings</a:t>
            </a:r>
          </a:p>
        </p:txBody>
      </p:sp>
      <p:cxnSp>
        <p:nvCxnSpPr>
          <p:cNvPr id="73" name="Straight Connector 72">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6039"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17" name="Content Placeholder 2">
            <a:extLst>
              <a:ext uri="{FF2B5EF4-FFF2-40B4-BE49-F238E27FC236}">
                <a16:creationId xmlns:a16="http://schemas.microsoft.com/office/drawing/2014/main" id="{3C91A41C-F55F-B913-A857-0F2D77FF2BB0}"/>
              </a:ext>
            </a:extLst>
          </p:cNvPr>
          <p:cNvGraphicFramePr>
            <a:graphicFrameLocks noGrp="1"/>
          </p:cNvGraphicFramePr>
          <p:nvPr>
            <p:ph idx="1"/>
            <p:extLst>
              <p:ext uri="{D42A27DB-BD31-4B8C-83A1-F6EECF244321}">
                <p14:modId xmlns:p14="http://schemas.microsoft.com/office/powerpoint/2010/main" val="1629357268"/>
              </p:ext>
            </p:extLst>
          </p:nvPr>
        </p:nvGraphicFramePr>
        <p:xfrm>
          <a:off x="3831401" y="1070800"/>
          <a:ext cx="4683949"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US" sz="4700" b="1" dirty="0">
                <a:solidFill>
                  <a:srgbClr val="00B050"/>
                </a:solidFill>
              </a:rPr>
              <a:t>Survey Findings</a:t>
            </a:r>
          </a:p>
        </p:txBody>
      </p:sp>
      <p:sp>
        <p:nvSpPr>
          <p:cNvPr id="40"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sX0" fmla="*/ 0 w 5410200"/>
              <a:gd name="csY0" fmla="*/ 0 h 13716"/>
              <a:gd name="csX1" fmla="*/ 568071 w 5410200"/>
              <a:gd name="csY1" fmla="*/ 0 h 13716"/>
              <a:gd name="csX2" fmla="*/ 1298448 w 5410200"/>
              <a:gd name="csY2" fmla="*/ 0 h 13716"/>
              <a:gd name="csX3" fmla="*/ 1920621 w 5410200"/>
              <a:gd name="csY3" fmla="*/ 0 h 13716"/>
              <a:gd name="csX4" fmla="*/ 2488692 w 5410200"/>
              <a:gd name="csY4" fmla="*/ 0 h 13716"/>
              <a:gd name="csX5" fmla="*/ 3219069 w 5410200"/>
              <a:gd name="csY5" fmla="*/ 0 h 13716"/>
              <a:gd name="csX6" fmla="*/ 3895344 w 5410200"/>
              <a:gd name="csY6" fmla="*/ 0 h 13716"/>
              <a:gd name="csX7" fmla="*/ 4571619 w 5410200"/>
              <a:gd name="csY7" fmla="*/ 0 h 13716"/>
              <a:gd name="csX8" fmla="*/ 5410200 w 5410200"/>
              <a:gd name="csY8" fmla="*/ 0 h 13716"/>
              <a:gd name="csX9" fmla="*/ 5410200 w 5410200"/>
              <a:gd name="csY9" fmla="*/ 13716 h 13716"/>
              <a:gd name="csX10" fmla="*/ 4842129 w 5410200"/>
              <a:gd name="csY10" fmla="*/ 13716 h 13716"/>
              <a:gd name="csX11" fmla="*/ 4328160 w 5410200"/>
              <a:gd name="csY11" fmla="*/ 13716 h 13716"/>
              <a:gd name="csX12" fmla="*/ 3597783 w 5410200"/>
              <a:gd name="csY12" fmla="*/ 13716 h 13716"/>
              <a:gd name="csX13" fmla="*/ 3029712 w 5410200"/>
              <a:gd name="csY13" fmla="*/ 13716 h 13716"/>
              <a:gd name="csX14" fmla="*/ 2299335 w 5410200"/>
              <a:gd name="csY14" fmla="*/ 13716 h 13716"/>
              <a:gd name="csX15" fmla="*/ 1514856 w 5410200"/>
              <a:gd name="csY15" fmla="*/ 13716 h 13716"/>
              <a:gd name="csX16" fmla="*/ 892683 w 5410200"/>
              <a:gd name="csY16" fmla="*/ 13716 h 13716"/>
              <a:gd name="csX17" fmla="*/ 0 w 5410200"/>
              <a:gd name="csY17" fmla="*/ 13716 h 13716"/>
              <a:gd name="csX18" fmla="*/ 0 w 5410200"/>
              <a:gd name="csY18"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1EC7601-69DD-5A3B-747D-673C89FA5F5B}"/>
              </a:ext>
            </a:extLst>
          </p:cNvPr>
          <p:cNvGraphicFramePr>
            <a:graphicFrameLocks noGrp="1"/>
          </p:cNvGraphicFramePr>
          <p:nvPr>
            <p:ph idx="1"/>
            <p:extLst>
              <p:ext uri="{D42A27DB-BD31-4B8C-83A1-F6EECF244321}">
                <p14:modId xmlns:p14="http://schemas.microsoft.com/office/powerpoint/2010/main" val="1039748471"/>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72D63-D1C8-69C3-002D-7C4C64BBF368}"/>
              </a:ext>
            </a:extLst>
          </p:cNvPr>
          <p:cNvSpPr>
            <a:spLocks noGrp="1"/>
          </p:cNvSpPr>
          <p:nvPr>
            <p:ph type="title"/>
          </p:nvPr>
        </p:nvSpPr>
        <p:spPr>
          <a:xfrm>
            <a:off x="457200" y="274637"/>
            <a:ext cx="8229600" cy="1987299"/>
          </a:xfrm>
        </p:spPr>
        <p:txBody>
          <a:bodyPr>
            <a:normAutofit fontScale="90000"/>
          </a:bodyPr>
          <a:lstStyle/>
          <a:p>
            <a:r>
              <a:rPr lang="en-US" sz="3600" b="1" dirty="0"/>
              <a:t>Figure 1</a:t>
            </a:r>
            <a:br>
              <a:rPr lang="en-US" sz="3600" dirty="0"/>
            </a:br>
            <a:r>
              <a:rPr lang="en-US" sz="3600" dirty="0"/>
              <a:t> </a:t>
            </a:r>
            <a:r>
              <a:rPr lang="en-US" sz="4000" i="1" dirty="0"/>
              <a:t>The usefulness of AI tools in Business English learning</a:t>
            </a:r>
            <a:br>
              <a:rPr lang="en-US" dirty="0"/>
            </a:br>
            <a:endParaRPr lang="en-US" dirty="0"/>
          </a:p>
        </p:txBody>
      </p:sp>
      <p:pic>
        <p:nvPicPr>
          <p:cNvPr id="8" name="Content Placeholder 7">
            <a:extLst>
              <a:ext uri="{FF2B5EF4-FFF2-40B4-BE49-F238E27FC236}">
                <a16:creationId xmlns:a16="http://schemas.microsoft.com/office/drawing/2014/main" id="{E9CE60F4-2734-8728-8AB9-AAC4E72E11C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1916" y="2636230"/>
            <a:ext cx="7906970" cy="3633920"/>
          </a:xfrm>
          <a:prstGeom prst="rect">
            <a:avLst/>
          </a:prstGeom>
          <a:noFill/>
          <a:ln>
            <a:noFill/>
          </a:ln>
        </p:spPr>
      </p:pic>
    </p:spTree>
    <p:extLst>
      <p:ext uri="{BB962C8B-B14F-4D97-AF65-F5344CB8AC3E}">
        <p14:creationId xmlns:p14="http://schemas.microsoft.com/office/powerpoint/2010/main" val="115807152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6264B-F89F-0C27-50A9-19788600D3D8}"/>
              </a:ext>
            </a:extLst>
          </p:cNvPr>
          <p:cNvSpPr>
            <a:spLocks noGrp="1"/>
          </p:cNvSpPr>
          <p:nvPr>
            <p:ph type="title"/>
          </p:nvPr>
        </p:nvSpPr>
        <p:spPr>
          <a:xfrm>
            <a:off x="0" y="700087"/>
            <a:ext cx="9143999" cy="1143000"/>
          </a:xfrm>
        </p:spPr>
        <p:txBody>
          <a:bodyPr>
            <a:normAutofit fontScale="90000"/>
          </a:bodyPr>
          <a:lstStyle/>
          <a:p>
            <a:r>
              <a:rPr lang="en-US" sz="3100" b="1" dirty="0"/>
              <a:t>Figure 2</a:t>
            </a:r>
            <a:br>
              <a:rPr lang="en-US" sz="3100" dirty="0"/>
            </a:br>
            <a:r>
              <a:rPr lang="en-US" sz="4000" i="1" dirty="0"/>
              <a:t>Students’ engagement and motivation changes when using AI tools in learning</a:t>
            </a:r>
            <a:br>
              <a:rPr lang="en-US" dirty="0"/>
            </a:br>
            <a:endParaRPr lang="en-US" dirty="0"/>
          </a:p>
        </p:txBody>
      </p:sp>
      <p:pic>
        <p:nvPicPr>
          <p:cNvPr id="6" name="Content Placeholder 5" descr="A colorful pie chart with numbers and percentages&#10;&#10;AI-generated content may be incorrect.">
            <a:extLst>
              <a:ext uri="{FF2B5EF4-FFF2-40B4-BE49-F238E27FC236}">
                <a16:creationId xmlns:a16="http://schemas.microsoft.com/office/drawing/2014/main" id="{5EF3579A-48DD-C9E2-D48F-9B05B037E7D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3572" y="2653373"/>
            <a:ext cx="8596856" cy="3604552"/>
          </a:xfrm>
          <a:prstGeom prst="rect">
            <a:avLst/>
          </a:prstGeom>
          <a:noFill/>
          <a:ln>
            <a:noFill/>
          </a:ln>
        </p:spPr>
      </p:pic>
    </p:spTree>
    <p:extLst>
      <p:ext uri="{BB962C8B-B14F-4D97-AF65-F5344CB8AC3E}">
        <p14:creationId xmlns:p14="http://schemas.microsoft.com/office/powerpoint/2010/main" val="116867944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A55CE-D5F5-0B9C-70B1-8DD5818A4200}"/>
              </a:ext>
            </a:extLst>
          </p:cNvPr>
          <p:cNvSpPr>
            <a:spLocks noGrp="1"/>
          </p:cNvSpPr>
          <p:nvPr>
            <p:ph type="title"/>
          </p:nvPr>
        </p:nvSpPr>
        <p:spPr>
          <a:xfrm>
            <a:off x="0" y="0"/>
            <a:ext cx="9144000" cy="1907088"/>
          </a:xfrm>
        </p:spPr>
        <p:txBody>
          <a:bodyPr>
            <a:normAutofit fontScale="90000"/>
          </a:bodyPr>
          <a:lstStyle/>
          <a:p>
            <a:br>
              <a:rPr lang="en-US" sz="3100" b="1" dirty="0"/>
            </a:br>
            <a:r>
              <a:rPr lang="en-US" sz="3100" b="1" dirty="0"/>
              <a:t>Figure 3</a:t>
            </a:r>
            <a:br>
              <a:rPr lang="en-US" sz="3100" dirty="0"/>
            </a:br>
            <a:r>
              <a:rPr lang="en-US" sz="4000" i="1" dirty="0"/>
              <a:t>Types of learning activities students use AI for learning</a:t>
            </a:r>
            <a:br>
              <a:rPr lang="en-US" dirty="0"/>
            </a:br>
            <a:endParaRPr lang="en-US" dirty="0"/>
          </a:p>
        </p:txBody>
      </p:sp>
      <p:pic>
        <p:nvPicPr>
          <p:cNvPr id="6" name="Content Placeholder 5">
            <a:extLst>
              <a:ext uri="{FF2B5EF4-FFF2-40B4-BE49-F238E27FC236}">
                <a16:creationId xmlns:a16="http://schemas.microsoft.com/office/drawing/2014/main" id="{C0EB4809-8FDF-27A1-233D-107CD1F06EB7}"/>
              </a:ext>
            </a:extLst>
          </p:cNvPr>
          <p:cNvPicPr>
            <a:picLocks noGrp="1" noChangeAspect="1"/>
          </p:cNvPicPr>
          <p:nvPr>
            <p:ph idx="1"/>
          </p:nvPr>
        </p:nvPicPr>
        <p:blipFill>
          <a:blip r:embed="rId2"/>
          <a:stretch>
            <a:fillRect/>
          </a:stretch>
        </p:blipFill>
        <p:spPr>
          <a:xfrm>
            <a:off x="181286" y="2877704"/>
            <a:ext cx="8781428" cy="2908733"/>
          </a:xfrm>
          <a:prstGeom prst="rect">
            <a:avLst/>
          </a:prstGeom>
        </p:spPr>
      </p:pic>
    </p:spTree>
    <p:extLst>
      <p:ext uri="{BB962C8B-B14F-4D97-AF65-F5344CB8AC3E}">
        <p14:creationId xmlns:p14="http://schemas.microsoft.com/office/powerpoint/2010/main" val="259182478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8BC98-3EF8-5353-381C-580B84124230}"/>
              </a:ext>
            </a:extLst>
          </p:cNvPr>
          <p:cNvSpPr>
            <a:spLocks noGrp="1"/>
          </p:cNvSpPr>
          <p:nvPr>
            <p:ph type="title"/>
          </p:nvPr>
        </p:nvSpPr>
        <p:spPr>
          <a:xfrm>
            <a:off x="112295" y="955465"/>
            <a:ext cx="9031705" cy="1361657"/>
          </a:xfrm>
        </p:spPr>
        <p:txBody>
          <a:bodyPr>
            <a:noAutofit/>
          </a:bodyPr>
          <a:lstStyle/>
          <a:p>
            <a:r>
              <a:rPr lang="en-US" sz="2800" b="1" dirty="0"/>
              <a:t>Figure 4 </a:t>
            </a:r>
            <a:br>
              <a:rPr lang="en-US" sz="2800" b="1" dirty="0"/>
            </a:br>
            <a:r>
              <a:rPr lang="en-US" sz="3600" i="1" dirty="0"/>
              <a:t>Students rely on AI tools when completing assignments or preparing lessons</a:t>
            </a:r>
            <a:br>
              <a:rPr lang="en-US" sz="3600" dirty="0"/>
            </a:br>
            <a:br>
              <a:rPr lang="en-US" sz="2800" dirty="0"/>
            </a:br>
            <a:br>
              <a:rPr lang="en-US" sz="2800" dirty="0"/>
            </a:br>
            <a:endParaRPr lang="en-US" sz="2800" dirty="0"/>
          </a:p>
        </p:txBody>
      </p:sp>
      <p:pic>
        <p:nvPicPr>
          <p:cNvPr id="5" name="Picture 4">
            <a:extLst>
              <a:ext uri="{FF2B5EF4-FFF2-40B4-BE49-F238E27FC236}">
                <a16:creationId xmlns:a16="http://schemas.microsoft.com/office/drawing/2014/main" id="{3886AD0A-FE36-503A-DBDB-9FA78CA96D7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3462" y="2466974"/>
            <a:ext cx="8082054" cy="3990975"/>
          </a:xfrm>
          <a:prstGeom prst="rect">
            <a:avLst/>
          </a:prstGeom>
          <a:noFill/>
          <a:ln>
            <a:noFill/>
          </a:ln>
        </p:spPr>
      </p:pic>
    </p:spTree>
    <p:extLst>
      <p:ext uri="{BB962C8B-B14F-4D97-AF65-F5344CB8AC3E}">
        <p14:creationId xmlns:p14="http://schemas.microsoft.com/office/powerpoint/2010/main" val="37831155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B21C8-562B-B903-C515-71CCBC9CFEF7}"/>
              </a:ext>
            </a:extLst>
          </p:cNvPr>
          <p:cNvSpPr>
            <a:spLocks noGrp="1"/>
          </p:cNvSpPr>
          <p:nvPr>
            <p:ph type="title"/>
          </p:nvPr>
        </p:nvSpPr>
        <p:spPr>
          <a:xfrm>
            <a:off x="457200" y="946150"/>
            <a:ext cx="8229600" cy="1143000"/>
          </a:xfrm>
        </p:spPr>
        <p:txBody>
          <a:bodyPr>
            <a:noAutofit/>
          </a:bodyPr>
          <a:lstStyle/>
          <a:p>
            <a:r>
              <a:rPr lang="en-US" sz="3000" b="1" dirty="0"/>
              <a:t>Figure 5</a:t>
            </a:r>
            <a:br>
              <a:rPr lang="en-US" sz="3000" dirty="0"/>
            </a:br>
            <a:r>
              <a:rPr lang="en-US" sz="3600" i="1" dirty="0"/>
              <a:t>The overall effectiveness of integrating AI into the Customer Service course</a:t>
            </a:r>
            <a:br>
              <a:rPr lang="en-US" dirty="0"/>
            </a:br>
            <a:endParaRPr lang="en-US" sz="3000" dirty="0"/>
          </a:p>
        </p:txBody>
      </p:sp>
      <p:pic>
        <p:nvPicPr>
          <p:cNvPr id="6" name="Content Placeholder 5">
            <a:extLst>
              <a:ext uri="{FF2B5EF4-FFF2-40B4-BE49-F238E27FC236}">
                <a16:creationId xmlns:a16="http://schemas.microsoft.com/office/drawing/2014/main" id="{D61ECB76-8CD4-D2E2-B4B0-6FEDC175ABD5}"/>
              </a:ext>
            </a:extLst>
          </p:cNvPr>
          <p:cNvPicPr>
            <a:picLocks noGrp="1" noChangeAspect="1"/>
          </p:cNvPicPr>
          <p:nvPr>
            <p:ph idx="1"/>
          </p:nvPr>
        </p:nvPicPr>
        <p:blipFill>
          <a:blip r:embed="rId2"/>
          <a:stretch>
            <a:fillRect/>
          </a:stretch>
        </p:blipFill>
        <p:spPr>
          <a:xfrm>
            <a:off x="457200" y="2539567"/>
            <a:ext cx="8391014" cy="3815195"/>
          </a:xfrm>
          <a:prstGeom prst="rect">
            <a:avLst/>
          </a:prstGeom>
        </p:spPr>
      </p:pic>
    </p:spTree>
    <p:extLst>
      <p:ext uri="{BB962C8B-B14F-4D97-AF65-F5344CB8AC3E}">
        <p14:creationId xmlns:p14="http://schemas.microsoft.com/office/powerpoint/2010/main" val="2336710534"/>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US" sz="4300" b="1" dirty="0">
                <a:solidFill>
                  <a:srgbClr val="7030A0"/>
                </a:solidFill>
              </a:rPr>
              <a:t>Discussion</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sX0" fmla="*/ 0 w 5410200"/>
              <a:gd name="csY0" fmla="*/ 0 h 13716"/>
              <a:gd name="csX1" fmla="*/ 568071 w 5410200"/>
              <a:gd name="csY1" fmla="*/ 0 h 13716"/>
              <a:gd name="csX2" fmla="*/ 1298448 w 5410200"/>
              <a:gd name="csY2" fmla="*/ 0 h 13716"/>
              <a:gd name="csX3" fmla="*/ 1920621 w 5410200"/>
              <a:gd name="csY3" fmla="*/ 0 h 13716"/>
              <a:gd name="csX4" fmla="*/ 2488692 w 5410200"/>
              <a:gd name="csY4" fmla="*/ 0 h 13716"/>
              <a:gd name="csX5" fmla="*/ 3219069 w 5410200"/>
              <a:gd name="csY5" fmla="*/ 0 h 13716"/>
              <a:gd name="csX6" fmla="*/ 3895344 w 5410200"/>
              <a:gd name="csY6" fmla="*/ 0 h 13716"/>
              <a:gd name="csX7" fmla="*/ 4571619 w 5410200"/>
              <a:gd name="csY7" fmla="*/ 0 h 13716"/>
              <a:gd name="csX8" fmla="*/ 5410200 w 5410200"/>
              <a:gd name="csY8" fmla="*/ 0 h 13716"/>
              <a:gd name="csX9" fmla="*/ 5410200 w 5410200"/>
              <a:gd name="csY9" fmla="*/ 13716 h 13716"/>
              <a:gd name="csX10" fmla="*/ 4842129 w 5410200"/>
              <a:gd name="csY10" fmla="*/ 13716 h 13716"/>
              <a:gd name="csX11" fmla="*/ 4328160 w 5410200"/>
              <a:gd name="csY11" fmla="*/ 13716 h 13716"/>
              <a:gd name="csX12" fmla="*/ 3597783 w 5410200"/>
              <a:gd name="csY12" fmla="*/ 13716 h 13716"/>
              <a:gd name="csX13" fmla="*/ 3029712 w 5410200"/>
              <a:gd name="csY13" fmla="*/ 13716 h 13716"/>
              <a:gd name="csX14" fmla="*/ 2299335 w 5410200"/>
              <a:gd name="csY14" fmla="*/ 13716 h 13716"/>
              <a:gd name="csX15" fmla="*/ 1514856 w 5410200"/>
              <a:gd name="csY15" fmla="*/ 13716 h 13716"/>
              <a:gd name="csX16" fmla="*/ 892683 w 5410200"/>
              <a:gd name="csY16" fmla="*/ 13716 h 13716"/>
              <a:gd name="csX17" fmla="*/ 0 w 5410200"/>
              <a:gd name="csY17" fmla="*/ 13716 h 13716"/>
              <a:gd name="csX18" fmla="*/ 0 w 5410200"/>
              <a:gd name="csY18"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2078774-1E95-E9E8-3F55-E7E2104ECC33}"/>
              </a:ext>
            </a:extLst>
          </p:cNvPr>
          <p:cNvGraphicFramePr>
            <a:graphicFrameLocks noGrp="1"/>
          </p:cNvGraphicFramePr>
          <p:nvPr>
            <p:ph idx="1"/>
            <p:extLst>
              <p:ext uri="{D42A27DB-BD31-4B8C-83A1-F6EECF244321}">
                <p14:modId xmlns:p14="http://schemas.microsoft.com/office/powerpoint/2010/main" val="2935871158"/>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50"/>
                </a:solidFill>
              </a:rPr>
              <a:t>Recommendations</a:t>
            </a:r>
          </a:p>
        </p:txBody>
      </p:sp>
      <p:graphicFrame>
        <p:nvGraphicFramePr>
          <p:cNvPr id="5" name="Content Placeholder 2">
            <a:extLst>
              <a:ext uri="{FF2B5EF4-FFF2-40B4-BE49-F238E27FC236}">
                <a16:creationId xmlns:a16="http://schemas.microsoft.com/office/drawing/2014/main" id="{CC01F407-C36D-3314-9F34-EA4B32A98844}"/>
              </a:ext>
            </a:extLst>
          </p:cNvPr>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07512066-D792-5C92-0EB4-B3A4575CDF87}"/>
              </a:ext>
            </a:extLst>
          </p:cNvPr>
          <p:cNvSpPr txBox="1"/>
          <p:nvPr/>
        </p:nvSpPr>
        <p:spPr>
          <a:xfrm>
            <a:off x="257174" y="6126163"/>
            <a:ext cx="8886825" cy="646331"/>
          </a:xfrm>
          <a:prstGeom prst="rect">
            <a:avLst/>
          </a:prstGeom>
          <a:noFill/>
        </p:spPr>
        <p:txBody>
          <a:bodyPr wrap="square">
            <a:spAutoFit/>
          </a:bodyPr>
          <a:lstStyle/>
          <a:p>
            <a:pPr algn="ctr"/>
            <a:r>
              <a:rPr lang="en-US" sz="1800" b="1" dirty="0">
                <a:solidFill>
                  <a:srgbClr val="FF0000"/>
                </a:solidFill>
                <a:effectLst/>
                <a:latin typeface="Times New Roman" panose="02020603050405020304" pitchFamily="18" charset="0"/>
                <a:ea typeface="Times New Roman" panose="02020603050405020304" pitchFamily="18" charset="0"/>
                <a:sym typeface="Wingdings" panose="05000000000000000000" pitchFamily="2" charset="2"/>
              </a:rPr>
              <a:t> </a:t>
            </a:r>
            <a:r>
              <a:rPr lang="en-US" sz="1800" b="1" dirty="0">
                <a:solidFill>
                  <a:srgbClr val="FF0000"/>
                </a:solidFill>
                <a:effectLst/>
                <a:latin typeface="Times New Roman" panose="02020603050405020304" pitchFamily="18" charset="0"/>
                <a:ea typeface="Times New Roman" panose="02020603050405020304" pitchFamily="18" charset="0"/>
              </a:rPr>
              <a:t>combining the traditional pedagogical practices and the advantages of AI to get the target.</a:t>
            </a:r>
            <a:endParaRPr lang="en-US" b="1" dirty="0">
              <a:solidFill>
                <a:srgbClr val="FF0000"/>
              </a:solidFill>
            </a:endParaRPr>
          </a:p>
        </p:txBody>
      </p:sp>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90057"/>
            <a:ext cx="8229600" cy="1143000"/>
          </a:xfrm>
        </p:spPr>
        <p:txBody>
          <a:bodyPr/>
          <a:lstStyle/>
          <a:p>
            <a:r>
              <a:rPr lang="en-US" b="1" dirty="0">
                <a:solidFill>
                  <a:schemeClr val="accent6">
                    <a:lumMod val="75000"/>
                  </a:schemeClr>
                </a:solidFill>
              </a:rPr>
              <a:t>Conclusion</a:t>
            </a:r>
          </a:p>
        </p:txBody>
      </p:sp>
      <p:graphicFrame>
        <p:nvGraphicFramePr>
          <p:cNvPr id="5" name="Content Placeholder 2">
            <a:extLst>
              <a:ext uri="{FF2B5EF4-FFF2-40B4-BE49-F238E27FC236}">
                <a16:creationId xmlns:a16="http://schemas.microsoft.com/office/drawing/2014/main" id="{C6747CB1-375D-F138-A109-013714FC7B4B}"/>
              </a:ext>
            </a:extLst>
          </p:cNvPr>
          <p:cNvGraphicFramePr>
            <a:graphicFrameLocks noGrp="1"/>
          </p:cNvGraphicFramePr>
          <p:nvPr>
            <p:ph idx="1"/>
            <p:extLst>
              <p:ext uri="{D42A27DB-BD31-4B8C-83A1-F6EECF244321}">
                <p14:modId xmlns:p14="http://schemas.microsoft.com/office/powerpoint/2010/main" val="3224077514"/>
              </p:ext>
            </p:extLst>
          </p:nvPr>
        </p:nvGraphicFramePr>
        <p:xfrm>
          <a:off x="119921" y="1229193"/>
          <a:ext cx="8874177" cy="5628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E848-F25D-882E-FA57-DAC285463DFE}"/>
              </a:ext>
            </a:extLst>
          </p:cNvPr>
          <p:cNvSpPr>
            <a:spLocks noGrp="1"/>
          </p:cNvSpPr>
          <p:nvPr>
            <p:ph type="title"/>
          </p:nvPr>
        </p:nvSpPr>
        <p:spPr>
          <a:xfrm>
            <a:off x="1" y="0"/>
            <a:ext cx="9144000" cy="4672013"/>
          </a:xfrm>
          <a:solidFill>
            <a:schemeClr val="accent5">
              <a:lumMod val="20000"/>
              <a:lumOff val="80000"/>
            </a:schemeClr>
          </a:solidFill>
        </p:spPr>
        <p:txBody>
          <a:bodyPr/>
          <a:lstStyle/>
          <a:p>
            <a:r>
              <a:rPr lang="en-US" b="1" dirty="0">
                <a:solidFill>
                  <a:schemeClr val="accent6">
                    <a:lumMod val="75000"/>
                  </a:schemeClr>
                </a:solidFill>
              </a:rPr>
              <a:t>Application of A</a:t>
            </a:r>
            <a:r>
              <a:rPr lang="vi-VN" b="1" dirty="0">
                <a:solidFill>
                  <a:schemeClr val="accent6">
                    <a:lumMod val="75000"/>
                  </a:schemeClr>
                </a:solidFill>
              </a:rPr>
              <a:t>I </a:t>
            </a:r>
            <a:r>
              <a:rPr lang="en-US" b="1" dirty="0">
                <a:solidFill>
                  <a:schemeClr val="accent6">
                    <a:lumMod val="75000"/>
                  </a:schemeClr>
                </a:solidFill>
              </a:rPr>
              <a:t>in Teaching </a:t>
            </a:r>
            <a:r>
              <a:rPr lang="vi-VN" b="1" dirty="0">
                <a:solidFill>
                  <a:schemeClr val="accent6">
                    <a:lumMod val="75000"/>
                  </a:schemeClr>
                </a:solidFill>
              </a:rPr>
              <a:t>a</a:t>
            </a:r>
            <a:r>
              <a:rPr lang="en-US" b="1" dirty="0" err="1">
                <a:solidFill>
                  <a:schemeClr val="accent6">
                    <a:lumMod val="75000"/>
                  </a:schemeClr>
                </a:solidFill>
              </a:rPr>
              <a:t>nd</a:t>
            </a:r>
            <a:r>
              <a:rPr lang="en-US" b="1" dirty="0">
                <a:solidFill>
                  <a:schemeClr val="accent6">
                    <a:lumMod val="75000"/>
                  </a:schemeClr>
                </a:solidFill>
              </a:rPr>
              <a:t> Learning Business English at HUFLIT: strengths, weaknesses, and solutions</a:t>
            </a:r>
            <a:br>
              <a:rPr lang="en-US" dirty="0"/>
            </a:br>
            <a:endParaRPr lang="en-US" dirty="0"/>
          </a:p>
        </p:txBody>
      </p:sp>
      <p:graphicFrame>
        <p:nvGraphicFramePr>
          <p:cNvPr id="8" name="Subtitle 2">
            <a:extLst>
              <a:ext uri="{FF2B5EF4-FFF2-40B4-BE49-F238E27FC236}">
                <a16:creationId xmlns:a16="http://schemas.microsoft.com/office/drawing/2014/main" id="{64998956-C5C5-6CED-8042-408CC5DDB2C8}"/>
              </a:ext>
            </a:extLst>
          </p:cNvPr>
          <p:cNvGraphicFramePr>
            <a:graphicFrameLocks noGrp="1"/>
          </p:cNvGraphicFramePr>
          <p:nvPr>
            <p:ph idx="1"/>
          </p:nvPr>
        </p:nvGraphicFramePr>
        <p:xfrm>
          <a:off x="285750" y="4646612"/>
          <a:ext cx="8229600" cy="22113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5629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17CDA24-35F8-4540-8C52-3096D6D94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7710" y="0"/>
            <a:ext cx="6858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658BFE0-4E65-4174-9C75-687C94E88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459486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A75DFED-A0C1-4A83-BE1D-0271C1826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9140" y="3383280"/>
            <a:ext cx="459486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B61F57F5-5A56-2C65-4846-10C74CA45601}"/>
              </a:ext>
            </a:extLst>
          </p:cNvPr>
          <p:cNvPicPr>
            <a:picLocks noGrp="1" noChangeAspect="1"/>
          </p:cNvPicPr>
          <p:nvPr>
            <p:ph idx="1"/>
          </p:nvPr>
        </p:nvPicPr>
        <p:blipFill>
          <a:blip r:embed="rId2"/>
          <a:srcRect t="4874" r="2" b="2"/>
          <a:stretch>
            <a:fillRect/>
          </a:stretch>
        </p:blipFill>
        <p:spPr>
          <a:xfrm>
            <a:off x="522790" y="3643544"/>
            <a:ext cx="3834446" cy="2735663"/>
          </a:xfrm>
          <a:prstGeom prst="rect">
            <a:avLst/>
          </a:prstGeom>
        </p:spPr>
      </p:pic>
      <p:sp>
        <p:nvSpPr>
          <p:cNvPr id="11" name="TextBox 10">
            <a:extLst>
              <a:ext uri="{FF2B5EF4-FFF2-40B4-BE49-F238E27FC236}">
                <a16:creationId xmlns:a16="http://schemas.microsoft.com/office/drawing/2014/main" id="{C1B6A03E-CE15-48EF-0F99-C606051E1A61}"/>
              </a:ext>
            </a:extLst>
          </p:cNvPr>
          <p:cNvSpPr txBox="1"/>
          <p:nvPr/>
        </p:nvSpPr>
        <p:spPr>
          <a:xfrm>
            <a:off x="7708635" y="3643544"/>
            <a:ext cx="1435365" cy="2554545"/>
          </a:xfrm>
          <a:prstGeom prst="rect">
            <a:avLst/>
          </a:prstGeom>
          <a:noFill/>
        </p:spPr>
        <p:txBody>
          <a:bodyPr wrap="square" rtlCol="0">
            <a:spAutoFit/>
          </a:bodyPr>
          <a:lstStyle/>
          <a:p>
            <a:r>
              <a:rPr lang="en-US" sz="3200" b="1" dirty="0">
                <a:solidFill>
                  <a:srgbClr val="00B050"/>
                </a:solidFill>
              </a:rPr>
              <a:t>Customer Service: role-play</a:t>
            </a:r>
          </a:p>
        </p:txBody>
      </p:sp>
      <p:pic>
        <p:nvPicPr>
          <p:cNvPr id="3" name="Picture 2">
            <a:extLst>
              <a:ext uri="{FF2B5EF4-FFF2-40B4-BE49-F238E27FC236}">
                <a16:creationId xmlns:a16="http://schemas.microsoft.com/office/drawing/2014/main" id="{74F5A275-EFB1-06A6-680D-4559224DB685}"/>
              </a:ext>
            </a:extLst>
          </p:cNvPr>
          <p:cNvPicPr>
            <a:picLocks noChangeAspect="1"/>
          </p:cNvPicPr>
          <p:nvPr/>
        </p:nvPicPr>
        <p:blipFill>
          <a:blip r:embed="rId3"/>
          <a:stretch>
            <a:fillRect/>
          </a:stretch>
        </p:blipFill>
        <p:spPr>
          <a:xfrm>
            <a:off x="208899" y="466310"/>
            <a:ext cx="4238574" cy="2735662"/>
          </a:xfrm>
          <a:prstGeom prst="rect">
            <a:avLst/>
          </a:prstGeom>
        </p:spPr>
      </p:pic>
      <p:pic>
        <p:nvPicPr>
          <p:cNvPr id="7" name="Picture 6">
            <a:extLst>
              <a:ext uri="{FF2B5EF4-FFF2-40B4-BE49-F238E27FC236}">
                <a16:creationId xmlns:a16="http://schemas.microsoft.com/office/drawing/2014/main" id="{F4D89630-DF16-9DC5-FC0B-CAF422BFD8F3}"/>
              </a:ext>
            </a:extLst>
          </p:cNvPr>
          <p:cNvPicPr>
            <a:picLocks noChangeAspect="1"/>
          </p:cNvPicPr>
          <p:nvPr/>
        </p:nvPicPr>
        <p:blipFill>
          <a:blip r:embed="rId4"/>
          <a:stretch>
            <a:fillRect/>
          </a:stretch>
        </p:blipFill>
        <p:spPr>
          <a:xfrm>
            <a:off x="4786764" y="466310"/>
            <a:ext cx="3734020" cy="2788033"/>
          </a:xfrm>
          <a:prstGeom prst="rect">
            <a:avLst/>
          </a:prstGeom>
        </p:spPr>
      </p:pic>
      <p:pic>
        <p:nvPicPr>
          <p:cNvPr id="12" name="Picture 11">
            <a:extLst>
              <a:ext uri="{FF2B5EF4-FFF2-40B4-BE49-F238E27FC236}">
                <a16:creationId xmlns:a16="http://schemas.microsoft.com/office/drawing/2014/main" id="{E6E9F188-D245-EC6F-12BE-D26BB2771FC3}"/>
              </a:ext>
            </a:extLst>
          </p:cNvPr>
          <p:cNvPicPr>
            <a:picLocks noChangeAspect="1"/>
          </p:cNvPicPr>
          <p:nvPr/>
        </p:nvPicPr>
        <p:blipFill>
          <a:blip r:embed="rId5"/>
          <a:stretch>
            <a:fillRect/>
          </a:stretch>
        </p:blipFill>
        <p:spPr>
          <a:xfrm>
            <a:off x="4646606" y="3603657"/>
            <a:ext cx="4014336" cy="2775550"/>
          </a:xfrm>
          <a:prstGeom prst="rect">
            <a:avLst/>
          </a:prstGeom>
        </p:spPr>
      </p:pic>
    </p:spTree>
    <p:extLst>
      <p:ext uri="{BB962C8B-B14F-4D97-AF65-F5344CB8AC3E}">
        <p14:creationId xmlns:p14="http://schemas.microsoft.com/office/powerpoint/2010/main" val="630151691"/>
      </p:ext>
    </p:extLst>
  </p:cSld>
  <p:clrMapOvr>
    <a:masterClrMapping/>
  </p:clrMapOvr>
  <p:transition spd="slow">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8B915B-A32C-F173-2D45-1367F8A66923}"/>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A94871E-96FC-4ADE-815B-41A636E34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68F83D-82A3-936B-CE84-B35389526512}"/>
              </a:ext>
            </a:extLst>
          </p:cNvPr>
          <p:cNvSpPr>
            <a:spLocks noGrp="1"/>
          </p:cNvSpPr>
          <p:nvPr>
            <p:ph type="ctrTitle"/>
          </p:nvPr>
        </p:nvSpPr>
        <p:spPr>
          <a:xfrm>
            <a:off x="480060" y="320040"/>
            <a:ext cx="5664066" cy="3892669"/>
          </a:xfrm>
        </p:spPr>
        <p:txBody>
          <a:bodyPr vert="horz" lIns="91440" tIns="45720" rIns="91440" bIns="45720" rtlCol="0">
            <a:normAutofit fontScale="90000"/>
          </a:bodyPr>
          <a:lstStyle/>
          <a:p>
            <a:pPr defTabSz="914400">
              <a:lnSpc>
                <a:spcPct val="90000"/>
              </a:lnSpc>
            </a:pPr>
            <a:br>
              <a:rPr lang="en-US" sz="2700" b="1" dirty="0"/>
            </a:br>
            <a:br>
              <a:rPr lang="en-US" sz="2700" b="1" dirty="0">
                <a:latin typeface="Aptos Black" panose="020F0502020204030204" pitchFamily="34" charset="0"/>
              </a:rPr>
            </a:br>
            <a:r>
              <a:rPr lang="en-US" sz="2800" b="1" dirty="0">
                <a:solidFill>
                  <a:srgbClr val="FF0000"/>
                </a:solidFill>
                <a:latin typeface="Times New Roman" panose="02020603050405020304" pitchFamily="18" charset="0"/>
                <a:cs typeface="Times New Roman" panose="02020603050405020304" pitchFamily="18" charset="0"/>
              </a:rPr>
              <a:t>Application of A</a:t>
            </a:r>
            <a:r>
              <a:rPr lang="vi-VN" sz="2800" b="1" dirty="0">
                <a:solidFill>
                  <a:srgbClr val="FF0000"/>
                </a:solidFill>
                <a:latin typeface="Times New Roman" panose="02020603050405020304" pitchFamily="18" charset="0"/>
                <a:cs typeface="Times New Roman" panose="02020603050405020304" pitchFamily="18" charset="0"/>
              </a:rPr>
              <a:t>I </a:t>
            </a:r>
            <a:r>
              <a:rPr lang="en-US" sz="2800" b="1" dirty="0">
                <a:solidFill>
                  <a:srgbClr val="FF0000"/>
                </a:solidFill>
                <a:latin typeface="Times New Roman" panose="02020603050405020304" pitchFamily="18" charset="0"/>
                <a:cs typeface="Times New Roman" panose="02020603050405020304" pitchFamily="18" charset="0"/>
              </a:rPr>
              <a:t>in Teaching </a:t>
            </a:r>
            <a:r>
              <a:rPr lang="vi-VN" sz="2800" b="1" dirty="0">
                <a:solidFill>
                  <a:srgbClr val="FF0000"/>
                </a:solidFill>
                <a:latin typeface="Times New Roman" panose="02020603050405020304" pitchFamily="18" charset="0"/>
                <a:cs typeface="Times New Roman" panose="02020603050405020304" pitchFamily="18" charset="0"/>
              </a:rPr>
              <a:t>a</a:t>
            </a:r>
            <a:r>
              <a:rPr lang="en-US" sz="2800" b="1" dirty="0" err="1">
                <a:solidFill>
                  <a:srgbClr val="FF0000"/>
                </a:solidFill>
                <a:latin typeface="Times New Roman" panose="02020603050405020304" pitchFamily="18" charset="0"/>
                <a:cs typeface="Times New Roman" panose="02020603050405020304" pitchFamily="18" charset="0"/>
              </a:rPr>
              <a:t>nd</a:t>
            </a:r>
            <a:r>
              <a:rPr lang="en-US" sz="2800" b="1" dirty="0">
                <a:solidFill>
                  <a:srgbClr val="FF0000"/>
                </a:solidFill>
                <a:latin typeface="Times New Roman" panose="02020603050405020304" pitchFamily="18" charset="0"/>
                <a:cs typeface="Times New Roman" panose="02020603050405020304" pitchFamily="18" charset="0"/>
              </a:rPr>
              <a:t> Learning Business English at HUFLIT: strengths, weaknesses, and solutions</a:t>
            </a:r>
            <a:br>
              <a:rPr lang="en-US" sz="2700" b="1" dirty="0">
                <a:latin typeface="Aptos Black" panose="020F0502020204030204" pitchFamily="34" charset="0"/>
              </a:rPr>
            </a:br>
            <a:br>
              <a:rPr lang="en-US" sz="2700" b="1" dirty="0">
                <a:latin typeface="Aptos Black" panose="020F0502020204030204" pitchFamily="34" charset="0"/>
              </a:rPr>
            </a:br>
            <a:r>
              <a:rPr lang="en-US" sz="2700" b="1" dirty="0">
                <a:solidFill>
                  <a:srgbClr val="00B050"/>
                </a:solidFill>
                <a:latin typeface="Aptos Black" panose="020F0502020204030204" pitchFamily="34" charset="0"/>
              </a:rPr>
              <a:t>THANK YOU FOR YOUR LISTENING!</a:t>
            </a:r>
            <a:br>
              <a:rPr lang="en-US" sz="2700" b="1" dirty="0">
                <a:solidFill>
                  <a:srgbClr val="00B050"/>
                </a:solidFill>
                <a:latin typeface="Aptos Black" panose="020F0502020204030204" pitchFamily="34" charset="0"/>
              </a:rPr>
            </a:br>
            <a:r>
              <a:rPr lang="en-US" sz="2700" b="1" dirty="0">
                <a:solidFill>
                  <a:srgbClr val="00B050"/>
                </a:solidFill>
                <a:latin typeface="Aptos Black" panose="020F0502020204030204" pitchFamily="34" charset="0"/>
              </a:rPr>
              <a:t>QUESTIONS &amp; ANSWERS</a:t>
            </a:r>
            <a:br>
              <a:rPr lang="en-US" sz="2700" b="1" dirty="0">
                <a:solidFill>
                  <a:srgbClr val="00B050"/>
                </a:solidFill>
              </a:rPr>
            </a:br>
            <a:endParaRPr lang="en-US" sz="2700" b="1" kern="1200" dirty="0">
              <a:solidFill>
                <a:srgbClr val="00B050"/>
              </a:solidFill>
              <a:latin typeface="+mj-lt"/>
              <a:ea typeface="+mj-ea"/>
              <a:cs typeface="+mj-cs"/>
            </a:endParaRPr>
          </a:p>
        </p:txBody>
      </p:sp>
      <p:sp>
        <p:nvSpPr>
          <p:cNvPr id="3" name="Subtitle 2">
            <a:extLst>
              <a:ext uri="{FF2B5EF4-FFF2-40B4-BE49-F238E27FC236}">
                <a16:creationId xmlns:a16="http://schemas.microsoft.com/office/drawing/2014/main" id="{EF6D49E2-C90F-6913-A16C-A41F192EC193}"/>
              </a:ext>
            </a:extLst>
          </p:cNvPr>
          <p:cNvSpPr>
            <a:spLocks noGrp="1"/>
          </p:cNvSpPr>
          <p:nvPr>
            <p:ph type="subTitle" idx="1"/>
          </p:nvPr>
        </p:nvSpPr>
        <p:spPr>
          <a:xfrm>
            <a:off x="480060" y="4631161"/>
            <a:ext cx="5019620" cy="1569486"/>
          </a:xfrm>
        </p:spPr>
        <p:txBody>
          <a:bodyPr vert="horz" lIns="91440" tIns="45720" rIns="91440" bIns="45720" rtlCol="0">
            <a:normAutofit/>
          </a:bodyPr>
          <a:lstStyle/>
          <a:p>
            <a:pPr algn="l" defTabSz="914400">
              <a:lnSpc>
                <a:spcPct val="90000"/>
              </a:lnSpc>
            </a:pPr>
            <a:r>
              <a:rPr lang="en-US" sz="2200" dirty="0">
                <a:solidFill>
                  <a:srgbClr val="0070C0"/>
                </a:solidFill>
              </a:rPr>
              <a:t>Ms. Nguyen </a:t>
            </a:r>
            <a:r>
              <a:rPr lang="en-US" sz="2200" dirty="0" err="1">
                <a:solidFill>
                  <a:srgbClr val="0070C0"/>
                </a:solidFill>
              </a:rPr>
              <a:t>Thi</a:t>
            </a:r>
            <a:r>
              <a:rPr lang="en-US" sz="2200" dirty="0">
                <a:solidFill>
                  <a:srgbClr val="0070C0"/>
                </a:solidFill>
              </a:rPr>
              <a:t> Bach Yen</a:t>
            </a:r>
          </a:p>
          <a:p>
            <a:pPr indent="-228600" algn="l" defTabSz="914400">
              <a:lnSpc>
                <a:spcPct val="90000"/>
              </a:lnSpc>
              <a:buFont typeface="Arial" panose="020B0604020202020204" pitchFamily="34" charset="0"/>
              <a:buChar char="•"/>
            </a:pPr>
            <a:r>
              <a:rPr lang="en-US" sz="2200" dirty="0">
                <a:solidFill>
                  <a:srgbClr val="0070C0"/>
                </a:solidFill>
              </a:rPr>
              <a:t>Faculty of Foreign Languages, HUFLIT</a:t>
            </a:r>
          </a:p>
          <a:p>
            <a:pPr indent="-228600" algn="l" defTabSz="914400">
              <a:lnSpc>
                <a:spcPct val="90000"/>
              </a:lnSpc>
              <a:buFont typeface="Arial" panose="020B0604020202020204" pitchFamily="34" charset="0"/>
              <a:buChar char="•"/>
            </a:pPr>
            <a:r>
              <a:rPr lang="en-US" sz="2200" dirty="0">
                <a:solidFill>
                  <a:srgbClr val="0070C0"/>
                </a:solidFill>
              </a:rPr>
              <a:t>Customer Service – Business English</a:t>
            </a:r>
          </a:p>
          <a:p>
            <a:pPr indent="-228600" algn="l" defTabSz="914400">
              <a:lnSpc>
                <a:spcPct val="90000"/>
              </a:lnSpc>
              <a:buFont typeface="Arial" panose="020B0604020202020204" pitchFamily="34" charset="0"/>
              <a:buChar char="•"/>
            </a:pPr>
            <a:r>
              <a:rPr lang="en-US" sz="2200" dirty="0">
                <a:solidFill>
                  <a:srgbClr val="0070C0"/>
                </a:solidFill>
              </a:rPr>
              <a:t>Mixed-Methods Study with 420 students</a:t>
            </a:r>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5921" y="4409267"/>
            <a:ext cx="3182692" cy="18288"/>
          </a:xfrm>
          <a:custGeom>
            <a:avLst/>
            <a:gdLst>
              <a:gd name="csX0" fmla="*/ 0 w 3182692"/>
              <a:gd name="csY0" fmla="*/ 0 h 18288"/>
              <a:gd name="csX1" fmla="*/ 604711 w 3182692"/>
              <a:gd name="csY1" fmla="*/ 0 h 18288"/>
              <a:gd name="csX2" fmla="*/ 1241250 w 3182692"/>
              <a:gd name="csY2" fmla="*/ 0 h 18288"/>
              <a:gd name="csX3" fmla="*/ 1909615 w 3182692"/>
              <a:gd name="csY3" fmla="*/ 0 h 18288"/>
              <a:gd name="csX4" fmla="*/ 2577981 w 3182692"/>
              <a:gd name="csY4" fmla="*/ 0 h 18288"/>
              <a:gd name="csX5" fmla="*/ 3182692 w 3182692"/>
              <a:gd name="csY5" fmla="*/ 0 h 18288"/>
              <a:gd name="csX6" fmla="*/ 3182692 w 3182692"/>
              <a:gd name="csY6" fmla="*/ 18288 h 18288"/>
              <a:gd name="csX7" fmla="*/ 2482500 w 3182692"/>
              <a:gd name="csY7" fmla="*/ 18288 h 18288"/>
              <a:gd name="csX8" fmla="*/ 1782308 w 3182692"/>
              <a:gd name="csY8" fmla="*/ 18288 h 18288"/>
              <a:gd name="csX9" fmla="*/ 1145769 w 3182692"/>
              <a:gd name="csY9" fmla="*/ 18288 h 18288"/>
              <a:gd name="csX10" fmla="*/ 0 w 3182692"/>
              <a:gd name="csY10" fmla="*/ 18288 h 18288"/>
              <a:gd name="csX11" fmla="*/ 0 w 3182692"/>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182692" h="18288"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983" y="8157"/>
                  <a:pt x="3182279" y="12125"/>
                  <a:pt x="3182692" y="18288"/>
                </a:cubicBezTo>
                <a:cubicBezTo>
                  <a:pt x="2998421" y="21742"/>
                  <a:pt x="2675038" y="19014"/>
                  <a:pt x="2482500" y="18288"/>
                </a:cubicBezTo>
                <a:cubicBezTo>
                  <a:pt x="2289962" y="17562"/>
                  <a:pt x="1930644" y="6834"/>
                  <a:pt x="1782308" y="18288"/>
                </a:cubicBezTo>
                <a:cubicBezTo>
                  <a:pt x="1633972" y="29742"/>
                  <a:pt x="1287388" y="-1992"/>
                  <a:pt x="1145769" y="18288"/>
                </a:cubicBezTo>
                <a:cubicBezTo>
                  <a:pt x="1004150" y="38568"/>
                  <a:pt x="256377" y="-37438"/>
                  <a:pt x="0" y="18288"/>
                </a:cubicBezTo>
                <a:cubicBezTo>
                  <a:pt x="-46" y="12483"/>
                  <a:pt x="-203" y="6491"/>
                  <a:pt x="0" y="0"/>
                </a:cubicBezTo>
                <a:close/>
              </a:path>
              <a:path w="3182692" h="18288"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428" y="4493"/>
                  <a:pt x="3183076" y="9472"/>
                  <a:pt x="3182692" y="18288"/>
                </a:cubicBezTo>
                <a:cubicBezTo>
                  <a:pt x="3039109" y="-12701"/>
                  <a:pt x="2823860" y="13848"/>
                  <a:pt x="2546154" y="18288"/>
                </a:cubicBezTo>
                <a:cubicBezTo>
                  <a:pt x="2268448" y="22728"/>
                  <a:pt x="2098674" y="5291"/>
                  <a:pt x="1845961" y="18288"/>
                </a:cubicBezTo>
                <a:cubicBezTo>
                  <a:pt x="1593248" y="31285"/>
                  <a:pt x="1456743" y="27560"/>
                  <a:pt x="1304904" y="18288"/>
                </a:cubicBezTo>
                <a:cubicBezTo>
                  <a:pt x="1153065" y="9016"/>
                  <a:pt x="947204" y="11126"/>
                  <a:pt x="668365" y="18288"/>
                </a:cubicBezTo>
                <a:cubicBezTo>
                  <a:pt x="389526" y="25450"/>
                  <a:pt x="288244" y="-4628"/>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d with Gears">
            <a:extLst>
              <a:ext uri="{FF2B5EF4-FFF2-40B4-BE49-F238E27FC236}">
                <a16:creationId xmlns:a16="http://schemas.microsoft.com/office/drawing/2014/main" id="{8D30D549-2BDE-5904-B420-2FACDCF43C6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836158" y="1778000"/>
            <a:ext cx="3065526" cy="3065526"/>
          </a:xfrm>
          <a:prstGeom prst="rect">
            <a:avLst/>
          </a:prstGeom>
        </p:spPr>
      </p:pic>
    </p:spTree>
    <p:extLst>
      <p:ext uri="{BB962C8B-B14F-4D97-AF65-F5344CB8AC3E}">
        <p14:creationId xmlns:p14="http://schemas.microsoft.com/office/powerpoint/2010/main" val="28980922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EFDD10-7A75-66E0-F02E-3D523B55B3A6}"/>
              </a:ext>
            </a:extLst>
          </p:cNvPr>
          <p:cNvSpPr>
            <a:spLocks noGrp="1"/>
          </p:cNvSpPr>
          <p:nvPr>
            <p:ph type="title"/>
          </p:nvPr>
        </p:nvSpPr>
        <p:spPr>
          <a:xfrm>
            <a:off x="439858" y="1683756"/>
            <a:ext cx="2336449" cy="2396359"/>
          </a:xfrm>
        </p:spPr>
        <p:txBody>
          <a:bodyPr anchor="b">
            <a:normAutofit/>
          </a:bodyPr>
          <a:lstStyle/>
          <a:p>
            <a:pPr algn="r"/>
            <a:r>
              <a:rPr lang="en-US" sz="3500" b="1">
                <a:solidFill>
                  <a:srgbClr val="FFFFFF"/>
                </a:solidFill>
              </a:rPr>
              <a:t>Table of content</a:t>
            </a:r>
          </a:p>
        </p:txBody>
      </p:sp>
      <p:graphicFrame>
        <p:nvGraphicFramePr>
          <p:cNvPr id="5" name="Content Placeholder 2">
            <a:extLst>
              <a:ext uri="{FF2B5EF4-FFF2-40B4-BE49-F238E27FC236}">
                <a16:creationId xmlns:a16="http://schemas.microsoft.com/office/drawing/2014/main" id="{E9417671-8C81-BFF6-E62B-62FE4F7137E4}"/>
              </a:ext>
            </a:extLst>
          </p:cNvPr>
          <p:cNvGraphicFramePr>
            <a:graphicFrameLocks noGrp="1"/>
          </p:cNvGraphicFramePr>
          <p:nvPr>
            <p:ph idx="1"/>
            <p:extLst>
              <p:ext uri="{D42A27DB-BD31-4B8C-83A1-F6EECF244321}">
                <p14:modId xmlns:p14="http://schemas.microsoft.com/office/powerpoint/2010/main" val="3736300500"/>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629775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Questions">
            <a:extLst>
              <a:ext uri="{FF2B5EF4-FFF2-40B4-BE49-F238E27FC236}">
                <a16:creationId xmlns:a16="http://schemas.microsoft.com/office/drawing/2014/main" id="{C3B4EB7C-9DE3-B1C8-C5E2-A1F9ACC8755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06772" y="2051337"/>
            <a:ext cx="2526726" cy="2526726"/>
          </a:xfrm>
          <a:prstGeom prst="rect">
            <a:avLst/>
          </a:prstGeom>
        </p:spPr>
      </p:pic>
      <p:sp>
        <p:nvSpPr>
          <p:cNvPr id="57" name="Freeform: Shape 56">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2494" y="0"/>
            <a:ext cx="5671506"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le 1"/>
          <p:cNvSpPr>
            <a:spLocks noGrp="1"/>
          </p:cNvSpPr>
          <p:nvPr>
            <p:ph type="title"/>
          </p:nvPr>
        </p:nvSpPr>
        <p:spPr>
          <a:xfrm>
            <a:off x="-1" y="184484"/>
            <a:ext cx="3243263" cy="1866853"/>
          </a:xfrm>
        </p:spPr>
        <p:txBody>
          <a:bodyPr anchor="b">
            <a:normAutofit/>
          </a:bodyPr>
          <a:lstStyle/>
          <a:p>
            <a:pPr>
              <a:lnSpc>
                <a:spcPct val="90000"/>
              </a:lnSpc>
            </a:pPr>
            <a:r>
              <a:rPr lang="en-US" sz="4000" b="1" dirty="0">
                <a:solidFill>
                  <a:srgbClr val="00B050"/>
                </a:solidFill>
              </a:rPr>
              <a:t>Research Problems &amp; Purposes</a:t>
            </a:r>
          </a:p>
        </p:txBody>
      </p:sp>
      <p:sp>
        <p:nvSpPr>
          <p:cNvPr id="59"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9514" y="2560829"/>
            <a:ext cx="3771900" cy="18288"/>
          </a:xfrm>
          <a:custGeom>
            <a:avLst/>
            <a:gdLst>
              <a:gd name="csX0" fmla="*/ 0 w 3771900"/>
              <a:gd name="csY0" fmla="*/ 0 h 18288"/>
              <a:gd name="csX1" fmla="*/ 704088 w 3771900"/>
              <a:gd name="csY1" fmla="*/ 0 h 18288"/>
              <a:gd name="csX2" fmla="*/ 1370457 w 3771900"/>
              <a:gd name="csY2" fmla="*/ 0 h 18288"/>
              <a:gd name="csX3" fmla="*/ 2036826 w 3771900"/>
              <a:gd name="csY3" fmla="*/ 0 h 18288"/>
              <a:gd name="csX4" fmla="*/ 2552319 w 3771900"/>
              <a:gd name="csY4" fmla="*/ 0 h 18288"/>
              <a:gd name="csX5" fmla="*/ 3105531 w 3771900"/>
              <a:gd name="csY5" fmla="*/ 0 h 18288"/>
              <a:gd name="csX6" fmla="*/ 3771900 w 3771900"/>
              <a:gd name="csY6" fmla="*/ 0 h 18288"/>
              <a:gd name="csX7" fmla="*/ 3771900 w 3771900"/>
              <a:gd name="csY7" fmla="*/ 18288 h 18288"/>
              <a:gd name="csX8" fmla="*/ 3143250 w 3771900"/>
              <a:gd name="csY8" fmla="*/ 18288 h 18288"/>
              <a:gd name="csX9" fmla="*/ 2627757 w 3771900"/>
              <a:gd name="csY9" fmla="*/ 18288 h 18288"/>
              <a:gd name="csX10" fmla="*/ 2112264 w 3771900"/>
              <a:gd name="csY10" fmla="*/ 18288 h 18288"/>
              <a:gd name="csX11" fmla="*/ 1445895 w 3771900"/>
              <a:gd name="csY11" fmla="*/ 18288 h 18288"/>
              <a:gd name="csX12" fmla="*/ 892683 w 3771900"/>
              <a:gd name="csY12" fmla="*/ 18288 h 18288"/>
              <a:gd name="csX13" fmla="*/ 0 w 3771900"/>
              <a:gd name="csY13" fmla="*/ 18288 h 18288"/>
              <a:gd name="csX14" fmla="*/ 0 w 377190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771900" h="18288" fill="none" extrusionOk="0">
                <a:moveTo>
                  <a:pt x="0" y="0"/>
                </a:moveTo>
                <a:cubicBezTo>
                  <a:pt x="285982" y="-16509"/>
                  <a:pt x="373591" y="28957"/>
                  <a:pt x="704088" y="0"/>
                </a:cubicBezTo>
                <a:cubicBezTo>
                  <a:pt x="1034585" y="-28957"/>
                  <a:pt x="1127575" y="15529"/>
                  <a:pt x="1370457" y="0"/>
                </a:cubicBezTo>
                <a:cubicBezTo>
                  <a:pt x="1613339" y="-15529"/>
                  <a:pt x="1901330" y="-18417"/>
                  <a:pt x="2036826" y="0"/>
                </a:cubicBezTo>
                <a:cubicBezTo>
                  <a:pt x="2172322" y="18417"/>
                  <a:pt x="2391554" y="24426"/>
                  <a:pt x="2552319" y="0"/>
                </a:cubicBezTo>
                <a:cubicBezTo>
                  <a:pt x="2713084" y="-24426"/>
                  <a:pt x="2832344" y="19126"/>
                  <a:pt x="3105531" y="0"/>
                </a:cubicBezTo>
                <a:cubicBezTo>
                  <a:pt x="3378718" y="-19126"/>
                  <a:pt x="3624591" y="4962"/>
                  <a:pt x="3771900" y="0"/>
                </a:cubicBezTo>
                <a:cubicBezTo>
                  <a:pt x="3771400" y="8855"/>
                  <a:pt x="3772009" y="14521"/>
                  <a:pt x="3771900" y="18288"/>
                </a:cubicBezTo>
                <a:cubicBezTo>
                  <a:pt x="3458898" y="17742"/>
                  <a:pt x="3421743" y="-6827"/>
                  <a:pt x="3143250" y="18288"/>
                </a:cubicBezTo>
                <a:cubicBezTo>
                  <a:pt x="2864757" y="43403"/>
                  <a:pt x="2852800" y="27764"/>
                  <a:pt x="2627757" y="18288"/>
                </a:cubicBezTo>
                <a:cubicBezTo>
                  <a:pt x="2402714" y="8812"/>
                  <a:pt x="2240384" y="-3809"/>
                  <a:pt x="2112264" y="18288"/>
                </a:cubicBezTo>
                <a:cubicBezTo>
                  <a:pt x="1984144" y="40385"/>
                  <a:pt x="1648028" y="25259"/>
                  <a:pt x="1445895" y="18288"/>
                </a:cubicBezTo>
                <a:cubicBezTo>
                  <a:pt x="1243762" y="11317"/>
                  <a:pt x="1123026" y="22466"/>
                  <a:pt x="892683" y="18288"/>
                </a:cubicBezTo>
                <a:cubicBezTo>
                  <a:pt x="662340" y="14110"/>
                  <a:pt x="180978" y="-26198"/>
                  <a:pt x="0" y="18288"/>
                </a:cubicBezTo>
                <a:cubicBezTo>
                  <a:pt x="683" y="12014"/>
                  <a:pt x="724" y="5908"/>
                  <a:pt x="0" y="0"/>
                </a:cubicBezTo>
                <a:close/>
              </a:path>
              <a:path w="3771900" h="18288" stroke="0" extrusionOk="0">
                <a:moveTo>
                  <a:pt x="0" y="0"/>
                </a:moveTo>
                <a:cubicBezTo>
                  <a:pt x="168080" y="-24280"/>
                  <a:pt x="426899" y="-27643"/>
                  <a:pt x="590931" y="0"/>
                </a:cubicBezTo>
                <a:cubicBezTo>
                  <a:pt x="754963" y="27643"/>
                  <a:pt x="943937" y="-964"/>
                  <a:pt x="1106424" y="0"/>
                </a:cubicBezTo>
                <a:cubicBezTo>
                  <a:pt x="1268911" y="964"/>
                  <a:pt x="1620128" y="24107"/>
                  <a:pt x="1810512" y="0"/>
                </a:cubicBezTo>
                <a:cubicBezTo>
                  <a:pt x="2000896" y="-24107"/>
                  <a:pt x="2173109" y="23508"/>
                  <a:pt x="2401443" y="0"/>
                </a:cubicBezTo>
                <a:cubicBezTo>
                  <a:pt x="2629777" y="-23508"/>
                  <a:pt x="2762620" y="-19902"/>
                  <a:pt x="2992374" y="0"/>
                </a:cubicBezTo>
                <a:cubicBezTo>
                  <a:pt x="3222128" y="19902"/>
                  <a:pt x="3483193" y="6322"/>
                  <a:pt x="3771900" y="0"/>
                </a:cubicBezTo>
                <a:cubicBezTo>
                  <a:pt x="3771002" y="7180"/>
                  <a:pt x="3772069" y="13790"/>
                  <a:pt x="3771900" y="18288"/>
                </a:cubicBezTo>
                <a:cubicBezTo>
                  <a:pt x="3466427" y="17166"/>
                  <a:pt x="3360902" y="-2444"/>
                  <a:pt x="3143250" y="18288"/>
                </a:cubicBezTo>
                <a:cubicBezTo>
                  <a:pt x="2925598" y="39020"/>
                  <a:pt x="2852709" y="34774"/>
                  <a:pt x="2627757" y="18288"/>
                </a:cubicBezTo>
                <a:cubicBezTo>
                  <a:pt x="2402805" y="1802"/>
                  <a:pt x="2156087" y="-12568"/>
                  <a:pt x="1999107" y="18288"/>
                </a:cubicBezTo>
                <a:cubicBezTo>
                  <a:pt x="1842127" y="49144"/>
                  <a:pt x="1528676" y="3672"/>
                  <a:pt x="1370457" y="18288"/>
                </a:cubicBezTo>
                <a:cubicBezTo>
                  <a:pt x="1212238" y="32905"/>
                  <a:pt x="1007440" y="24475"/>
                  <a:pt x="779526" y="18288"/>
                </a:cubicBezTo>
                <a:cubicBezTo>
                  <a:pt x="551612" y="12101"/>
                  <a:pt x="175765" y="8638"/>
                  <a:pt x="0" y="18288"/>
                </a:cubicBezTo>
                <a:cubicBezTo>
                  <a:pt x="571" y="10093"/>
                  <a:pt x="-125" y="8407"/>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982257" y="184483"/>
            <a:ext cx="5200651" cy="6673517"/>
          </a:xfrm>
        </p:spPr>
        <p:txBody>
          <a:bodyPr anchor="t">
            <a:noAutofit/>
          </a:bodyPr>
          <a:lstStyle/>
          <a:p>
            <a:pPr>
              <a:lnSpc>
                <a:spcPct val="90000"/>
              </a:lnSpc>
            </a:pPr>
            <a:r>
              <a:rPr lang="en-US" sz="2700" b="1" dirty="0">
                <a:solidFill>
                  <a:srgbClr val="FFFF00"/>
                </a:solidFill>
              </a:rPr>
              <a:t>Problems</a:t>
            </a:r>
          </a:p>
          <a:p>
            <a:pPr marL="0" indent="0" algn="just">
              <a:lnSpc>
                <a:spcPct val="90000"/>
              </a:lnSpc>
              <a:buNone/>
            </a:pPr>
            <a:r>
              <a:rPr lang="en-US" sz="2600" dirty="0">
                <a:solidFill>
                  <a:schemeClr val="bg1"/>
                </a:solidFill>
              </a:rPr>
              <a:t>-Academic program: condensed from </a:t>
            </a:r>
            <a:r>
              <a:rPr lang="en-US" sz="2600" b="1" dirty="0">
                <a:solidFill>
                  <a:schemeClr val="bg1"/>
                </a:solidFill>
              </a:rPr>
              <a:t>four years </a:t>
            </a:r>
            <a:r>
              <a:rPr lang="en-US" sz="2600" dirty="0">
                <a:solidFill>
                  <a:schemeClr val="bg1"/>
                </a:solidFill>
              </a:rPr>
              <a:t>to </a:t>
            </a:r>
            <a:r>
              <a:rPr lang="en-US" sz="2600" b="1" dirty="0">
                <a:solidFill>
                  <a:schemeClr val="bg1"/>
                </a:solidFill>
              </a:rPr>
              <a:t>three and a half</a:t>
            </a:r>
            <a:r>
              <a:rPr lang="vi-VN" sz="2600" dirty="0">
                <a:solidFill>
                  <a:schemeClr val="bg1"/>
                </a:solidFill>
              </a:rPr>
              <a:t>.</a:t>
            </a:r>
            <a:r>
              <a:rPr lang="en-US" sz="2600" dirty="0">
                <a:solidFill>
                  <a:schemeClr val="bg1"/>
                </a:solidFill>
              </a:rPr>
              <a:t> </a:t>
            </a:r>
            <a:r>
              <a:rPr lang="vi-VN" sz="2600" dirty="0">
                <a:solidFill>
                  <a:schemeClr val="bg1"/>
                </a:solidFill>
              </a:rPr>
              <a:t>-T</a:t>
            </a:r>
            <a:r>
              <a:rPr lang="en-US" sz="2600" dirty="0">
                <a:solidFill>
                  <a:schemeClr val="bg1"/>
                </a:solidFill>
              </a:rPr>
              <a:t>he academic calendar: expanded from </a:t>
            </a:r>
            <a:r>
              <a:rPr lang="en-US" sz="2600" b="1" dirty="0">
                <a:solidFill>
                  <a:schemeClr val="bg1"/>
                </a:solidFill>
              </a:rPr>
              <a:t>two</a:t>
            </a:r>
            <a:r>
              <a:rPr lang="en-US" sz="2600" dirty="0">
                <a:solidFill>
                  <a:schemeClr val="bg1"/>
                </a:solidFill>
              </a:rPr>
              <a:t> </a:t>
            </a:r>
            <a:r>
              <a:rPr lang="en-US" sz="2600" b="1" dirty="0">
                <a:solidFill>
                  <a:schemeClr val="bg1"/>
                </a:solidFill>
              </a:rPr>
              <a:t>semesters</a:t>
            </a:r>
            <a:r>
              <a:rPr lang="en-US" sz="2600" dirty="0">
                <a:solidFill>
                  <a:schemeClr val="bg1"/>
                </a:solidFill>
              </a:rPr>
              <a:t> to </a:t>
            </a:r>
            <a:r>
              <a:rPr lang="en-US" sz="2600" b="1" dirty="0">
                <a:solidFill>
                  <a:schemeClr val="bg1"/>
                </a:solidFill>
              </a:rPr>
              <a:t>three</a:t>
            </a:r>
            <a:r>
              <a:rPr lang="en-US" sz="2600" dirty="0">
                <a:solidFill>
                  <a:schemeClr val="bg1"/>
                </a:solidFill>
              </a:rPr>
              <a:t> per year.</a:t>
            </a:r>
          </a:p>
          <a:p>
            <a:pPr marL="0" indent="0" algn="just">
              <a:lnSpc>
                <a:spcPct val="90000"/>
              </a:lnSpc>
              <a:buNone/>
            </a:pPr>
            <a:endParaRPr lang="en-US" sz="2600" dirty="0">
              <a:solidFill>
                <a:schemeClr val="bg1"/>
              </a:solidFill>
            </a:endParaRPr>
          </a:p>
          <a:p>
            <a:pPr marL="0" indent="0" algn="just">
              <a:lnSpc>
                <a:spcPct val="90000"/>
              </a:lnSpc>
              <a:buNone/>
            </a:pPr>
            <a:r>
              <a:rPr lang="en-US" sz="2600" dirty="0">
                <a:solidFill>
                  <a:schemeClr val="bg1"/>
                </a:solidFill>
              </a:rPr>
              <a:t>-</a:t>
            </a:r>
            <a:r>
              <a:rPr lang="en-US" sz="2600" b="1" dirty="0">
                <a:solidFill>
                  <a:schemeClr val="bg1"/>
                </a:solidFill>
              </a:rPr>
              <a:t>Course overload</a:t>
            </a:r>
            <a:r>
              <a:rPr lang="en-US" sz="2600" dirty="0">
                <a:solidFill>
                  <a:schemeClr val="bg1"/>
                </a:solidFill>
              </a:rPr>
              <a:t>, leaving students with </a:t>
            </a:r>
            <a:r>
              <a:rPr lang="en-US" sz="2600" b="1" dirty="0">
                <a:solidFill>
                  <a:schemeClr val="bg1"/>
                </a:solidFill>
              </a:rPr>
              <a:t>little time to absorb knowledge</a:t>
            </a:r>
            <a:r>
              <a:rPr lang="en-US" sz="2600" dirty="0">
                <a:solidFill>
                  <a:schemeClr val="bg1"/>
                </a:solidFill>
              </a:rPr>
              <a:t>, </a:t>
            </a:r>
            <a:r>
              <a:rPr lang="en-US" sz="2600" b="1" dirty="0">
                <a:solidFill>
                  <a:schemeClr val="bg1"/>
                </a:solidFill>
              </a:rPr>
              <a:t>reflect critically</a:t>
            </a:r>
            <a:r>
              <a:rPr lang="en-US" sz="2600" dirty="0">
                <a:solidFill>
                  <a:schemeClr val="bg1"/>
                </a:solidFill>
              </a:rPr>
              <a:t>, or </a:t>
            </a:r>
            <a:r>
              <a:rPr lang="en-US" sz="2600" b="1" dirty="0">
                <a:solidFill>
                  <a:schemeClr val="bg1"/>
                </a:solidFill>
              </a:rPr>
              <a:t>engage meaningfully </a:t>
            </a:r>
            <a:r>
              <a:rPr lang="en-US" sz="2600" dirty="0">
                <a:solidFill>
                  <a:schemeClr val="bg1"/>
                </a:solidFill>
              </a:rPr>
              <a:t>with the material.</a:t>
            </a:r>
            <a:endParaRPr lang="en-US" sz="2600" b="1" dirty="0">
              <a:solidFill>
                <a:schemeClr val="bg1"/>
              </a:solidFill>
            </a:endParaRPr>
          </a:p>
          <a:p>
            <a:pPr algn="just">
              <a:lnSpc>
                <a:spcPct val="90000"/>
              </a:lnSpc>
            </a:pPr>
            <a:r>
              <a:rPr lang="en-US" sz="2700" b="1" dirty="0">
                <a:solidFill>
                  <a:srgbClr val="FFFF00"/>
                </a:solidFill>
              </a:rPr>
              <a:t>Purposes</a:t>
            </a:r>
          </a:p>
          <a:p>
            <a:pPr marL="0" indent="0" algn="just">
              <a:lnSpc>
                <a:spcPct val="90000"/>
              </a:lnSpc>
              <a:buNone/>
            </a:pPr>
            <a:r>
              <a:rPr lang="en-US" sz="2600" dirty="0">
                <a:solidFill>
                  <a:srgbClr val="FFFFFF"/>
                </a:solidFill>
              </a:rPr>
              <a:t>-Evaluate AI’s roles as a </a:t>
            </a:r>
            <a:r>
              <a:rPr lang="en-US" sz="2600" dirty="0">
                <a:solidFill>
                  <a:schemeClr val="bg1"/>
                </a:solidFill>
              </a:rPr>
              <a:t>cognitive assistant and a motivational force .</a:t>
            </a:r>
          </a:p>
          <a:p>
            <a:pPr marL="0" indent="0" algn="just">
              <a:lnSpc>
                <a:spcPct val="90000"/>
              </a:lnSpc>
              <a:buNone/>
            </a:pPr>
            <a:r>
              <a:rPr lang="en-US" sz="2600" dirty="0">
                <a:solidFill>
                  <a:srgbClr val="FFFFFF"/>
                </a:solidFill>
              </a:rPr>
              <a:t>-Identify AI’s strengths &amp; weaknesses.</a:t>
            </a:r>
          </a:p>
          <a:p>
            <a:pPr marL="0" indent="0" algn="just">
              <a:lnSpc>
                <a:spcPct val="90000"/>
              </a:lnSpc>
              <a:buNone/>
            </a:pPr>
            <a:r>
              <a:rPr lang="en-US" sz="2600" dirty="0">
                <a:solidFill>
                  <a:srgbClr val="FFFFFF"/>
                </a:solidFill>
              </a:rPr>
              <a:t>-Offer practical, ethical solutions.</a:t>
            </a:r>
          </a:p>
        </p:txBody>
      </p:sp>
      <p:sp>
        <p:nvSpPr>
          <p:cNvPr id="4" name="Arrow: Down 3">
            <a:extLst>
              <a:ext uri="{FF2B5EF4-FFF2-40B4-BE49-F238E27FC236}">
                <a16:creationId xmlns:a16="http://schemas.microsoft.com/office/drawing/2014/main" id="{4E53F2F5-880F-6CA8-C1AC-05A802F2B78A}"/>
              </a:ext>
            </a:extLst>
          </p:cNvPr>
          <p:cNvSpPr/>
          <p:nvPr/>
        </p:nvSpPr>
        <p:spPr>
          <a:xfrm>
            <a:off x="6172200" y="2051337"/>
            <a:ext cx="543556" cy="32500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calcmode="lin" valueType="num">
                                      <p:cBhvr additive="base">
                                        <p:cTn id="1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additive="base">
                                        <p:cTn id="2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en-US" sz="4700" b="1" dirty="0">
                <a:solidFill>
                  <a:schemeClr val="accent2"/>
                </a:solidFill>
              </a:rPr>
              <a:t>Research Questions</a:t>
            </a:r>
          </a:p>
        </p:txBody>
      </p:sp>
      <p:sp>
        <p:nvSpPr>
          <p:cNvPr id="40"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1865313"/>
            <a:ext cx="7818120" cy="18288"/>
          </a:xfrm>
          <a:custGeom>
            <a:avLst/>
            <a:gdLst>
              <a:gd name="csX0" fmla="*/ 0 w 7818120"/>
              <a:gd name="csY0" fmla="*/ 0 h 18288"/>
              <a:gd name="csX1" fmla="*/ 416966 w 7818120"/>
              <a:gd name="csY1" fmla="*/ 0 h 18288"/>
              <a:gd name="csX2" fmla="*/ 1146658 w 7818120"/>
              <a:gd name="csY2" fmla="*/ 0 h 18288"/>
              <a:gd name="csX3" fmla="*/ 1563624 w 7818120"/>
              <a:gd name="csY3" fmla="*/ 0 h 18288"/>
              <a:gd name="csX4" fmla="*/ 2136953 w 7818120"/>
              <a:gd name="csY4" fmla="*/ 0 h 18288"/>
              <a:gd name="csX5" fmla="*/ 2944825 w 7818120"/>
              <a:gd name="csY5" fmla="*/ 0 h 18288"/>
              <a:gd name="csX6" fmla="*/ 3596335 w 7818120"/>
              <a:gd name="csY6" fmla="*/ 0 h 18288"/>
              <a:gd name="csX7" fmla="*/ 4326026 w 7818120"/>
              <a:gd name="csY7" fmla="*/ 0 h 18288"/>
              <a:gd name="csX8" fmla="*/ 4899355 w 7818120"/>
              <a:gd name="csY8" fmla="*/ 0 h 18288"/>
              <a:gd name="csX9" fmla="*/ 5550865 w 7818120"/>
              <a:gd name="csY9" fmla="*/ 0 h 18288"/>
              <a:gd name="csX10" fmla="*/ 6358738 w 7818120"/>
              <a:gd name="csY10" fmla="*/ 0 h 18288"/>
              <a:gd name="csX11" fmla="*/ 6853885 w 7818120"/>
              <a:gd name="csY11" fmla="*/ 0 h 18288"/>
              <a:gd name="csX12" fmla="*/ 7818120 w 7818120"/>
              <a:gd name="csY12" fmla="*/ 0 h 18288"/>
              <a:gd name="csX13" fmla="*/ 7818120 w 7818120"/>
              <a:gd name="csY13" fmla="*/ 18288 h 18288"/>
              <a:gd name="csX14" fmla="*/ 7244791 w 7818120"/>
              <a:gd name="csY14" fmla="*/ 18288 h 18288"/>
              <a:gd name="csX15" fmla="*/ 6827825 w 7818120"/>
              <a:gd name="csY15" fmla="*/ 18288 h 18288"/>
              <a:gd name="csX16" fmla="*/ 6176315 w 7818120"/>
              <a:gd name="csY16" fmla="*/ 18288 h 18288"/>
              <a:gd name="csX17" fmla="*/ 5681167 w 7818120"/>
              <a:gd name="csY17" fmla="*/ 18288 h 18288"/>
              <a:gd name="csX18" fmla="*/ 5029657 w 7818120"/>
              <a:gd name="csY18" fmla="*/ 18288 h 18288"/>
              <a:gd name="csX19" fmla="*/ 4378147 w 7818120"/>
              <a:gd name="csY19" fmla="*/ 18288 h 18288"/>
              <a:gd name="csX20" fmla="*/ 3726637 w 7818120"/>
              <a:gd name="csY20" fmla="*/ 18288 h 18288"/>
              <a:gd name="csX21" fmla="*/ 3075127 w 7818120"/>
              <a:gd name="csY21" fmla="*/ 18288 h 18288"/>
              <a:gd name="csX22" fmla="*/ 2501798 w 7818120"/>
              <a:gd name="csY22" fmla="*/ 18288 h 18288"/>
              <a:gd name="csX23" fmla="*/ 1772107 w 7818120"/>
              <a:gd name="csY23" fmla="*/ 18288 h 18288"/>
              <a:gd name="csX24" fmla="*/ 1120597 w 7818120"/>
              <a:gd name="csY24" fmla="*/ 18288 h 18288"/>
              <a:gd name="csX25" fmla="*/ 0 w 7818120"/>
              <a:gd name="csY25" fmla="*/ 18288 h 18288"/>
              <a:gd name="csX26" fmla="*/ 0 w 7818120"/>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7818120" h="18288" fill="none" extrusionOk="0">
                <a:moveTo>
                  <a:pt x="0" y="0"/>
                </a:moveTo>
                <a:cubicBezTo>
                  <a:pt x="121520" y="-12182"/>
                  <a:pt x="211324" y="18247"/>
                  <a:pt x="416966" y="0"/>
                </a:cubicBezTo>
                <a:cubicBezTo>
                  <a:pt x="622608" y="-18247"/>
                  <a:pt x="891241" y="-13744"/>
                  <a:pt x="1146658" y="0"/>
                </a:cubicBezTo>
                <a:cubicBezTo>
                  <a:pt x="1402075" y="13744"/>
                  <a:pt x="1378880" y="-8543"/>
                  <a:pt x="1563624" y="0"/>
                </a:cubicBezTo>
                <a:cubicBezTo>
                  <a:pt x="1748368" y="8543"/>
                  <a:pt x="1972300" y="7443"/>
                  <a:pt x="2136953" y="0"/>
                </a:cubicBezTo>
                <a:cubicBezTo>
                  <a:pt x="2301606" y="-7443"/>
                  <a:pt x="2679634" y="12382"/>
                  <a:pt x="2944825" y="0"/>
                </a:cubicBezTo>
                <a:cubicBezTo>
                  <a:pt x="3210016" y="-12382"/>
                  <a:pt x="3409232" y="17967"/>
                  <a:pt x="3596335" y="0"/>
                </a:cubicBezTo>
                <a:cubicBezTo>
                  <a:pt x="3783438" y="-17967"/>
                  <a:pt x="4002523" y="-28578"/>
                  <a:pt x="4326026" y="0"/>
                </a:cubicBezTo>
                <a:cubicBezTo>
                  <a:pt x="4649529" y="28578"/>
                  <a:pt x="4777384" y="-3624"/>
                  <a:pt x="4899355" y="0"/>
                </a:cubicBezTo>
                <a:cubicBezTo>
                  <a:pt x="5021326" y="3624"/>
                  <a:pt x="5317653" y="1281"/>
                  <a:pt x="5550865" y="0"/>
                </a:cubicBezTo>
                <a:cubicBezTo>
                  <a:pt x="5784077" y="-1281"/>
                  <a:pt x="6142956" y="-39637"/>
                  <a:pt x="6358738" y="0"/>
                </a:cubicBezTo>
                <a:cubicBezTo>
                  <a:pt x="6574520" y="39637"/>
                  <a:pt x="6724785" y="-4460"/>
                  <a:pt x="6853885" y="0"/>
                </a:cubicBezTo>
                <a:cubicBezTo>
                  <a:pt x="6982985" y="4460"/>
                  <a:pt x="7403044" y="-1955"/>
                  <a:pt x="7818120" y="0"/>
                </a:cubicBezTo>
                <a:cubicBezTo>
                  <a:pt x="7817988" y="7702"/>
                  <a:pt x="7817908" y="13511"/>
                  <a:pt x="7818120" y="18288"/>
                </a:cubicBezTo>
                <a:cubicBezTo>
                  <a:pt x="7698847" y="-3267"/>
                  <a:pt x="7390924" y="22979"/>
                  <a:pt x="7244791" y="18288"/>
                </a:cubicBezTo>
                <a:cubicBezTo>
                  <a:pt x="7098658" y="13597"/>
                  <a:pt x="6952735" y="29357"/>
                  <a:pt x="6827825" y="18288"/>
                </a:cubicBezTo>
                <a:cubicBezTo>
                  <a:pt x="6702915" y="7219"/>
                  <a:pt x="6338661" y="34530"/>
                  <a:pt x="6176315" y="18288"/>
                </a:cubicBezTo>
                <a:cubicBezTo>
                  <a:pt x="6013969" y="2047"/>
                  <a:pt x="5850602" y="6362"/>
                  <a:pt x="5681167" y="18288"/>
                </a:cubicBezTo>
                <a:cubicBezTo>
                  <a:pt x="5511732" y="30214"/>
                  <a:pt x="5312143" y="419"/>
                  <a:pt x="5029657" y="18288"/>
                </a:cubicBezTo>
                <a:cubicBezTo>
                  <a:pt x="4747171" y="36158"/>
                  <a:pt x="4655062" y="30740"/>
                  <a:pt x="4378147" y="18288"/>
                </a:cubicBezTo>
                <a:cubicBezTo>
                  <a:pt x="4101232" y="5837"/>
                  <a:pt x="4037646" y="44706"/>
                  <a:pt x="3726637" y="18288"/>
                </a:cubicBezTo>
                <a:cubicBezTo>
                  <a:pt x="3415628" y="-8130"/>
                  <a:pt x="3321756" y="45507"/>
                  <a:pt x="3075127" y="18288"/>
                </a:cubicBezTo>
                <a:cubicBezTo>
                  <a:pt x="2828498" y="-8931"/>
                  <a:pt x="2684733" y="14853"/>
                  <a:pt x="2501798" y="18288"/>
                </a:cubicBezTo>
                <a:cubicBezTo>
                  <a:pt x="2318863" y="21723"/>
                  <a:pt x="2121844" y="-13013"/>
                  <a:pt x="1772107" y="18288"/>
                </a:cubicBezTo>
                <a:cubicBezTo>
                  <a:pt x="1422370" y="49589"/>
                  <a:pt x="1431548" y="31666"/>
                  <a:pt x="1120597" y="18288"/>
                </a:cubicBezTo>
                <a:cubicBezTo>
                  <a:pt x="809646" y="4911"/>
                  <a:pt x="246393" y="56240"/>
                  <a:pt x="0" y="18288"/>
                </a:cubicBezTo>
                <a:cubicBezTo>
                  <a:pt x="129" y="13298"/>
                  <a:pt x="-675" y="6857"/>
                  <a:pt x="0" y="0"/>
                </a:cubicBezTo>
                <a:close/>
              </a:path>
              <a:path w="7818120" h="18288" stroke="0" extrusionOk="0">
                <a:moveTo>
                  <a:pt x="0" y="0"/>
                </a:moveTo>
                <a:cubicBezTo>
                  <a:pt x="177487" y="-4302"/>
                  <a:pt x="287499" y="4997"/>
                  <a:pt x="573329" y="0"/>
                </a:cubicBezTo>
                <a:cubicBezTo>
                  <a:pt x="859159" y="-4997"/>
                  <a:pt x="821965" y="-336"/>
                  <a:pt x="990295" y="0"/>
                </a:cubicBezTo>
                <a:cubicBezTo>
                  <a:pt x="1158625" y="336"/>
                  <a:pt x="1587918" y="-4681"/>
                  <a:pt x="1798168" y="0"/>
                </a:cubicBezTo>
                <a:cubicBezTo>
                  <a:pt x="2008418" y="4681"/>
                  <a:pt x="2088841" y="-2754"/>
                  <a:pt x="2371496" y="0"/>
                </a:cubicBezTo>
                <a:cubicBezTo>
                  <a:pt x="2654151" y="2754"/>
                  <a:pt x="2701462" y="-24976"/>
                  <a:pt x="2944825" y="0"/>
                </a:cubicBezTo>
                <a:cubicBezTo>
                  <a:pt x="3188188" y="24976"/>
                  <a:pt x="3511636" y="25407"/>
                  <a:pt x="3752698" y="0"/>
                </a:cubicBezTo>
                <a:cubicBezTo>
                  <a:pt x="3993760" y="-25407"/>
                  <a:pt x="4107153" y="6432"/>
                  <a:pt x="4247845" y="0"/>
                </a:cubicBezTo>
                <a:cubicBezTo>
                  <a:pt x="4388537" y="-6432"/>
                  <a:pt x="4835598" y="-5108"/>
                  <a:pt x="5055718" y="0"/>
                </a:cubicBezTo>
                <a:cubicBezTo>
                  <a:pt x="5275838" y="5108"/>
                  <a:pt x="5461006" y="-24536"/>
                  <a:pt x="5863590" y="0"/>
                </a:cubicBezTo>
                <a:cubicBezTo>
                  <a:pt x="6266174" y="24536"/>
                  <a:pt x="6355549" y="-19657"/>
                  <a:pt x="6515100" y="0"/>
                </a:cubicBezTo>
                <a:cubicBezTo>
                  <a:pt x="6674651" y="19657"/>
                  <a:pt x="7275423" y="-57462"/>
                  <a:pt x="7818120" y="0"/>
                </a:cubicBezTo>
                <a:cubicBezTo>
                  <a:pt x="7818132" y="8833"/>
                  <a:pt x="7818660" y="9830"/>
                  <a:pt x="7818120" y="18288"/>
                </a:cubicBezTo>
                <a:cubicBezTo>
                  <a:pt x="7610240" y="4606"/>
                  <a:pt x="7521789" y="7721"/>
                  <a:pt x="7401154" y="18288"/>
                </a:cubicBezTo>
                <a:cubicBezTo>
                  <a:pt x="7280519" y="28855"/>
                  <a:pt x="6930719" y="4225"/>
                  <a:pt x="6593281" y="18288"/>
                </a:cubicBezTo>
                <a:cubicBezTo>
                  <a:pt x="6255843" y="32351"/>
                  <a:pt x="6286682" y="1162"/>
                  <a:pt x="6098134" y="18288"/>
                </a:cubicBezTo>
                <a:cubicBezTo>
                  <a:pt x="5909586" y="35414"/>
                  <a:pt x="5602789" y="48596"/>
                  <a:pt x="5446624" y="18288"/>
                </a:cubicBezTo>
                <a:cubicBezTo>
                  <a:pt x="5290459" y="-12020"/>
                  <a:pt x="4917039" y="21960"/>
                  <a:pt x="4638751" y="18288"/>
                </a:cubicBezTo>
                <a:cubicBezTo>
                  <a:pt x="4360463" y="14616"/>
                  <a:pt x="4304690" y="5450"/>
                  <a:pt x="3987241" y="18288"/>
                </a:cubicBezTo>
                <a:cubicBezTo>
                  <a:pt x="3669792" y="31127"/>
                  <a:pt x="3758742" y="32551"/>
                  <a:pt x="3570275" y="18288"/>
                </a:cubicBezTo>
                <a:cubicBezTo>
                  <a:pt x="3381808" y="4025"/>
                  <a:pt x="3267153" y="36200"/>
                  <a:pt x="3075127" y="18288"/>
                </a:cubicBezTo>
                <a:cubicBezTo>
                  <a:pt x="2883101" y="376"/>
                  <a:pt x="2665825" y="10973"/>
                  <a:pt x="2267255" y="18288"/>
                </a:cubicBezTo>
                <a:cubicBezTo>
                  <a:pt x="1868685" y="25603"/>
                  <a:pt x="1884698" y="28410"/>
                  <a:pt x="1615745" y="18288"/>
                </a:cubicBezTo>
                <a:cubicBezTo>
                  <a:pt x="1346792" y="8167"/>
                  <a:pt x="1320952" y="10430"/>
                  <a:pt x="1120597" y="18288"/>
                </a:cubicBezTo>
                <a:cubicBezTo>
                  <a:pt x="920242" y="26146"/>
                  <a:pt x="556507" y="50790"/>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 name="Content Placeholder 2">
            <a:extLst>
              <a:ext uri="{FF2B5EF4-FFF2-40B4-BE49-F238E27FC236}">
                <a16:creationId xmlns:a16="http://schemas.microsoft.com/office/drawing/2014/main" id="{F6FCC924-845C-1DA6-D347-417DA275D00F}"/>
              </a:ext>
            </a:extLst>
          </p:cNvPr>
          <p:cNvGraphicFramePr>
            <a:graphicFrameLocks noGrp="1"/>
          </p:cNvGraphicFramePr>
          <p:nvPr>
            <p:ph idx="1"/>
            <p:extLst>
              <p:ext uri="{D42A27DB-BD31-4B8C-83A1-F6EECF244321}">
                <p14:modId xmlns:p14="http://schemas.microsoft.com/office/powerpoint/2010/main" val="310739901"/>
              </p:ext>
            </p:extLst>
          </p:nvPr>
        </p:nvGraphicFramePr>
        <p:xfrm>
          <a:off x="628650" y="2228087"/>
          <a:ext cx="78867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21ED5FCA-9564-42B4-9F52-2CCED8ED6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9143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30282253-BBA2-43ED-A069-BAA6186E090B}"/>
              </a:ext>
            </a:extLst>
          </p:cNvPr>
          <p:cNvPicPr>
            <a:picLocks noChangeAspect="1"/>
          </p:cNvPicPr>
          <p:nvPr/>
        </p:nvPicPr>
        <p:blipFill>
          <a:blip r:embed="rId2">
            <a:alphaModFix amt="55000"/>
          </a:blip>
          <a:srcRect l="16850" r="10150"/>
          <a:stretch>
            <a:fillRect/>
          </a:stretch>
        </p:blipFill>
        <p:spPr>
          <a:xfrm>
            <a:off x="-171430" y="9747"/>
            <a:ext cx="9143980" cy="6858000"/>
          </a:xfrm>
          <a:prstGeom prst="rect">
            <a:avLst/>
          </a:prstGeom>
        </p:spPr>
      </p:pic>
      <p:sp>
        <p:nvSpPr>
          <p:cNvPr id="2" name="Title 1"/>
          <p:cNvSpPr>
            <a:spLocks noGrp="1"/>
          </p:cNvSpPr>
          <p:nvPr>
            <p:ph type="title"/>
          </p:nvPr>
        </p:nvSpPr>
        <p:spPr>
          <a:xfrm>
            <a:off x="628650" y="-18214"/>
            <a:ext cx="7886700" cy="1325563"/>
          </a:xfrm>
        </p:spPr>
        <p:txBody>
          <a:bodyPr>
            <a:normAutofit/>
          </a:bodyPr>
          <a:lstStyle/>
          <a:p>
            <a:r>
              <a:rPr lang="en-US" b="1" dirty="0">
                <a:solidFill>
                  <a:schemeClr val="accent6">
                    <a:lumMod val="40000"/>
                    <a:lumOff val="60000"/>
                  </a:schemeClr>
                </a:solidFill>
              </a:rPr>
              <a:t>Literature Review</a:t>
            </a:r>
          </a:p>
        </p:txBody>
      </p:sp>
      <p:sp>
        <p:nvSpPr>
          <p:cNvPr id="30" name="Arc 2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090F3061-29E5-7749-0CC2-E5D61BD01537}"/>
              </a:ext>
            </a:extLst>
          </p:cNvPr>
          <p:cNvSpPr>
            <a:spLocks noGrp="1"/>
          </p:cNvSpPr>
          <p:nvPr>
            <p:ph idx="1"/>
          </p:nvPr>
        </p:nvSpPr>
        <p:spPr>
          <a:xfrm>
            <a:off x="-1" y="1171575"/>
            <a:ext cx="8972551" cy="5676678"/>
          </a:xfrm>
        </p:spPr>
        <p:txBody>
          <a:bodyPr>
            <a:normAutofit fontScale="70000" lnSpcReduction="20000"/>
          </a:bodyPr>
          <a:lstStyle/>
          <a:p>
            <a:pPr algn="just">
              <a:lnSpc>
                <a:spcPct val="90000"/>
              </a:lnSpc>
            </a:pPr>
            <a:r>
              <a:rPr lang="en-US" sz="3400" b="1" dirty="0">
                <a:solidFill>
                  <a:schemeClr val="bg1"/>
                </a:solidFill>
              </a:rPr>
              <a:t>Devasena (2024): </a:t>
            </a:r>
            <a:r>
              <a:rPr lang="en-US" sz="3400" dirty="0">
                <a:solidFill>
                  <a:schemeClr val="bg1"/>
                </a:solidFill>
              </a:rPr>
              <a:t>the development of artificial intelligence is not only a significant illustration of how science and technology can advance social change but also a useful tool for teaching and English.</a:t>
            </a:r>
          </a:p>
          <a:p>
            <a:pPr algn="just">
              <a:lnSpc>
                <a:spcPct val="90000"/>
              </a:lnSpc>
            </a:pPr>
            <a:endParaRPr lang="en-US" sz="3400" dirty="0">
              <a:solidFill>
                <a:schemeClr val="bg1"/>
              </a:solidFill>
            </a:endParaRPr>
          </a:p>
          <a:p>
            <a:pPr algn="just">
              <a:lnSpc>
                <a:spcPct val="90000"/>
              </a:lnSpc>
            </a:pPr>
            <a:r>
              <a:rPr lang="en-US" sz="3400" b="1" dirty="0" err="1">
                <a:solidFill>
                  <a:schemeClr val="bg1"/>
                </a:solidFill>
              </a:rPr>
              <a:t>Rukiati</a:t>
            </a:r>
            <a:r>
              <a:rPr lang="en-US" sz="3400" b="1" dirty="0">
                <a:solidFill>
                  <a:schemeClr val="bg1"/>
                </a:solidFill>
              </a:rPr>
              <a:t> et al. (2023): </a:t>
            </a:r>
            <a:r>
              <a:rPr lang="en-US" sz="3400" dirty="0">
                <a:solidFill>
                  <a:schemeClr val="bg1"/>
                </a:solidFill>
              </a:rPr>
              <a:t>comparing their pronunciation, intonation, and fluency to native speakers, AI can provide instant feedback and suggestions for improvement. Moreover, as virtual language tutors, AI can take part in interactive talks with students.</a:t>
            </a:r>
          </a:p>
          <a:p>
            <a:pPr algn="just">
              <a:lnSpc>
                <a:spcPct val="90000"/>
              </a:lnSpc>
            </a:pPr>
            <a:endParaRPr lang="en-US" sz="3400" dirty="0">
              <a:solidFill>
                <a:schemeClr val="bg1"/>
              </a:solidFill>
            </a:endParaRPr>
          </a:p>
          <a:p>
            <a:pPr algn="just">
              <a:lnSpc>
                <a:spcPct val="90000"/>
              </a:lnSpc>
            </a:pPr>
            <a:r>
              <a:rPr lang="en-US" sz="3400" b="1" dirty="0">
                <a:solidFill>
                  <a:schemeClr val="bg1"/>
                </a:solidFill>
              </a:rPr>
              <a:t>Fitria (2021): </a:t>
            </a:r>
            <a:r>
              <a:rPr lang="en-US" sz="3400" dirty="0">
                <a:solidFill>
                  <a:schemeClr val="bg1"/>
                </a:solidFill>
              </a:rPr>
              <a:t>Language literacy and digital literacy are a neat combination to improve global competence.</a:t>
            </a:r>
          </a:p>
          <a:p>
            <a:pPr algn="just">
              <a:lnSpc>
                <a:spcPct val="90000"/>
              </a:lnSpc>
            </a:pPr>
            <a:endParaRPr lang="en-US" sz="3400" dirty="0">
              <a:solidFill>
                <a:schemeClr val="bg1"/>
              </a:solidFill>
            </a:endParaRPr>
          </a:p>
          <a:p>
            <a:pPr algn="just">
              <a:lnSpc>
                <a:spcPct val="90000"/>
              </a:lnSpc>
            </a:pPr>
            <a:r>
              <a:rPr lang="en-US" sz="3400" b="1" dirty="0" err="1">
                <a:solidFill>
                  <a:srgbClr val="FFFF00"/>
                </a:solidFill>
              </a:rPr>
              <a:t>Shimbergenova</a:t>
            </a:r>
            <a:r>
              <a:rPr lang="en-US" sz="3400" b="1" dirty="0">
                <a:solidFill>
                  <a:srgbClr val="FFFF00"/>
                </a:solidFill>
              </a:rPr>
              <a:t> (2026): </a:t>
            </a:r>
            <a:r>
              <a:rPr lang="en-US" sz="3400" dirty="0">
                <a:solidFill>
                  <a:srgbClr val="FFFF00"/>
                </a:solidFill>
              </a:rPr>
              <a:t>AI tools yield optimal outcomes when teachers actively mediate their use by selecting appropriate tasks, interpreting automated feedback, and linking digital activities to broader learning objectives. Without such pedagogical intervention, AI applications may encourage surface-level learning focused on error correction rather than conceptual understanding.</a:t>
            </a:r>
          </a:p>
          <a:p>
            <a:pPr marL="0" indent="0">
              <a:lnSpc>
                <a:spcPct val="90000"/>
              </a:lnSpc>
              <a:buNone/>
            </a:pPr>
            <a:endParaRPr lang="en-US" sz="2000" dirty="0">
              <a:solidFill>
                <a:srgbClr val="FFFFFF"/>
              </a:solidFill>
            </a:endParaRP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0" y="1070800"/>
            <a:ext cx="3314311" cy="5583126"/>
          </a:xfrm>
        </p:spPr>
        <p:txBody>
          <a:bodyPr>
            <a:normAutofit/>
          </a:bodyPr>
          <a:lstStyle/>
          <a:p>
            <a:pPr algn="r"/>
            <a:r>
              <a:rPr lang="en-US" sz="3900" b="1" dirty="0">
                <a:solidFill>
                  <a:srgbClr val="0070C0"/>
                </a:solidFill>
              </a:rPr>
              <a:t>Methodology</a:t>
            </a:r>
          </a:p>
        </p:txBody>
      </p:sp>
      <p:cxnSp>
        <p:nvCxnSpPr>
          <p:cNvPr id="16" name="Straight Connector 15">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6039"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70D0B9DB-04E6-FEE2-28D7-7F6C7612F1B1}"/>
              </a:ext>
            </a:extLst>
          </p:cNvPr>
          <p:cNvGraphicFramePr>
            <a:graphicFrameLocks noGrp="1"/>
          </p:cNvGraphicFramePr>
          <p:nvPr>
            <p:ph idx="1"/>
            <p:extLst>
              <p:ext uri="{D42A27DB-BD31-4B8C-83A1-F6EECF244321}">
                <p14:modId xmlns:p14="http://schemas.microsoft.com/office/powerpoint/2010/main" val="106388687"/>
              </p:ext>
            </p:extLst>
          </p:nvPr>
        </p:nvGraphicFramePr>
        <p:xfrm>
          <a:off x="3831401" y="1070800"/>
          <a:ext cx="4683949"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260019"/>
            <a:ext cx="8375586"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6676" y="509521"/>
            <a:ext cx="7674102" cy="1014984"/>
          </a:xfrm>
        </p:spPr>
        <p:txBody>
          <a:bodyPr>
            <a:normAutofit/>
          </a:bodyPr>
          <a:lstStyle/>
          <a:p>
            <a:r>
              <a:rPr lang="en-US" sz="3500" b="1" dirty="0">
                <a:solidFill>
                  <a:srgbClr val="00B050"/>
                </a:solidFill>
              </a:rPr>
              <a:t>Procedure</a:t>
            </a:r>
          </a:p>
        </p:txBody>
      </p:sp>
      <p:sp>
        <p:nvSpPr>
          <p:cNvPr id="13" name="Rectangle 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658327"/>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5BC7CDE3-ED67-6F14-6F1C-2E349FB766BB}"/>
              </a:ext>
            </a:extLst>
          </p:cNvPr>
          <p:cNvGraphicFramePr>
            <a:graphicFrameLocks noGrp="1"/>
          </p:cNvGraphicFramePr>
          <p:nvPr>
            <p:ph idx="1"/>
            <p:extLst>
              <p:ext uri="{D42A27DB-BD31-4B8C-83A1-F6EECF244321}">
                <p14:modId xmlns:p14="http://schemas.microsoft.com/office/powerpoint/2010/main" val="2288127518"/>
              </p:ext>
            </p:extLst>
          </p:nvPr>
        </p:nvGraphicFramePr>
        <p:xfrm>
          <a:off x="836676" y="1673352"/>
          <a:ext cx="7674102"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50"/>
                </a:solidFill>
              </a:rPr>
              <a:t>Observation Findings</a:t>
            </a:r>
          </a:p>
        </p:txBody>
      </p:sp>
      <p:graphicFrame>
        <p:nvGraphicFramePr>
          <p:cNvPr id="5" name="Content Placeholder 2">
            <a:extLst>
              <a:ext uri="{FF2B5EF4-FFF2-40B4-BE49-F238E27FC236}">
                <a16:creationId xmlns:a16="http://schemas.microsoft.com/office/drawing/2014/main" id="{16864211-95F8-084A-F2EE-F1E4C2C6AC87}"/>
              </a:ext>
            </a:extLst>
          </p:cNvPr>
          <p:cNvGraphicFramePr>
            <a:graphicFrameLocks noGrp="1"/>
          </p:cNvGraphicFramePr>
          <p:nvPr>
            <p:ph idx="1"/>
            <p:extLst>
              <p:ext uri="{D42A27DB-BD31-4B8C-83A1-F6EECF244321}">
                <p14:modId xmlns:p14="http://schemas.microsoft.com/office/powerpoint/2010/main" val="17689835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72A561FC-506A-8066-4068-EA747D376BF6}"/>
              </a:ext>
            </a:extLst>
          </p:cNvPr>
          <p:cNvSpPr txBox="1"/>
          <p:nvPr/>
        </p:nvSpPr>
        <p:spPr>
          <a:xfrm>
            <a:off x="0" y="5918413"/>
            <a:ext cx="9144000" cy="960328"/>
          </a:xfrm>
          <a:prstGeom prst="rect">
            <a:avLst/>
          </a:prstGeom>
          <a:noFill/>
        </p:spPr>
        <p:txBody>
          <a:bodyPr wrap="square">
            <a:spAutoFit/>
          </a:bodyPr>
          <a:lstStyle/>
          <a:p>
            <a:pPr indent="457200" algn="just">
              <a:lnSpc>
                <a:spcPct val="150000"/>
              </a:lnSpc>
              <a:spcBef>
                <a:spcPts val="600"/>
              </a:spcBef>
              <a:spcAft>
                <a:spcPts val="300"/>
              </a:spcAft>
              <a:buNone/>
            </a:pP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AI fosters a dynamic and efficient learning environment for those possessing low competence of language. </a:t>
            </a:r>
            <a:endParaRPr lang="en-US" sz="2000" dirty="0">
              <a:solidFill>
                <a:srgbClr val="FF0000"/>
              </a:solidFill>
              <a:effectLst/>
              <a:latin typeface="Times New Roman" panose="02020603050405020304" pitchFamily="18" charset="0"/>
              <a:ea typeface="Times New Roman" panose="02020603050405020304" pitchFamily="18" charset="0"/>
              <a:cs typeface="B Zar"/>
            </a:endParaRPr>
          </a:p>
        </p:txBody>
      </p:sp>
    </p:spTree>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433</TotalTime>
  <Words>790</Words>
  <Application>Microsoft Office PowerPoint</Application>
  <PresentationFormat>On-screen Show (4:3)</PresentationFormat>
  <Paragraphs>96</Paragraphs>
  <Slides>21</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 Black</vt:lpstr>
      <vt:lpstr>Arial</vt:lpstr>
      <vt:lpstr>Calibri</vt:lpstr>
      <vt:lpstr>Times New Roman</vt:lpstr>
      <vt:lpstr>Office Theme</vt:lpstr>
      <vt:lpstr>A problem-solving meeting</vt:lpstr>
      <vt:lpstr>Application of AI in Teaching and Learning Business English at HUFLIT: strengths, weaknesses, and solutions </vt:lpstr>
      <vt:lpstr>Table of content</vt:lpstr>
      <vt:lpstr>Research Problems &amp; Purposes</vt:lpstr>
      <vt:lpstr>Research Questions</vt:lpstr>
      <vt:lpstr>Literature Review</vt:lpstr>
      <vt:lpstr>Methodology</vt:lpstr>
      <vt:lpstr>Procedure</vt:lpstr>
      <vt:lpstr>Observation Findings</vt:lpstr>
      <vt:lpstr>Interview Findings</vt:lpstr>
      <vt:lpstr>Survey Findings</vt:lpstr>
      <vt:lpstr>Figure 1  The usefulness of AI tools in Business English learning </vt:lpstr>
      <vt:lpstr>Figure 2 Students’ engagement and motivation changes when using AI tools in learning </vt:lpstr>
      <vt:lpstr> Figure 3 Types of learning activities students use AI for learning </vt:lpstr>
      <vt:lpstr>Figure 4  Students rely on AI tools when completing assignments or preparing lessons   </vt:lpstr>
      <vt:lpstr>Figure 5 The overall effectiveness of integrating AI into the Customer Service course </vt:lpstr>
      <vt:lpstr>Discussion</vt:lpstr>
      <vt:lpstr>Recommendations</vt:lpstr>
      <vt:lpstr>Conclusion</vt:lpstr>
      <vt:lpstr>PowerPoint Presentation</vt:lpstr>
      <vt:lpstr>  Application of AI in Teaching and Learning Business English at HUFLIT: strengths, weaknesses, and solutions  THANK YOU FOR YOUR LISTENING! QUESTIONS &amp; ANSWERS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Yen Nguyen</cp:lastModifiedBy>
  <cp:revision>50</cp:revision>
  <dcterms:created xsi:type="dcterms:W3CDTF">2013-01-27T09:14:16Z</dcterms:created>
  <dcterms:modified xsi:type="dcterms:W3CDTF">2026-08-03T02:58:25Z</dcterms:modified>
  <cp:category/>
</cp:coreProperties>
</file>