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15"/>
  </p:notesMasterIdLst>
  <p:handoutMasterIdLst>
    <p:handoutMasterId r:id="rId16"/>
  </p:handoutMasterIdLst>
  <p:sldIdLst>
    <p:sldId id="259" r:id="rId3"/>
    <p:sldId id="270" r:id="rId4"/>
    <p:sldId id="260" r:id="rId5"/>
    <p:sldId id="273" r:id="rId6"/>
    <p:sldId id="278" r:id="rId7"/>
    <p:sldId id="280" r:id="rId8"/>
    <p:sldId id="315" r:id="rId9"/>
    <p:sldId id="316" r:id="rId10"/>
    <p:sldId id="317" r:id="rId11"/>
    <p:sldId id="282" r:id="rId12"/>
    <p:sldId id="263" r:id="rId13"/>
    <p:sldId id="314" r:id="rId14"/>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372">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3EA3F8"/>
    <a:srgbClr val="0F0634"/>
    <a:srgbClr val="06105A"/>
    <a:srgbClr val="000C68"/>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howGuides="1">
      <p:cViewPr varScale="1">
        <p:scale>
          <a:sx n="42" d="100"/>
          <a:sy n="42" d="100"/>
        </p:scale>
        <p:origin x="764" y="40"/>
      </p:cViewPr>
      <p:guideLst>
        <p:guide orient="horz" pos="5372"/>
        <p:guide pos="5759"/>
      </p:guideLst>
    </p:cSldViewPr>
  </p:slideViewPr>
  <p:notesTextViewPr>
    <p:cViewPr>
      <p:scale>
        <a:sx n="1" d="1"/>
        <a:sy n="1" d="1"/>
      </p:scale>
      <p:origin x="0" y="0"/>
    </p:cViewPr>
  </p:notesTextViewPr>
  <p:sorterViewPr>
    <p:cViewPr>
      <p:scale>
        <a:sx n="52" d="100"/>
        <a:sy n="52" d="100"/>
      </p:scale>
      <p:origin x="0" y="0"/>
    </p:cViewPr>
  </p:sorterViewPr>
  <p:notesViewPr>
    <p:cSldViewPr showGuides="1">
      <p:cViewPr varScale="1">
        <p:scale>
          <a:sx n="86" d="100"/>
          <a:sy n="86" d="100"/>
        </p:scale>
        <p:origin x="-384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87D364-AD73-4179-BA51-2A122E60CDD6}"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7959DA17-5B11-44FD-AD5D-2389DC078858}">
      <dgm:prSet phldrT="[Text]" custT="1"/>
      <dgm:spPr/>
      <dgm:t>
        <a:bodyPr/>
        <a:lstStyle/>
        <a:p>
          <a:pPr algn="ctr"/>
          <a:r>
            <a:rPr lang="en-US" sz="5400" dirty="0">
              <a:solidFill>
                <a:srgbClr val="000000"/>
              </a:solidFill>
              <a:effectLst/>
              <a:latin typeface="Times New Roman" panose="02020603050405020304" pitchFamily="18" charset="0"/>
              <a:ea typeface="Times New Roman" panose="02020603050405020304" pitchFamily="18" charset="0"/>
            </a:rPr>
            <a:t>move beyond direct expressions to more subtle, persuasive academic tones</a:t>
          </a:r>
          <a:endParaRPr lang="en-US" sz="5400" dirty="0">
            <a:solidFill>
              <a:srgbClr val="000000"/>
            </a:solidFill>
          </a:endParaRPr>
        </a:p>
      </dgm:t>
    </dgm:pt>
    <dgm:pt modelId="{ABA10080-FC8D-4B0B-A26A-45729230A3C3}" type="parTrans" cxnId="{9FE6A650-E543-411D-8383-14B7954BF859}">
      <dgm:prSet/>
      <dgm:spPr/>
      <dgm:t>
        <a:bodyPr/>
        <a:lstStyle/>
        <a:p>
          <a:endParaRPr lang="en-US"/>
        </a:p>
      </dgm:t>
    </dgm:pt>
    <dgm:pt modelId="{7F4CDD9F-6C5B-4B60-A8C3-E528485FD204}" type="sibTrans" cxnId="{9FE6A650-E543-411D-8383-14B7954BF859}">
      <dgm:prSet/>
      <dgm:spPr/>
      <dgm:t>
        <a:bodyPr/>
        <a:lstStyle/>
        <a:p>
          <a:endParaRPr lang="en-US"/>
        </a:p>
      </dgm:t>
    </dgm:pt>
    <dgm:pt modelId="{3ACCD755-A1CB-416D-97E4-25EC42F3CF34}">
      <dgm:prSet phldrT="[Text]" custT="1"/>
      <dgm:spPr/>
      <dgm:t>
        <a:bodyPr/>
        <a:lstStyle/>
        <a:p>
          <a:pPr algn="ctr"/>
          <a:r>
            <a:rPr lang="en-US" sz="5400" dirty="0">
              <a:solidFill>
                <a:srgbClr val="000000"/>
              </a:solidFill>
              <a:effectLst/>
              <a:latin typeface="Times New Roman" panose="02020603050405020304" pitchFamily="18" charset="0"/>
              <a:ea typeface="Times New Roman" panose="02020603050405020304" pitchFamily="18" charset="0"/>
            </a:rPr>
            <a:t>analyze spoken discourse and evaluate perceptions of educational technology, such as Google Translate</a:t>
          </a:r>
          <a:endParaRPr lang="en-US" sz="5400" dirty="0">
            <a:solidFill>
              <a:srgbClr val="000000"/>
            </a:solidFill>
          </a:endParaRPr>
        </a:p>
      </dgm:t>
    </dgm:pt>
    <dgm:pt modelId="{F29FF350-03E7-43F7-B959-634B9114CE05}" type="parTrans" cxnId="{95D3E1DC-10C9-4028-9CC6-A452A755D3FC}">
      <dgm:prSet/>
      <dgm:spPr/>
      <dgm:t>
        <a:bodyPr/>
        <a:lstStyle/>
        <a:p>
          <a:endParaRPr lang="en-US"/>
        </a:p>
      </dgm:t>
    </dgm:pt>
    <dgm:pt modelId="{33E6E916-1123-4103-81D0-692AF0CF7917}" type="sibTrans" cxnId="{95D3E1DC-10C9-4028-9CC6-A452A755D3FC}">
      <dgm:prSet/>
      <dgm:spPr/>
      <dgm:t>
        <a:bodyPr/>
        <a:lstStyle/>
        <a:p>
          <a:endParaRPr lang="en-US"/>
        </a:p>
      </dgm:t>
    </dgm:pt>
    <dgm:pt modelId="{3B817FF1-82D2-4F66-801C-3F0276CBD210}" type="pres">
      <dgm:prSet presAssocID="{9687D364-AD73-4179-BA51-2A122E60CDD6}" presName="Name0" presStyleCnt="0">
        <dgm:presLayoutVars>
          <dgm:chMax val="11"/>
          <dgm:chPref val="11"/>
          <dgm:dir/>
          <dgm:resizeHandles/>
        </dgm:presLayoutVars>
      </dgm:prSet>
      <dgm:spPr/>
    </dgm:pt>
    <dgm:pt modelId="{42E2298E-0D26-424C-88F1-B638F695C3A2}" type="pres">
      <dgm:prSet presAssocID="{3ACCD755-A1CB-416D-97E4-25EC42F3CF34}" presName="Accent2" presStyleCnt="0"/>
      <dgm:spPr/>
    </dgm:pt>
    <dgm:pt modelId="{10C6F275-6037-462C-9036-8631B5F63122}" type="pres">
      <dgm:prSet presAssocID="{3ACCD755-A1CB-416D-97E4-25EC42F3CF34}" presName="Accent" presStyleLbl="node1" presStyleIdx="0" presStyleCnt="2" custScaleX="151298" custScaleY="128456" custLinFactNeighborX="7788" custLinFactNeighborY="-9"/>
      <dgm:spPr/>
    </dgm:pt>
    <dgm:pt modelId="{08F78CB6-960E-49CC-8E2B-509E3A875FA8}" type="pres">
      <dgm:prSet presAssocID="{3ACCD755-A1CB-416D-97E4-25EC42F3CF34}" presName="ParentBackground2" presStyleCnt="0"/>
      <dgm:spPr/>
    </dgm:pt>
    <dgm:pt modelId="{0B597370-4A14-4D03-A673-82D2C5009F33}" type="pres">
      <dgm:prSet presAssocID="{3ACCD755-A1CB-416D-97E4-25EC42F3CF34}" presName="ParentBackground" presStyleLbl="fgAcc1" presStyleIdx="0" presStyleCnt="2" custScaleX="151298" custScaleY="128456" custLinFactNeighborX="8346" custLinFactNeighborY="-9"/>
      <dgm:spPr/>
    </dgm:pt>
    <dgm:pt modelId="{08976E2D-D217-4BDA-8E2E-350583C02E17}" type="pres">
      <dgm:prSet presAssocID="{3ACCD755-A1CB-416D-97E4-25EC42F3CF34}" presName="Parent2" presStyleLbl="revTx" presStyleIdx="0" presStyleCnt="0">
        <dgm:presLayoutVars>
          <dgm:chMax val="1"/>
          <dgm:chPref val="1"/>
          <dgm:bulletEnabled val="1"/>
        </dgm:presLayoutVars>
      </dgm:prSet>
      <dgm:spPr/>
    </dgm:pt>
    <dgm:pt modelId="{9AC5CCFC-0605-4892-A996-D9803D77976A}" type="pres">
      <dgm:prSet presAssocID="{7959DA17-5B11-44FD-AD5D-2389DC078858}" presName="Accent1" presStyleCnt="0"/>
      <dgm:spPr/>
    </dgm:pt>
    <dgm:pt modelId="{1F07B485-33A2-4DA8-BD33-842BF32E94E4}" type="pres">
      <dgm:prSet presAssocID="{7959DA17-5B11-44FD-AD5D-2389DC078858}" presName="Accent" presStyleLbl="node1" presStyleIdx="1" presStyleCnt="2" custScaleX="125012" custScaleY="125136" custLinFactNeighborX="-22727" custLinFactNeighborY="0"/>
      <dgm:spPr/>
    </dgm:pt>
    <dgm:pt modelId="{8ECC6BB5-C169-4DF3-BB8C-B7635D6F48DC}" type="pres">
      <dgm:prSet presAssocID="{7959DA17-5B11-44FD-AD5D-2389DC078858}" presName="ParentBackground1" presStyleCnt="0"/>
      <dgm:spPr/>
    </dgm:pt>
    <dgm:pt modelId="{4B0BC8FE-9401-4E66-8EFF-350609061D5A}" type="pres">
      <dgm:prSet presAssocID="{7959DA17-5B11-44FD-AD5D-2389DC078858}" presName="ParentBackground" presStyleLbl="fgAcc1" presStyleIdx="1" presStyleCnt="2" custScaleX="128011" custScaleY="128456" custLinFactNeighborX="-34392" custLinFactNeighborY="-156"/>
      <dgm:spPr/>
    </dgm:pt>
    <dgm:pt modelId="{CFF7B941-6EF2-4998-960D-C3FA9B6583FE}" type="pres">
      <dgm:prSet presAssocID="{7959DA17-5B11-44FD-AD5D-2389DC078858}" presName="Parent1" presStyleLbl="revTx" presStyleIdx="0" presStyleCnt="0">
        <dgm:presLayoutVars>
          <dgm:chMax val="1"/>
          <dgm:chPref val="1"/>
          <dgm:bulletEnabled val="1"/>
        </dgm:presLayoutVars>
      </dgm:prSet>
      <dgm:spPr/>
    </dgm:pt>
  </dgm:ptLst>
  <dgm:cxnLst>
    <dgm:cxn modelId="{2FE7DA10-D010-4477-923B-C8B8AD548155}" type="presOf" srcId="{3ACCD755-A1CB-416D-97E4-25EC42F3CF34}" destId="{0B597370-4A14-4D03-A673-82D2C5009F33}" srcOrd="0" destOrd="0" presId="urn:microsoft.com/office/officeart/2011/layout/CircleProcess"/>
    <dgm:cxn modelId="{9FE6A650-E543-411D-8383-14B7954BF859}" srcId="{9687D364-AD73-4179-BA51-2A122E60CDD6}" destId="{7959DA17-5B11-44FD-AD5D-2389DC078858}" srcOrd="0" destOrd="0" parTransId="{ABA10080-FC8D-4B0B-A26A-45729230A3C3}" sibTransId="{7F4CDD9F-6C5B-4B60-A8C3-E528485FD204}"/>
    <dgm:cxn modelId="{55D13156-36D3-40C5-AA19-322ED1A60D2A}" type="presOf" srcId="{9687D364-AD73-4179-BA51-2A122E60CDD6}" destId="{3B817FF1-82D2-4F66-801C-3F0276CBD210}" srcOrd="0" destOrd="0" presId="urn:microsoft.com/office/officeart/2011/layout/CircleProcess"/>
    <dgm:cxn modelId="{FA1AC57E-1C09-49D0-A93F-816280F08B6C}" type="presOf" srcId="{7959DA17-5B11-44FD-AD5D-2389DC078858}" destId="{4B0BC8FE-9401-4E66-8EFF-350609061D5A}" srcOrd="0" destOrd="0" presId="urn:microsoft.com/office/officeart/2011/layout/CircleProcess"/>
    <dgm:cxn modelId="{95D3E1DC-10C9-4028-9CC6-A452A755D3FC}" srcId="{9687D364-AD73-4179-BA51-2A122E60CDD6}" destId="{3ACCD755-A1CB-416D-97E4-25EC42F3CF34}" srcOrd="1" destOrd="0" parTransId="{F29FF350-03E7-43F7-B959-634B9114CE05}" sibTransId="{33E6E916-1123-4103-81D0-692AF0CF7917}"/>
    <dgm:cxn modelId="{ED4F9AE2-48BB-478E-A2BA-E08A39583341}" type="presOf" srcId="{7959DA17-5B11-44FD-AD5D-2389DC078858}" destId="{CFF7B941-6EF2-4998-960D-C3FA9B6583FE}" srcOrd="1" destOrd="0" presId="urn:microsoft.com/office/officeart/2011/layout/CircleProcess"/>
    <dgm:cxn modelId="{0E5A85F5-4101-49E4-B11E-045C7367F6BB}" type="presOf" srcId="{3ACCD755-A1CB-416D-97E4-25EC42F3CF34}" destId="{08976E2D-D217-4BDA-8E2E-350583C02E17}" srcOrd="1" destOrd="0" presId="urn:microsoft.com/office/officeart/2011/layout/CircleProcess"/>
    <dgm:cxn modelId="{F607582B-0577-4825-BB1A-D20029258644}" type="presParOf" srcId="{3B817FF1-82D2-4F66-801C-3F0276CBD210}" destId="{42E2298E-0D26-424C-88F1-B638F695C3A2}" srcOrd="0" destOrd="0" presId="urn:microsoft.com/office/officeart/2011/layout/CircleProcess"/>
    <dgm:cxn modelId="{17A74691-6B29-4E5C-ACFC-07FC417F931A}" type="presParOf" srcId="{42E2298E-0D26-424C-88F1-B638F695C3A2}" destId="{10C6F275-6037-462C-9036-8631B5F63122}" srcOrd="0" destOrd="0" presId="urn:microsoft.com/office/officeart/2011/layout/CircleProcess"/>
    <dgm:cxn modelId="{91CE77DF-4AAB-4E62-A4B0-68607E6CAE72}" type="presParOf" srcId="{3B817FF1-82D2-4F66-801C-3F0276CBD210}" destId="{08F78CB6-960E-49CC-8E2B-509E3A875FA8}" srcOrd="1" destOrd="0" presId="urn:microsoft.com/office/officeart/2011/layout/CircleProcess"/>
    <dgm:cxn modelId="{AF11772D-6395-48FF-9AEA-18238B4912A8}" type="presParOf" srcId="{08F78CB6-960E-49CC-8E2B-509E3A875FA8}" destId="{0B597370-4A14-4D03-A673-82D2C5009F33}" srcOrd="0" destOrd="0" presId="urn:microsoft.com/office/officeart/2011/layout/CircleProcess"/>
    <dgm:cxn modelId="{8C5D9419-9BEB-4B86-AA2D-4AB3AA4484A4}" type="presParOf" srcId="{3B817FF1-82D2-4F66-801C-3F0276CBD210}" destId="{08976E2D-D217-4BDA-8E2E-350583C02E17}" srcOrd="2" destOrd="0" presId="urn:microsoft.com/office/officeart/2011/layout/CircleProcess"/>
    <dgm:cxn modelId="{9036F5A4-D755-474F-9470-7DFCAF01BEA5}" type="presParOf" srcId="{3B817FF1-82D2-4F66-801C-3F0276CBD210}" destId="{9AC5CCFC-0605-4892-A996-D9803D77976A}" srcOrd="3" destOrd="0" presId="urn:microsoft.com/office/officeart/2011/layout/CircleProcess"/>
    <dgm:cxn modelId="{4199989B-B87B-4093-8BA0-36858C1E1DB5}" type="presParOf" srcId="{9AC5CCFC-0605-4892-A996-D9803D77976A}" destId="{1F07B485-33A2-4DA8-BD33-842BF32E94E4}" srcOrd="0" destOrd="0" presId="urn:microsoft.com/office/officeart/2011/layout/CircleProcess"/>
    <dgm:cxn modelId="{604AFD32-41B1-4958-8F70-15EF0585B83D}" type="presParOf" srcId="{3B817FF1-82D2-4F66-801C-3F0276CBD210}" destId="{8ECC6BB5-C169-4DF3-BB8C-B7635D6F48DC}" srcOrd="4" destOrd="0" presId="urn:microsoft.com/office/officeart/2011/layout/CircleProcess"/>
    <dgm:cxn modelId="{D8CEC6A9-8FEA-4B24-A75A-B82D87D0DF65}" type="presParOf" srcId="{8ECC6BB5-C169-4DF3-BB8C-B7635D6F48DC}" destId="{4B0BC8FE-9401-4E66-8EFF-350609061D5A}" srcOrd="0" destOrd="0" presId="urn:microsoft.com/office/officeart/2011/layout/CircleProcess"/>
    <dgm:cxn modelId="{E77A6A64-EA58-49E5-9134-83DDC991A493}" type="presParOf" srcId="{3B817FF1-82D2-4F66-801C-3F0276CBD210}" destId="{CFF7B941-6EF2-4998-960D-C3FA9B6583FE}" srcOrd="5"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6F275-6037-462C-9036-8631B5F63122}">
      <dsp:nvSpPr>
        <dsp:cNvPr id="0" name=""/>
        <dsp:cNvSpPr/>
      </dsp:nvSpPr>
      <dsp:spPr>
        <a:xfrm>
          <a:off x="8608057" y="1321397"/>
          <a:ext cx="8240708" cy="699647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597370-4A14-4D03-A673-82D2C5009F33}">
      <dsp:nvSpPr>
        <dsp:cNvPr id="0" name=""/>
        <dsp:cNvSpPr/>
      </dsp:nvSpPr>
      <dsp:spPr>
        <a:xfrm>
          <a:off x="8882935" y="1554687"/>
          <a:ext cx="7689741" cy="652996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rgbClr val="000000"/>
              </a:solidFill>
              <a:effectLst/>
              <a:latin typeface="Times New Roman" panose="02020603050405020304" pitchFamily="18" charset="0"/>
              <a:ea typeface="Times New Roman" panose="02020603050405020304" pitchFamily="18" charset="0"/>
            </a:rPr>
            <a:t>analyze spoken discourse and evaluate perceptions of educational technology, such as Google Translate</a:t>
          </a:r>
          <a:endParaRPr lang="en-US" sz="5400" kern="1200" dirty="0">
            <a:solidFill>
              <a:srgbClr val="000000"/>
            </a:solidFill>
          </a:endParaRPr>
        </a:p>
      </dsp:txBody>
      <dsp:txXfrm>
        <a:off x="9983038" y="2487714"/>
        <a:ext cx="5493195" cy="4663910"/>
      </dsp:txXfrm>
    </dsp:sp>
    <dsp:sp modelId="{1F07B485-33A2-4DA8-BD33-842BF32E94E4}">
      <dsp:nvSpPr>
        <dsp:cNvPr id="0" name=""/>
        <dsp:cNvSpPr/>
      </dsp:nvSpPr>
      <dsp:spPr>
        <a:xfrm rot="2700000">
          <a:off x="1521405" y="1415038"/>
          <a:ext cx="6809221" cy="6809221"/>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0BC8FE-9401-4E66-8EFF-350609061D5A}">
      <dsp:nvSpPr>
        <dsp:cNvPr id="0" name=""/>
        <dsp:cNvSpPr/>
      </dsp:nvSpPr>
      <dsp:spPr>
        <a:xfrm>
          <a:off x="1675613" y="1547214"/>
          <a:ext cx="6506176" cy="652996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rgbClr val="000000"/>
              </a:solidFill>
              <a:effectLst/>
              <a:latin typeface="Times New Roman" panose="02020603050405020304" pitchFamily="18" charset="0"/>
              <a:ea typeface="Times New Roman" panose="02020603050405020304" pitchFamily="18" charset="0"/>
            </a:rPr>
            <a:t>move beyond direct expressions to more subtle, persuasive academic tones</a:t>
          </a:r>
          <a:endParaRPr lang="en-US" sz="5400" kern="1200" dirty="0">
            <a:solidFill>
              <a:srgbClr val="000000"/>
            </a:solidFill>
          </a:endParaRPr>
        </a:p>
      </dsp:txBody>
      <dsp:txXfrm>
        <a:off x="2604846" y="2480242"/>
        <a:ext cx="4647711" cy="4663910"/>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533536-0B1C-4113-81A9-88933E6B5E35}" type="datetimeFigureOut">
              <a:rPr lang="en-US" smtClean="0"/>
              <a:t>8/2/2026</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B39D4A-42BD-4661-A34B-169B9D4948D5}" type="slidenum">
              <a:rPr lang="en-US" smtClean="0"/>
              <a:t>‹#›</a:t>
            </a:fld>
            <a:endParaRPr lang="en-US"/>
          </a:p>
        </p:txBody>
      </p:sp>
    </p:spTree>
    <p:extLst>
      <p:ext uri="{BB962C8B-B14F-4D97-AF65-F5344CB8AC3E}">
        <p14:creationId xmlns:p14="http://schemas.microsoft.com/office/powerpoint/2010/main" val="2451924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DAB2DA-10AE-4BD6-BFC1-534DE09D66C3}" type="datetimeFigureOut">
              <a:rPr lang="en-US" smtClean="0"/>
              <a:t>8/2/2026</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81ECDC-7530-4EA9-86FD-4E56342A475C}" type="slidenum">
              <a:rPr lang="en-US" smtClean="0"/>
              <a:t>‹#›</a:t>
            </a:fld>
            <a:endParaRPr lang="en-US"/>
          </a:p>
        </p:txBody>
      </p:sp>
    </p:spTree>
    <p:extLst>
      <p:ext uri="{BB962C8B-B14F-4D97-AF65-F5344CB8AC3E}">
        <p14:creationId xmlns:p14="http://schemas.microsoft.com/office/powerpoint/2010/main" val="2547794093"/>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info">
    <p:spTree>
      <p:nvGrpSpPr>
        <p:cNvPr id="1" name=""/>
        <p:cNvGrpSpPr/>
        <p:nvPr/>
      </p:nvGrpSpPr>
      <p:grpSpPr>
        <a:xfrm>
          <a:off x="0" y="0"/>
          <a:ext cx="0" cy="0"/>
          <a:chOff x="0" y="0"/>
          <a:chExt cx="0" cy="0"/>
        </a:xfrm>
      </p:grpSpPr>
      <p:sp>
        <p:nvSpPr>
          <p:cNvPr id="9" name="平行四辺形 8"/>
          <p:cNvSpPr/>
          <p:nvPr userDrawn="1"/>
        </p:nvSpPr>
        <p:spPr>
          <a:xfrm>
            <a:off x="2302446" y="3353513"/>
            <a:ext cx="13465496" cy="3302155"/>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4427035" y="3991372"/>
            <a:ext cx="10044763" cy="1189757"/>
          </a:xfrm>
          <a:prstGeom prst="rect">
            <a:avLst/>
          </a:prstGeom>
        </p:spPr>
        <p:txBody>
          <a:bodyPr/>
          <a:lstStyle>
            <a:lvl1pPr algn="l">
              <a:lnSpc>
                <a:spcPts val="9000"/>
              </a:lnSpc>
              <a:defRPr sz="9600" baseline="0">
                <a:solidFill>
                  <a:schemeClr val="bg1"/>
                </a:solidFill>
                <a:latin typeface="Bebas Neue Regular" pitchFamily="50" charset="0"/>
              </a:defRPr>
            </a:lvl1pPr>
          </a:lstStyle>
          <a:p>
            <a:r>
              <a:rPr lang="en-US" altLang="ja-JP" dirty="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1044000" y="5180019"/>
            <a:ext cx="8782393"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0188000" y="3739857"/>
            <a:ext cx="8782393" cy="1360425"/>
          </a:xfrm>
          <a:prstGeom prst="rect">
            <a:avLst/>
          </a:prstGeom>
        </p:spPr>
      </p:pic>
      <p:sp>
        <p:nvSpPr>
          <p:cNvPr id="7" name="サブタイトル 2"/>
          <p:cNvSpPr>
            <a:spLocks noGrp="1"/>
          </p:cNvSpPr>
          <p:nvPr>
            <p:ph type="subTitle" idx="1" hasCustomPrompt="1"/>
          </p:nvPr>
        </p:nvSpPr>
        <p:spPr>
          <a:xfrm>
            <a:off x="4407613" y="4934253"/>
            <a:ext cx="9992177" cy="785311"/>
          </a:xfrm>
          <a:prstGeom prst="rect">
            <a:avLst/>
          </a:prstGeom>
        </p:spPr>
        <p:txBody>
          <a:bodyPr/>
          <a:lstStyle>
            <a:lvl1pPr marL="0" indent="0" algn="l">
              <a:buNone/>
              <a:defRPr sz="54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Sub Title Here</a:t>
            </a:r>
            <a:endParaRPr lang="en-US" dirty="0"/>
          </a:p>
        </p:txBody>
      </p:sp>
      <p:sp>
        <p:nvSpPr>
          <p:cNvPr id="4" name="テキスト プレースホルダー 3"/>
          <p:cNvSpPr>
            <a:spLocks noGrp="1"/>
          </p:cNvSpPr>
          <p:nvPr>
            <p:ph type="body" sz="quarter" idx="10" hasCustomPrompt="1"/>
          </p:nvPr>
        </p:nvSpPr>
        <p:spPr>
          <a:xfrm>
            <a:off x="4390678" y="5791572"/>
            <a:ext cx="9577064" cy="432048"/>
          </a:xfrm>
          <a:prstGeom prst="rect">
            <a:avLst/>
          </a:prstGeom>
        </p:spPr>
        <p:txBody>
          <a:bodyPr/>
          <a:lstStyle>
            <a:lvl1pPr marL="0" indent="0" algn="l">
              <a:buNone/>
              <a:defRPr sz="2400" baseline="0">
                <a:solidFill>
                  <a:schemeClr val="tx1">
                    <a:alpha val="50000"/>
                  </a:schemeClr>
                </a:solidFill>
                <a:latin typeface="Bebas Neue Regular" pitchFamily="50" charset="0"/>
              </a:defRPr>
            </a:lvl1pPr>
          </a:lstStyle>
          <a:p>
            <a:pPr lvl="0"/>
            <a:r>
              <a:rPr lang="en-US" dirty="0"/>
              <a:t>Information Here</a:t>
            </a:r>
          </a:p>
        </p:txBody>
      </p:sp>
    </p:spTree>
    <p:extLst>
      <p:ext uri="{BB962C8B-B14F-4D97-AF65-F5344CB8AC3E}">
        <p14:creationId xmlns:p14="http://schemas.microsoft.com/office/powerpoint/2010/main" val="72503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4" grpId="0" build="p">
        <p:tmplLst>
          <p:tmpl lvl="1">
            <p:tnLst>
              <p:par>
                <p:cTn presetID="10" presetClass="entr" presetSubtype="0" fill="hold" nodeType="with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99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ly Title and text">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862286" y="2335188"/>
            <a:ext cx="7704063" cy="5976664"/>
          </a:xfrm>
          <a:prstGeom prst="rect">
            <a:avLst/>
          </a:prstGeom>
        </p:spPr>
        <p:txBody>
          <a:bodyPr anchor="ctr"/>
          <a:lstStyle>
            <a:lvl1pPr algn="r">
              <a:lnSpc>
                <a:spcPts val="10000"/>
              </a:lnSpc>
              <a:defRPr sz="12000" baseline="0">
                <a:solidFill>
                  <a:schemeClr val="bg1"/>
                </a:solidFill>
                <a:latin typeface="+mj-lt"/>
              </a:defRPr>
            </a:lvl1pPr>
          </a:lstStyle>
          <a:p>
            <a:r>
              <a:rPr lang="en-US" altLang="ja-JP" dirty="0"/>
              <a:t>TEXT HERE</a:t>
            </a:r>
            <a:endParaRPr lang="en-US" dirty="0"/>
          </a:p>
        </p:txBody>
      </p:sp>
      <p:sp>
        <p:nvSpPr>
          <p:cNvPr id="3" name="サブタイトル 2"/>
          <p:cNvSpPr>
            <a:spLocks noGrp="1"/>
          </p:cNvSpPr>
          <p:nvPr>
            <p:ph type="subTitle" idx="1" hasCustomPrompt="1"/>
          </p:nvPr>
        </p:nvSpPr>
        <p:spPr>
          <a:xfrm>
            <a:off x="8782372" y="3415308"/>
            <a:ext cx="8209706" cy="3456384"/>
          </a:xfrm>
          <a:prstGeom prst="rect">
            <a:avLst/>
          </a:prstGeom>
        </p:spPr>
        <p:txBody>
          <a:bodyPr anchor="ctr">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Text Here</a:t>
            </a:r>
            <a:endParaRPr lang="en-US" dirty="0"/>
          </a:p>
        </p:txBody>
      </p:sp>
    </p:spTree>
    <p:extLst>
      <p:ext uri="{BB962C8B-B14F-4D97-AF65-F5344CB8AC3E}">
        <p14:creationId xmlns:p14="http://schemas.microsoft.com/office/powerpoint/2010/main" val="146819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50"/>
                            </p:stCondLst>
                            <p:childTnLst>
                              <p:par>
                                <p:cTn id="10" presetID="2" presetClass="entr" presetSubtype="2" decel="10000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2"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718270" y="2119164"/>
            <a:ext cx="16633848" cy="5976664"/>
          </a:xfrm>
          <a:prstGeom prst="rect">
            <a:avLst/>
          </a:prstGeom>
        </p:spPr>
        <p:txBody>
          <a:bodyPr anchor="ctr"/>
          <a:lstStyle>
            <a:lvl1pPr algn="ctr">
              <a:lnSpc>
                <a:spcPct val="100000"/>
              </a:lnSpc>
              <a:defRPr sz="3600" baseline="0">
                <a:solidFill>
                  <a:schemeClr val="bg1"/>
                </a:solidFill>
                <a:latin typeface="+mn-lt"/>
              </a:defRPr>
            </a:lvl1pPr>
          </a:lstStyle>
          <a:p>
            <a:r>
              <a:rPr lang="en-US" altLang="ja-JP" dirty="0"/>
              <a:t>Text Here</a:t>
            </a:r>
            <a:br>
              <a:rPr lang="en-US" altLang="ja-JP" dirty="0"/>
            </a:br>
            <a:r>
              <a:rPr lang="en-US" altLang="ja-JP" dirty="0"/>
              <a:t>Text Here</a:t>
            </a:r>
            <a:endParaRPr lang="en-US" dirty="0"/>
          </a:p>
        </p:txBody>
      </p:sp>
    </p:spTree>
    <p:extLst>
      <p:ext uri="{BB962C8B-B14F-4D97-AF65-F5344CB8AC3E}">
        <p14:creationId xmlns:p14="http://schemas.microsoft.com/office/powerpoint/2010/main" val="2657778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Image - Big Text">
    <p:spTree>
      <p:nvGrpSpPr>
        <p:cNvPr id="1" name=""/>
        <p:cNvGrpSpPr/>
        <p:nvPr/>
      </p:nvGrpSpPr>
      <p:grpSpPr>
        <a:xfrm>
          <a:off x="0" y="0"/>
          <a:ext cx="0" cy="0"/>
          <a:chOff x="0" y="0"/>
          <a:chExt cx="0" cy="0"/>
        </a:xfrm>
      </p:grpSpPr>
      <p:sp>
        <p:nvSpPr>
          <p:cNvPr id="3" name="タイトル 1"/>
          <p:cNvSpPr>
            <a:spLocks noGrp="1"/>
          </p:cNvSpPr>
          <p:nvPr>
            <p:ph type="ctrTitle" hasCustomPrompt="1"/>
          </p:nvPr>
        </p:nvSpPr>
        <p:spPr>
          <a:xfrm>
            <a:off x="7198990" y="1831132"/>
            <a:ext cx="10441160" cy="3600400"/>
          </a:xfrm>
          <a:prstGeom prst="rect">
            <a:avLst/>
          </a:prstGeom>
        </p:spPr>
        <p:txBody>
          <a:bodyPr anchor="b"/>
          <a:lstStyle>
            <a:lvl1pPr algn="l">
              <a:lnSpc>
                <a:spcPts val="11000"/>
              </a:lnSpc>
              <a:defRPr sz="12000" baseline="0">
                <a:solidFill>
                  <a:schemeClr val="bg1"/>
                </a:solidFill>
                <a:latin typeface="+mj-lt"/>
              </a:defRPr>
            </a:lvl1pPr>
          </a:lstStyle>
          <a:p>
            <a:r>
              <a:rPr lang="en-US" altLang="ja-JP" dirty="0"/>
              <a:t>TEXT HERE</a:t>
            </a:r>
            <a:endParaRPr lang="en-US" dirty="0"/>
          </a:p>
        </p:txBody>
      </p:sp>
      <p:sp>
        <p:nvSpPr>
          <p:cNvPr id="4" name="サブタイトル 2"/>
          <p:cNvSpPr>
            <a:spLocks noGrp="1"/>
          </p:cNvSpPr>
          <p:nvPr>
            <p:ph type="subTitle" idx="1" hasCustomPrompt="1"/>
          </p:nvPr>
        </p:nvSpPr>
        <p:spPr>
          <a:xfrm>
            <a:off x="7198990" y="5431532"/>
            <a:ext cx="10441160" cy="3456384"/>
          </a:xfrm>
          <a:prstGeom prst="rect">
            <a:avLst/>
          </a:prstGeom>
        </p:spPr>
        <p:txBody>
          <a:bodyPr anchor="t">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Text Here</a:t>
            </a:r>
            <a:endParaRPr lang="en-US" dirty="0"/>
          </a:p>
        </p:txBody>
      </p:sp>
      <p:sp>
        <p:nvSpPr>
          <p:cNvPr id="6" name="図プレースホルダー 5"/>
          <p:cNvSpPr>
            <a:spLocks noGrp="1"/>
          </p:cNvSpPr>
          <p:nvPr>
            <p:ph type="pic" sz="quarter" idx="10" hasCustomPrompt="1"/>
          </p:nvPr>
        </p:nvSpPr>
        <p:spPr>
          <a:xfrm>
            <a:off x="0" y="0"/>
            <a:ext cx="6838950" cy="10287000"/>
          </a:xfrm>
        </p:spPr>
        <p:txBody>
          <a:bodyPr/>
          <a:lstStyle>
            <a:lvl1pPr>
              <a:defRPr/>
            </a:lvl1pPr>
          </a:lstStyle>
          <a:p>
            <a:r>
              <a:rPr lang="en-US" dirty="0"/>
              <a:t>Add Image Here</a:t>
            </a:r>
          </a:p>
        </p:txBody>
      </p:sp>
    </p:spTree>
    <p:extLst>
      <p:ext uri="{BB962C8B-B14F-4D97-AF65-F5344CB8AC3E}">
        <p14:creationId xmlns:p14="http://schemas.microsoft.com/office/powerpoint/2010/main" val="202633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50"/>
                            </p:stCondLst>
                            <p:childTnLst>
                              <p:par>
                                <p:cTn id="10" presetID="2" presetClass="entr" presetSubtype="2" decel="100000"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5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allAtOnce"/>
      <p:bldP spid="6"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a:t>Add Image</a:t>
            </a:r>
          </a:p>
        </p:txBody>
      </p:sp>
    </p:spTree>
    <p:extLst>
      <p:ext uri="{BB962C8B-B14F-4D97-AF65-F5344CB8AC3E}">
        <p14:creationId xmlns:p14="http://schemas.microsoft.com/office/powerpoint/2010/main" val="282009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Screen Image - Circl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a:t>Add Image</a:t>
            </a:r>
          </a:p>
        </p:txBody>
      </p:sp>
      <p:sp>
        <p:nvSpPr>
          <p:cNvPr id="4" name="テキスト プレースホルダー 3"/>
          <p:cNvSpPr>
            <a:spLocks noGrp="1"/>
          </p:cNvSpPr>
          <p:nvPr>
            <p:ph type="body" sz="quarter" idx="11" hasCustomPrompt="1"/>
          </p:nvPr>
        </p:nvSpPr>
        <p:spPr>
          <a:xfrm>
            <a:off x="790278" y="4207396"/>
            <a:ext cx="5400600" cy="5400600"/>
          </a:xfrm>
          <a:prstGeom prst="ellipse">
            <a:avLst/>
          </a:prstGeom>
          <a:blipFill dpi="0" rotWithShape="1">
            <a:blip r:embed="rId2"/>
            <a:srcRect/>
            <a:tile tx="0" ty="0" sx="100000" sy="100000" flip="none" algn="tl"/>
          </a:blipFill>
          <a:effectLst>
            <a:innerShdw blurRad="114300">
              <a:prstClr val="black"/>
            </a:innerShdw>
          </a:effectLst>
        </p:spPr>
        <p:txBody>
          <a:bodyPr wrap="none" anchor="ctr">
            <a:normAutofit/>
          </a:bodyPr>
          <a:lstStyle>
            <a:lvl1pPr algn="ctr">
              <a:defRPr sz="7200" baseline="0">
                <a:solidFill>
                  <a:schemeClr val="tx1">
                    <a:alpha val="80000"/>
                  </a:schemeClr>
                </a:solidFill>
                <a:latin typeface="Bebas Neue Regular" pitchFamily="50" charset="0"/>
              </a:defRPr>
            </a:lvl1pPr>
          </a:lstStyle>
          <a:p>
            <a:pPr lvl="0"/>
            <a:r>
              <a:rPr lang="en-US" altLang="ja-JP" dirty="0"/>
              <a:t>Text Here</a:t>
            </a:r>
            <a:endParaRPr lang="ja-JP" altLang="en-US" dirty="0"/>
          </a:p>
        </p:txBody>
      </p:sp>
      <p:sp>
        <p:nvSpPr>
          <p:cNvPr id="6" name="図プレースホルダー 5"/>
          <p:cNvSpPr>
            <a:spLocks noGrp="1"/>
          </p:cNvSpPr>
          <p:nvPr>
            <p:ph type="pic" sz="quarter" idx="12" hasCustomPrompt="1"/>
          </p:nvPr>
        </p:nvSpPr>
        <p:spPr>
          <a:xfrm>
            <a:off x="2806800" y="4927476"/>
            <a:ext cx="1439862" cy="1439862"/>
          </a:xfrm>
        </p:spPr>
        <p:txBody>
          <a:bodyPr/>
          <a:lstStyle>
            <a:lvl1pPr>
              <a:defRPr/>
            </a:lvl1pPr>
          </a:lstStyle>
          <a:p>
            <a:r>
              <a:rPr lang="en-US" dirty="0"/>
              <a:t>Icon</a:t>
            </a:r>
          </a:p>
        </p:txBody>
      </p:sp>
      <p:sp>
        <p:nvSpPr>
          <p:cNvPr id="8" name="テキスト プレースホルダー 7"/>
          <p:cNvSpPr>
            <a:spLocks noGrp="1"/>
          </p:cNvSpPr>
          <p:nvPr>
            <p:ph type="body" sz="quarter" idx="13" hasCustomPrompt="1"/>
          </p:nvPr>
        </p:nvSpPr>
        <p:spPr>
          <a:xfrm>
            <a:off x="1006303" y="7447756"/>
            <a:ext cx="4896544" cy="576263"/>
          </a:xfrm>
        </p:spPr>
        <p:txBody>
          <a:bodyPr>
            <a:noAutofit/>
          </a:bodyPr>
          <a:lstStyle>
            <a:lvl1pPr algn="ctr">
              <a:defRPr sz="3200" baseline="0">
                <a:solidFill>
                  <a:schemeClr val="accent1"/>
                </a:solidFill>
                <a:latin typeface="Bebas Neue Regular" pitchFamily="50" charset="0"/>
              </a:defRPr>
            </a:lvl1pPr>
          </a:lstStyle>
          <a:p>
            <a:pPr lvl="0"/>
            <a:r>
              <a:rPr lang="en-US" dirty="0"/>
              <a:t>TEXT HERE</a:t>
            </a:r>
          </a:p>
        </p:txBody>
      </p:sp>
    </p:spTree>
    <p:extLst>
      <p:ext uri="{BB962C8B-B14F-4D97-AF65-F5344CB8AC3E}">
        <p14:creationId xmlns:p14="http://schemas.microsoft.com/office/powerpoint/2010/main" val="1543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 calcmode="lin" valueType="num">
                                      <p:cBhvr>
                                        <p:cTn id="11" dur="500" fill="hold"/>
                                        <p:tgtEl>
                                          <p:spTgt spid="4">
                                            <p:bg/>
                                          </p:spTgt>
                                        </p:tgtEl>
                                        <p:attrNameLst>
                                          <p:attrName>ppt_w</p:attrName>
                                        </p:attrNameLst>
                                      </p:cBhvr>
                                      <p:tavLst>
                                        <p:tav tm="0">
                                          <p:val>
                                            <p:fltVal val="0"/>
                                          </p:val>
                                        </p:tav>
                                        <p:tav tm="100000">
                                          <p:val>
                                            <p:strVal val="#ppt_w"/>
                                          </p:val>
                                        </p:tav>
                                      </p:tavLst>
                                    </p:anim>
                                    <p:anim calcmode="lin" valueType="num">
                                      <p:cBhvr>
                                        <p:cTn id="12" dur="500" fill="hold"/>
                                        <p:tgtEl>
                                          <p:spTgt spid="4">
                                            <p:bg/>
                                          </p:spTgt>
                                        </p:tgtEl>
                                        <p:attrNameLst>
                                          <p:attrName>ppt_h</p:attrName>
                                        </p:attrNameLst>
                                      </p:cBhvr>
                                      <p:tavLst>
                                        <p:tav tm="0">
                                          <p:val>
                                            <p:fltVal val="0"/>
                                          </p:val>
                                        </p:tav>
                                        <p:tav tm="100000">
                                          <p:val>
                                            <p:strVal val="#ppt_h"/>
                                          </p:val>
                                        </p:tav>
                                      </p:tavLst>
                                    </p:anim>
                                    <p:animEffect transition="in" filter="fade">
                                      <p:cBhvr>
                                        <p:cTn id="13" dur="500"/>
                                        <p:tgtEl>
                                          <p:spTgt spid="4">
                                            <p:bg/>
                                          </p:spTgt>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4">
                                            <p:txEl>
                                              <p:pRg st="0" end="0"/>
                                            </p:txEl>
                                          </p:spTgt>
                                        </p:tgtEl>
                                      </p:cBhvr>
                                    </p:animEffect>
                                  </p:childTnLst>
                                </p:cTn>
                              </p:par>
                            </p:childTnLst>
                          </p:cTn>
                        </p:par>
                        <p:par>
                          <p:cTn id="19" fill="hold">
                            <p:stCondLst>
                              <p:cond delay="1000"/>
                            </p:stCondLst>
                            <p:childTnLst>
                              <p:par>
                                <p:cTn id="20" presetID="10" presetClass="entr" presetSubtype="0" fill="hold" grpId="0" nodeType="afterEffect">
                                  <p:stCondLst>
                                    <p:cond delay="2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25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allAtOnce" animBg="1">
        <p:tmplLst>
          <p:tmpl>
            <p:tnLst>
              <p:par>
                <p:cTn presetID="53" presetClass="entr" presetSubtype="16"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500" fill="hold"/>
                        <p:tgtEl>
                          <p:spTgt spid="4"/>
                        </p:tgtEl>
                        <p:attrNameLst>
                          <p:attrName>ppt_w</p:attrName>
                        </p:attrNameLst>
                      </p:cBhvr>
                      <p:tavLst>
                        <p:tav tm="0">
                          <p:val>
                            <p:fltVal val="0"/>
                          </p:val>
                        </p:tav>
                        <p:tav tm="100000">
                          <p:val>
                            <p:strVal val="#ppt_w"/>
                          </p:val>
                        </p:tav>
                      </p:tavLst>
                    </p:anim>
                    <p:anim calcmode="lin" valueType="num">
                      <p:cBhvr>
                        <p:cTn dur="500" fill="hold"/>
                        <p:tgtEl>
                          <p:spTgt spid="4"/>
                        </p:tgtEl>
                        <p:attrNameLst>
                          <p:attrName>ppt_h</p:attrName>
                        </p:attrNameLst>
                      </p:cBhvr>
                      <p:tavLst>
                        <p:tav tm="0">
                          <p:val>
                            <p:fltVal val="0"/>
                          </p:val>
                        </p:tav>
                        <p:tav tm="100000">
                          <p:val>
                            <p:strVal val="#ppt_h"/>
                          </p:val>
                        </p:tav>
                      </p:tavLst>
                    </p:anim>
                    <p:animEffect transition="in" filter="fade">
                      <p:cBhvr>
                        <p:cTn dur="500"/>
                        <p:tgtEl>
                          <p:spTgt spid="4"/>
                        </p:tgtEl>
                      </p:cBhvr>
                    </p:animEffect>
                  </p:childTnLst>
                </p:cTn>
              </p:par>
            </p:tnLst>
          </p:tmpl>
          <p:tmpl lvl="1">
            <p:tnLst>
              <p:par>
                <p:cTn presetID="53" presetClass="entr" presetSubtype="16"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500" fill="hold"/>
                        <p:tgtEl>
                          <p:spTgt spid="4"/>
                        </p:tgtEl>
                        <p:attrNameLst>
                          <p:attrName>ppt_w</p:attrName>
                        </p:attrNameLst>
                      </p:cBhvr>
                      <p:tavLst>
                        <p:tav tm="0">
                          <p:val>
                            <p:fltVal val="0"/>
                          </p:val>
                        </p:tav>
                        <p:tav tm="100000">
                          <p:val>
                            <p:strVal val="#ppt_w"/>
                          </p:val>
                        </p:tav>
                      </p:tavLst>
                    </p:anim>
                    <p:anim calcmode="lin" valueType="num">
                      <p:cBhvr>
                        <p:cTn dur="500" fill="hold"/>
                        <p:tgtEl>
                          <p:spTgt spid="4"/>
                        </p:tgtEl>
                        <p:attrNameLst>
                          <p:attrName>ppt_h</p:attrName>
                        </p:attrNameLst>
                      </p:cBhvr>
                      <p:tavLst>
                        <p:tav tm="0">
                          <p:val>
                            <p:fltVal val="0"/>
                          </p:val>
                        </p:tav>
                        <p:tav tm="100000">
                          <p:val>
                            <p:strVal val="#ppt_h"/>
                          </p:val>
                        </p:tav>
                      </p:tavLst>
                    </p:anim>
                    <p:animEffect transition="in" filter="fade">
                      <p:cBhvr>
                        <p:cTn dur="500"/>
                        <p:tgtEl>
                          <p:spTgt spid="4"/>
                        </p:tgtEl>
                      </p:cBhvr>
                    </p:animEffect>
                  </p:childTnLst>
                </p:cTn>
              </p:par>
            </p:tnLst>
          </p:tmpl>
        </p:tmplLst>
      </p:bldP>
      <p:bldP spid="6" grpId="0"/>
      <p:bldP spid="8" grpId="0" build="p">
        <p:tmplLst>
          <p:tmpl lvl="1">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Screen Image - Simple Text">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a:t>Add Image</a:t>
            </a:r>
          </a:p>
        </p:txBody>
      </p:sp>
      <p:sp>
        <p:nvSpPr>
          <p:cNvPr id="8" name="テキスト プレースホルダー 7"/>
          <p:cNvSpPr>
            <a:spLocks noGrp="1"/>
          </p:cNvSpPr>
          <p:nvPr>
            <p:ph type="body" sz="quarter" idx="13" hasCustomPrompt="1"/>
          </p:nvPr>
        </p:nvSpPr>
        <p:spPr>
          <a:xfrm>
            <a:off x="502245" y="7951812"/>
            <a:ext cx="8640167" cy="2016224"/>
          </a:xfrm>
        </p:spPr>
        <p:txBody>
          <a:bodyPr anchor="b">
            <a:noAutofit/>
          </a:bodyPr>
          <a:lstStyle>
            <a:lvl1pPr algn="l">
              <a:lnSpc>
                <a:spcPts val="8000"/>
              </a:lnSpc>
              <a:defRPr sz="8000" baseline="0">
                <a:solidFill>
                  <a:schemeClr val="bg1"/>
                </a:solidFill>
                <a:latin typeface="Bebas Neue Regular" pitchFamily="50" charset="0"/>
              </a:defRPr>
            </a:lvl1pPr>
          </a:lstStyle>
          <a:p>
            <a:pPr lvl="0"/>
            <a:r>
              <a:rPr lang="en-US" dirty="0"/>
              <a:t>TEXT HERE</a:t>
            </a:r>
            <a:br>
              <a:rPr lang="en-US" dirty="0"/>
            </a:br>
            <a:r>
              <a:rPr lang="en-US" dirty="0"/>
              <a:t>TEXT HERE</a:t>
            </a:r>
          </a:p>
        </p:txBody>
      </p:sp>
    </p:spTree>
    <p:extLst>
      <p:ext uri="{BB962C8B-B14F-4D97-AF65-F5344CB8AC3E}">
        <p14:creationId xmlns:p14="http://schemas.microsoft.com/office/powerpoint/2010/main" val="96427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 presetClass="entr" presetSubtype="9" decel="100000" fill="hold" grpId="0" nodeType="afterEffect">
                                  <p:stCondLst>
                                    <p:cond delay="250"/>
                                  </p:stCondLst>
                                  <p:iterate type="wd">
                                    <p:tmPct val="10000"/>
                                  </p:iterate>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build="p">
        <p:tmplLst>
          <p:tmpl lvl="1">
            <p:tnLst>
              <p:par>
                <p:cTn presetID="2" presetClass="entr" presetSubtype="9" decel="100000" fill="hold" nodeType="after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Screen Image - Text">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a:t>Add Image</a:t>
            </a:r>
          </a:p>
        </p:txBody>
      </p:sp>
      <p:sp>
        <p:nvSpPr>
          <p:cNvPr id="4" name="テキスト プレースホルダー 3"/>
          <p:cNvSpPr>
            <a:spLocks noGrp="1"/>
          </p:cNvSpPr>
          <p:nvPr>
            <p:ph type="body" sz="quarter" idx="14" hasCustomPrompt="1"/>
          </p:nvPr>
        </p:nvSpPr>
        <p:spPr>
          <a:xfrm>
            <a:off x="862286" y="4207396"/>
            <a:ext cx="16561840" cy="1728192"/>
          </a:xfrm>
        </p:spPr>
        <p:txBody>
          <a:bodyPr anchor="ctr">
            <a:noAutofit/>
          </a:bodyPr>
          <a:lstStyle>
            <a:lvl1pPr algn="ctr">
              <a:defRPr sz="9600">
                <a:latin typeface="Bebas Neue Regular" pitchFamily="50" charset="0"/>
              </a:defRPr>
            </a:lvl1pPr>
          </a:lstStyle>
          <a:p>
            <a:pPr lvl="0"/>
            <a:r>
              <a:rPr lang="en-US" altLang="ja-JP" dirty="0"/>
              <a:t>TEXT HERE</a:t>
            </a:r>
            <a:endParaRPr lang="en-US" dirty="0"/>
          </a:p>
        </p:txBody>
      </p:sp>
    </p:spTree>
    <p:extLst>
      <p:ext uri="{BB962C8B-B14F-4D97-AF65-F5344CB8AC3E}">
        <p14:creationId xmlns:p14="http://schemas.microsoft.com/office/powerpoint/2010/main" val="205701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3" decel="100000" fill="hold" grpId="0" nodeType="withEffect">
                                  <p:stCondLst>
                                    <p:cond delay="250"/>
                                  </p:stCondLst>
                                  <p:iterate type="lt">
                                    <p:tmPct val="10000"/>
                                  </p:iterate>
                                  <p:childTnLst>
                                    <p:set>
                                      <p:cBhvr>
                                        <p:cTn id="9" dur="1" fill="hold">
                                          <p:stCondLst>
                                            <p:cond delay="0"/>
                                          </p:stCondLst>
                                        </p:cTn>
                                        <p:tgtEl>
                                          <p:spTgt spid="4">
                                            <p:txEl>
                                              <p:pRg st="0" end="0"/>
                                            </p:txEl>
                                          </p:spTgt>
                                        </p:tgtEl>
                                        <p:attrNameLst>
                                          <p:attrName>style.visibility</p:attrName>
                                        </p:attrNameLst>
                                      </p:cBhvr>
                                      <p:to>
                                        <p:strVal val="visible"/>
                                      </p:to>
                                    </p:set>
                                    <p:anim calcmode="lin" valueType="num">
                                      <p:cBhvr additive="base">
                                        <p:cTn id="10"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1"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3" decel="100000" fill="hold" nodeType="withEffect">
                  <p:stCondLst>
                    <p:cond delay="250"/>
                  </p:stCondLst>
                  <p:iterate type="lt">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Image - 2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767236"/>
            <a:ext cx="5976664" cy="597666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8279110" y="2839244"/>
            <a:ext cx="8999215"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8279110" y="3487316"/>
            <a:ext cx="8999215" cy="201622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8280895" y="6079604"/>
            <a:ext cx="8999215"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8280895" y="6727676"/>
            <a:ext cx="8999215" cy="201622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337965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250"/>
                                  </p:stCondLst>
                                  <p:childTnLst>
                                    <p:set>
                                      <p:cBhvr>
                                        <p:cTn id="26" dur="1" fill="hold">
                                          <p:stCondLst>
                                            <p:cond delay="0"/>
                                          </p:stCondLst>
                                        </p:cTn>
                                        <p:tgtEl>
                                          <p:spTgt spid="14">
                                            <p:txEl>
                                              <p:pRg st="0" end="0"/>
                                            </p:txEl>
                                          </p:spTgt>
                                        </p:tgtEl>
                                        <p:attrNameLst>
                                          <p:attrName>style.visibility</p:attrName>
                                        </p:attrNameLst>
                                      </p:cBhvr>
                                      <p:to>
                                        <p:strVal val="visible"/>
                                      </p:to>
                                    </p:set>
                                    <p:anim calcmode="lin" valueType="num">
                                      <p:cBhvr additive="base">
                                        <p:cTn id="27"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4">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2" decel="100000" fill="hold" grpId="0" nodeType="withEffect">
                                  <p:stCondLst>
                                    <p:cond delay="50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additive="base">
                                        <p:cTn id="3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767236"/>
            <a:ext cx="5976664" cy="597666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8279110" y="3991372"/>
            <a:ext cx="8999215"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8279110" y="4639444"/>
            <a:ext cx="8999215" cy="2952328"/>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48022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平行四辺形 8"/>
          <p:cNvSpPr/>
          <p:nvPr userDrawn="1"/>
        </p:nvSpPr>
        <p:spPr>
          <a:xfrm>
            <a:off x="2302446" y="3353513"/>
            <a:ext cx="13465496" cy="3302155"/>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4427035" y="4207396"/>
            <a:ext cx="10044763" cy="1189757"/>
          </a:xfrm>
          <a:prstGeom prst="rect">
            <a:avLst/>
          </a:prstGeom>
        </p:spPr>
        <p:txBody>
          <a:bodyPr/>
          <a:lstStyle>
            <a:lvl1pPr algn="l">
              <a:lnSpc>
                <a:spcPts val="9000"/>
              </a:lnSpc>
              <a:defRPr sz="9600" baseline="0">
                <a:solidFill>
                  <a:schemeClr val="bg1"/>
                </a:solidFill>
                <a:latin typeface="Bebas Neue Regular" pitchFamily="50" charset="0"/>
              </a:defRPr>
            </a:lvl1pPr>
          </a:lstStyle>
          <a:p>
            <a:r>
              <a:rPr lang="en-US" altLang="ja-JP" dirty="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1044000" y="5180019"/>
            <a:ext cx="8782393"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0188000" y="3739857"/>
            <a:ext cx="8782393" cy="1360425"/>
          </a:xfrm>
          <a:prstGeom prst="rect">
            <a:avLst/>
          </a:prstGeom>
        </p:spPr>
      </p:pic>
      <p:sp>
        <p:nvSpPr>
          <p:cNvPr id="7" name="サブタイトル 2"/>
          <p:cNvSpPr>
            <a:spLocks noGrp="1"/>
          </p:cNvSpPr>
          <p:nvPr>
            <p:ph type="subTitle" idx="1" hasCustomPrompt="1"/>
          </p:nvPr>
        </p:nvSpPr>
        <p:spPr>
          <a:xfrm>
            <a:off x="4407613" y="5150277"/>
            <a:ext cx="9992177" cy="785311"/>
          </a:xfrm>
          <a:prstGeom prst="rect">
            <a:avLst/>
          </a:prstGeom>
        </p:spPr>
        <p:txBody>
          <a:bodyPr/>
          <a:lstStyle>
            <a:lvl1pPr marL="0" indent="0" algn="l">
              <a:buNone/>
              <a:defRPr sz="54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Sub Title Here</a:t>
            </a:r>
            <a:endParaRPr lang="en-US" dirty="0"/>
          </a:p>
        </p:txBody>
      </p:sp>
    </p:spTree>
    <p:extLst>
      <p:ext uri="{BB962C8B-B14F-4D97-AF65-F5344CB8AC3E}">
        <p14:creationId xmlns:p14="http://schemas.microsoft.com/office/powerpoint/2010/main" val="376357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Images - 2 Columns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6232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4892948" y="3055268"/>
            <a:ext cx="12385377"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4892948" y="3703340"/>
            <a:ext cx="12385377" cy="165618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4894733" y="6439644"/>
            <a:ext cx="12385377"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4894733" y="7087716"/>
            <a:ext cx="12385377" cy="165618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6" name="図プレースホルダー 8"/>
          <p:cNvSpPr>
            <a:spLocks noGrp="1"/>
          </p:cNvSpPr>
          <p:nvPr>
            <p:ph type="pic" sz="quarter" idx="19" hasCustomPrompt="1"/>
          </p:nvPr>
        </p:nvSpPr>
        <p:spPr>
          <a:xfrm>
            <a:off x="1438350" y="62236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409708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 calcmode="lin" valueType="num">
                                      <p:cBhvr>
                                        <p:cTn id="29" dur="500" fill="hold"/>
                                        <p:tgtEl>
                                          <p:spTgt spid="16"/>
                                        </p:tgtEl>
                                        <p:attrNameLst>
                                          <p:attrName>style.rotation</p:attrName>
                                        </p:attrNameLst>
                                      </p:cBhvr>
                                      <p:tavLst>
                                        <p:tav tm="0">
                                          <p:val>
                                            <p:fltVal val="360"/>
                                          </p:val>
                                        </p:tav>
                                        <p:tav tm="100000">
                                          <p:val>
                                            <p:fltVal val="0"/>
                                          </p:val>
                                        </p:tav>
                                      </p:tavLst>
                                    </p:anim>
                                    <p:animEffect transition="in" filter="fade">
                                      <p:cBhvr>
                                        <p:cTn id="30" dur="500"/>
                                        <p:tgtEl>
                                          <p:spTgt spid="16"/>
                                        </p:tgtEl>
                                      </p:cBhvr>
                                    </p:animEffect>
                                  </p:childTnLst>
                                </p:cTn>
                              </p:par>
                            </p:childTnLst>
                          </p:cTn>
                        </p:par>
                        <p:par>
                          <p:cTn id="31" fill="hold">
                            <p:stCondLst>
                              <p:cond delay="2500"/>
                            </p:stCondLst>
                            <p:childTnLst>
                              <p:par>
                                <p:cTn id="32" presetID="2" presetClass="entr" presetSubtype="2" decel="100000" fill="hold" grpId="0" nodeType="after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 calcmode="lin" valueType="num">
                                      <p:cBhvr additive="base">
                                        <p:cTn id="3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4">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500"/>
                                  </p:stCondLst>
                                  <p:childTnLst>
                                    <p:set>
                                      <p:cBhvr>
                                        <p:cTn id="37" dur="1" fill="hold">
                                          <p:stCondLst>
                                            <p:cond delay="0"/>
                                          </p:stCondLst>
                                        </p:cTn>
                                        <p:tgtEl>
                                          <p:spTgt spid="15">
                                            <p:txEl>
                                              <p:pRg st="0" end="0"/>
                                            </p:txEl>
                                          </p:spTgt>
                                        </p:tgtEl>
                                        <p:attrNameLst>
                                          <p:attrName>style.visibility</p:attrName>
                                        </p:attrNameLst>
                                      </p:cBhvr>
                                      <p:to>
                                        <p:strVal val="visible"/>
                                      </p:to>
                                    </p:set>
                                    <p:anim calcmode="lin" valueType="num">
                                      <p:cBhvr additive="base">
                                        <p:cTn id="3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6" grpId="0" animBg="1"/>
    </p:bldLst>
  </p:timing>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Images - 4 Column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6232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4678709" y="3055268"/>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4678709" y="3703340"/>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4680494" y="6439644"/>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4680494" y="7087716"/>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6" name="図プレースホルダー 8"/>
          <p:cNvSpPr>
            <a:spLocks noGrp="1"/>
          </p:cNvSpPr>
          <p:nvPr>
            <p:ph type="pic" sz="quarter" idx="19" hasCustomPrompt="1"/>
          </p:nvPr>
        </p:nvSpPr>
        <p:spPr>
          <a:xfrm>
            <a:off x="1438350" y="62236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8" name="図プレースホルダー 8"/>
          <p:cNvSpPr>
            <a:spLocks noGrp="1"/>
          </p:cNvSpPr>
          <p:nvPr>
            <p:ph type="pic" sz="quarter" idx="20" hasCustomPrompt="1"/>
          </p:nvPr>
        </p:nvSpPr>
        <p:spPr>
          <a:xfrm>
            <a:off x="9647262" y="2623219"/>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0" name="テキスト プレースホルダー 11"/>
          <p:cNvSpPr>
            <a:spLocks noGrp="1"/>
          </p:cNvSpPr>
          <p:nvPr>
            <p:ph type="body" sz="quarter" idx="21" hasCustomPrompt="1"/>
          </p:nvPr>
        </p:nvSpPr>
        <p:spPr>
          <a:xfrm>
            <a:off x="12885041" y="3055267"/>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1" name="テキスト プレースホルダー 11"/>
          <p:cNvSpPr>
            <a:spLocks noGrp="1"/>
          </p:cNvSpPr>
          <p:nvPr>
            <p:ph type="body" sz="quarter" idx="22" hasCustomPrompt="1"/>
          </p:nvPr>
        </p:nvSpPr>
        <p:spPr>
          <a:xfrm>
            <a:off x="12885041" y="3703339"/>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22" name="テキスト プレースホルダー 11"/>
          <p:cNvSpPr>
            <a:spLocks noGrp="1"/>
          </p:cNvSpPr>
          <p:nvPr>
            <p:ph type="body" sz="quarter" idx="23" hasCustomPrompt="1"/>
          </p:nvPr>
        </p:nvSpPr>
        <p:spPr>
          <a:xfrm>
            <a:off x="12886826" y="6439643"/>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24" hasCustomPrompt="1"/>
          </p:nvPr>
        </p:nvSpPr>
        <p:spPr>
          <a:xfrm>
            <a:off x="12886826" y="7087715"/>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24" name="図プレースホルダー 8"/>
          <p:cNvSpPr>
            <a:spLocks noGrp="1"/>
          </p:cNvSpPr>
          <p:nvPr>
            <p:ph type="pic" sz="quarter" idx="25" hasCustomPrompt="1"/>
          </p:nvPr>
        </p:nvSpPr>
        <p:spPr>
          <a:xfrm>
            <a:off x="9647262" y="6223619"/>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78820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 calcmode="lin" valueType="num">
                                      <p:cBhvr>
                                        <p:cTn id="29" dur="500" fill="hold"/>
                                        <p:tgtEl>
                                          <p:spTgt spid="16"/>
                                        </p:tgtEl>
                                        <p:attrNameLst>
                                          <p:attrName>style.rotation</p:attrName>
                                        </p:attrNameLst>
                                      </p:cBhvr>
                                      <p:tavLst>
                                        <p:tav tm="0">
                                          <p:val>
                                            <p:fltVal val="360"/>
                                          </p:val>
                                        </p:tav>
                                        <p:tav tm="100000">
                                          <p:val>
                                            <p:fltVal val="0"/>
                                          </p:val>
                                        </p:tav>
                                      </p:tavLst>
                                    </p:anim>
                                    <p:animEffect transition="in" filter="fade">
                                      <p:cBhvr>
                                        <p:cTn id="30" dur="500"/>
                                        <p:tgtEl>
                                          <p:spTgt spid="16"/>
                                        </p:tgtEl>
                                      </p:cBhvr>
                                    </p:animEffect>
                                  </p:childTnLst>
                                </p:cTn>
                              </p:par>
                            </p:childTnLst>
                          </p:cTn>
                        </p:par>
                        <p:par>
                          <p:cTn id="31" fill="hold">
                            <p:stCondLst>
                              <p:cond delay="2500"/>
                            </p:stCondLst>
                            <p:childTnLst>
                              <p:par>
                                <p:cTn id="32" presetID="2" presetClass="entr" presetSubtype="2" decel="100000" fill="hold" grpId="0" nodeType="after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 calcmode="lin" valueType="num">
                                      <p:cBhvr additive="base">
                                        <p:cTn id="3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4">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500"/>
                                  </p:stCondLst>
                                  <p:childTnLst>
                                    <p:set>
                                      <p:cBhvr>
                                        <p:cTn id="37" dur="1" fill="hold">
                                          <p:stCondLst>
                                            <p:cond delay="0"/>
                                          </p:stCondLst>
                                        </p:cTn>
                                        <p:tgtEl>
                                          <p:spTgt spid="15">
                                            <p:txEl>
                                              <p:pRg st="0" end="0"/>
                                            </p:txEl>
                                          </p:spTgt>
                                        </p:tgtEl>
                                        <p:attrNameLst>
                                          <p:attrName>style.visibility</p:attrName>
                                        </p:attrNameLst>
                                      </p:cBhvr>
                                      <p:to>
                                        <p:strVal val="visible"/>
                                      </p:to>
                                    </p:set>
                                    <p:anim calcmode="lin" valueType="num">
                                      <p:cBhvr additive="base">
                                        <p:cTn id="3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 calcmode="lin" valueType="num">
                                      <p:cBhvr>
                                        <p:cTn id="45" dur="500" fill="hold"/>
                                        <p:tgtEl>
                                          <p:spTgt spid="18"/>
                                        </p:tgtEl>
                                        <p:attrNameLst>
                                          <p:attrName>style.rotation</p:attrName>
                                        </p:attrNameLst>
                                      </p:cBhvr>
                                      <p:tavLst>
                                        <p:tav tm="0">
                                          <p:val>
                                            <p:fltVal val="360"/>
                                          </p:val>
                                        </p:tav>
                                        <p:tav tm="100000">
                                          <p:val>
                                            <p:fltVal val="0"/>
                                          </p:val>
                                        </p:tav>
                                      </p:tavLst>
                                    </p:anim>
                                    <p:animEffect transition="in" filter="fade">
                                      <p:cBhvr>
                                        <p:cTn id="46" dur="500"/>
                                        <p:tgtEl>
                                          <p:spTgt spid="18"/>
                                        </p:tgtEl>
                                      </p:cBhvr>
                                    </p:animEffect>
                                  </p:childTnLst>
                                </p:cTn>
                              </p:par>
                            </p:childTnLst>
                          </p:cTn>
                        </p:par>
                        <p:par>
                          <p:cTn id="47" fill="hold">
                            <p:stCondLst>
                              <p:cond delay="4000"/>
                            </p:stCondLst>
                            <p:childTnLst>
                              <p:par>
                                <p:cTn id="48" presetID="2" presetClass="entr" presetSubtype="2" decel="100000" fill="hold" grpId="0" nodeType="afterEffect">
                                  <p:stCondLst>
                                    <p:cond delay="250"/>
                                  </p:stCondLst>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500"/>
                                  </p:stCondLst>
                                  <p:childTnLst>
                                    <p:set>
                                      <p:cBhvr>
                                        <p:cTn id="53" dur="1" fill="hold">
                                          <p:stCondLst>
                                            <p:cond delay="0"/>
                                          </p:stCondLst>
                                        </p:cTn>
                                        <p:tgtEl>
                                          <p:spTgt spid="21">
                                            <p:txEl>
                                              <p:pRg st="0" end="0"/>
                                            </p:txEl>
                                          </p:spTgt>
                                        </p:tgtEl>
                                        <p:attrNameLst>
                                          <p:attrName>style.visibility</p:attrName>
                                        </p:attrNameLst>
                                      </p:cBhvr>
                                      <p:to>
                                        <p:strVal val="visible"/>
                                      </p:to>
                                    </p:set>
                                    <p:anim calcmode="lin" valueType="num">
                                      <p:cBhvr additive="base">
                                        <p:cTn id="54"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5000"/>
                            </p:stCondLst>
                            <p:childTnLst>
                              <p:par>
                                <p:cTn id="57" presetID="49" presetClass="entr" presetSubtype="0" decel="10000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p:cTn id="59" dur="500" fill="hold"/>
                                        <p:tgtEl>
                                          <p:spTgt spid="24"/>
                                        </p:tgtEl>
                                        <p:attrNameLst>
                                          <p:attrName>ppt_w</p:attrName>
                                        </p:attrNameLst>
                                      </p:cBhvr>
                                      <p:tavLst>
                                        <p:tav tm="0">
                                          <p:val>
                                            <p:fltVal val="0"/>
                                          </p:val>
                                        </p:tav>
                                        <p:tav tm="100000">
                                          <p:val>
                                            <p:strVal val="#ppt_w"/>
                                          </p:val>
                                        </p:tav>
                                      </p:tavLst>
                                    </p:anim>
                                    <p:anim calcmode="lin" valueType="num">
                                      <p:cBhvr>
                                        <p:cTn id="60" dur="500" fill="hold"/>
                                        <p:tgtEl>
                                          <p:spTgt spid="24"/>
                                        </p:tgtEl>
                                        <p:attrNameLst>
                                          <p:attrName>ppt_h</p:attrName>
                                        </p:attrNameLst>
                                      </p:cBhvr>
                                      <p:tavLst>
                                        <p:tav tm="0">
                                          <p:val>
                                            <p:fltVal val="0"/>
                                          </p:val>
                                        </p:tav>
                                        <p:tav tm="100000">
                                          <p:val>
                                            <p:strVal val="#ppt_h"/>
                                          </p:val>
                                        </p:tav>
                                      </p:tavLst>
                                    </p:anim>
                                    <p:anim calcmode="lin" valueType="num">
                                      <p:cBhvr>
                                        <p:cTn id="61" dur="500" fill="hold"/>
                                        <p:tgtEl>
                                          <p:spTgt spid="24"/>
                                        </p:tgtEl>
                                        <p:attrNameLst>
                                          <p:attrName>style.rotation</p:attrName>
                                        </p:attrNameLst>
                                      </p:cBhvr>
                                      <p:tavLst>
                                        <p:tav tm="0">
                                          <p:val>
                                            <p:fltVal val="360"/>
                                          </p:val>
                                        </p:tav>
                                        <p:tav tm="100000">
                                          <p:val>
                                            <p:fltVal val="0"/>
                                          </p:val>
                                        </p:tav>
                                      </p:tavLst>
                                    </p:anim>
                                    <p:animEffect transition="in" filter="fade">
                                      <p:cBhvr>
                                        <p:cTn id="62" dur="500"/>
                                        <p:tgtEl>
                                          <p:spTgt spid="24"/>
                                        </p:tgtEl>
                                      </p:cBhvr>
                                    </p:animEffect>
                                  </p:childTnLst>
                                </p:cTn>
                              </p:par>
                            </p:childTnLst>
                          </p:cTn>
                        </p:par>
                        <p:par>
                          <p:cTn id="63" fill="hold">
                            <p:stCondLst>
                              <p:cond delay="5500"/>
                            </p:stCondLst>
                            <p:childTnLst>
                              <p:par>
                                <p:cTn id="64" presetID="2" presetClass="entr" presetSubtype="2" decel="100000" fill="hold" grpId="0" nodeType="afterEffect">
                                  <p:stCondLst>
                                    <p:cond delay="250"/>
                                  </p:stCondLst>
                                  <p:childTnLst>
                                    <p:set>
                                      <p:cBhvr>
                                        <p:cTn id="65" dur="1" fill="hold">
                                          <p:stCondLst>
                                            <p:cond delay="0"/>
                                          </p:stCondLst>
                                        </p:cTn>
                                        <p:tgtEl>
                                          <p:spTgt spid="22">
                                            <p:txEl>
                                              <p:pRg st="0" end="0"/>
                                            </p:txEl>
                                          </p:spTgt>
                                        </p:tgtEl>
                                        <p:attrNameLst>
                                          <p:attrName>style.visibility</p:attrName>
                                        </p:attrNameLst>
                                      </p:cBhvr>
                                      <p:to>
                                        <p:strVal val="visible"/>
                                      </p:to>
                                    </p:set>
                                    <p:anim calcmode="lin" valueType="num">
                                      <p:cBhvr additive="base">
                                        <p:cTn id="66"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2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500"/>
                                  </p:stCondLst>
                                  <p:childTnLst>
                                    <p:set>
                                      <p:cBhvr>
                                        <p:cTn id="69" dur="1" fill="hold">
                                          <p:stCondLst>
                                            <p:cond delay="0"/>
                                          </p:stCondLst>
                                        </p:cTn>
                                        <p:tgtEl>
                                          <p:spTgt spid="23">
                                            <p:txEl>
                                              <p:pRg st="0" end="0"/>
                                            </p:txEl>
                                          </p:spTgt>
                                        </p:tgtEl>
                                        <p:attrNameLst>
                                          <p:attrName>style.visibility</p:attrName>
                                        </p:attrNameLst>
                                      </p:cBhvr>
                                      <p:to>
                                        <p:strVal val="visible"/>
                                      </p:to>
                                    </p:set>
                                    <p:anim calcmode="lin" valueType="num">
                                      <p:cBhvr additive="base">
                                        <p:cTn id="70"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1"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6" grpId="0" animBg="1"/>
      <p:bldP spid="18" grpId="0" animBg="1"/>
      <p:bldP spid="20" grpId="0" build="p">
        <p:tmplLst>
          <p:tmpl lvl="1">
            <p:tnLst>
              <p:par>
                <p:cTn presetID="2" presetClass="entr" presetSubtype="2" decel="100000" fill="hold" nodeType="after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animBg="1"/>
    </p:bldLst>
  </p:timing>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Images - 4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150318"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934294"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934294" y="7375748"/>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25" name="図プレースホルダー 8"/>
          <p:cNvSpPr>
            <a:spLocks noGrp="1"/>
          </p:cNvSpPr>
          <p:nvPr>
            <p:ph type="pic" sz="quarter" idx="19" hasCustomPrompt="1"/>
          </p:nvPr>
        </p:nvSpPr>
        <p:spPr>
          <a:xfrm>
            <a:off x="5326782"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6" name="テキスト プレースホルダー 11"/>
          <p:cNvSpPr>
            <a:spLocks noGrp="1"/>
          </p:cNvSpPr>
          <p:nvPr>
            <p:ph type="body" sz="quarter" idx="20" hasCustomPrompt="1"/>
          </p:nvPr>
        </p:nvSpPr>
        <p:spPr>
          <a:xfrm>
            <a:off x="5110758"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27" name="テキスト プレースホルダー 11"/>
          <p:cNvSpPr>
            <a:spLocks noGrp="1"/>
          </p:cNvSpPr>
          <p:nvPr>
            <p:ph type="body" sz="quarter" idx="21" hasCustomPrompt="1"/>
          </p:nvPr>
        </p:nvSpPr>
        <p:spPr>
          <a:xfrm>
            <a:off x="5110758" y="7375748"/>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28" name="図プレースホルダー 8"/>
          <p:cNvSpPr>
            <a:spLocks noGrp="1"/>
          </p:cNvSpPr>
          <p:nvPr>
            <p:ph type="pic" sz="quarter" idx="22" hasCustomPrompt="1"/>
          </p:nvPr>
        </p:nvSpPr>
        <p:spPr>
          <a:xfrm>
            <a:off x="9503246"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9" name="テキスト プレースホルダー 11"/>
          <p:cNvSpPr>
            <a:spLocks noGrp="1"/>
          </p:cNvSpPr>
          <p:nvPr>
            <p:ph type="body" sz="quarter" idx="23" hasCustomPrompt="1"/>
          </p:nvPr>
        </p:nvSpPr>
        <p:spPr>
          <a:xfrm>
            <a:off x="9287222"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30" name="テキスト プレースホルダー 11"/>
          <p:cNvSpPr>
            <a:spLocks noGrp="1"/>
          </p:cNvSpPr>
          <p:nvPr>
            <p:ph type="body" sz="quarter" idx="24" hasCustomPrompt="1"/>
          </p:nvPr>
        </p:nvSpPr>
        <p:spPr>
          <a:xfrm>
            <a:off x="9287222" y="7375748"/>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1" name="図プレースホルダー 8"/>
          <p:cNvSpPr>
            <a:spLocks noGrp="1"/>
          </p:cNvSpPr>
          <p:nvPr>
            <p:ph type="pic" sz="quarter" idx="25" hasCustomPrompt="1"/>
          </p:nvPr>
        </p:nvSpPr>
        <p:spPr>
          <a:xfrm>
            <a:off x="13679710"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32" name="テキスト プレースホルダー 11"/>
          <p:cNvSpPr>
            <a:spLocks noGrp="1"/>
          </p:cNvSpPr>
          <p:nvPr>
            <p:ph type="body" sz="quarter" idx="26" hasCustomPrompt="1"/>
          </p:nvPr>
        </p:nvSpPr>
        <p:spPr>
          <a:xfrm>
            <a:off x="13463686"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27" hasCustomPrompt="1"/>
          </p:nvPr>
        </p:nvSpPr>
        <p:spPr>
          <a:xfrm>
            <a:off x="13463686" y="7375748"/>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167739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4"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anim calcmode="lin" valueType="num">
                                      <p:cBhvr>
                                        <p:cTn id="29" dur="500" fill="hold"/>
                                        <p:tgtEl>
                                          <p:spTgt spid="25"/>
                                        </p:tgtEl>
                                        <p:attrNameLst>
                                          <p:attrName>style.rotation</p:attrName>
                                        </p:attrNameLst>
                                      </p:cBhvr>
                                      <p:tavLst>
                                        <p:tav tm="0">
                                          <p:val>
                                            <p:fltVal val="360"/>
                                          </p:val>
                                        </p:tav>
                                        <p:tav tm="100000">
                                          <p:val>
                                            <p:fltVal val="0"/>
                                          </p:val>
                                        </p:tav>
                                      </p:tavLst>
                                    </p:anim>
                                    <p:animEffect transition="in" filter="fade">
                                      <p:cBhvr>
                                        <p:cTn id="30" dur="500"/>
                                        <p:tgtEl>
                                          <p:spTgt spid="25"/>
                                        </p:tgtEl>
                                      </p:cBhvr>
                                    </p:animEffect>
                                  </p:childTnLst>
                                </p:cTn>
                              </p:par>
                            </p:childTnLst>
                          </p:cTn>
                        </p:par>
                        <p:par>
                          <p:cTn id="31" fill="hold">
                            <p:stCondLst>
                              <p:cond delay="2500"/>
                            </p:stCondLst>
                            <p:childTnLst>
                              <p:par>
                                <p:cTn id="32" presetID="2" presetClass="entr" presetSubtype="4" decel="100000" fill="hold" grpId="0" nodeType="afterEffect">
                                  <p:stCondLst>
                                    <p:cond delay="250"/>
                                  </p:stCondLst>
                                  <p:childTnLst>
                                    <p:set>
                                      <p:cBhvr>
                                        <p:cTn id="33" dur="1" fill="hold">
                                          <p:stCondLst>
                                            <p:cond delay="0"/>
                                          </p:stCondLst>
                                        </p:cTn>
                                        <p:tgtEl>
                                          <p:spTgt spid="26">
                                            <p:txEl>
                                              <p:pRg st="0" end="0"/>
                                            </p:txEl>
                                          </p:spTgt>
                                        </p:tgtEl>
                                        <p:attrNameLst>
                                          <p:attrName>style.visibility</p:attrName>
                                        </p:attrNameLst>
                                      </p:cBhvr>
                                      <p:to>
                                        <p:strVal val="visible"/>
                                      </p:to>
                                    </p:set>
                                    <p:anim calcmode="lin" valueType="num">
                                      <p:cBhvr additive="base">
                                        <p:cTn id="34"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36" presetID="2" presetClass="entr" presetSubtype="4" decel="100000" fill="hold" grpId="0" nodeType="withEffect">
                                  <p:stCondLst>
                                    <p:cond delay="500"/>
                                  </p:stCondLst>
                                  <p:childTnLst>
                                    <p:set>
                                      <p:cBhvr>
                                        <p:cTn id="37" dur="1" fill="hold">
                                          <p:stCondLst>
                                            <p:cond delay="0"/>
                                          </p:stCondLst>
                                        </p:cTn>
                                        <p:tgtEl>
                                          <p:spTgt spid="27">
                                            <p:txEl>
                                              <p:pRg st="0" end="0"/>
                                            </p:txEl>
                                          </p:spTgt>
                                        </p:tgtEl>
                                        <p:attrNameLst>
                                          <p:attrName>style.visibility</p:attrName>
                                        </p:attrNameLst>
                                      </p:cBhvr>
                                      <p:to>
                                        <p:strVal val="visible"/>
                                      </p:to>
                                    </p:set>
                                    <p:anim calcmode="lin" valueType="num">
                                      <p:cBhvr additive="base">
                                        <p:cTn id="38"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4000"/>
                            </p:stCondLst>
                            <p:childTnLst>
                              <p:par>
                                <p:cTn id="48" presetID="2" presetClass="entr" presetSubtype="4" decel="100000" fill="hold" grpId="0" nodeType="afterEffect">
                                  <p:stCondLst>
                                    <p:cond delay="250"/>
                                  </p:stCondLst>
                                  <p:childTnLst>
                                    <p:set>
                                      <p:cBhvr>
                                        <p:cTn id="49" dur="1" fill="hold">
                                          <p:stCondLst>
                                            <p:cond delay="0"/>
                                          </p:stCondLst>
                                        </p:cTn>
                                        <p:tgtEl>
                                          <p:spTgt spid="29">
                                            <p:txEl>
                                              <p:pRg st="0" end="0"/>
                                            </p:txEl>
                                          </p:spTgt>
                                        </p:tgtEl>
                                        <p:attrNameLst>
                                          <p:attrName>style.visibility</p:attrName>
                                        </p:attrNameLst>
                                      </p:cBhvr>
                                      <p:to>
                                        <p:strVal val="visible"/>
                                      </p:to>
                                    </p:set>
                                    <p:anim calcmode="lin" valueType="num">
                                      <p:cBhvr additive="base">
                                        <p:cTn id="5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52" presetID="2" presetClass="entr" presetSubtype="4" decel="100000" fill="hold" grpId="0" nodeType="withEffect">
                                  <p:stCondLst>
                                    <p:cond delay="500"/>
                                  </p:stCondLst>
                                  <p:childTnLst>
                                    <p:set>
                                      <p:cBhvr>
                                        <p:cTn id="53" dur="1" fill="hold">
                                          <p:stCondLst>
                                            <p:cond delay="0"/>
                                          </p:stCondLst>
                                        </p:cTn>
                                        <p:tgtEl>
                                          <p:spTgt spid="30">
                                            <p:txEl>
                                              <p:pRg st="0" end="0"/>
                                            </p:txEl>
                                          </p:spTgt>
                                        </p:tgtEl>
                                        <p:attrNameLst>
                                          <p:attrName>style.visibility</p:attrName>
                                        </p:attrNameLst>
                                      </p:cBhvr>
                                      <p:to>
                                        <p:strVal val="visible"/>
                                      </p:to>
                                    </p:set>
                                    <p:anim calcmode="lin" valueType="num">
                                      <p:cBhvr additive="base">
                                        <p:cTn id="5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49" presetClass="entr" presetSubtype="0" decel="100000" fill="hold" grpId="0" nodeType="after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 calcmode="lin" valueType="num">
                                      <p:cBhvr>
                                        <p:cTn id="61" dur="500" fill="hold"/>
                                        <p:tgtEl>
                                          <p:spTgt spid="31"/>
                                        </p:tgtEl>
                                        <p:attrNameLst>
                                          <p:attrName>style.rotation</p:attrName>
                                        </p:attrNameLst>
                                      </p:cBhvr>
                                      <p:tavLst>
                                        <p:tav tm="0">
                                          <p:val>
                                            <p:fltVal val="360"/>
                                          </p:val>
                                        </p:tav>
                                        <p:tav tm="100000">
                                          <p:val>
                                            <p:fltVal val="0"/>
                                          </p:val>
                                        </p:tav>
                                      </p:tavLst>
                                    </p:anim>
                                    <p:animEffect transition="in" filter="fade">
                                      <p:cBhvr>
                                        <p:cTn id="62" dur="500"/>
                                        <p:tgtEl>
                                          <p:spTgt spid="31"/>
                                        </p:tgtEl>
                                      </p:cBhvr>
                                    </p:animEffect>
                                  </p:childTnLst>
                                </p:cTn>
                              </p:par>
                            </p:childTnLst>
                          </p:cTn>
                        </p:par>
                        <p:par>
                          <p:cTn id="63" fill="hold">
                            <p:stCondLst>
                              <p:cond delay="5500"/>
                            </p:stCondLst>
                            <p:childTnLst>
                              <p:par>
                                <p:cTn id="64" presetID="2" presetClass="entr" presetSubtype="4" decel="100000" fill="hold" grpId="0" nodeType="afterEffect">
                                  <p:stCondLst>
                                    <p:cond delay="250"/>
                                  </p:stCondLst>
                                  <p:childTnLst>
                                    <p:set>
                                      <p:cBhvr>
                                        <p:cTn id="65" dur="1" fill="hold">
                                          <p:stCondLst>
                                            <p:cond delay="0"/>
                                          </p:stCondLst>
                                        </p:cTn>
                                        <p:tgtEl>
                                          <p:spTgt spid="32">
                                            <p:txEl>
                                              <p:pRg st="0" end="0"/>
                                            </p:txEl>
                                          </p:spTgt>
                                        </p:tgtEl>
                                        <p:attrNameLst>
                                          <p:attrName>style.visibility</p:attrName>
                                        </p:attrNameLst>
                                      </p:cBhvr>
                                      <p:to>
                                        <p:strVal val="visible"/>
                                      </p:to>
                                    </p:set>
                                    <p:anim calcmode="lin" valueType="num">
                                      <p:cBhvr additive="base">
                                        <p:cTn id="6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500"/>
                                  </p:stCondLst>
                                  <p:childTnLst>
                                    <p:set>
                                      <p:cBhvr>
                                        <p:cTn id="69" dur="1" fill="hold">
                                          <p:stCondLst>
                                            <p:cond delay="0"/>
                                          </p:stCondLst>
                                        </p:cTn>
                                        <p:tgtEl>
                                          <p:spTgt spid="33">
                                            <p:txEl>
                                              <p:pRg st="0" end="0"/>
                                            </p:txEl>
                                          </p:spTgt>
                                        </p:tgtEl>
                                        <p:attrNameLst>
                                          <p:attrName>style.visibility</p:attrName>
                                        </p:attrNameLst>
                                      </p:cBhvr>
                                      <p:to>
                                        <p:strVal val="visible"/>
                                      </p:to>
                                    </p:set>
                                    <p:anim calcmode="lin" valueType="num">
                                      <p:cBhvr additive="base">
                                        <p:cTn id="7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4"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5" grpId="0" animBg="1"/>
      <p:bldP spid="26" grpId="0" build="p">
        <p:tmplLst>
          <p:tmpl lvl="1">
            <p:tnLst>
              <p:par>
                <p:cTn presetID="2" presetClass="entr" presetSubtype="4"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build="p">
        <p:tmplLst>
          <p:tmpl lvl="1">
            <p:tnLst>
              <p:par>
                <p:cTn presetID="2" presetClass="entr" presetSubtype="4" decel="100000" fill="hold" nodeType="after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Images - 4 Columns - Tag">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150318"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2" name="テキスト プレースホルダー 11"/>
          <p:cNvSpPr>
            <a:spLocks noGrp="1"/>
          </p:cNvSpPr>
          <p:nvPr>
            <p:ph type="body" sz="quarter" idx="14" hasCustomPrompt="1"/>
          </p:nvPr>
        </p:nvSpPr>
        <p:spPr>
          <a:xfrm>
            <a:off x="934294"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934294" y="7375747"/>
            <a:ext cx="3960440" cy="2088233"/>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7"/>
          <p:cNvSpPr>
            <a:spLocks noGrp="1"/>
          </p:cNvSpPr>
          <p:nvPr>
            <p:ph type="body" sz="quarter" idx="28" hasCustomPrompt="1"/>
          </p:nvPr>
        </p:nvSpPr>
        <p:spPr>
          <a:xfrm>
            <a:off x="790278" y="2335187"/>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
        <p:nvSpPr>
          <p:cNvPr id="36" name="図プレースホルダー 8"/>
          <p:cNvSpPr>
            <a:spLocks noGrp="1"/>
          </p:cNvSpPr>
          <p:nvPr>
            <p:ph type="pic" sz="quarter" idx="29" hasCustomPrompt="1"/>
          </p:nvPr>
        </p:nvSpPr>
        <p:spPr>
          <a:xfrm>
            <a:off x="5326782" y="2767236"/>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37" name="テキスト プレースホルダー 11"/>
          <p:cNvSpPr>
            <a:spLocks noGrp="1"/>
          </p:cNvSpPr>
          <p:nvPr>
            <p:ph type="body" sz="quarter" idx="30" hasCustomPrompt="1"/>
          </p:nvPr>
        </p:nvSpPr>
        <p:spPr>
          <a:xfrm>
            <a:off x="5110758" y="6727677"/>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38" name="テキスト プレースホルダー 11"/>
          <p:cNvSpPr>
            <a:spLocks noGrp="1"/>
          </p:cNvSpPr>
          <p:nvPr>
            <p:ph type="body" sz="quarter" idx="31" hasCustomPrompt="1"/>
          </p:nvPr>
        </p:nvSpPr>
        <p:spPr>
          <a:xfrm>
            <a:off x="5110758" y="7375748"/>
            <a:ext cx="3960440" cy="2088233"/>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9" name="テキスト プレースホルダー 7"/>
          <p:cNvSpPr>
            <a:spLocks noGrp="1"/>
          </p:cNvSpPr>
          <p:nvPr>
            <p:ph type="body" sz="quarter" idx="32" hasCustomPrompt="1"/>
          </p:nvPr>
        </p:nvSpPr>
        <p:spPr>
          <a:xfrm>
            <a:off x="4966742" y="2335188"/>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
        <p:nvSpPr>
          <p:cNvPr id="40" name="図プレースホルダー 8"/>
          <p:cNvSpPr>
            <a:spLocks noGrp="1"/>
          </p:cNvSpPr>
          <p:nvPr>
            <p:ph type="pic" sz="quarter" idx="33" hasCustomPrompt="1"/>
          </p:nvPr>
        </p:nvSpPr>
        <p:spPr>
          <a:xfrm>
            <a:off x="9503246" y="2767234"/>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1" name="テキスト プレースホルダー 11"/>
          <p:cNvSpPr>
            <a:spLocks noGrp="1"/>
          </p:cNvSpPr>
          <p:nvPr>
            <p:ph type="body" sz="quarter" idx="34" hasCustomPrompt="1"/>
          </p:nvPr>
        </p:nvSpPr>
        <p:spPr>
          <a:xfrm>
            <a:off x="9287222" y="6727675"/>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42" name="テキスト プレースホルダー 11"/>
          <p:cNvSpPr>
            <a:spLocks noGrp="1"/>
          </p:cNvSpPr>
          <p:nvPr>
            <p:ph type="body" sz="quarter" idx="35" hasCustomPrompt="1"/>
          </p:nvPr>
        </p:nvSpPr>
        <p:spPr>
          <a:xfrm>
            <a:off x="9287222" y="7375746"/>
            <a:ext cx="3960440" cy="2088233"/>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43" name="テキスト プレースホルダー 7"/>
          <p:cNvSpPr>
            <a:spLocks noGrp="1"/>
          </p:cNvSpPr>
          <p:nvPr>
            <p:ph type="body" sz="quarter" idx="36" hasCustomPrompt="1"/>
          </p:nvPr>
        </p:nvSpPr>
        <p:spPr>
          <a:xfrm>
            <a:off x="9143206" y="2335186"/>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
        <p:nvSpPr>
          <p:cNvPr id="44" name="図プレースホルダー 8"/>
          <p:cNvSpPr>
            <a:spLocks noGrp="1"/>
          </p:cNvSpPr>
          <p:nvPr>
            <p:ph type="pic" sz="quarter" idx="37" hasCustomPrompt="1"/>
          </p:nvPr>
        </p:nvSpPr>
        <p:spPr>
          <a:xfrm>
            <a:off x="13679710"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5" name="テキスト プレースホルダー 11"/>
          <p:cNvSpPr>
            <a:spLocks noGrp="1"/>
          </p:cNvSpPr>
          <p:nvPr>
            <p:ph type="body" sz="quarter" idx="38" hasCustomPrompt="1"/>
          </p:nvPr>
        </p:nvSpPr>
        <p:spPr>
          <a:xfrm>
            <a:off x="13463686"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46" name="テキスト プレースホルダー 11"/>
          <p:cNvSpPr>
            <a:spLocks noGrp="1"/>
          </p:cNvSpPr>
          <p:nvPr>
            <p:ph type="body" sz="quarter" idx="39" hasCustomPrompt="1"/>
          </p:nvPr>
        </p:nvSpPr>
        <p:spPr>
          <a:xfrm>
            <a:off x="13463686" y="7375747"/>
            <a:ext cx="3960440" cy="2088233"/>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47" name="テキスト プレースホルダー 7"/>
          <p:cNvSpPr>
            <a:spLocks noGrp="1"/>
          </p:cNvSpPr>
          <p:nvPr>
            <p:ph type="body" sz="quarter" idx="40" hasCustomPrompt="1"/>
          </p:nvPr>
        </p:nvSpPr>
        <p:spPr>
          <a:xfrm>
            <a:off x="13319670" y="2335187"/>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spTree>
    <p:extLst>
      <p:ext uri="{BB962C8B-B14F-4D97-AF65-F5344CB8AC3E}">
        <p14:creationId xmlns:p14="http://schemas.microsoft.com/office/powerpoint/2010/main" val="18222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bg/>
                                          </p:spTgt>
                                        </p:tgtEl>
                                        <p:attrNameLst>
                                          <p:attrName>style.visibility</p:attrName>
                                        </p:attrNameLst>
                                      </p:cBhvr>
                                      <p:to>
                                        <p:strVal val="visible"/>
                                      </p:to>
                                    </p:set>
                                    <p:anim calcmode="lin" valueType="num">
                                      <p:cBhvr>
                                        <p:cTn id="11" dur="500" fill="hold"/>
                                        <p:tgtEl>
                                          <p:spTgt spid="9">
                                            <p:bg/>
                                          </p:spTgt>
                                        </p:tgtEl>
                                        <p:attrNameLst>
                                          <p:attrName>ppt_w</p:attrName>
                                        </p:attrNameLst>
                                      </p:cBhvr>
                                      <p:tavLst>
                                        <p:tav tm="0">
                                          <p:val>
                                            <p:fltVal val="0"/>
                                          </p:val>
                                        </p:tav>
                                        <p:tav tm="100000">
                                          <p:val>
                                            <p:strVal val="#ppt_w"/>
                                          </p:val>
                                        </p:tav>
                                      </p:tavLst>
                                    </p:anim>
                                    <p:anim calcmode="lin" valueType="num">
                                      <p:cBhvr>
                                        <p:cTn id="12" dur="500" fill="hold"/>
                                        <p:tgtEl>
                                          <p:spTgt spid="9">
                                            <p:bg/>
                                          </p:spTgt>
                                        </p:tgtEl>
                                        <p:attrNameLst>
                                          <p:attrName>ppt_h</p:attrName>
                                        </p:attrNameLst>
                                      </p:cBhvr>
                                      <p:tavLst>
                                        <p:tav tm="0">
                                          <p:val>
                                            <p:fltVal val="0"/>
                                          </p:val>
                                        </p:tav>
                                        <p:tav tm="100000">
                                          <p:val>
                                            <p:strVal val="#ppt_h"/>
                                          </p:val>
                                        </p:tav>
                                      </p:tavLst>
                                    </p:anim>
                                    <p:anim calcmode="lin" valueType="num">
                                      <p:cBhvr>
                                        <p:cTn id="13" dur="500" fill="hold"/>
                                        <p:tgtEl>
                                          <p:spTgt spid="9">
                                            <p:bg/>
                                          </p:spTgt>
                                        </p:tgtEl>
                                        <p:attrNameLst>
                                          <p:attrName>style.rotation</p:attrName>
                                        </p:attrNameLst>
                                      </p:cBhvr>
                                      <p:tavLst>
                                        <p:tav tm="0">
                                          <p:val>
                                            <p:fltVal val="360"/>
                                          </p:val>
                                        </p:tav>
                                        <p:tav tm="100000">
                                          <p:val>
                                            <p:fltVal val="0"/>
                                          </p:val>
                                        </p:tav>
                                      </p:tavLst>
                                    </p:anim>
                                    <p:animEffect transition="in" filter="fade">
                                      <p:cBhvr>
                                        <p:cTn id="14" dur="500"/>
                                        <p:tgtEl>
                                          <p:spTgt spid="9">
                                            <p:bg/>
                                          </p:spTgt>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p:cTn id="1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9" dur="500" fill="hold"/>
                                        <p:tgtEl>
                                          <p:spTgt spid="9">
                                            <p:txEl>
                                              <p:pRg st="0" end="0"/>
                                            </p:txEl>
                                          </p:spTgt>
                                        </p:tgtEl>
                                        <p:attrNameLst>
                                          <p:attrName>style.rotation</p:attrName>
                                        </p:attrNameLst>
                                      </p:cBhvr>
                                      <p:tavLst>
                                        <p:tav tm="0">
                                          <p:val>
                                            <p:fltVal val="360"/>
                                          </p:val>
                                        </p:tav>
                                        <p:tav tm="100000">
                                          <p:val>
                                            <p:fltVal val="0"/>
                                          </p:val>
                                        </p:tav>
                                      </p:tavLst>
                                    </p:anim>
                                    <p:animEffect transition="in" filter="fade">
                                      <p:cBhvr>
                                        <p:cTn id="20" dur="500"/>
                                        <p:tgtEl>
                                          <p:spTgt spid="9">
                                            <p:txEl>
                                              <p:pRg st="0" end="0"/>
                                            </p:txEl>
                                          </p:spTgt>
                                        </p:tgtEl>
                                      </p:cBhvr>
                                    </p:animEffect>
                                  </p:childTnLst>
                                </p:cTn>
                              </p:par>
                            </p:childTnLst>
                          </p:cTn>
                        </p:par>
                        <p:par>
                          <p:cTn id="21" fill="hold">
                            <p:stCondLst>
                              <p:cond delay="1000"/>
                            </p:stCondLst>
                            <p:childTnLst>
                              <p:par>
                                <p:cTn id="22" presetID="2" presetClass="entr" presetSubtype="4" decel="100000" fill="hold" grpId="0" nodeType="afterEffect">
                                  <p:stCondLst>
                                    <p:cond delay="25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50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additive="base">
                                        <p:cTn id="2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49" presetClass="entr" presetSubtype="0" decel="100000" fill="hold" grpId="0" nodeType="afterEffect">
                                  <p:stCondLst>
                                    <p:cond delay="0"/>
                                  </p:stCondLst>
                                  <p:childTnLst>
                                    <p:set>
                                      <p:cBhvr>
                                        <p:cTn id="32" dur="1" fill="hold">
                                          <p:stCondLst>
                                            <p:cond delay="0"/>
                                          </p:stCondLst>
                                        </p:cTn>
                                        <p:tgtEl>
                                          <p:spTgt spid="8">
                                            <p:bg/>
                                          </p:spTgt>
                                        </p:tgtEl>
                                        <p:attrNameLst>
                                          <p:attrName>style.visibility</p:attrName>
                                        </p:attrNameLst>
                                      </p:cBhvr>
                                      <p:to>
                                        <p:strVal val="visible"/>
                                      </p:to>
                                    </p:set>
                                    <p:anim calcmode="lin" valueType="num">
                                      <p:cBhvr>
                                        <p:cTn id="33" dur="500" fill="hold"/>
                                        <p:tgtEl>
                                          <p:spTgt spid="8">
                                            <p:bg/>
                                          </p:spTgt>
                                        </p:tgtEl>
                                        <p:attrNameLst>
                                          <p:attrName>ppt_w</p:attrName>
                                        </p:attrNameLst>
                                      </p:cBhvr>
                                      <p:tavLst>
                                        <p:tav tm="0">
                                          <p:val>
                                            <p:fltVal val="0"/>
                                          </p:val>
                                        </p:tav>
                                        <p:tav tm="100000">
                                          <p:val>
                                            <p:strVal val="#ppt_w"/>
                                          </p:val>
                                        </p:tav>
                                      </p:tavLst>
                                    </p:anim>
                                    <p:anim calcmode="lin" valueType="num">
                                      <p:cBhvr>
                                        <p:cTn id="34" dur="500" fill="hold"/>
                                        <p:tgtEl>
                                          <p:spTgt spid="8">
                                            <p:bg/>
                                          </p:spTgt>
                                        </p:tgtEl>
                                        <p:attrNameLst>
                                          <p:attrName>ppt_h</p:attrName>
                                        </p:attrNameLst>
                                      </p:cBhvr>
                                      <p:tavLst>
                                        <p:tav tm="0">
                                          <p:val>
                                            <p:fltVal val="0"/>
                                          </p:val>
                                        </p:tav>
                                        <p:tav tm="100000">
                                          <p:val>
                                            <p:strVal val="#ppt_h"/>
                                          </p:val>
                                        </p:tav>
                                      </p:tavLst>
                                    </p:anim>
                                    <p:anim calcmode="lin" valueType="num">
                                      <p:cBhvr>
                                        <p:cTn id="35" dur="500" fill="hold"/>
                                        <p:tgtEl>
                                          <p:spTgt spid="8">
                                            <p:bg/>
                                          </p:spTgt>
                                        </p:tgtEl>
                                        <p:attrNameLst>
                                          <p:attrName>style.rotation</p:attrName>
                                        </p:attrNameLst>
                                      </p:cBhvr>
                                      <p:tavLst>
                                        <p:tav tm="0">
                                          <p:val>
                                            <p:fltVal val="360"/>
                                          </p:val>
                                        </p:tav>
                                        <p:tav tm="100000">
                                          <p:val>
                                            <p:fltVal val="0"/>
                                          </p:val>
                                        </p:tav>
                                      </p:tavLst>
                                    </p:anim>
                                    <p:animEffect transition="in" filter="fade">
                                      <p:cBhvr>
                                        <p:cTn id="36" dur="500"/>
                                        <p:tgtEl>
                                          <p:spTgt spid="8">
                                            <p:bg/>
                                          </p:spTgt>
                                        </p:tgtEl>
                                      </p:cBhvr>
                                    </p:animEffect>
                                  </p:childTnLst>
                                </p:cTn>
                              </p:par>
                              <p:par>
                                <p:cTn id="37" presetID="49" presetClass="entr" presetSubtype="0" decel="100000" fill="hold" grpId="0" nodeType="with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40" dur="500" fill="hold"/>
                                        <p:tgtEl>
                                          <p:spTgt spid="8">
                                            <p:txEl>
                                              <p:pRg st="0" end="0"/>
                                            </p:txEl>
                                          </p:spTgt>
                                        </p:tgtEl>
                                        <p:attrNameLst>
                                          <p:attrName>ppt_h</p:attrName>
                                        </p:attrNameLst>
                                      </p:cBhvr>
                                      <p:tavLst>
                                        <p:tav tm="0">
                                          <p:val>
                                            <p:fltVal val="0"/>
                                          </p:val>
                                        </p:tav>
                                        <p:tav tm="100000">
                                          <p:val>
                                            <p:strVal val="#ppt_h"/>
                                          </p:val>
                                        </p:tav>
                                      </p:tavLst>
                                    </p:anim>
                                    <p:anim calcmode="lin" valueType="num">
                                      <p:cBhvr>
                                        <p:cTn id="41" dur="500" fill="hold"/>
                                        <p:tgtEl>
                                          <p:spTgt spid="8">
                                            <p:txEl>
                                              <p:pRg st="0" end="0"/>
                                            </p:txEl>
                                          </p:spTgt>
                                        </p:tgtEl>
                                        <p:attrNameLst>
                                          <p:attrName>style.rotation</p:attrName>
                                        </p:attrNameLst>
                                      </p:cBhvr>
                                      <p:tavLst>
                                        <p:tav tm="0">
                                          <p:val>
                                            <p:fltVal val="360"/>
                                          </p:val>
                                        </p:tav>
                                        <p:tav tm="100000">
                                          <p:val>
                                            <p:fltVal val="0"/>
                                          </p:val>
                                        </p:tav>
                                      </p:tavLst>
                                    </p:anim>
                                    <p:animEffect transition="in" filter="fade">
                                      <p:cBhvr>
                                        <p:cTn id="42" dur="500"/>
                                        <p:tgtEl>
                                          <p:spTgt spid="8">
                                            <p:txEl>
                                              <p:pRg st="0" end="0"/>
                                            </p:txEl>
                                          </p:spTgt>
                                        </p:tgtEl>
                                      </p:cBhvr>
                                    </p:animEffect>
                                  </p:childTnLst>
                                </p:cTn>
                              </p:par>
                            </p:childTnLst>
                          </p:cTn>
                        </p:par>
                        <p:par>
                          <p:cTn id="43" fill="hold">
                            <p:stCondLst>
                              <p:cond delay="2500"/>
                            </p:stCondLst>
                            <p:childTnLst>
                              <p:par>
                                <p:cTn id="44" presetID="49" presetClass="entr" presetSubtype="0" decel="100000" fill="hold" grpId="0" nodeType="afterEffect">
                                  <p:stCondLst>
                                    <p:cond delay="250"/>
                                  </p:stCondLst>
                                  <p:childTnLst>
                                    <p:set>
                                      <p:cBhvr>
                                        <p:cTn id="45" dur="1" fill="hold">
                                          <p:stCondLst>
                                            <p:cond delay="0"/>
                                          </p:stCondLst>
                                        </p:cTn>
                                        <p:tgtEl>
                                          <p:spTgt spid="36">
                                            <p:bg/>
                                          </p:spTgt>
                                        </p:tgtEl>
                                        <p:attrNameLst>
                                          <p:attrName>style.visibility</p:attrName>
                                        </p:attrNameLst>
                                      </p:cBhvr>
                                      <p:to>
                                        <p:strVal val="visible"/>
                                      </p:to>
                                    </p:set>
                                    <p:anim calcmode="lin" valueType="num">
                                      <p:cBhvr>
                                        <p:cTn id="46" dur="500" fill="hold"/>
                                        <p:tgtEl>
                                          <p:spTgt spid="36">
                                            <p:bg/>
                                          </p:spTgt>
                                        </p:tgtEl>
                                        <p:attrNameLst>
                                          <p:attrName>ppt_w</p:attrName>
                                        </p:attrNameLst>
                                      </p:cBhvr>
                                      <p:tavLst>
                                        <p:tav tm="0">
                                          <p:val>
                                            <p:fltVal val="0"/>
                                          </p:val>
                                        </p:tav>
                                        <p:tav tm="100000">
                                          <p:val>
                                            <p:strVal val="#ppt_w"/>
                                          </p:val>
                                        </p:tav>
                                      </p:tavLst>
                                    </p:anim>
                                    <p:anim calcmode="lin" valueType="num">
                                      <p:cBhvr>
                                        <p:cTn id="47" dur="500" fill="hold"/>
                                        <p:tgtEl>
                                          <p:spTgt spid="36">
                                            <p:bg/>
                                          </p:spTgt>
                                        </p:tgtEl>
                                        <p:attrNameLst>
                                          <p:attrName>ppt_h</p:attrName>
                                        </p:attrNameLst>
                                      </p:cBhvr>
                                      <p:tavLst>
                                        <p:tav tm="0">
                                          <p:val>
                                            <p:fltVal val="0"/>
                                          </p:val>
                                        </p:tav>
                                        <p:tav tm="100000">
                                          <p:val>
                                            <p:strVal val="#ppt_h"/>
                                          </p:val>
                                        </p:tav>
                                      </p:tavLst>
                                    </p:anim>
                                    <p:anim calcmode="lin" valueType="num">
                                      <p:cBhvr>
                                        <p:cTn id="48" dur="500" fill="hold"/>
                                        <p:tgtEl>
                                          <p:spTgt spid="36">
                                            <p:bg/>
                                          </p:spTgt>
                                        </p:tgtEl>
                                        <p:attrNameLst>
                                          <p:attrName>style.rotation</p:attrName>
                                        </p:attrNameLst>
                                      </p:cBhvr>
                                      <p:tavLst>
                                        <p:tav tm="0">
                                          <p:val>
                                            <p:fltVal val="360"/>
                                          </p:val>
                                        </p:tav>
                                        <p:tav tm="100000">
                                          <p:val>
                                            <p:fltVal val="0"/>
                                          </p:val>
                                        </p:tav>
                                      </p:tavLst>
                                    </p:anim>
                                    <p:animEffect transition="in" filter="fade">
                                      <p:cBhvr>
                                        <p:cTn id="49" dur="500"/>
                                        <p:tgtEl>
                                          <p:spTgt spid="36">
                                            <p:bg/>
                                          </p:spTgt>
                                        </p:tgtEl>
                                      </p:cBhvr>
                                    </p:animEffect>
                                  </p:childTnLst>
                                </p:cTn>
                              </p:par>
                              <p:par>
                                <p:cTn id="50" presetID="49" presetClass="entr" presetSubtype="0" decel="100000" fill="hold" grpId="0" nodeType="withEffect">
                                  <p:stCondLst>
                                    <p:cond delay="250"/>
                                  </p:stCondLst>
                                  <p:childTnLst>
                                    <p:set>
                                      <p:cBhvr>
                                        <p:cTn id="51" dur="1" fill="hold">
                                          <p:stCondLst>
                                            <p:cond delay="0"/>
                                          </p:stCondLst>
                                        </p:cTn>
                                        <p:tgtEl>
                                          <p:spTgt spid="36">
                                            <p:txEl>
                                              <p:pRg st="0" end="0"/>
                                            </p:txEl>
                                          </p:spTgt>
                                        </p:tgtEl>
                                        <p:attrNameLst>
                                          <p:attrName>style.visibility</p:attrName>
                                        </p:attrNameLst>
                                      </p:cBhvr>
                                      <p:to>
                                        <p:strVal val="visible"/>
                                      </p:to>
                                    </p:set>
                                    <p:anim calcmode="lin" valueType="num">
                                      <p:cBhvr>
                                        <p:cTn id="52" dur="5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53" dur="500" fill="hold"/>
                                        <p:tgtEl>
                                          <p:spTgt spid="36">
                                            <p:txEl>
                                              <p:pRg st="0" end="0"/>
                                            </p:txEl>
                                          </p:spTgt>
                                        </p:tgtEl>
                                        <p:attrNameLst>
                                          <p:attrName>ppt_h</p:attrName>
                                        </p:attrNameLst>
                                      </p:cBhvr>
                                      <p:tavLst>
                                        <p:tav tm="0">
                                          <p:val>
                                            <p:fltVal val="0"/>
                                          </p:val>
                                        </p:tav>
                                        <p:tav tm="100000">
                                          <p:val>
                                            <p:strVal val="#ppt_h"/>
                                          </p:val>
                                        </p:tav>
                                      </p:tavLst>
                                    </p:anim>
                                    <p:anim calcmode="lin" valueType="num">
                                      <p:cBhvr>
                                        <p:cTn id="54" dur="500" fill="hold"/>
                                        <p:tgtEl>
                                          <p:spTgt spid="36">
                                            <p:txEl>
                                              <p:pRg st="0" end="0"/>
                                            </p:txEl>
                                          </p:spTgt>
                                        </p:tgtEl>
                                        <p:attrNameLst>
                                          <p:attrName>style.rotation</p:attrName>
                                        </p:attrNameLst>
                                      </p:cBhvr>
                                      <p:tavLst>
                                        <p:tav tm="0">
                                          <p:val>
                                            <p:fltVal val="360"/>
                                          </p:val>
                                        </p:tav>
                                        <p:tav tm="100000">
                                          <p:val>
                                            <p:fltVal val="0"/>
                                          </p:val>
                                        </p:tav>
                                      </p:tavLst>
                                    </p:anim>
                                    <p:animEffect transition="in" filter="fade">
                                      <p:cBhvr>
                                        <p:cTn id="55" dur="500"/>
                                        <p:tgtEl>
                                          <p:spTgt spid="36">
                                            <p:txEl>
                                              <p:pRg st="0" end="0"/>
                                            </p:txEl>
                                          </p:spTgt>
                                        </p:tgtEl>
                                      </p:cBhvr>
                                    </p:animEffect>
                                  </p:childTnLst>
                                </p:cTn>
                              </p:par>
                            </p:childTnLst>
                          </p:cTn>
                        </p:par>
                        <p:par>
                          <p:cTn id="56" fill="hold">
                            <p:stCondLst>
                              <p:cond delay="3250"/>
                            </p:stCondLst>
                            <p:childTnLst>
                              <p:par>
                                <p:cTn id="57" presetID="2" presetClass="entr" presetSubtype="4" decel="100000" fill="hold" grpId="0" nodeType="afterEffect">
                                  <p:stCondLst>
                                    <p:cond delay="250"/>
                                  </p:stCondLst>
                                  <p:childTnLst>
                                    <p:set>
                                      <p:cBhvr>
                                        <p:cTn id="58" dur="1" fill="hold">
                                          <p:stCondLst>
                                            <p:cond delay="0"/>
                                          </p:stCondLst>
                                        </p:cTn>
                                        <p:tgtEl>
                                          <p:spTgt spid="37">
                                            <p:txEl>
                                              <p:pRg st="0" end="0"/>
                                            </p:txEl>
                                          </p:spTgt>
                                        </p:tgtEl>
                                        <p:attrNameLst>
                                          <p:attrName>style.visibility</p:attrName>
                                        </p:attrNameLst>
                                      </p:cBhvr>
                                      <p:to>
                                        <p:strVal val="visible"/>
                                      </p:to>
                                    </p:set>
                                    <p:anim calcmode="lin" valueType="num">
                                      <p:cBhvr additive="base">
                                        <p:cTn id="59"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7">
                                            <p:txEl>
                                              <p:pRg st="0" end="0"/>
                                            </p:txEl>
                                          </p:spTgt>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500"/>
                                  </p:stCondLst>
                                  <p:childTnLst>
                                    <p:set>
                                      <p:cBhvr>
                                        <p:cTn id="62" dur="1" fill="hold">
                                          <p:stCondLst>
                                            <p:cond delay="0"/>
                                          </p:stCondLst>
                                        </p:cTn>
                                        <p:tgtEl>
                                          <p:spTgt spid="38">
                                            <p:txEl>
                                              <p:pRg st="0" end="0"/>
                                            </p:txEl>
                                          </p:spTgt>
                                        </p:tgtEl>
                                        <p:attrNameLst>
                                          <p:attrName>style.visibility</p:attrName>
                                        </p:attrNameLst>
                                      </p:cBhvr>
                                      <p:to>
                                        <p:strVal val="visible"/>
                                      </p:to>
                                    </p:set>
                                    <p:anim calcmode="lin" valueType="num">
                                      <p:cBhvr additive="base">
                                        <p:cTn id="63"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4250"/>
                            </p:stCondLst>
                            <p:childTnLst>
                              <p:par>
                                <p:cTn id="66" presetID="49" presetClass="entr" presetSubtype="0" decel="100000" fill="hold" grpId="0" nodeType="afterEffect">
                                  <p:stCondLst>
                                    <p:cond delay="0"/>
                                  </p:stCondLst>
                                  <p:childTnLst>
                                    <p:set>
                                      <p:cBhvr>
                                        <p:cTn id="67" dur="1" fill="hold">
                                          <p:stCondLst>
                                            <p:cond delay="0"/>
                                          </p:stCondLst>
                                        </p:cTn>
                                        <p:tgtEl>
                                          <p:spTgt spid="39">
                                            <p:bg/>
                                          </p:spTgt>
                                        </p:tgtEl>
                                        <p:attrNameLst>
                                          <p:attrName>style.visibility</p:attrName>
                                        </p:attrNameLst>
                                      </p:cBhvr>
                                      <p:to>
                                        <p:strVal val="visible"/>
                                      </p:to>
                                    </p:set>
                                    <p:anim calcmode="lin" valueType="num">
                                      <p:cBhvr>
                                        <p:cTn id="68" dur="500" fill="hold"/>
                                        <p:tgtEl>
                                          <p:spTgt spid="39">
                                            <p:bg/>
                                          </p:spTgt>
                                        </p:tgtEl>
                                        <p:attrNameLst>
                                          <p:attrName>ppt_w</p:attrName>
                                        </p:attrNameLst>
                                      </p:cBhvr>
                                      <p:tavLst>
                                        <p:tav tm="0">
                                          <p:val>
                                            <p:fltVal val="0"/>
                                          </p:val>
                                        </p:tav>
                                        <p:tav tm="100000">
                                          <p:val>
                                            <p:strVal val="#ppt_w"/>
                                          </p:val>
                                        </p:tav>
                                      </p:tavLst>
                                    </p:anim>
                                    <p:anim calcmode="lin" valueType="num">
                                      <p:cBhvr>
                                        <p:cTn id="69" dur="500" fill="hold"/>
                                        <p:tgtEl>
                                          <p:spTgt spid="39">
                                            <p:bg/>
                                          </p:spTgt>
                                        </p:tgtEl>
                                        <p:attrNameLst>
                                          <p:attrName>ppt_h</p:attrName>
                                        </p:attrNameLst>
                                      </p:cBhvr>
                                      <p:tavLst>
                                        <p:tav tm="0">
                                          <p:val>
                                            <p:fltVal val="0"/>
                                          </p:val>
                                        </p:tav>
                                        <p:tav tm="100000">
                                          <p:val>
                                            <p:strVal val="#ppt_h"/>
                                          </p:val>
                                        </p:tav>
                                      </p:tavLst>
                                    </p:anim>
                                    <p:anim calcmode="lin" valueType="num">
                                      <p:cBhvr>
                                        <p:cTn id="70" dur="500" fill="hold"/>
                                        <p:tgtEl>
                                          <p:spTgt spid="39">
                                            <p:bg/>
                                          </p:spTgt>
                                        </p:tgtEl>
                                        <p:attrNameLst>
                                          <p:attrName>style.rotation</p:attrName>
                                        </p:attrNameLst>
                                      </p:cBhvr>
                                      <p:tavLst>
                                        <p:tav tm="0">
                                          <p:val>
                                            <p:fltVal val="360"/>
                                          </p:val>
                                        </p:tav>
                                        <p:tav tm="100000">
                                          <p:val>
                                            <p:fltVal val="0"/>
                                          </p:val>
                                        </p:tav>
                                      </p:tavLst>
                                    </p:anim>
                                    <p:animEffect transition="in" filter="fade">
                                      <p:cBhvr>
                                        <p:cTn id="71" dur="500"/>
                                        <p:tgtEl>
                                          <p:spTgt spid="39">
                                            <p:bg/>
                                          </p:spTgt>
                                        </p:tgtEl>
                                      </p:cBhvr>
                                    </p:animEffect>
                                  </p:childTnLst>
                                </p:cTn>
                              </p:par>
                              <p:par>
                                <p:cTn id="72" presetID="49" presetClass="entr" presetSubtype="0" decel="100000" fill="hold" grpId="0" nodeType="withEffect">
                                  <p:stCondLst>
                                    <p:cond delay="0"/>
                                  </p:stCondLst>
                                  <p:childTnLst>
                                    <p:set>
                                      <p:cBhvr>
                                        <p:cTn id="73" dur="1" fill="hold">
                                          <p:stCondLst>
                                            <p:cond delay="0"/>
                                          </p:stCondLst>
                                        </p:cTn>
                                        <p:tgtEl>
                                          <p:spTgt spid="39">
                                            <p:txEl>
                                              <p:pRg st="0" end="0"/>
                                            </p:txEl>
                                          </p:spTgt>
                                        </p:tgtEl>
                                        <p:attrNameLst>
                                          <p:attrName>style.visibility</p:attrName>
                                        </p:attrNameLst>
                                      </p:cBhvr>
                                      <p:to>
                                        <p:strVal val="visible"/>
                                      </p:to>
                                    </p:set>
                                    <p:anim calcmode="lin" valueType="num">
                                      <p:cBhvr>
                                        <p:cTn id="74" dur="500" fill="hold"/>
                                        <p:tgtEl>
                                          <p:spTgt spid="39">
                                            <p:txEl>
                                              <p:pRg st="0" end="0"/>
                                            </p:txEl>
                                          </p:spTgt>
                                        </p:tgtEl>
                                        <p:attrNameLst>
                                          <p:attrName>ppt_w</p:attrName>
                                        </p:attrNameLst>
                                      </p:cBhvr>
                                      <p:tavLst>
                                        <p:tav tm="0">
                                          <p:val>
                                            <p:fltVal val="0"/>
                                          </p:val>
                                        </p:tav>
                                        <p:tav tm="100000">
                                          <p:val>
                                            <p:strVal val="#ppt_w"/>
                                          </p:val>
                                        </p:tav>
                                      </p:tavLst>
                                    </p:anim>
                                    <p:anim calcmode="lin" valueType="num">
                                      <p:cBhvr>
                                        <p:cTn id="75" dur="500" fill="hold"/>
                                        <p:tgtEl>
                                          <p:spTgt spid="39">
                                            <p:txEl>
                                              <p:pRg st="0" end="0"/>
                                            </p:txEl>
                                          </p:spTgt>
                                        </p:tgtEl>
                                        <p:attrNameLst>
                                          <p:attrName>ppt_h</p:attrName>
                                        </p:attrNameLst>
                                      </p:cBhvr>
                                      <p:tavLst>
                                        <p:tav tm="0">
                                          <p:val>
                                            <p:fltVal val="0"/>
                                          </p:val>
                                        </p:tav>
                                        <p:tav tm="100000">
                                          <p:val>
                                            <p:strVal val="#ppt_h"/>
                                          </p:val>
                                        </p:tav>
                                      </p:tavLst>
                                    </p:anim>
                                    <p:anim calcmode="lin" valueType="num">
                                      <p:cBhvr>
                                        <p:cTn id="76" dur="500" fill="hold"/>
                                        <p:tgtEl>
                                          <p:spTgt spid="39">
                                            <p:txEl>
                                              <p:pRg st="0" end="0"/>
                                            </p:txEl>
                                          </p:spTgt>
                                        </p:tgtEl>
                                        <p:attrNameLst>
                                          <p:attrName>style.rotation</p:attrName>
                                        </p:attrNameLst>
                                      </p:cBhvr>
                                      <p:tavLst>
                                        <p:tav tm="0">
                                          <p:val>
                                            <p:fltVal val="360"/>
                                          </p:val>
                                        </p:tav>
                                        <p:tav tm="100000">
                                          <p:val>
                                            <p:fltVal val="0"/>
                                          </p:val>
                                        </p:tav>
                                      </p:tavLst>
                                    </p:anim>
                                    <p:animEffect transition="in" filter="fade">
                                      <p:cBhvr>
                                        <p:cTn id="77" dur="500"/>
                                        <p:tgtEl>
                                          <p:spTgt spid="39">
                                            <p:txEl>
                                              <p:pRg st="0" end="0"/>
                                            </p:txEl>
                                          </p:spTgt>
                                        </p:tgtEl>
                                      </p:cBhvr>
                                    </p:animEffect>
                                  </p:childTnLst>
                                </p:cTn>
                              </p:par>
                            </p:childTnLst>
                          </p:cTn>
                        </p:par>
                        <p:par>
                          <p:cTn id="78" fill="hold">
                            <p:stCondLst>
                              <p:cond delay="4750"/>
                            </p:stCondLst>
                            <p:childTnLst>
                              <p:par>
                                <p:cTn id="79" presetID="49" presetClass="entr" presetSubtype="0" decel="100000" fill="hold" grpId="0" nodeType="afterEffect">
                                  <p:stCondLst>
                                    <p:cond delay="250"/>
                                  </p:stCondLst>
                                  <p:childTnLst>
                                    <p:set>
                                      <p:cBhvr>
                                        <p:cTn id="80" dur="1" fill="hold">
                                          <p:stCondLst>
                                            <p:cond delay="0"/>
                                          </p:stCondLst>
                                        </p:cTn>
                                        <p:tgtEl>
                                          <p:spTgt spid="40">
                                            <p:bg/>
                                          </p:spTgt>
                                        </p:tgtEl>
                                        <p:attrNameLst>
                                          <p:attrName>style.visibility</p:attrName>
                                        </p:attrNameLst>
                                      </p:cBhvr>
                                      <p:to>
                                        <p:strVal val="visible"/>
                                      </p:to>
                                    </p:set>
                                    <p:anim calcmode="lin" valueType="num">
                                      <p:cBhvr>
                                        <p:cTn id="81" dur="500" fill="hold"/>
                                        <p:tgtEl>
                                          <p:spTgt spid="40">
                                            <p:bg/>
                                          </p:spTgt>
                                        </p:tgtEl>
                                        <p:attrNameLst>
                                          <p:attrName>ppt_w</p:attrName>
                                        </p:attrNameLst>
                                      </p:cBhvr>
                                      <p:tavLst>
                                        <p:tav tm="0">
                                          <p:val>
                                            <p:fltVal val="0"/>
                                          </p:val>
                                        </p:tav>
                                        <p:tav tm="100000">
                                          <p:val>
                                            <p:strVal val="#ppt_w"/>
                                          </p:val>
                                        </p:tav>
                                      </p:tavLst>
                                    </p:anim>
                                    <p:anim calcmode="lin" valueType="num">
                                      <p:cBhvr>
                                        <p:cTn id="82" dur="500" fill="hold"/>
                                        <p:tgtEl>
                                          <p:spTgt spid="40">
                                            <p:bg/>
                                          </p:spTgt>
                                        </p:tgtEl>
                                        <p:attrNameLst>
                                          <p:attrName>ppt_h</p:attrName>
                                        </p:attrNameLst>
                                      </p:cBhvr>
                                      <p:tavLst>
                                        <p:tav tm="0">
                                          <p:val>
                                            <p:fltVal val="0"/>
                                          </p:val>
                                        </p:tav>
                                        <p:tav tm="100000">
                                          <p:val>
                                            <p:strVal val="#ppt_h"/>
                                          </p:val>
                                        </p:tav>
                                      </p:tavLst>
                                    </p:anim>
                                    <p:anim calcmode="lin" valueType="num">
                                      <p:cBhvr>
                                        <p:cTn id="83" dur="500" fill="hold"/>
                                        <p:tgtEl>
                                          <p:spTgt spid="40">
                                            <p:bg/>
                                          </p:spTgt>
                                        </p:tgtEl>
                                        <p:attrNameLst>
                                          <p:attrName>style.rotation</p:attrName>
                                        </p:attrNameLst>
                                      </p:cBhvr>
                                      <p:tavLst>
                                        <p:tav tm="0">
                                          <p:val>
                                            <p:fltVal val="360"/>
                                          </p:val>
                                        </p:tav>
                                        <p:tav tm="100000">
                                          <p:val>
                                            <p:fltVal val="0"/>
                                          </p:val>
                                        </p:tav>
                                      </p:tavLst>
                                    </p:anim>
                                    <p:animEffect transition="in" filter="fade">
                                      <p:cBhvr>
                                        <p:cTn id="84" dur="500"/>
                                        <p:tgtEl>
                                          <p:spTgt spid="40">
                                            <p:bg/>
                                          </p:spTgt>
                                        </p:tgtEl>
                                      </p:cBhvr>
                                    </p:animEffect>
                                  </p:childTnLst>
                                </p:cTn>
                              </p:par>
                              <p:par>
                                <p:cTn id="85" presetID="49" presetClass="entr" presetSubtype="0" decel="100000" fill="hold" grpId="0" nodeType="withEffect">
                                  <p:stCondLst>
                                    <p:cond delay="250"/>
                                  </p:stCondLst>
                                  <p:childTnLst>
                                    <p:set>
                                      <p:cBhvr>
                                        <p:cTn id="86" dur="1" fill="hold">
                                          <p:stCondLst>
                                            <p:cond delay="0"/>
                                          </p:stCondLst>
                                        </p:cTn>
                                        <p:tgtEl>
                                          <p:spTgt spid="40">
                                            <p:txEl>
                                              <p:pRg st="0" end="0"/>
                                            </p:txEl>
                                          </p:spTgt>
                                        </p:tgtEl>
                                        <p:attrNameLst>
                                          <p:attrName>style.visibility</p:attrName>
                                        </p:attrNameLst>
                                      </p:cBhvr>
                                      <p:to>
                                        <p:strVal val="visible"/>
                                      </p:to>
                                    </p:set>
                                    <p:anim calcmode="lin" valueType="num">
                                      <p:cBhvr>
                                        <p:cTn id="87"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88" dur="500" fill="hold"/>
                                        <p:tgtEl>
                                          <p:spTgt spid="40">
                                            <p:txEl>
                                              <p:pRg st="0" end="0"/>
                                            </p:txEl>
                                          </p:spTgt>
                                        </p:tgtEl>
                                        <p:attrNameLst>
                                          <p:attrName>ppt_h</p:attrName>
                                        </p:attrNameLst>
                                      </p:cBhvr>
                                      <p:tavLst>
                                        <p:tav tm="0">
                                          <p:val>
                                            <p:fltVal val="0"/>
                                          </p:val>
                                        </p:tav>
                                        <p:tav tm="100000">
                                          <p:val>
                                            <p:strVal val="#ppt_h"/>
                                          </p:val>
                                        </p:tav>
                                      </p:tavLst>
                                    </p:anim>
                                    <p:anim calcmode="lin" valueType="num">
                                      <p:cBhvr>
                                        <p:cTn id="89" dur="500" fill="hold"/>
                                        <p:tgtEl>
                                          <p:spTgt spid="40">
                                            <p:txEl>
                                              <p:pRg st="0" end="0"/>
                                            </p:txEl>
                                          </p:spTgt>
                                        </p:tgtEl>
                                        <p:attrNameLst>
                                          <p:attrName>style.rotation</p:attrName>
                                        </p:attrNameLst>
                                      </p:cBhvr>
                                      <p:tavLst>
                                        <p:tav tm="0">
                                          <p:val>
                                            <p:fltVal val="360"/>
                                          </p:val>
                                        </p:tav>
                                        <p:tav tm="100000">
                                          <p:val>
                                            <p:fltVal val="0"/>
                                          </p:val>
                                        </p:tav>
                                      </p:tavLst>
                                    </p:anim>
                                    <p:animEffect transition="in" filter="fade">
                                      <p:cBhvr>
                                        <p:cTn id="90" dur="500"/>
                                        <p:tgtEl>
                                          <p:spTgt spid="40">
                                            <p:txEl>
                                              <p:pRg st="0" end="0"/>
                                            </p:txEl>
                                          </p:spTgt>
                                        </p:tgtEl>
                                      </p:cBhvr>
                                    </p:animEffect>
                                  </p:childTnLst>
                                </p:cTn>
                              </p:par>
                            </p:childTnLst>
                          </p:cTn>
                        </p:par>
                        <p:par>
                          <p:cTn id="91" fill="hold">
                            <p:stCondLst>
                              <p:cond delay="5500"/>
                            </p:stCondLst>
                            <p:childTnLst>
                              <p:par>
                                <p:cTn id="92" presetID="2" presetClass="entr" presetSubtype="4" decel="100000" fill="hold" grpId="0" nodeType="afterEffect">
                                  <p:stCondLst>
                                    <p:cond delay="250"/>
                                  </p:stCondLst>
                                  <p:childTnLst>
                                    <p:set>
                                      <p:cBhvr>
                                        <p:cTn id="93" dur="1" fill="hold">
                                          <p:stCondLst>
                                            <p:cond delay="0"/>
                                          </p:stCondLst>
                                        </p:cTn>
                                        <p:tgtEl>
                                          <p:spTgt spid="41">
                                            <p:txEl>
                                              <p:pRg st="0" end="0"/>
                                            </p:txEl>
                                          </p:spTgt>
                                        </p:tgtEl>
                                        <p:attrNameLst>
                                          <p:attrName>style.visibility</p:attrName>
                                        </p:attrNameLst>
                                      </p:cBhvr>
                                      <p:to>
                                        <p:strVal val="visible"/>
                                      </p:to>
                                    </p:set>
                                    <p:anim calcmode="lin" valueType="num">
                                      <p:cBhvr additive="base">
                                        <p:cTn id="94"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41">
                                            <p:txEl>
                                              <p:pRg st="0" end="0"/>
                                            </p:txEl>
                                          </p:spTgt>
                                        </p:tgtEl>
                                        <p:attrNameLst>
                                          <p:attrName>ppt_y</p:attrName>
                                        </p:attrNameLst>
                                      </p:cBhvr>
                                      <p:tavLst>
                                        <p:tav tm="0">
                                          <p:val>
                                            <p:strVal val="1+#ppt_h/2"/>
                                          </p:val>
                                        </p:tav>
                                        <p:tav tm="100000">
                                          <p:val>
                                            <p:strVal val="#ppt_y"/>
                                          </p:val>
                                        </p:tav>
                                      </p:tavLst>
                                    </p:anim>
                                  </p:childTnLst>
                                </p:cTn>
                              </p:par>
                              <p:par>
                                <p:cTn id="96" presetID="2" presetClass="entr" presetSubtype="4" decel="100000" fill="hold" grpId="0" nodeType="withEffect">
                                  <p:stCondLst>
                                    <p:cond delay="500"/>
                                  </p:stCondLst>
                                  <p:childTnLst>
                                    <p:set>
                                      <p:cBhvr>
                                        <p:cTn id="97" dur="1" fill="hold">
                                          <p:stCondLst>
                                            <p:cond delay="0"/>
                                          </p:stCondLst>
                                        </p:cTn>
                                        <p:tgtEl>
                                          <p:spTgt spid="42">
                                            <p:txEl>
                                              <p:pRg st="0" end="0"/>
                                            </p:txEl>
                                          </p:spTgt>
                                        </p:tgtEl>
                                        <p:attrNameLst>
                                          <p:attrName>style.visibility</p:attrName>
                                        </p:attrNameLst>
                                      </p:cBhvr>
                                      <p:to>
                                        <p:strVal val="visible"/>
                                      </p:to>
                                    </p:set>
                                    <p:anim calcmode="lin" valueType="num">
                                      <p:cBhvr additive="base">
                                        <p:cTn id="98"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100" fill="hold">
                            <p:stCondLst>
                              <p:cond delay="6500"/>
                            </p:stCondLst>
                            <p:childTnLst>
                              <p:par>
                                <p:cTn id="101" presetID="49" presetClass="entr" presetSubtype="0" decel="100000" fill="hold" grpId="0" nodeType="afterEffect">
                                  <p:stCondLst>
                                    <p:cond delay="0"/>
                                  </p:stCondLst>
                                  <p:childTnLst>
                                    <p:set>
                                      <p:cBhvr>
                                        <p:cTn id="102" dur="1" fill="hold">
                                          <p:stCondLst>
                                            <p:cond delay="0"/>
                                          </p:stCondLst>
                                        </p:cTn>
                                        <p:tgtEl>
                                          <p:spTgt spid="43">
                                            <p:bg/>
                                          </p:spTgt>
                                        </p:tgtEl>
                                        <p:attrNameLst>
                                          <p:attrName>style.visibility</p:attrName>
                                        </p:attrNameLst>
                                      </p:cBhvr>
                                      <p:to>
                                        <p:strVal val="visible"/>
                                      </p:to>
                                    </p:set>
                                    <p:anim calcmode="lin" valueType="num">
                                      <p:cBhvr>
                                        <p:cTn id="103" dur="500" fill="hold"/>
                                        <p:tgtEl>
                                          <p:spTgt spid="43">
                                            <p:bg/>
                                          </p:spTgt>
                                        </p:tgtEl>
                                        <p:attrNameLst>
                                          <p:attrName>ppt_w</p:attrName>
                                        </p:attrNameLst>
                                      </p:cBhvr>
                                      <p:tavLst>
                                        <p:tav tm="0">
                                          <p:val>
                                            <p:fltVal val="0"/>
                                          </p:val>
                                        </p:tav>
                                        <p:tav tm="100000">
                                          <p:val>
                                            <p:strVal val="#ppt_w"/>
                                          </p:val>
                                        </p:tav>
                                      </p:tavLst>
                                    </p:anim>
                                    <p:anim calcmode="lin" valueType="num">
                                      <p:cBhvr>
                                        <p:cTn id="104" dur="500" fill="hold"/>
                                        <p:tgtEl>
                                          <p:spTgt spid="43">
                                            <p:bg/>
                                          </p:spTgt>
                                        </p:tgtEl>
                                        <p:attrNameLst>
                                          <p:attrName>ppt_h</p:attrName>
                                        </p:attrNameLst>
                                      </p:cBhvr>
                                      <p:tavLst>
                                        <p:tav tm="0">
                                          <p:val>
                                            <p:fltVal val="0"/>
                                          </p:val>
                                        </p:tav>
                                        <p:tav tm="100000">
                                          <p:val>
                                            <p:strVal val="#ppt_h"/>
                                          </p:val>
                                        </p:tav>
                                      </p:tavLst>
                                    </p:anim>
                                    <p:anim calcmode="lin" valueType="num">
                                      <p:cBhvr>
                                        <p:cTn id="105" dur="500" fill="hold"/>
                                        <p:tgtEl>
                                          <p:spTgt spid="43">
                                            <p:bg/>
                                          </p:spTgt>
                                        </p:tgtEl>
                                        <p:attrNameLst>
                                          <p:attrName>style.rotation</p:attrName>
                                        </p:attrNameLst>
                                      </p:cBhvr>
                                      <p:tavLst>
                                        <p:tav tm="0">
                                          <p:val>
                                            <p:fltVal val="360"/>
                                          </p:val>
                                        </p:tav>
                                        <p:tav tm="100000">
                                          <p:val>
                                            <p:fltVal val="0"/>
                                          </p:val>
                                        </p:tav>
                                      </p:tavLst>
                                    </p:anim>
                                    <p:animEffect transition="in" filter="fade">
                                      <p:cBhvr>
                                        <p:cTn id="106" dur="500"/>
                                        <p:tgtEl>
                                          <p:spTgt spid="43">
                                            <p:bg/>
                                          </p:spTgt>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43">
                                            <p:txEl>
                                              <p:pRg st="0" end="0"/>
                                            </p:txEl>
                                          </p:spTgt>
                                        </p:tgtEl>
                                        <p:attrNameLst>
                                          <p:attrName>style.visibility</p:attrName>
                                        </p:attrNameLst>
                                      </p:cBhvr>
                                      <p:to>
                                        <p:strVal val="visible"/>
                                      </p:to>
                                    </p:set>
                                    <p:anim calcmode="lin" valueType="num">
                                      <p:cBhvr>
                                        <p:cTn id="109"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110"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111"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112" dur="500"/>
                                        <p:tgtEl>
                                          <p:spTgt spid="43">
                                            <p:txEl>
                                              <p:pRg st="0" end="0"/>
                                            </p:txEl>
                                          </p:spTgt>
                                        </p:tgtEl>
                                      </p:cBhvr>
                                    </p:animEffect>
                                  </p:childTnLst>
                                </p:cTn>
                              </p:par>
                            </p:childTnLst>
                          </p:cTn>
                        </p:par>
                        <p:par>
                          <p:cTn id="113" fill="hold">
                            <p:stCondLst>
                              <p:cond delay="7000"/>
                            </p:stCondLst>
                            <p:childTnLst>
                              <p:par>
                                <p:cTn id="114" presetID="49" presetClass="entr" presetSubtype="0" decel="100000" fill="hold" grpId="0" nodeType="afterEffect">
                                  <p:stCondLst>
                                    <p:cond delay="250"/>
                                  </p:stCondLst>
                                  <p:childTnLst>
                                    <p:set>
                                      <p:cBhvr>
                                        <p:cTn id="115" dur="1" fill="hold">
                                          <p:stCondLst>
                                            <p:cond delay="0"/>
                                          </p:stCondLst>
                                        </p:cTn>
                                        <p:tgtEl>
                                          <p:spTgt spid="44">
                                            <p:bg/>
                                          </p:spTgt>
                                        </p:tgtEl>
                                        <p:attrNameLst>
                                          <p:attrName>style.visibility</p:attrName>
                                        </p:attrNameLst>
                                      </p:cBhvr>
                                      <p:to>
                                        <p:strVal val="visible"/>
                                      </p:to>
                                    </p:set>
                                    <p:anim calcmode="lin" valueType="num">
                                      <p:cBhvr>
                                        <p:cTn id="116" dur="500" fill="hold"/>
                                        <p:tgtEl>
                                          <p:spTgt spid="44">
                                            <p:bg/>
                                          </p:spTgt>
                                        </p:tgtEl>
                                        <p:attrNameLst>
                                          <p:attrName>ppt_w</p:attrName>
                                        </p:attrNameLst>
                                      </p:cBhvr>
                                      <p:tavLst>
                                        <p:tav tm="0">
                                          <p:val>
                                            <p:fltVal val="0"/>
                                          </p:val>
                                        </p:tav>
                                        <p:tav tm="100000">
                                          <p:val>
                                            <p:strVal val="#ppt_w"/>
                                          </p:val>
                                        </p:tav>
                                      </p:tavLst>
                                    </p:anim>
                                    <p:anim calcmode="lin" valueType="num">
                                      <p:cBhvr>
                                        <p:cTn id="117" dur="500" fill="hold"/>
                                        <p:tgtEl>
                                          <p:spTgt spid="44">
                                            <p:bg/>
                                          </p:spTgt>
                                        </p:tgtEl>
                                        <p:attrNameLst>
                                          <p:attrName>ppt_h</p:attrName>
                                        </p:attrNameLst>
                                      </p:cBhvr>
                                      <p:tavLst>
                                        <p:tav tm="0">
                                          <p:val>
                                            <p:fltVal val="0"/>
                                          </p:val>
                                        </p:tav>
                                        <p:tav tm="100000">
                                          <p:val>
                                            <p:strVal val="#ppt_h"/>
                                          </p:val>
                                        </p:tav>
                                      </p:tavLst>
                                    </p:anim>
                                    <p:anim calcmode="lin" valueType="num">
                                      <p:cBhvr>
                                        <p:cTn id="118" dur="500" fill="hold"/>
                                        <p:tgtEl>
                                          <p:spTgt spid="44">
                                            <p:bg/>
                                          </p:spTgt>
                                        </p:tgtEl>
                                        <p:attrNameLst>
                                          <p:attrName>style.rotation</p:attrName>
                                        </p:attrNameLst>
                                      </p:cBhvr>
                                      <p:tavLst>
                                        <p:tav tm="0">
                                          <p:val>
                                            <p:fltVal val="360"/>
                                          </p:val>
                                        </p:tav>
                                        <p:tav tm="100000">
                                          <p:val>
                                            <p:fltVal val="0"/>
                                          </p:val>
                                        </p:tav>
                                      </p:tavLst>
                                    </p:anim>
                                    <p:animEffect transition="in" filter="fade">
                                      <p:cBhvr>
                                        <p:cTn id="119" dur="500"/>
                                        <p:tgtEl>
                                          <p:spTgt spid="44">
                                            <p:bg/>
                                          </p:spTgt>
                                        </p:tgtEl>
                                      </p:cBhvr>
                                    </p:animEffect>
                                  </p:childTnLst>
                                </p:cTn>
                              </p:par>
                              <p:par>
                                <p:cTn id="120" presetID="49" presetClass="entr" presetSubtype="0" decel="100000" fill="hold" grpId="0" nodeType="withEffect">
                                  <p:stCondLst>
                                    <p:cond delay="250"/>
                                  </p:stCondLst>
                                  <p:childTnLst>
                                    <p:set>
                                      <p:cBhvr>
                                        <p:cTn id="121" dur="1" fill="hold">
                                          <p:stCondLst>
                                            <p:cond delay="0"/>
                                          </p:stCondLst>
                                        </p:cTn>
                                        <p:tgtEl>
                                          <p:spTgt spid="44">
                                            <p:txEl>
                                              <p:pRg st="0" end="0"/>
                                            </p:txEl>
                                          </p:spTgt>
                                        </p:tgtEl>
                                        <p:attrNameLst>
                                          <p:attrName>style.visibility</p:attrName>
                                        </p:attrNameLst>
                                      </p:cBhvr>
                                      <p:to>
                                        <p:strVal val="visible"/>
                                      </p:to>
                                    </p:set>
                                    <p:anim calcmode="lin" valueType="num">
                                      <p:cBhvr>
                                        <p:cTn id="122"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123" dur="500" fill="hold"/>
                                        <p:tgtEl>
                                          <p:spTgt spid="44">
                                            <p:txEl>
                                              <p:pRg st="0" end="0"/>
                                            </p:txEl>
                                          </p:spTgt>
                                        </p:tgtEl>
                                        <p:attrNameLst>
                                          <p:attrName>ppt_h</p:attrName>
                                        </p:attrNameLst>
                                      </p:cBhvr>
                                      <p:tavLst>
                                        <p:tav tm="0">
                                          <p:val>
                                            <p:fltVal val="0"/>
                                          </p:val>
                                        </p:tav>
                                        <p:tav tm="100000">
                                          <p:val>
                                            <p:strVal val="#ppt_h"/>
                                          </p:val>
                                        </p:tav>
                                      </p:tavLst>
                                    </p:anim>
                                    <p:anim calcmode="lin" valueType="num">
                                      <p:cBhvr>
                                        <p:cTn id="124" dur="500" fill="hold"/>
                                        <p:tgtEl>
                                          <p:spTgt spid="44">
                                            <p:txEl>
                                              <p:pRg st="0" end="0"/>
                                            </p:txEl>
                                          </p:spTgt>
                                        </p:tgtEl>
                                        <p:attrNameLst>
                                          <p:attrName>style.rotation</p:attrName>
                                        </p:attrNameLst>
                                      </p:cBhvr>
                                      <p:tavLst>
                                        <p:tav tm="0">
                                          <p:val>
                                            <p:fltVal val="360"/>
                                          </p:val>
                                        </p:tav>
                                        <p:tav tm="100000">
                                          <p:val>
                                            <p:fltVal val="0"/>
                                          </p:val>
                                        </p:tav>
                                      </p:tavLst>
                                    </p:anim>
                                    <p:animEffect transition="in" filter="fade">
                                      <p:cBhvr>
                                        <p:cTn id="125" dur="500"/>
                                        <p:tgtEl>
                                          <p:spTgt spid="44">
                                            <p:txEl>
                                              <p:pRg st="0" end="0"/>
                                            </p:txEl>
                                          </p:spTgt>
                                        </p:tgtEl>
                                      </p:cBhvr>
                                    </p:animEffect>
                                  </p:childTnLst>
                                </p:cTn>
                              </p:par>
                            </p:childTnLst>
                          </p:cTn>
                        </p:par>
                        <p:par>
                          <p:cTn id="126" fill="hold">
                            <p:stCondLst>
                              <p:cond delay="7750"/>
                            </p:stCondLst>
                            <p:childTnLst>
                              <p:par>
                                <p:cTn id="127" presetID="2" presetClass="entr" presetSubtype="4" decel="100000" fill="hold" grpId="0" nodeType="afterEffect">
                                  <p:stCondLst>
                                    <p:cond delay="250"/>
                                  </p:stCondLst>
                                  <p:childTnLst>
                                    <p:set>
                                      <p:cBhvr>
                                        <p:cTn id="128" dur="1" fill="hold">
                                          <p:stCondLst>
                                            <p:cond delay="0"/>
                                          </p:stCondLst>
                                        </p:cTn>
                                        <p:tgtEl>
                                          <p:spTgt spid="45">
                                            <p:txEl>
                                              <p:pRg st="0" end="0"/>
                                            </p:txEl>
                                          </p:spTgt>
                                        </p:tgtEl>
                                        <p:attrNameLst>
                                          <p:attrName>style.visibility</p:attrName>
                                        </p:attrNameLst>
                                      </p:cBhvr>
                                      <p:to>
                                        <p:strVal val="visible"/>
                                      </p:to>
                                    </p:set>
                                    <p:anim calcmode="lin" valueType="num">
                                      <p:cBhvr additive="base">
                                        <p:cTn id="129"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131" presetID="2" presetClass="entr" presetSubtype="4" decel="100000" fill="hold" grpId="0" nodeType="withEffect">
                                  <p:stCondLst>
                                    <p:cond delay="500"/>
                                  </p:stCondLst>
                                  <p:childTnLst>
                                    <p:set>
                                      <p:cBhvr>
                                        <p:cTn id="132" dur="1" fill="hold">
                                          <p:stCondLst>
                                            <p:cond delay="0"/>
                                          </p:stCondLst>
                                        </p:cTn>
                                        <p:tgtEl>
                                          <p:spTgt spid="46">
                                            <p:txEl>
                                              <p:pRg st="0" end="0"/>
                                            </p:txEl>
                                          </p:spTgt>
                                        </p:tgtEl>
                                        <p:attrNameLst>
                                          <p:attrName>style.visibility</p:attrName>
                                        </p:attrNameLst>
                                      </p:cBhvr>
                                      <p:to>
                                        <p:strVal val="visible"/>
                                      </p:to>
                                    </p:set>
                                    <p:anim calcmode="lin" valueType="num">
                                      <p:cBhvr additive="base">
                                        <p:cTn id="133"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46">
                                            <p:txEl>
                                              <p:pRg st="0" end="0"/>
                                            </p:txEl>
                                          </p:spTgt>
                                        </p:tgtEl>
                                        <p:attrNameLst>
                                          <p:attrName>ppt_y</p:attrName>
                                        </p:attrNameLst>
                                      </p:cBhvr>
                                      <p:tavLst>
                                        <p:tav tm="0">
                                          <p:val>
                                            <p:strVal val="1+#ppt_h/2"/>
                                          </p:val>
                                        </p:tav>
                                        <p:tav tm="100000">
                                          <p:val>
                                            <p:strVal val="#ppt_y"/>
                                          </p:val>
                                        </p:tav>
                                      </p:tavLst>
                                    </p:anim>
                                  </p:childTnLst>
                                </p:cTn>
                              </p:par>
                            </p:childTnLst>
                          </p:cTn>
                        </p:par>
                        <p:par>
                          <p:cTn id="135" fill="hold">
                            <p:stCondLst>
                              <p:cond delay="8750"/>
                            </p:stCondLst>
                            <p:childTnLst>
                              <p:par>
                                <p:cTn id="136" presetID="49" presetClass="entr" presetSubtype="0" decel="100000" fill="hold" grpId="0" nodeType="afterEffect">
                                  <p:stCondLst>
                                    <p:cond delay="0"/>
                                  </p:stCondLst>
                                  <p:childTnLst>
                                    <p:set>
                                      <p:cBhvr>
                                        <p:cTn id="137" dur="1" fill="hold">
                                          <p:stCondLst>
                                            <p:cond delay="0"/>
                                          </p:stCondLst>
                                        </p:cTn>
                                        <p:tgtEl>
                                          <p:spTgt spid="47">
                                            <p:bg/>
                                          </p:spTgt>
                                        </p:tgtEl>
                                        <p:attrNameLst>
                                          <p:attrName>style.visibility</p:attrName>
                                        </p:attrNameLst>
                                      </p:cBhvr>
                                      <p:to>
                                        <p:strVal val="visible"/>
                                      </p:to>
                                    </p:set>
                                    <p:anim calcmode="lin" valueType="num">
                                      <p:cBhvr>
                                        <p:cTn id="138" dur="500" fill="hold"/>
                                        <p:tgtEl>
                                          <p:spTgt spid="47">
                                            <p:bg/>
                                          </p:spTgt>
                                        </p:tgtEl>
                                        <p:attrNameLst>
                                          <p:attrName>ppt_w</p:attrName>
                                        </p:attrNameLst>
                                      </p:cBhvr>
                                      <p:tavLst>
                                        <p:tav tm="0">
                                          <p:val>
                                            <p:fltVal val="0"/>
                                          </p:val>
                                        </p:tav>
                                        <p:tav tm="100000">
                                          <p:val>
                                            <p:strVal val="#ppt_w"/>
                                          </p:val>
                                        </p:tav>
                                      </p:tavLst>
                                    </p:anim>
                                    <p:anim calcmode="lin" valueType="num">
                                      <p:cBhvr>
                                        <p:cTn id="139" dur="500" fill="hold"/>
                                        <p:tgtEl>
                                          <p:spTgt spid="47">
                                            <p:bg/>
                                          </p:spTgt>
                                        </p:tgtEl>
                                        <p:attrNameLst>
                                          <p:attrName>ppt_h</p:attrName>
                                        </p:attrNameLst>
                                      </p:cBhvr>
                                      <p:tavLst>
                                        <p:tav tm="0">
                                          <p:val>
                                            <p:fltVal val="0"/>
                                          </p:val>
                                        </p:tav>
                                        <p:tav tm="100000">
                                          <p:val>
                                            <p:strVal val="#ppt_h"/>
                                          </p:val>
                                        </p:tav>
                                      </p:tavLst>
                                    </p:anim>
                                    <p:anim calcmode="lin" valueType="num">
                                      <p:cBhvr>
                                        <p:cTn id="140" dur="500" fill="hold"/>
                                        <p:tgtEl>
                                          <p:spTgt spid="47">
                                            <p:bg/>
                                          </p:spTgt>
                                        </p:tgtEl>
                                        <p:attrNameLst>
                                          <p:attrName>style.rotation</p:attrName>
                                        </p:attrNameLst>
                                      </p:cBhvr>
                                      <p:tavLst>
                                        <p:tav tm="0">
                                          <p:val>
                                            <p:fltVal val="360"/>
                                          </p:val>
                                        </p:tav>
                                        <p:tav tm="100000">
                                          <p:val>
                                            <p:fltVal val="0"/>
                                          </p:val>
                                        </p:tav>
                                      </p:tavLst>
                                    </p:anim>
                                    <p:animEffect transition="in" filter="fade">
                                      <p:cBhvr>
                                        <p:cTn id="141" dur="500"/>
                                        <p:tgtEl>
                                          <p:spTgt spid="47">
                                            <p:bg/>
                                          </p:spTgt>
                                        </p:tgtEl>
                                      </p:cBhvr>
                                    </p:animEffect>
                                  </p:childTnLst>
                                </p:cTn>
                              </p:par>
                              <p:par>
                                <p:cTn id="142" presetID="49" presetClass="entr" presetSubtype="0" decel="100000" fill="hold" grpId="0" nodeType="withEffect">
                                  <p:stCondLst>
                                    <p:cond delay="0"/>
                                  </p:stCondLst>
                                  <p:childTnLst>
                                    <p:set>
                                      <p:cBhvr>
                                        <p:cTn id="143" dur="1" fill="hold">
                                          <p:stCondLst>
                                            <p:cond delay="0"/>
                                          </p:stCondLst>
                                        </p:cTn>
                                        <p:tgtEl>
                                          <p:spTgt spid="47">
                                            <p:txEl>
                                              <p:pRg st="0" end="0"/>
                                            </p:txEl>
                                          </p:spTgt>
                                        </p:tgtEl>
                                        <p:attrNameLst>
                                          <p:attrName>style.visibility</p:attrName>
                                        </p:attrNameLst>
                                      </p:cBhvr>
                                      <p:to>
                                        <p:strVal val="visible"/>
                                      </p:to>
                                    </p:set>
                                    <p:anim calcmode="lin" valueType="num">
                                      <p:cBhvr>
                                        <p:cTn id="144"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45"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46"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47" dur="5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2" grpId="0" build="p">
        <p:tmplLst>
          <p:tmpl lvl="1">
            <p:tnLst>
              <p:par>
                <p:cTn presetID="2" presetClass="entr" presetSubtype="4"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8"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 calcmode="lin" valueType="num">
                      <p:cBhvr>
                        <p:cTn dur="500" fill="hold"/>
                        <p:tgtEl>
                          <p:spTgt spid="8"/>
                        </p:tgtEl>
                        <p:attrNameLst>
                          <p:attrName>style.rotation</p:attrName>
                        </p:attrNameLst>
                      </p:cBhvr>
                      <p:tavLst>
                        <p:tav tm="0">
                          <p:val>
                            <p:fltVal val="360"/>
                          </p:val>
                        </p:tav>
                        <p:tav tm="100000">
                          <p:val>
                            <p:fltVal val="0"/>
                          </p:val>
                        </p:tav>
                      </p:tavLst>
                    </p:anim>
                    <p:animEffect transition="in" filter="fade">
                      <p:cBhvr>
                        <p:cTn dur="500"/>
                        <p:tgtEl>
                          <p:spTgt spid="8"/>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 calcmode="lin" valueType="num">
                      <p:cBhvr>
                        <p:cTn dur="500" fill="hold"/>
                        <p:tgtEl>
                          <p:spTgt spid="8"/>
                        </p:tgtEl>
                        <p:attrNameLst>
                          <p:attrName>style.rotation</p:attrName>
                        </p:attrNameLst>
                      </p:cBhvr>
                      <p:tavLst>
                        <p:tav tm="0">
                          <p:val>
                            <p:fltVal val="360"/>
                          </p:val>
                        </p:tav>
                        <p:tav tm="100000">
                          <p:val>
                            <p:fltVal val="0"/>
                          </p:val>
                        </p:tav>
                      </p:tavLst>
                    </p:anim>
                    <p:animEffect transition="in" filter="fade">
                      <p:cBhvr>
                        <p:cTn dur="500"/>
                        <p:tgtEl>
                          <p:spTgt spid="8"/>
                        </p:tgtEl>
                      </p:cBhvr>
                    </p:animEffect>
                  </p:childTnLst>
                </p:cTn>
              </p:par>
            </p:tnLst>
          </p:tmpl>
        </p:tmplLst>
      </p:bldP>
      <p:bldP spid="36" grpId="0" build="allAtOnce" animBg="1"/>
      <p:bldP spid="37" grpId="0" build="p">
        <p:tmplLst>
          <p:tmpl lvl="1">
            <p:tnLst>
              <p:par>
                <p:cTn presetID="2" presetClass="entr" presetSubtype="4"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 calcmode="lin" valueType="num">
                      <p:cBhvr>
                        <p:cTn dur="500" fill="hold"/>
                        <p:tgtEl>
                          <p:spTgt spid="39"/>
                        </p:tgtEl>
                        <p:attrNameLst>
                          <p:attrName>style.rotation</p:attrName>
                        </p:attrNameLst>
                      </p:cBhvr>
                      <p:tavLst>
                        <p:tav tm="0">
                          <p:val>
                            <p:fltVal val="360"/>
                          </p:val>
                        </p:tav>
                        <p:tav tm="100000">
                          <p:val>
                            <p:fltVal val="0"/>
                          </p:val>
                        </p:tav>
                      </p:tavLst>
                    </p:anim>
                    <p:animEffect transition="in" filter="fade">
                      <p:cBhvr>
                        <p:cTn dur="500"/>
                        <p:tgtEl>
                          <p:spTgt spid="39"/>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 calcmode="lin" valueType="num">
                      <p:cBhvr>
                        <p:cTn dur="500" fill="hold"/>
                        <p:tgtEl>
                          <p:spTgt spid="39"/>
                        </p:tgtEl>
                        <p:attrNameLst>
                          <p:attrName>style.rotation</p:attrName>
                        </p:attrNameLst>
                      </p:cBhvr>
                      <p:tavLst>
                        <p:tav tm="0">
                          <p:val>
                            <p:fltVal val="360"/>
                          </p:val>
                        </p:tav>
                        <p:tav tm="100000">
                          <p:val>
                            <p:fltVal val="0"/>
                          </p:val>
                        </p:tav>
                      </p:tavLst>
                    </p:anim>
                    <p:animEffect transition="in" filter="fade">
                      <p:cBhvr>
                        <p:cTn dur="500"/>
                        <p:tgtEl>
                          <p:spTgt spid="39"/>
                        </p:tgtEl>
                      </p:cBhvr>
                    </p:animEffect>
                  </p:childTnLst>
                </p:cTn>
              </p:par>
            </p:tnLst>
          </p:tmpl>
        </p:tmplLst>
      </p:bldP>
      <p:bldP spid="40" grpId="0" build="allAtOnce" animBg="1"/>
      <p:bldP spid="41" grpId="0" build="p">
        <p:tmplLst>
          <p:tmpl lvl="1">
            <p:tnLst>
              <p:par>
                <p:cTn presetID="2" presetClass="entr" presetSubtype="4"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1+#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build="allAtOnce" animBg="1"/>
      <p:bldP spid="45" grpId="0" build="p">
        <p:tmplLst>
          <p:tmpl lvl="1">
            <p:tnLst>
              <p:par>
                <p:cTn presetID="2" presetClass="entr" presetSubtype="4" decel="100000" fill="hold" nodeType="after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4"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Lst>
  </p:timing>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582366" y="2479205"/>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36" name="図プレースホルダー 8"/>
          <p:cNvSpPr>
            <a:spLocks noGrp="1"/>
          </p:cNvSpPr>
          <p:nvPr>
            <p:ph type="pic" sz="quarter" idx="29" hasCustomPrompt="1"/>
          </p:nvPr>
        </p:nvSpPr>
        <p:spPr>
          <a:xfrm>
            <a:off x="5758830" y="2479206"/>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0" name="図プレースホルダー 8"/>
          <p:cNvSpPr>
            <a:spLocks noGrp="1"/>
          </p:cNvSpPr>
          <p:nvPr>
            <p:ph type="pic" sz="quarter" idx="33" hasCustomPrompt="1"/>
          </p:nvPr>
        </p:nvSpPr>
        <p:spPr>
          <a:xfrm>
            <a:off x="9935294" y="2479204"/>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44" name="図プレースホルダー 8"/>
          <p:cNvSpPr>
            <a:spLocks noGrp="1"/>
          </p:cNvSpPr>
          <p:nvPr>
            <p:ph type="pic" sz="quarter" idx="37" hasCustomPrompt="1"/>
          </p:nvPr>
        </p:nvSpPr>
        <p:spPr>
          <a:xfrm>
            <a:off x="14111758" y="2479205"/>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3" name="図プレースホルダー 8"/>
          <p:cNvSpPr>
            <a:spLocks noGrp="1"/>
          </p:cNvSpPr>
          <p:nvPr>
            <p:ph type="pic" sz="quarter" idx="38" hasCustomPrompt="1"/>
          </p:nvPr>
        </p:nvSpPr>
        <p:spPr>
          <a:xfrm>
            <a:off x="1582366" y="6223622"/>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4" name="図プレースホルダー 8"/>
          <p:cNvSpPr>
            <a:spLocks noGrp="1"/>
          </p:cNvSpPr>
          <p:nvPr>
            <p:ph type="pic" sz="quarter" idx="39" hasCustomPrompt="1"/>
          </p:nvPr>
        </p:nvSpPr>
        <p:spPr>
          <a:xfrm>
            <a:off x="5758830" y="6223623"/>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5" name="図プレースホルダー 8"/>
          <p:cNvSpPr>
            <a:spLocks noGrp="1"/>
          </p:cNvSpPr>
          <p:nvPr>
            <p:ph type="pic" sz="quarter" idx="40" hasCustomPrompt="1"/>
          </p:nvPr>
        </p:nvSpPr>
        <p:spPr>
          <a:xfrm>
            <a:off x="9935294" y="6223621"/>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6" name="図プレースホルダー 8"/>
          <p:cNvSpPr>
            <a:spLocks noGrp="1"/>
          </p:cNvSpPr>
          <p:nvPr>
            <p:ph type="pic" sz="quarter" idx="41" hasCustomPrompt="1"/>
          </p:nvPr>
        </p:nvSpPr>
        <p:spPr>
          <a:xfrm>
            <a:off x="14111758" y="6223622"/>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a:t>Add Image</a:t>
            </a:r>
          </a:p>
        </p:txBody>
      </p:sp>
      <p:sp>
        <p:nvSpPr>
          <p:cNvPr id="27" name="テキスト プレースホルダー 11"/>
          <p:cNvSpPr>
            <a:spLocks noGrp="1"/>
          </p:cNvSpPr>
          <p:nvPr>
            <p:ph type="body" sz="quarter" idx="14" hasCustomPrompt="1"/>
          </p:nvPr>
        </p:nvSpPr>
        <p:spPr>
          <a:xfrm>
            <a:off x="1222326"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28" name="テキスト プレースホルダー 11"/>
          <p:cNvSpPr>
            <a:spLocks noGrp="1"/>
          </p:cNvSpPr>
          <p:nvPr>
            <p:ph type="body" sz="quarter" idx="42" hasCustomPrompt="1"/>
          </p:nvPr>
        </p:nvSpPr>
        <p:spPr>
          <a:xfrm>
            <a:off x="5372765"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29" name="テキスト プレースホルダー 11"/>
          <p:cNvSpPr>
            <a:spLocks noGrp="1"/>
          </p:cNvSpPr>
          <p:nvPr>
            <p:ph type="body" sz="quarter" idx="43" hasCustomPrompt="1"/>
          </p:nvPr>
        </p:nvSpPr>
        <p:spPr>
          <a:xfrm>
            <a:off x="9647262"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0" name="テキスト プレースホルダー 11"/>
          <p:cNvSpPr>
            <a:spLocks noGrp="1"/>
          </p:cNvSpPr>
          <p:nvPr>
            <p:ph type="body" sz="quarter" idx="44" hasCustomPrompt="1"/>
          </p:nvPr>
        </p:nvSpPr>
        <p:spPr>
          <a:xfrm>
            <a:off x="13797701"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45" hasCustomPrompt="1"/>
          </p:nvPr>
        </p:nvSpPr>
        <p:spPr>
          <a:xfrm>
            <a:off x="1222326"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2" name="テキスト プレースホルダー 11"/>
          <p:cNvSpPr>
            <a:spLocks noGrp="1"/>
          </p:cNvSpPr>
          <p:nvPr>
            <p:ph type="body" sz="quarter" idx="46" hasCustomPrompt="1"/>
          </p:nvPr>
        </p:nvSpPr>
        <p:spPr>
          <a:xfrm>
            <a:off x="5372765"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47" hasCustomPrompt="1"/>
          </p:nvPr>
        </p:nvSpPr>
        <p:spPr>
          <a:xfrm>
            <a:off x="9647262"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4" name="テキスト プレースホルダー 11"/>
          <p:cNvSpPr>
            <a:spLocks noGrp="1"/>
          </p:cNvSpPr>
          <p:nvPr>
            <p:ph type="body" sz="quarter" idx="48" hasCustomPrompt="1"/>
          </p:nvPr>
        </p:nvSpPr>
        <p:spPr>
          <a:xfrm>
            <a:off x="13797701"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Tree>
    <p:extLst>
      <p:ext uri="{BB962C8B-B14F-4D97-AF65-F5344CB8AC3E}">
        <p14:creationId xmlns:p14="http://schemas.microsoft.com/office/powerpoint/2010/main" val="239258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27">
                                            <p:txEl>
                                              <p:pRg st="0" end="0"/>
                                            </p:txEl>
                                          </p:spTgt>
                                        </p:tgtEl>
                                        <p:attrNameLst>
                                          <p:attrName>style.visibility</p:attrName>
                                        </p:attrNameLst>
                                      </p:cBhvr>
                                      <p:to>
                                        <p:strVal val="visible"/>
                                      </p:to>
                                    </p:set>
                                    <p:animEffect transition="in" filter="fade">
                                      <p:cBhvr>
                                        <p:cTn id="17" dur="500"/>
                                        <p:tgtEl>
                                          <p:spTgt spid="27">
                                            <p:txEl>
                                              <p:pRg st="0" end="0"/>
                                            </p:txEl>
                                          </p:spTgt>
                                        </p:tgtEl>
                                      </p:cBhvr>
                                    </p:animEffect>
                                  </p:childTnLst>
                                </p:cTn>
                              </p:par>
                            </p:childTnLst>
                          </p:cTn>
                        </p:par>
                        <p:par>
                          <p:cTn id="18" fill="hold">
                            <p:stCondLst>
                              <p:cond delay="1250"/>
                            </p:stCondLst>
                            <p:childTnLst>
                              <p:par>
                                <p:cTn id="19" presetID="49" presetClass="entr" presetSubtype="0" decel="100000"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p:cTn id="21" dur="500" fill="hold"/>
                                        <p:tgtEl>
                                          <p:spTgt spid="36"/>
                                        </p:tgtEl>
                                        <p:attrNameLst>
                                          <p:attrName>ppt_w</p:attrName>
                                        </p:attrNameLst>
                                      </p:cBhvr>
                                      <p:tavLst>
                                        <p:tav tm="0">
                                          <p:val>
                                            <p:fltVal val="0"/>
                                          </p:val>
                                        </p:tav>
                                        <p:tav tm="100000">
                                          <p:val>
                                            <p:strVal val="#ppt_w"/>
                                          </p:val>
                                        </p:tav>
                                      </p:tavLst>
                                    </p:anim>
                                    <p:anim calcmode="lin" valueType="num">
                                      <p:cBhvr>
                                        <p:cTn id="22" dur="500" fill="hold"/>
                                        <p:tgtEl>
                                          <p:spTgt spid="36"/>
                                        </p:tgtEl>
                                        <p:attrNameLst>
                                          <p:attrName>ppt_h</p:attrName>
                                        </p:attrNameLst>
                                      </p:cBhvr>
                                      <p:tavLst>
                                        <p:tav tm="0">
                                          <p:val>
                                            <p:fltVal val="0"/>
                                          </p:val>
                                        </p:tav>
                                        <p:tav tm="100000">
                                          <p:val>
                                            <p:strVal val="#ppt_h"/>
                                          </p:val>
                                        </p:tav>
                                      </p:tavLst>
                                    </p:anim>
                                    <p:anim calcmode="lin" valueType="num">
                                      <p:cBhvr>
                                        <p:cTn id="23" dur="500" fill="hold"/>
                                        <p:tgtEl>
                                          <p:spTgt spid="36"/>
                                        </p:tgtEl>
                                        <p:attrNameLst>
                                          <p:attrName>style.rotation</p:attrName>
                                        </p:attrNameLst>
                                      </p:cBhvr>
                                      <p:tavLst>
                                        <p:tav tm="0">
                                          <p:val>
                                            <p:fltVal val="360"/>
                                          </p:val>
                                        </p:tav>
                                        <p:tav tm="100000">
                                          <p:val>
                                            <p:fltVal val="0"/>
                                          </p:val>
                                        </p:tav>
                                      </p:tavLst>
                                    </p:anim>
                                    <p:animEffect transition="in" filter="fade">
                                      <p:cBhvr>
                                        <p:cTn id="24" dur="500"/>
                                        <p:tgtEl>
                                          <p:spTgt spid="36"/>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fade">
                                      <p:cBhvr>
                                        <p:cTn id="27" dur="500"/>
                                        <p:tgtEl>
                                          <p:spTgt spid="28">
                                            <p:txEl>
                                              <p:pRg st="0" end="0"/>
                                            </p:txEl>
                                          </p:spTgt>
                                        </p:tgtEl>
                                      </p:cBhvr>
                                    </p:animEffect>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p:cTn id="31" dur="500" fill="hold"/>
                                        <p:tgtEl>
                                          <p:spTgt spid="40"/>
                                        </p:tgtEl>
                                        <p:attrNameLst>
                                          <p:attrName>ppt_w</p:attrName>
                                        </p:attrNameLst>
                                      </p:cBhvr>
                                      <p:tavLst>
                                        <p:tav tm="0">
                                          <p:val>
                                            <p:fltVal val="0"/>
                                          </p:val>
                                        </p:tav>
                                        <p:tav tm="100000">
                                          <p:val>
                                            <p:strVal val="#ppt_w"/>
                                          </p:val>
                                        </p:tav>
                                      </p:tavLst>
                                    </p:anim>
                                    <p:anim calcmode="lin" valueType="num">
                                      <p:cBhvr>
                                        <p:cTn id="32" dur="500" fill="hold"/>
                                        <p:tgtEl>
                                          <p:spTgt spid="40"/>
                                        </p:tgtEl>
                                        <p:attrNameLst>
                                          <p:attrName>ppt_h</p:attrName>
                                        </p:attrNameLst>
                                      </p:cBhvr>
                                      <p:tavLst>
                                        <p:tav tm="0">
                                          <p:val>
                                            <p:fltVal val="0"/>
                                          </p:val>
                                        </p:tav>
                                        <p:tav tm="100000">
                                          <p:val>
                                            <p:strVal val="#ppt_h"/>
                                          </p:val>
                                        </p:tav>
                                      </p:tavLst>
                                    </p:anim>
                                    <p:anim calcmode="lin" valueType="num">
                                      <p:cBhvr>
                                        <p:cTn id="33" dur="500" fill="hold"/>
                                        <p:tgtEl>
                                          <p:spTgt spid="40"/>
                                        </p:tgtEl>
                                        <p:attrNameLst>
                                          <p:attrName>style.rotation</p:attrName>
                                        </p:attrNameLst>
                                      </p:cBhvr>
                                      <p:tavLst>
                                        <p:tav tm="0">
                                          <p:val>
                                            <p:fltVal val="360"/>
                                          </p:val>
                                        </p:tav>
                                        <p:tav tm="100000">
                                          <p:val>
                                            <p:fltVal val="0"/>
                                          </p:val>
                                        </p:tav>
                                      </p:tavLst>
                                    </p:anim>
                                    <p:animEffect transition="in" filter="fade">
                                      <p:cBhvr>
                                        <p:cTn id="34" dur="500"/>
                                        <p:tgtEl>
                                          <p:spTgt spid="40"/>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750"/>
                            </p:stCondLst>
                            <p:childTnLst>
                              <p:par>
                                <p:cTn id="39" presetID="49" presetClass="entr" presetSubtype="0" decel="100000" fill="hold" grpId="0" nodeType="after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p:cTn id="41" dur="500" fill="hold"/>
                                        <p:tgtEl>
                                          <p:spTgt spid="44"/>
                                        </p:tgtEl>
                                        <p:attrNameLst>
                                          <p:attrName>ppt_w</p:attrName>
                                        </p:attrNameLst>
                                      </p:cBhvr>
                                      <p:tavLst>
                                        <p:tav tm="0">
                                          <p:val>
                                            <p:fltVal val="0"/>
                                          </p:val>
                                        </p:tav>
                                        <p:tav tm="100000">
                                          <p:val>
                                            <p:strVal val="#ppt_w"/>
                                          </p:val>
                                        </p:tav>
                                      </p:tavLst>
                                    </p:anim>
                                    <p:anim calcmode="lin" valueType="num">
                                      <p:cBhvr>
                                        <p:cTn id="42" dur="500" fill="hold"/>
                                        <p:tgtEl>
                                          <p:spTgt spid="44"/>
                                        </p:tgtEl>
                                        <p:attrNameLst>
                                          <p:attrName>ppt_h</p:attrName>
                                        </p:attrNameLst>
                                      </p:cBhvr>
                                      <p:tavLst>
                                        <p:tav tm="0">
                                          <p:val>
                                            <p:fltVal val="0"/>
                                          </p:val>
                                        </p:tav>
                                        <p:tav tm="100000">
                                          <p:val>
                                            <p:strVal val="#ppt_h"/>
                                          </p:val>
                                        </p:tav>
                                      </p:tavLst>
                                    </p:anim>
                                    <p:anim calcmode="lin" valueType="num">
                                      <p:cBhvr>
                                        <p:cTn id="43" dur="500" fill="hold"/>
                                        <p:tgtEl>
                                          <p:spTgt spid="44"/>
                                        </p:tgtEl>
                                        <p:attrNameLst>
                                          <p:attrName>style.rotation</p:attrName>
                                        </p:attrNameLst>
                                      </p:cBhvr>
                                      <p:tavLst>
                                        <p:tav tm="0">
                                          <p:val>
                                            <p:fltVal val="360"/>
                                          </p:val>
                                        </p:tav>
                                        <p:tav tm="100000">
                                          <p:val>
                                            <p:fltVal val="0"/>
                                          </p:val>
                                        </p:tav>
                                      </p:tavLst>
                                    </p:anim>
                                    <p:animEffect transition="in" filter="fade">
                                      <p:cBhvr>
                                        <p:cTn id="44" dur="500"/>
                                        <p:tgtEl>
                                          <p:spTgt spid="44"/>
                                        </p:tgtEl>
                                      </p:cBhvr>
                                    </p:animEffect>
                                  </p:childTnLst>
                                </p:cTn>
                              </p:par>
                              <p:par>
                                <p:cTn id="45" presetID="10" presetClass="entr" presetSubtype="0" fill="hold" grpId="0" nodeType="withEffect">
                                  <p:stCondLst>
                                    <p:cond delay="250"/>
                                  </p:stCondLst>
                                  <p:childTnLst>
                                    <p:set>
                                      <p:cBhvr>
                                        <p:cTn id="46" dur="1" fill="hold">
                                          <p:stCondLst>
                                            <p:cond delay="0"/>
                                          </p:stCondLst>
                                        </p:cTn>
                                        <p:tgtEl>
                                          <p:spTgt spid="30">
                                            <p:txEl>
                                              <p:pRg st="0" end="0"/>
                                            </p:txEl>
                                          </p:spTgt>
                                        </p:tgtEl>
                                        <p:attrNameLst>
                                          <p:attrName>style.visibility</p:attrName>
                                        </p:attrNameLst>
                                      </p:cBhvr>
                                      <p:to>
                                        <p:strVal val="visible"/>
                                      </p:to>
                                    </p:set>
                                    <p:animEffect transition="in" filter="fade">
                                      <p:cBhvr>
                                        <p:cTn id="47" dur="500"/>
                                        <p:tgtEl>
                                          <p:spTgt spid="30">
                                            <p:txEl>
                                              <p:pRg st="0" end="0"/>
                                            </p:txEl>
                                          </p:spTgt>
                                        </p:tgtEl>
                                      </p:cBhvr>
                                    </p:animEffect>
                                  </p:childTnLst>
                                </p:cTn>
                              </p:par>
                            </p:childTnLst>
                          </p:cTn>
                        </p:par>
                        <p:par>
                          <p:cTn id="48" fill="hold">
                            <p:stCondLst>
                              <p:cond delay="3500"/>
                            </p:stCondLst>
                            <p:childTnLst>
                              <p:par>
                                <p:cTn id="49" presetID="49" presetClass="entr" presetSubtype="0" decel="100000"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 calcmode="lin" valueType="num">
                                      <p:cBhvr>
                                        <p:cTn id="53" dur="500" fill="hold"/>
                                        <p:tgtEl>
                                          <p:spTgt spid="23"/>
                                        </p:tgtEl>
                                        <p:attrNameLst>
                                          <p:attrName>style.rotation</p:attrName>
                                        </p:attrNameLst>
                                      </p:cBhvr>
                                      <p:tavLst>
                                        <p:tav tm="0">
                                          <p:val>
                                            <p:fltVal val="360"/>
                                          </p:val>
                                        </p:tav>
                                        <p:tav tm="100000">
                                          <p:val>
                                            <p:fltVal val="0"/>
                                          </p:val>
                                        </p:tav>
                                      </p:tavLst>
                                    </p:anim>
                                    <p:animEffect transition="in" filter="fade">
                                      <p:cBhvr>
                                        <p:cTn id="54" dur="500"/>
                                        <p:tgtEl>
                                          <p:spTgt spid="23"/>
                                        </p:tgtEl>
                                      </p:cBhvr>
                                    </p:animEffect>
                                  </p:childTnLst>
                                </p:cTn>
                              </p:par>
                              <p:par>
                                <p:cTn id="55" presetID="10" presetClass="entr" presetSubtype="0" fill="hold" grpId="0" nodeType="withEffect">
                                  <p:stCondLst>
                                    <p:cond delay="250"/>
                                  </p:stCondLst>
                                  <p:childTnLst>
                                    <p:set>
                                      <p:cBhvr>
                                        <p:cTn id="56" dur="1" fill="hold">
                                          <p:stCondLst>
                                            <p:cond delay="0"/>
                                          </p:stCondLst>
                                        </p:cTn>
                                        <p:tgtEl>
                                          <p:spTgt spid="31">
                                            <p:txEl>
                                              <p:pRg st="0" end="0"/>
                                            </p:txEl>
                                          </p:spTgt>
                                        </p:tgtEl>
                                        <p:attrNameLst>
                                          <p:attrName>style.visibility</p:attrName>
                                        </p:attrNameLst>
                                      </p:cBhvr>
                                      <p:to>
                                        <p:strVal val="visible"/>
                                      </p:to>
                                    </p:set>
                                    <p:animEffect transition="in" filter="fade">
                                      <p:cBhvr>
                                        <p:cTn id="57" dur="500"/>
                                        <p:tgtEl>
                                          <p:spTgt spid="31">
                                            <p:txEl>
                                              <p:pRg st="0" end="0"/>
                                            </p:txEl>
                                          </p:spTgt>
                                        </p:tgtEl>
                                      </p:cBhvr>
                                    </p:animEffect>
                                  </p:childTnLst>
                                </p:cTn>
                              </p:par>
                            </p:childTnLst>
                          </p:cTn>
                        </p:par>
                        <p:par>
                          <p:cTn id="58" fill="hold">
                            <p:stCondLst>
                              <p:cond delay="4250"/>
                            </p:stCondLst>
                            <p:childTnLst>
                              <p:par>
                                <p:cTn id="59" presetID="49" presetClass="entr" presetSubtype="0" decel="100000" fill="hold" grpId="0" nodeType="after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500" fill="hold"/>
                                        <p:tgtEl>
                                          <p:spTgt spid="24"/>
                                        </p:tgtEl>
                                        <p:attrNameLst>
                                          <p:attrName>ppt_w</p:attrName>
                                        </p:attrNameLst>
                                      </p:cBhvr>
                                      <p:tavLst>
                                        <p:tav tm="0">
                                          <p:val>
                                            <p:fltVal val="0"/>
                                          </p:val>
                                        </p:tav>
                                        <p:tav tm="100000">
                                          <p:val>
                                            <p:strVal val="#ppt_w"/>
                                          </p:val>
                                        </p:tav>
                                      </p:tavLst>
                                    </p:anim>
                                    <p:anim calcmode="lin" valueType="num">
                                      <p:cBhvr>
                                        <p:cTn id="62" dur="500" fill="hold"/>
                                        <p:tgtEl>
                                          <p:spTgt spid="24"/>
                                        </p:tgtEl>
                                        <p:attrNameLst>
                                          <p:attrName>ppt_h</p:attrName>
                                        </p:attrNameLst>
                                      </p:cBhvr>
                                      <p:tavLst>
                                        <p:tav tm="0">
                                          <p:val>
                                            <p:fltVal val="0"/>
                                          </p:val>
                                        </p:tav>
                                        <p:tav tm="100000">
                                          <p:val>
                                            <p:strVal val="#ppt_h"/>
                                          </p:val>
                                        </p:tav>
                                      </p:tavLst>
                                    </p:anim>
                                    <p:anim calcmode="lin" valueType="num">
                                      <p:cBhvr>
                                        <p:cTn id="63" dur="500" fill="hold"/>
                                        <p:tgtEl>
                                          <p:spTgt spid="24"/>
                                        </p:tgtEl>
                                        <p:attrNameLst>
                                          <p:attrName>style.rotation</p:attrName>
                                        </p:attrNameLst>
                                      </p:cBhvr>
                                      <p:tavLst>
                                        <p:tav tm="0">
                                          <p:val>
                                            <p:fltVal val="360"/>
                                          </p:val>
                                        </p:tav>
                                        <p:tav tm="100000">
                                          <p:val>
                                            <p:fltVal val="0"/>
                                          </p:val>
                                        </p:tav>
                                      </p:tavLst>
                                    </p:anim>
                                    <p:animEffect transition="in" filter="fade">
                                      <p:cBhvr>
                                        <p:cTn id="64" dur="500"/>
                                        <p:tgtEl>
                                          <p:spTgt spid="24"/>
                                        </p:tgtEl>
                                      </p:cBhvr>
                                    </p:animEffect>
                                  </p:childTnLst>
                                </p:cTn>
                              </p:par>
                              <p:par>
                                <p:cTn id="65" presetID="10" presetClass="entr" presetSubtype="0" fill="hold" grpId="0" nodeType="withEffect">
                                  <p:stCondLst>
                                    <p:cond delay="250"/>
                                  </p:stCondLst>
                                  <p:childTnLst>
                                    <p:set>
                                      <p:cBhvr>
                                        <p:cTn id="66" dur="1" fill="hold">
                                          <p:stCondLst>
                                            <p:cond delay="0"/>
                                          </p:stCondLst>
                                        </p:cTn>
                                        <p:tgtEl>
                                          <p:spTgt spid="32">
                                            <p:txEl>
                                              <p:pRg st="0" end="0"/>
                                            </p:txEl>
                                          </p:spTgt>
                                        </p:tgtEl>
                                        <p:attrNameLst>
                                          <p:attrName>style.visibility</p:attrName>
                                        </p:attrNameLst>
                                      </p:cBhvr>
                                      <p:to>
                                        <p:strVal val="visible"/>
                                      </p:to>
                                    </p:set>
                                    <p:animEffect transition="in" filter="fade">
                                      <p:cBhvr>
                                        <p:cTn id="67" dur="500"/>
                                        <p:tgtEl>
                                          <p:spTgt spid="32">
                                            <p:txEl>
                                              <p:pRg st="0" end="0"/>
                                            </p:txEl>
                                          </p:spTgt>
                                        </p:tgtEl>
                                      </p:cBhvr>
                                    </p:animEffect>
                                  </p:childTnLst>
                                </p:cTn>
                              </p:par>
                            </p:childTnLst>
                          </p:cTn>
                        </p:par>
                        <p:par>
                          <p:cTn id="68" fill="hold">
                            <p:stCondLst>
                              <p:cond delay="5000"/>
                            </p:stCondLst>
                            <p:childTnLst>
                              <p:par>
                                <p:cTn id="69" presetID="49" presetClass="entr" presetSubtype="0" decel="100000" fill="hold" grpId="0" nodeType="after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500" fill="hold"/>
                                        <p:tgtEl>
                                          <p:spTgt spid="25"/>
                                        </p:tgtEl>
                                        <p:attrNameLst>
                                          <p:attrName>ppt_w</p:attrName>
                                        </p:attrNameLst>
                                      </p:cBhvr>
                                      <p:tavLst>
                                        <p:tav tm="0">
                                          <p:val>
                                            <p:fltVal val="0"/>
                                          </p:val>
                                        </p:tav>
                                        <p:tav tm="100000">
                                          <p:val>
                                            <p:strVal val="#ppt_w"/>
                                          </p:val>
                                        </p:tav>
                                      </p:tavLst>
                                    </p:anim>
                                    <p:anim calcmode="lin" valueType="num">
                                      <p:cBhvr>
                                        <p:cTn id="72" dur="500" fill="hold"/>
                                        <p:tgtEl>
                                          <p:spTgt spid="25"/>
                                        </p:tgtEl>
                                        <p:attrNameLst>
                                          <p:attrName>ppt_h</p:attrName>
                                        </p:attrNameLst>
                                      </p:cBhvr>
                                      <p:tavLst>
                                        <p:tav tm="0">
                                          <p:val>
                                            <p:fltVal val="0"/>
                                          </p:val>
                                        </p:tav>
                                        <p:tav tm="100000">
                                          <p:val>
                                            <p:strVal val="#ppt_h"/>
                                          </p:val>
                                        </p:tav>
                                      </p:tavLst>
                                    </p:anim>
                                    <p:anim calcmode="lin" valueType="num">
                                      <p:cBhvr>
                                        <p:cTn id="73" dur="500" fill="hold"/>
                                        <p:tgtEl>
                                          <p:spTgt spid="25"/>
                                        </p:tgtEl>
                                        <p:attrNameLst>
                                          <p:attrName>style.rotation</p:attrName>
                                        </p:attrNameLst>
                                      </p:cBhvr>
                                      <p:tavLst>
                                        <p:tav tm="0">
                                          <p:val>
                                            <p:fltVal val="360"/>
                                          </p:val>
                                        </p:tav>
                                        <p:tav tm="100000">
                                          <p:val>
                                            <p:fltVal val="0"/>
                                          </p:val>
                                        </p:tav>
                                      </p:tavLst>
                                    </p:anim>
                                    <p:animEffect transition="in" filter="fade">
                                      <p:cBhvr>
                                        <p:cTn id="74" dur="500"/>
                                        <p:tgtEl>
                                          <p:spTgt spid="25"/>
                                        </p:tgtEl>
                                      </p:cBhvr>
                                    </p:animEffect>
                                  </p:childTnLst>
                                </p:cTn>
                              </p:par>
                              <p:par>
                                <p:cTn id="75" presetID="10" presetClass="entr" presetSubtype="0" fill="hold" grpId="0" nodeType="withEffect">
                                  <p:stCondLst>
                                    <p:cond delay="250"/>
                                  </p:stCondLst>
                                  <p:childTnLst>
                                    <p:set>
                                      <p:cBhvr>
                                        <p:cTn id="76" dur="1" fill="hold">
                                          <p:stCondLst>
                                            <p:cond delay="0"/>
                                          </p:stCondLst>
                                        </p:cTn>
                                        <p:tgtEl>
                                          <p:spTgt spid="33">
                                            <p:txEl>
                                              <p:pRg st="0" end="0"/>
                                            </p:txEl>
                                          </p:spTgt>
                                        </p:tgtEl>
                                        <p:attrNameLst>
                                          <p:attrName>style.visibility</p:attrName>
                                        </p:attrNameLst>
                                      </p:cBhvr>
                                      <p:to>
                                        <p:strVal val="visible"/>
                                      </p:to>
                                    </p:set>
                                    <p:animEffect transition="in" filter="fade">
                                      <p:cBhvr>
                                        <p:cTn id="77" dur="500"/>
                                        <p:tgtEl>
                                          <p:spTgt spid="33">
                                            <p:txEl>
                                              <p:pRg st="0" end="0"/>
                                            </p:txEl>
                                          </p:spTgt>
                                        </p:tgtEl>
                                      </p:cBhvr>
                                    </p:animEffect>
                                  </p:childTnLst>
                                </p:cTn>
                              </p:par>
                            </p:childTnLst>
                          </p:cTn>
                        </p:par>
                        <p:par>
                          <p:cTn id="78" fill="hold">
                            <p:stCondLst>
                              <p:cond delay="5750"/>
                            </p:stCondLst>
                            <p:childTnLst>
                              <p:par>
                                <p:cTn id="79" presetID="49" presetClass="entr" presetSubtype="0" decel="100000" fill="hold" grpId="0" nodeType="after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 calcmode="lin" valueType="num">
                                      <p:cBhvr>
                                        <p:cTn id="83" dur="500" fill="hold"/>
                                        <p:tgtEl>
                                          <p:spTgt spid="26"/>
                                        </p:tgtEl>
                                        <p:attrNameLst>
                                          <p:attrName>style.rotation</p:attrName>
                                        </p:attrNameLst>
                                      </p:cBhvr>
                                      <p:tavLst>
                                        <p:tav tm="0">
                                          <p:val>
                                            <p:fltVal val="360"/>
                                          </p:val>
                                        </p:tav>
                                        <p:tav tm="100000">
                                          <p:val>
                                            <p:fltVal val="0"/>
                                          </p:val>
                                        </p:tav>
                                      </p:tavLst>
                                    </p:anim>
                                    <p:animEffect transition="in" filter="fade">
                                      <p:cBhvr>
                                        <p:cTn id="84" dur="500"/>
                                        <p:tgtEl>
                                          <p:spTgt spid="26"/>
                                        </p:tgtEl>
                                      </p:cBhvr>
                                    </p:animEffect>
                                  </p:childTnLst>
                                </p:cTn>
                              </p:par>
                              <p:par>
                                <p:cTn id="85" presetID="10" presetClass="entr" presetSubtype="0" fill="hold" grpId="0" nodeType="withEffect">
                                  <p:stCondLst>
                                    <p:cond delay="250"/>
                                  </p:stCondLst>
                                  <p:childTnLst>
                                    <p:set>
                                      <p:cBhvr>
                                        <p:cTn id="86" dur="1" fill="hold">
                                          <p:stCondLst>
                                            <p:cond delay="0"/>
                                          </p:stCondLst>
                                        </p:cTn>
                                        <p:tgtEl>
                                          <p:spTgt spid="34">
                                            <p:txEl>
                                              <p:pRg st="0" end="0"/>
                                            </p:txEl>
                                          </p:spTgt>
                                        </p:tgtEl>
                                        <p:attrNameLst>
                                          <p:attrName>style.visibility</p:attrName>
                                        </p:attrNameLst>
                                      </p:cBhvr>
                                      <p:to>
                                        <p:strVal val="visible"/>
                                      </p:to>
                                    </p:set>
                                    <p:animEffect transition="in" filter="fade">
                                      <p:cBhvr>
                                        <p:cTn id="8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36" grpId="0" animBg="1"/>
      <p:bldP spid="40" grpId="0" animBg="1"/>
      <p:bldP spid="44" grpId="0" animBg="1"/>
      <p:bldP spid="23" grpId="0" animBg="1"/>
      <p:bldP spid="24" grpId="0" animBg="1"/>
      <p:bldP spid="25" grpId="0" animBg="1"/>
      <p:bldP spid="26" grpId="0" animBg="1"/>
      <p:bldP spid="27" grpId="0" build="p">
        <p:tmplLst>
          <p:tmpl lvl="1">
            <p:tnLst>
              <p:par>
                <p:cTn presetID="10" presetClass="entr" presetSubtype="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cons - 4 Column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4678709" y="3055268"/>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4678709" y="3703340"/>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16" hasCustomPrompt="1"/>
          </p:nvPr>
        </p:nvSpPr>
        <p:spPr>
          <a:xfrm>
            <a:off x="4680494" y="6439644"/>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5" name="テキスト プレースホルダー 11"/>
          <p:cNvSpPr>
            <a:spLocks noGrp="1"/>
          </p:cNvSpPr>
          <p:nvPr>
            <p:ph type="body" sz="quarter" idx="17" hasCustomPrompt="1"/>
          </p:nvPr>
        </p:nvSpPr>
        <p:spPr>
          <a:xfrm>
            <a:off x="4680494" y="7087716"/>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20" name="テキスト プレースホルダー 11"/>
          <p:cNvSpPr>
            <a:spLocks noGrp="1"/>
          </p:cNvSpPr>
          <p:nvPr>
            <p:ph type="body" sz="quarter" idx="21" hasCustomPrompt="1"/>
          </p:nvPr>
        </p:nvSpPr>
        <p:spPr>
          <a:xfrm>
            <a:off x="12885041" y="3055267"/>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1" name="テキスト プレースホルダー 11"/>
          <p:cNvSpPr>
            <a:spLocks noGrp="1"/>
          </p:cNvSpPr>
          <p:nvPr>
            <p:ph type="body" sz="quarter" idx="22" hasCustomPrompt="1"/>
          </p:nvPr>
        </p:nvSpPr>
        <p:spPr>
          <a:xfrm>
            <a:off x="12885041" y="3703339"/>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22" name="テキスト プレースホルダー 11"/>
          <p:cNvSpPr>
            <a:spLocks noGrp="1"/>
          </p:cNvSpPr>
          <p:nvPr>
            <p:ph type="body" sz="quarter" idx="23" hasCustomPrompt="1"/>
          </p:nvPr>
        </p:nvSpPr>
        <p:spPr>
          <a:xfrm>
            <a:off x="12886826" y="6439643"/>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24" hasCustomPrompt="1"/>
          </p:nvPr>
        </p:nvSpPr>
        <p:spPr>
          <a:xfrm>
            <a:off x="12886826" y="7087715"/>
            <a:ext cx="4463703" cy="1728192"/>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4" name="円/楕円 3"/>
          <p:cNvSpPr/>
          <p:nvPr userDrawn="1"/>
        </p:nvSpPr>
        <p:spPr>
          <a:xfrm>
            <a:off x="1438350" y="262322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図プレースホルダー 5"/>
          <p:cNvSpPr>
            <a:spLocks noGrp="1"/>
          </p:cNvSpPr>
          <p:nvPr>
            <p:ph type="pic" sz="quarter" idx="38" hasCustomPrompt="1"/>
          </p:nvPr>
        </p:nvSpPr>
        <p:spPr>
          <a:xfrm>
            <a:off x="2338450" y="3523320"/>
            <a:ext cx="1008112" cy="1008112"/>
          </a:xfrm>
        </p:spPr>
        <p:txBody>
          <a:bodyPr>
            <a:normAutofit/>
          </a:bodyPr>
          <a:lstStyle>
            <a:lvl1pPr>
              <a:defRPr sz="1100"/>
            </a:lvl1pPr>
          </a:lstStyle>
          <a:p>
            <a:r>
              <a:rPr lang="en-US" dirty="0"/>
              <a:t>ICON</a:t>
            </a:r>
          </a:p>
        </p:txBody>
      </p:sp>
      <p:sp>
        <p:nvSpPr>
          <p:cNvPr id="26" name="円/楕円 25"/>
          <p:cNvSpPr/>
          <p:nvPr userDrawn="1"/>
        </p:nvSpPr>
        <p:spPr>
          <a:xfrm>
            <a:off x="1438350" y="622362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図プレースホルダー 5"/>
          <p:cNvSpPr>
            <a:spLocks noGrp="1"/>
          </p:cNvSpPr>
          <p:nvPr>
            <p:ph type="pic" sz="quarter" idx="39" hasCustomPrompt="1"/>
          </p:nvPr>
        </p:nvSpPr>
        <p:spPr>
          <a:xfrm>
            <a:off x="2338450" y="7123720"/>
            <a:ext cx="1008112" cy="1008112"/>
          </a:xfrm>
        </p:spPr>
        <p:txBody>
          <a:bodyPr>
            <a:normAutofit/>
          </a:bodyPr>
          <a:lstStyle>
            <a:lvl1pPr>
              <a:defRPr sz="1100"/>
            </a:lvl1pPr>
          </a:lstStyle>
          <a:p>
            <a:r>
              <a:rPr lang="en-US" dirty="0"/>
              <a:t>ICON</a:t>
            </a:r>
          </a:p>
        </p:txBody>
      </p:sp>
      <p:sp>
        <p:nvSpPr>
          <p:cNvPr id="28" name="円/楕円 27"/>
          <p:cNvSpPr/>
          <p:nvPr userDrawn="1"/>
        </p:nvSpPr>
        <p:spPr>
          <a:xfrm>
            <a:off x="9647262" y="262322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図プレースホルダー 5"/>
          <p:cNvSpPr>
            <a:spLocks noGrp="1"/>
          </p:cNvSpPr>
          <p:nvPr>
            <p:ph type="pic" sz="quarter" idx="40" hasCustomPrompt="1"/>
          </p:nvPr>
        </p:nvSpPr>
        <p:spPr>
          <a:xfrm>
            <a:off x="10547362" y="3523320"/>
            <a:ext cx="1008112" cy="1008112"/>
          </a:xfrm>
        </p:spPr>
        <p:txBody>
          <a:bodyPr>
            <a:normAutofit/>
          </a:bodyPr>
          <a:lstStyle>
            <a:lvl1pPr>
              <a:defRPr sz="1100"/>
            </a:lvl1pPr>
          </a:lstStyle>
          <a:p>
            <a:r>
              <a:rPr lang="en-US" dirty="0"/>
              <a:t>ICON</a:t>
            </a:r>
          </a:p>
        </p:txBody>
      </p:sp>
      <p:sp>
        <p:nvSpPr>
          <p:cNvPr id="30" name="円/楕円 29"/>
          <p:cNvSpPr/>
          <p:nvPr userDrawn="1"/>
        </p:nvSpPr>
        <p:spPr>
          <a:xfrm>
            <a:off x="9647262" y="6201369"/>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図プレースホルダー 5"/>
          <p:cNvSpPr>
            <a:spLocks noGrp="1"/>
          </p:cNvSpPr>
          <p:nvPr>
            <p:ph type="pic" sz="quarter" idx="41" hasCustomPrompt="1"/>
          </p:nvPr>
        </p:nvSpPr>
        <p:spPr>
          <a:xfrm>
            <a:off x="10547362" y="7101469"/>
            <a:ext cx="1008112" cy="1008112"/>
          </a:xfrm>
        </p:spPr>
        <p:txBody>
          <a:bodyPr>
            <a:normAutofit/>
          </a:bodyPr>
          <a:lstStyle>
            <a:lvl1pPr>
              <a:defRPr sz="1100"/>
            </a:lvl1pPr>
          </a:lstStyle>
          <a:p>
            <a:r>
              <a:rPr lang="en-US" dirty="0"/>
              <a:t>ICON</a:t>
            </a:r>
          </a:p>
        </p:txBody>
      </p:sp>
    </p:spTree>
    <p:extLst>
      <p:ext uri="{BB962C8B-B14F-4D97-AF65-F5344CB8AC3E}">
        <p14:creationId xmlns:p14="http://schemas.microsoft.com/office/powerpoint/2010/main" val="390061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style.rotation</p:attrName>
                                        </p:attrNameLst>
                                      </p:cBhvr>
                                      <p:tavLst>
                                        <p:tav tm="0">
                                          <p:val>
                                            <p:fltVal val="360"/>
                                          </p:val>
                                        </p:tav>
                                        <p:tav tm="100000">
                                          <p:val>
                                            <p:fltVal val="0"/>
                                          </p:val>
                                        </p:tav>
                                      </p:tavLst>
                                    </p:anim>
                                    <p:animEffect transition="in" filter="fade">
                                      <p:cBhvr>
                                        <p:cTn id="14" dur="500"/>
                                        <p:tgtEl>
                                          <p:spTgt spid="4"/>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 calcmode="lin" valueType="num">
                                      <p:cBhvr>
                                        <p:cTn id="19" dur="500" fill="hold"/>
                                        <p:tgtEl>
                                          <p:spTgt spid="25"/>
                                        </p:tgtEl>
                                        <p:attrNameLst>
                                          <p:attrName>style.rotation</p:attrName>
                                        </p:attrNameLst>
                                      </p:cBhvr>
                                      <p:tavLst>
                                        <p:tav tm="0">
                                          <p:val>
                                            <p:fltVal val="360"/>
                                          </p:val>
                                        </p:tav>
                                        <p:tav tm="100000">
                                          <p:val>
                                            <p:fltVal val="0"/>
                                          </p:val>
                                        </p:tav>
                                      </p:tavLst>
                                    </p:anim>
                                    <p:animEffect transition="in" filter="fade">
                                      <p:cBhvr>
                                        <p:cTn id="20" dur="500"/>
                                        <p:tgtEl>
                                          <p:spTgt spid="25"/>
                                        </p:tgtEl>
                                      </p:cBhvr>
                                    </p:animEffect>
                                  </p:childTnLst>
                                </p:cTn>
                              </p:par>
                            </p:childTnLst>
                          </p:cTn>
                        </p:par>
                        <p:par>
                          <p:cTn id="21" fill="hold">
                            <p:stCondLst>
                              <p:cond delay="1000"/>
                            </p:stCondLst>
                            <p:childTnLst>
                              <p:par>
                                <p:cTn id="22" presetID="2" presetClass="entr" presetSubtype="2" decel="100000" fill="hold" grpId="0" nodeType="afterEffect">
                                  <p:stCondLst>
                                    <p:cond delay="25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additive="base">
                                        <p:cTn id="28"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49" presetClass="entr" presetSubtype="0" decel="100000"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p:cTn id="33" dur="500" fill="hold"/>
                                        <p:tgtEl>
                                          <p:spTgt spid="26"/>
                                        </p:tgtEl>
                                        <p:attrNameLst>
                                          <p:attrName>ppt_w</p:attrName>
                                        </p:attrNameLst>
                                      </p:cBhvr>
                                      <p:tavLst>
                                        <p:tav tm="0">
                                          <p:val>
                                            <p:fltVal val="0"/>
                                          </p:val>
                                        </p:tav>
                                        <p:tav tm="100000">
                                          <p:val>
                                            <p:strVal val="#ppt_w"/>
                                          </p:val>
                                        </p:tav>
                                      </p:tavLst>
                                    </p:anim>
                                    <p:anim calcmode="lin" valueType="num">
                                      <p:cBhvr>
                                        <p:cTn id="34" dur="500" fill="hold"/>
                                        <p:tgtEl>
                                          <p:spTgt spid="26"/>
                                        </p:tgtEl>
                                        <p:attrNameLst>
                                          <p:attrName>ppt_h</p:attrName>
                                        </p:attrNameLst>
                                      </p:cBhvr>
                                      <p:tavLst>
                                        <p:tav tm="0">
                                          <p:val>
                                            <p:fltVal val="0"/>
                                          </p:val>
                                        </p:tav>
                                        <p:tav tm="100000">
                                          <p:val>
                                            <p:strVal val="#ppt_h"/>
                                          </p:val>
                                        </p:tav>
                                      </p:tavLst>
                                    </p:anim>
                                    <p:anim calcmode="lin" valueType="num">
                                      <p:cBhvr>
                                        <p:cTn id="35" dur="500" fill="hold"/>
                                        <p:tgtEl>
                                          <p:spTgt spid="26"/>
                                        </p:tgtEl>
                                        <p:attrNameLst>
                                          <p:attrName>style.rotation</p:attrName>
                                        </p:attrNameLst>
                                      </p:cBhvr>
                                      <p:tavLst>
                                        <p:tav tm="0">
                                          <p:val>
                                            <p:fltVal val="360"/>
                                          </p:val>
                                        </p:tav>
                                        <p:tav tm="100000">
                                          <p:val>
                                            <p:fltVal val="0"/>
                                          </p:val>
                                        </p:tav>
                                      </p:tavLst>
                                    </p:anim>
                                    <p:animEffect transition="in" filter="fade">
                                      <p:cBhvr>
                                        <p:cTn id="36" dur="500"/>
                                        <p:tgtEl>
                                          <p:spTgt spid="26"/>
                                        </p:tgtEl>
                                      </p:cBhvr>
                                    </p:animEffect>
                                  </p:childTnLst>
                                </p:cTn>
                              </p:par>
                              <p:par>
                                <p:cTn id="37" presetID="49" presetClass="entr" presetSubtype="0" decel="10000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fltVal val="0"/>
                                          </p:val>
                                        </p:tav>
                                        <p:tav tm="100000">
                                          <p:val>
                                            <p:strVal val="#ppt_h"/>
                                          </p:val>
                                        </p:tav>
                                      </p:tavLst>
                                    </p:anim>
                                    <p:anim calcmode="lin" valueType="num">
                                      <p:cBhvr>
                                        <p:cTn id="41" dur="500" fill="hold"/>
                                        <p:tgtEl>
                                          <p:spTgt spid="27"/>
                                        </p:tgtEl>
                                        <p:attrNameLst>
                                          <p:attrName>style.rotation</p:attrName>
                                        </p:attrNameLst>
                                      </p:cBhvr>
                                      <p:tavLst>
                                        <p:tav tm="0">
                                          <p:val>
                                            <p:fltVal val="360"/>
                                          </p:val>
                                        </p:tav>
                                        <p:tav tm="100000">
                                          <p:val>
                                            <p:fltVal val="0"/>
                                          </p:val>
                                        </p:tav>
                                      </p:tavLst>
                                    </p:anim>
                                    <p:animEffect transition="in" filter="fade">
                                      <p:cBhvr>
                                        <p:cTn id="42" dur="500"/>
                                        <p:tgtEl>
                                          <p:spTgt spid="27"/>
                                        </p:tgtEl>
                                      </p:cBhvr>
                                    </p:animEffect>
                                  </p:childTnLst>
                                </p:cTn>
                              </p:par>
                            </p:childTnLst>
                          </p:cTn>
                        </p:par>
                        <p:par>
                          <p:cTn id="43" fill="hold">
                            <p:stCondLst>
                              <p:cond delay="2500"/>
                            </p:stCondLst>
                            <p:childTnLst>
                              <p:par>
                                <p:cTn id="44" presetID="2" presetClass="entr" presetSubtype="2" decel="100000" fill="hold" grpId="0" nodeType="after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 calcmode="lin" valueType="num">
                                      <p:cBhvr additive="base">
                                        <p:cTn id="46"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4">
                                            <p:txEl>
                                              <p:pRg st="0" end="0"/>
                                            </p:txEl>
                                          </p:spTgt>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500"/>
                                  </p:stCondLst>
                                  <p:childTnLst>
                                    <p:set>
                                      <p:cBhvr>
                                        <p:cTn id="49" dur="1" fill="hold">
                                          <p:stCondLst>
                                            <p:cond delay="0"/>
                                          </p:stCondLst>
                                        </p:cTn>
                                        <p:tgtEl>
                                          <p:spTgt spid="15">
                                            <p:txEl>
                                              <p:pRg st="0" end="0"/>
                                            </p:txEl>
                                          </p:spTgt>
                                        </p:tgtEl>
                                        <p:attrNameLst>
                                          <p:attrName>style.visibility</p:attrName>
                                        </p:attrNameLst>
                                      </p:cBhvr>
                                      <p:to>
                                        <p:strVal val="visible"/>
                                      </p:to>
                                    </p:set>
                                    <p:anim calcmode="lin" valueType="num">
                                      <p:cBhvr additive="base">
                                        <p:cTn id="50"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500"/>
                            </p:stCondLst>
                            <p:childTnLst>
                              <p:par>
                                <p:cTn id="53" presetID="49" presetClass="entr" presetSubtype="0" decel="10000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ppt_w</p:attrName>
                                        </p:attrNameLst>
                                      </p:cBhvr>
                                      <p:tavLst>
                                        <p:tav tm="0">
                                          <p:val>
                                            <p:fltVal val="0"/>
                                          </p:val>
                                        </p:tav>
                                        <p:tav tm="100000">
                                          <p:val>
                                            <p:strVal val="#ppt_w"/>
                                          </p:val>
                                        </p:tav>
                                      </p:tavLst>
                                    </p:anim>
                                    <p:anim calcmode="lin" valueType="num">
                                      <p:cBhvr>
                                        <p:cTn id="56" dur="500" fill="hold"/>
                                        <p:tgtEl>
                                          <p:spTgt spid="28"/>
                                        </p:tgtEl>
                                        <p:attrNameLst>
                                          <p:attrName>ppt_h</p:attrName>
                                        </p:attrNameLst>
                                      </p:cBhvr>
                                      <p:tavLst>
                                        <p:tav tm="0">
                                          <p:val>
                                            <p:fltVal val="0"/>
                                          </p:val>
                                        </p:tav>
                                        <p:tav tm="100000">
                                          <p:val>
                                            <p:strVal val="#ppt_h"/>
                                          </p:val>
                                        </p:tav>
                                      </p:tavLst>
                                    </p:anim>
                                    <p:anim calcmode="lin" valueType="num">
                                      <p:cBhvr>
                                        <p:cTn id="57" dur="500" fill="hold"/>
                                        <p:tgtEl>
                                          <p:spTgt spid="28"/>
                                        </p:tgtEl>
                                        <p:attrNameLst>
                                          <p:attrName>style.rotation</p:attrName>
                                        </p:attrNameLst>
                                      </p:cBhvr>
                                      <p:tavLst>
                                        <p:tav tm="0">
                                          <p:val>
                                            <p:fltVal val="360"/>
                                          </p:val>
                                        </p:tav>
                                        <p:tav tm="100000">
                                          <p:val>
                                            <p:fltVal val="0"/>
                                          </p:val>
                                        </p:tav>
                                      </p:tavLst>
                                    </p:anim>
                                    <p:animEffect transition="in" filter="fade">
                                      <p:cBhvr>
                                        <p:cTn id="58" dur="500"/>
                                        <p:tgtEl>
                                          <p:spTgt spid="28"/>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p:cTn id="61" dur="500" fill="hold"/>
                                        <p:tgtEl>
                                          <p:spTgt spid="29"/>
                                        </p:tgtEl>
                                        <p:attrNameLst>
                                          <p:attrName>ppt_w</p:attrName>
                                        </p:attrNameLst>
                                      </p:cBhvr>
                                      <p:tavLst>
                                        <p:tav tm="0">
                                          <p:val>
                                            <p:fltVal val="0"/>
                                          </p:val>
                                        </p:tav>
                                        <p:tav tm="100000">
                                          <p:val>
                                            <p:strVal val="#ppt_w"/>
                                          </p:val>
                                        </p:tav>
                                      </p:tavLst>
                                    </p:anim>
                                    <p:anim calcmode="lin" valueType="num">
                                      <p:cBhvr>
                                        <p:cTn id="62" dur="500" fill="hold"/>
                                        <p:tgtEl>
                                          <p:spTgt spid="29"/>
                                        </p:tgtEl>
                                        <p:attrNameLst>
                                          <p:attrName>ppt_h</p:attrName>
                                        </p:attrNameLst>
                                      </p:cBhvr>
                                      <p:tavLst>
                                        <p:tav tm="0">
                                          <p:val>
                                            <p:fltVal val="0"/>
                                          </p:val>
                                        </p:tav>
                                        <p:tav tm="100000">
                                          <p:val>
                                            <p:strVal val="#ppt_h"/>
                                          </p:val>
                                        </p:tav>
                                      </p:tavLst>
                                    </p:anim>
                                    <p:anim calcmode="lin" valueType="num">
                                      <p:cBhvr>
                                        <p:cTn id="63" dur="500" fill="hold"/>
                                        <p:tgtEl>
                                          <p:spTgt spid="29"/>
                                        </p:tgtEl>
                                        <p:attrNameLst>
                                          <p:attrName>style.rotation</p:attrName>
                                        </p:attrNameLst>
                                      </p:cBhvr>
                                      <p:tavLst>
                                        <p:tav tm="0">
                                          <p:val>
                                            <p:fltVal val="360"/>
                                          </p:val>
                                        </p:tav>
                                        <p:tav tm="100000">
                                          <p:val>
                                            <p:fltVal val="0"/>
                                          </p:val>
                                        </p:tav>
                                      </p:tavLst>
                                    </p:anim>
                                    <p:animEffect transition="in" filter="fade">
                                      <p:cBhvr>
                                        <p:cTn id="64" dur="500"/>
                                        <p:tgtEl>
                                          <p:spTgt spid="29"/>
                                        </p:tgtEl>
                                      </p:cBhvr>
                                    </p:animEffect>
                                  </p:childTnLst>
                                </p:cTn>
                              </p:par>
                            </p:childTnLst>
                          </p:cTn>
                        </p:par>
                        <p:par>
                          <p:cTn id="65" fill="hold">
                            <p:stCondLst>
                              <p:cond delay="4000"/>
                            </p:stCondLst>
                            <p:childTnLst>
                              <p:par>
                                <p:cTn id="66" presetID="2" presetClass="entr" presetSubtype="2" decel="100000" fill="hold" grpId="0" nodeType="afterEffect">
                                  <p:stCondLst>
                                    <p:cond delay="250"/>
                                  </p:stCondLst>
                                  <p:childTnLst>
                                    <p:set>
                                      <p:cBhvr>
                                        <p:cTn id="67" dur="1" fill="hold">
                                          <p:stCondLst>
                                            <p:cond delay="0"/>
                                          </p:stCondLst>
                                        </p:cTn>
                                        <p:tgtEl>
                                          <p:spTgt spid="20">
                                            <p:txEl>
                                              <p:pRg st="0" end="0"/>
                                            </p:txEl>
                                          </p:spTgt>
                                        </p:tgtEl>
                                        <p:attrNameLst>
                                          <p:attrName>style.visibility</p:attrName>
                                        </p:attrNameLst>
                                      </p:cBhvr>
                                      <p:to>
                                        <p:strVal val="visible"/>
                                      </p:to>
                                    </p:set>
                                    <p:anim calcmode="lin" valueType="num">
                                      <p:cBhvr additive="base">
                                        <p:cTn id="6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69" dur="500" fill="hold"/>
                                        <p:tgtEl>
                                          <p:spTgt spid="20">
                                            <p:txEl>
                                              <p:pRg st="0" end="0"/>
                                            </p:txEl>
                                          </p:spTgt>
                                        </p:tgtEl>
                                        <p:attrNameLst>
                                          <p:attrName>ppt_y</p:attrName>
                                        </p:attrNameLst>
                                      </p:cBhvr>
                                      <p:tavLst>
                                        <p:tav tm="0">
                                          <p:val>
                                            <p:strVal val="#ppt_y"/>
                                          </p:val>
                                        </p:tav>
                                        <p:tav tm="100000">
                                          <p:val>
                                            <p:strVal val="#ppt_y"/>
                                          </p:val>
                                        </p:tav>
                                      </p:tavLst>
                                    </p:anim>
                                  </p:childTnLst>
                                </p:cTn>
                              </p:par>
                              <p:par>
                                <p:cTn id="70" presetID="2" presetClass="entr" presetSubtype="2" decel="100000" fill="hold" grpId="0" nodeType="withEffect">
                                  <p:stCondLst>
                                    <p:cond delay="50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5000"/>
                            </p:stCondLst>
                            <p:childTnLst>
                              <p:par>
                                <p:cTn id="75" presetID="49" presetClass="entr" presetSubtype="0" decel="100000" fill="hold" grpId="0" nodeType="after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p:cTn id="77" dur="500" fill="hold"/>
                                        <p:tgtEl>
                                          <p:spTgt spid="30"/>
                                        </p:tgtEl>
                                        <p:attrNameLst>
                                          <p:attrName>ppt_w</p:attrName>
                                        </p:attrNameLst>
                                      </p:cBhvr>
                                      <p:tavLst>
                                        <p:tav tm="0">
                                          <p:val>
                                            <p:fltVal val="0"/>
                                          </p:val>
                                        </p:tav>
                                        <p:tav tm="100000">
                                          <p:val>
                                            <p:strVal val="#ppt_w"/>
                                          </p:val>
                                        </p:tav>
                                      </p:tavLst>
                                    </p:anim>
                                    <p:anim calcmode="lin" valueType="num">
                                      <p:cBhvr>
                                        <p:cTn id="78" dur="500" fill="hold"/>
                                        <p:tgtEl>
                                          <p:spTgt spid="30"/>
                                        </p:tgtEl>
                                        <p:attrNameLst>
                                          <p:attrName>ppt_h</p:attrName>
                                        </p:attrNameLst>
                                      </p:cBhvr>
                                      <p:tavLst>
                                        <p:tav tm="0">
                                          <p:val>
                                            <p:fltVal val="0"/>
                                          </p:val>
                                        </p:tav>
                                        <p:tav tm="100000">
                                          <p:val>
                                            <p:strVal val="#ppt_h"/>
                                          </p:val>
                                        </p:tav>
                                      </p:tavLst>
                                    </p:anim>
                                    <p:anim calcmode="lin" valueType="num">
                                      <p:cBhvr>
                                        <p:cTn id="79" dur="500" fill="hold"/>
                                        <p:tgtEl>
                                          <p:spTgt spid="30"/>
                                        </p:tgtEl>
                                        <p:attrNameLst>
                                          <p:attrName>style.rotation</p:attrName>
                                        </p:attrNameLst>
                                      </p:cBhvr>
                                      <p:tavLst>
                                        <p:tav tm="0">
                                          <p:val>
                                            <p:fltVal val="360"/>
                                          </p:val>
                                        </p:tav>
                                        <p:tav tm="100000">
                                          <p:val>
                                            <p:fltVal val="0"/>
                                          </p:val>
                                        </p:tav>
                                      </p:tavLst>
                                    </p:anim>
                                    <p:animEffect transition="in" filter="fade">
                                      <p:cBhvr>
                                        <p:cTn id="80" dur="500"/>
                                        <p:tgtEl>
                                          <p:spTgt spid="30"/>
                                        </p:tgtEl>
                                      </p:cBhvr>
                                    </p:animEffect>
                                  </p:childTnLst>
                                </p:cTn>
                              </p:par>
                              <p:par>
                                <p:cTn id="81" presetID="49" presetClass="entr" presetSubtype="0" decel="100000"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p:cTn id="83" dur="500" fill="hold"/>
                                        <p:tgtEl>
                                          <p:spTgt spid="31"/>
                                        </p:tgtEl>
                                        <p:attrNameLst>
                                          <p:attrName>ppt_w</p:attrName>
                                        </p:attrNameLst>
                                      </p:cBhvr>
                                      <p:tavLst>
                                        <p:tav tm="0">
                                          <p:val>
                                            <p:fltVal val="0"/>
                                          </p:val>
                                        </p:tav>
                                        <p:tav tm="100000">
                                          <p:val>
                                            <p:strVal val="#ppt_w"/>
                                          </p:val>
                                        </p:tav>
                                      </p:tavLst>
                                    </p:anim>
                                    <p:anim calcmode="lin" valueType="num">
                                      <p:cBhvr>
                                        <p:cTn id="84" dur="500" fill="hold"/>
                                        <p:tgtEl>
                                          <p:spTgt spid="31"/>
                                        </p:tgtEl>
                                        <p:attrNameLst>
                                          <p:attrName>ppt_h</p:attrName>
                                        </p:attrNameLst>
                                      </p:cBhvr>
                                      <p:tavLst>
                                        <p:tav tm="0">
                                          <p:val>
                                            <p:fltVal val="0"/>
                                          </p:val>
                                        </p:tav>
                                        <p:tav tm="100000">
                                          <p:val>
                                            <p:strVal val="#ppt_h"/>
                                          </p:val>
                                        </p:tav>
                                      </p:tavLst>
                                    </p:anim>
                                    <p:anim calcmode="lin" valueType="num">
                                      <p:cBhvr>
                                        <p:cTn id="85" dur="500" fill="hold"/>
                                        <p:tgtEl>
                                          <p:spTgt spid="31"/>
                                        </p:tgtEl>
                                        <p:attrNameLst>
                                          <p:attrName>style.rotation</p:attrName>
                                        </p:attrNameLst>
                                      </p:cBhvr>
                                      <p:tavLst>
                                        <p:tav tm="0">
                                          <p:val>
                                            <p:fltVal val="360"/>
                                          </p:val>
                                        </p:tav>
                                        <p:tav tm="100000">
                                          <p:val>
                                            <p:fltVal val="0"/>
                                          </p:val>
                                        </p:tav>
                                      </p:tavLst>
                                    </p:anim>
                                    <p:animEffect transition="in" filter="fade">
                                      <p:cBhvr>
                                        <p:cTn id="86" dur="500"/>
                                        <p:tgtEl>
                                          <p:spTgt spid="31"/>
                                        </p:tgtEl>
                                      </p:cBhvr>
                                    </p:animEffect>
                                  </p:childTnLst>
                                </p:cTn>
                              </p:par>
                            </p:childTnLst>
                          </p:cTn>
                        </p:par>
                        <p:par>
                          <p:cTn id="87" fill="hold">
                            <p:stCondLst>
                              <p:cond delay="5500"/>
                            </p:stCondLst>
                            <p:childTnLst>
                              <p:par>
                                <p:cTn id="88" presetID="2" presetClass="entr" presetSubtype="2" decel="100000" fill="hold" grpId="0" nodeType="afterEffect">
                                  <p:stCondLst>
                                    <p:cond delay="250"/>
                                  </p:stCondLst>
                                  <p:childTnLst>
                                    <p:set>
                                      <p:cBhvr>
                                        <p:cTn id="89" dur="1" fill="hold">
                                          <p:stCondLst>
                                            <p:cond delay="0"/>
                                          </p:stCondLst>
                                        </p:cTn>
                                        <p:tgtEl>
                                          <p:spTgt spid="22">
                                            <p:txEl>
                                              <p:pRg st="0" end="0"/>
                                            </p:txEl>
                                          </p:spTgt>
                                        </p:tgtEl>
                                        <p:attrNameLst>
                                          <p:attrName>style.visibility</p:attrName>
                                        </p:attrNameLst>
                                      </p:cBhvr>
                                      <p:to>
                                        <p:strVal val="visible"/>
                                      </p:to>
                                    </p:set>
                                    <p:anim calcmode="lin" valueType="num">
                                      <p:cBhvr additive="base">
                                        <p:cTn id="90"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2">
                                            <p:txEl>
                                              <p:pRg st="0" end="0"/>
                                            </p:txEl>
                                          </p:spTgt>
                                        </p:tgtEl>
                                        <p:attrNameLst>
                                          <p:attrName>ppt_y</p:attrName>
                                        </p:attrNameLst>
                                      </p:cBhvr>
                                      <p:tavLst>
                                        <p:tav tm="0">
                                          <p:val>
                                            <p:strVal val="#ppt_y"/>
                                          </p:val>
                                        </p:tav>
                                        <p:tav tm="100000">
                                          <p:val>
                                            <p:strVal val="#ppt_y"/>
                                          </p:val>
                                        </p:tav>
                                      </p:tavLst>
                                    </p:anim>
                                  </p:childTnLst>
                                </p:cTn>
                              </p:par>
                              <p:par>
                                <p:cTn id="92" presetID="2" presetClass="entr" presetSubtype="2" decel="100000" fill="hold" grpId="0" nodeType="withEffect">
                                  <p:stCondLst>
                                    <p:cond delay="500"/>
                                  </p:stCondLst>
                                  <p:childTnLst>
                                    <p:set>
                                      <p:cBhvr>
                                        <p:cTn id="93" dur="1" fill="hold">
                                          <p:stCondLst>
                                            <p:cond delay="0"/>
                                          </p:stCondLst>
                                        </p:cTn>
                                        <p:tgtEl>
                                          <p:spTgt spid="23">
                                            <p:txEl>
                                              <p:pRg st="0" end="0"/>
                                            </p:txEl>
                                          </p:spTgt>
                                        </p:tgtEl>
                                        <p:attrNameLst>
                                          <p:attrName>style.visibility</p:attrName>
                                        </p:attrNameLst>
                                      </p:cBhvr>
                                      <p:to>
                                        <p:strVal val="visible"/>
                                      </p:to>
                                    </p:set>
                                    <p:anim calcmode="lin" valueType="num">
                                      <p:cBhvr additive="base">
                                        <p:cTn id="94"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2" decel="100000" fill="hold" nodeType="after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4" grpId="0" animBg="1"/>
      <p:bldP spid="25" grpId="0"/>
      <p:bldP spid="26" grpId="0" animBg="1"/>
      <p:bldP spid="27" grpId="0"/>
      <p:bldP spid="28" grpId="0" animBg="1"/>
      <p:bldP spid="29" grpId="0"/>
      <p:bldP spid="30" grpId="0" animBg="1"/>
      <p:bldP spid="31" grpId="0"/>
    </p:bld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Icons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934294"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934294" y="7087716"/>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20" name="円/楕円 19"/>
          <p:cNvSpPr/>
          <p:nvPr userDrawn="1"/>
        </p:nvSpPr>
        <p:spPr>
          <a:xfrm>
            <a:off x="1582366"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図プレースホルダー 5"/>
          <p:cNvSpPr>
            <a:spLocks noGrp="1"/>
          </p:cNvSpPr>
          <p:nvPr>
            <p:ph type="pic" sz="quarter" idx="38" hasCustomPrompt="1"/>
          </p:nvPr>
        </p:nvSpPr>
        <p:spPr>
          <a:xfrm>
            <a:off x="2482466" y="3955368"/>
            <a:ext cx="1008112" cy="1008112"/>
          </a:xfrm>
        </p:spPr>
        <p:txBody>
          <a:bodyPr>
            <a:normAutofit/>
          </a:bodyPr>
          <a:lstStyle>
            <a:lvl1pPr>
              <a:defRPr sz="1100"/>
            </a:lvl1pPr>
          </a:lstStyle>
          <a:p>
            <a:r>
              <a:rPr lang="en-US" dirty="0"/>
              <a:t>ICON</a:t>
            </a:r>
          </a:p>
        </p:txBody>
      </p:sp>
      <p:cxnSp>
        <p:nvCxnSpPr>
          <p:cNvPr id="6" name="直線コネクタ 5"/>
          <p:cNvCxnSpPr/>
          <p:nvPr userDrawn="1"/>
        </p:nvCxnSpPr>
        <p:spPr>
          <a:xfrm>
            <a:off x="1294334"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4" name="テキスト プレースホルダー 11"/>
          <p:cNvSpPr>
            <a:spLocks noGrp="1"/>
          </p:cNvSpPr>
          <p:nvPr>
            <p:ph type="body" sz="quarter" idx="39" hasCustomPrompt="1"/>
          </p:nvPr>
        </p:nvSpPr>
        <p:spPr>
          <a:xfrm>
            <a:off x="5038750"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35" name="テキスト プレースホルダー 11"/>
          <p:cNvSpPr>
            <a:spLocks noGrp="1"/>
          </p:cNvSpPr>
          <p:nvPr>
            <p:ph type="body" sz="quarter" idx="40" hasCustomPrompt="1"/>
          </p:nvPr>
        </p:nvSpPr>
        <p:spPr>
          <a:xfrm>
            <a:off x="5038750" y="7087716"/>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36" name="円/楕円 35"/>
          <p:cNvSpPr/>
          <p:nvPr userDrawn="1"/>
        </p:nvSpPr>
        <p:spPr>
          <a:xfrm>
            <a:off x="5686822"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図プレースホルダー 5"/>
          <p:cNvSpPr>
            <a:spLocks noGrp="1"/>
          </p:cNvSpPr>
          <p:nvPr>
            <p:ph type="pic" sz="quarter" idx="41" hasCustomPrompt="1"/>
          </p:nvPr>
        </p:nvSpPr>
        <p:spPr>
          <a:xfrm>
            <a:off x="6586922" y="3955368"/>
            <a:ext cx="1008112" cy="1008112"/>
          </a:xfrm>
        </p:spPr>
        <p:txBody>
          <a:bodyPr>
            <a:normAutofit/>
          </a:bodyPr>
          <a:lstStyle>
            <a:lvl1pPr>
              <a:defRPr sz="1100"/>
            </a:lvl1pPr>
          </a:lstStyle>
          <a:p>
            <a:r>
              <a:rPr lang="en-US" dirty="0"/>
              <a:t>ICON</a:t>
            </a:r>
          </a:p>
        </p:txBody>
      </p:sp>
      <p:cxnSp>
        <p:nvCxnSpPr>
          <p:cNvPr id="38" name="直線コネクタ 37"/>
          <p:cNvCxnSpPr/>
          <p:nvPr userDrawn="1"/>
        </p:nvCxnSpPr>
        <p:spPr>
          <a:xfrm>
            <a:off x="5398790"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9" name="テキスト プレースホルダー 11"/>
          <p:cNvSpPr>
            <a:spLocks noGrp="1"/>
          </p:cNvSpPr>
          <p:nvPr>
            <p:ph type="body" sz="quarter" idx="42" hasCustomPrompt="1"/>
          </p:nvPr>
        </p:nvSpPr>
        <p:spPr>
          <a:xfrm>
            <a:off x="9143206"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40" name="テキスト プレースホルダー 11"/>
          <p:cNvSpPr>
            <a:spLocks noGrp="1"/>
          </p:cNvSpPr>
          <p:nvPr>
            <p:ph type="body" sz="quarter" idx="43" hasCustomPrompt="1"/>
          </p:nvPr>
        </p:nvSpPr>
        <p:spPr>
          <a:xfrm>
            <a:off x="9143206" y="7087716"/>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41" name="円/楕円 40"/>
          <p:cNvSpPr/>
          <p:nvPr userDrawn="1"/>
        </p:nvSpPr>
        <p:spPr>
          <a:xfrm>
            <a:off x="9791278"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図プレースホルダー 5"/>
          <p:cNvSpPr>
            <a:spLocks noGrp="1"/>
          </p:cNvSpPr>
          <p:nvPr>
            <p:ph type="pic" sz="quarter" idx="44" hasCustomPrompt="1"/>
          </p:nvPr>
        </p:nvSpPr>
        <p:spPr>
          <a:xfrm>
            <a:off x="10691378" y="3955368"/>
            <a:ext cx="1008112" cy="1008112"/>
          </a:xfrm>
        </p:spPr>
        <p:txBody>
          <a:bodyPr>
            <a:normAutofit/>
          </a:bodyPr>
          <a:lstStyle>
            <a:lvl1pPr>
              <a:defRPr sz="1100"/>
            </a:lvl1pPr>
          </a:lstStyle>
          <a:p>
            <a:r>
              <a:rPr lang="en-US" dirty="0"/>
              <a:t>ICON</a:t>
            </a:r>
          </a:p>
        </p:txBody>
      </p:sp>
      <p:cxnSp>
        <p:nvCxnSpPr>
          <p:cNvPr id="43" name="直線コネクタ 42"/>
          <p:cNvCxnSpPr/>
          <p:nvPr userDrawn="1"/>
        </p:nvCxnSpPr>
        <p:spPr>
          <a:xfrm>
            <a:off x="9503246"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4" name="テキスト プレースホルダー 11"/>
          <p:cNvSpPr>
            <a:spLocks noGrp="1"/>
          </p:cNvSpPr>
          <p:nvPr>
            <p:ph type="body" sz="quarter" idx="45" hasCustomPrompt="1"/>
          </p:nvPr>
        </p:nvSpPr>
        <p:spPr>
          <a:xfrm>
            <a:off x="13247662"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45" name="テキスト プレースホルダー 11"/>
          <p:cNvSpPr>
            <a:spLocks noGrp="1"/>
          </p:cNvSpPr>
          <p:nvPr>
            <p:ph type="body" sz="quarter" idx="46" hasCustomPrompt="1"/>
          </p:nvPr>
        </p:nvSpPr>
        <p:spPr>
          <a:xfrm>
            <a:off x="13247662" y="7087716"/>
            <a:ext cx="3960440" cy="2088232"/>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46" name="円/楕円 45"/>
          <p:cNvSpPr/>
          <p:nvPr userDrawn="1"/>
        </p:nvSpPr>
        <p:spPr>
          <a:xfrm>
            <a:off x="13895734"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図プレースホルダー 5"/>
          <p:cNvSpPr>
            <a:spLocks noGrp="1"/>
          </p:cNvSpPr>
          <p:nvPr>
            <p:ph type="pic" sz="quarter" idx="47" hasCustomPrompt="1"/>
          </p:nvPr>
        </p:nvSpPr>
        <p:spPr>
          <a:xfrm>
            <a:off x="14795834" y="3955368"/>
            <a:ext cx="1008112" cy="1008112"/>
          </a:xfrm>
        </p:spPr>
        <p:txBody>
          <a:bodyPr>
            <a:normAutofit/>
          </a:bodyPr>
          <a:lstStyle>
            <a:lvl1pPr>
              <a:defRPr sz="1100"/>
            </a:lvl1pPr>
          </a:lstStyle>
          <a:p>
            <a:r>
              <a:rPr lang="en-US" dirty="0"/>
              <a:t>ICON</a:t>
            </a:r>
          </a:p>
        </p:txBody>
      </p:sp>
      <p:cxnSp>
        <p:nvCxnSpPr>
          <p:cNvPr id="48" name="直線コネクタ 47"/>
          <p:cNvCxnSpPr/>
          <p:nvPr userDrawn="1"/>
        </p:nvCxnSpPr>
        <p:spPr>
          <a:xfrm>
            <a:off x="13607702"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56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fltVal val="0"/>
                                          </p:val>
                                        </p:tav>
                                        <p:tav tm="100000">
                                          <p:val>
                                            <p:strVal val="#ppt_h"/>
                                          </p:val>
                                        </p:tav>
                                      </p:tavLst>
                                    </p:anim>
                                    <p:anim calcmode="lin" valueType="num">
                                      <p:cBhvr>
                                        <p:cTn id="13" dur="500" fill="hold"/>
                                        <p:tgtEl>
                                          <p:spTgt spid="20"/>
                                        </p:tgtEl>
                                        <p:attrNameLst>
                                          <p:attrName>style.rotation</p:attrName>
                                        </p:attrNameLst>
                                      </p:cBhvr>
                                      <p:tavLst>
                                        <p:tav tm="0">
                                          <p:val>
                                            <p:fltVal val="360"/>
                                          </p:val>
                                        </p:tav>
                                        <p:tav tm="100000">
                                          <p:val>
                                            <p:fltVal val="0"/>
                                          </p:val>
                                        </p:tav>
                                      </p:tavLst>
                                    </p:anim>
                                    <p:animEffect transition="in" filter="fade">
                                      <p:cBhvr>
                                        <p:cTn id="14" dur="500"/>
                                        <p:tgtEl>
                                          <p:spTgt spid="20"/>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 calcmode="lin" valueType="num">
                                      <p:cBhvr>
                                        <p:cTn id="19" dur="500" fill="hold"/>
                                        <p:tgtEl>
                                          <p:spTgt spid="21"/>
                                        </p:tgtEl>
                                        <p:attrNameLst>
                                          <p:attrName>style.rotation</p:attrName>
                                        </p:attrNameLst>
                                      </p:cBhvr>
                                      <p:tavLst>
                                        <p:tav tm="0">
                                          <p:val>
                                            <p:fltVal val="360"/>
                                          </p:val>
                                        </p:tav>
                                        <p:tav tm="100000">
                                          <p:val>
                                            <p:fltVal val="0"/>
                                          </p:val>
                                        </p:tav>
                                      </p:tavLst>
                                    </p:anim>
                                    <p:animEffect transition="in" filter="fade">
                                      <p:cBhvr>
                                        <p:cTn id="20" dur="500"/>
                                        <p:tgtEl>
                                          <p:spTgt spid="21"/>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p:stCondLst>
                              <p:cond delay="1500"/>
                            </p:stCondLst>
                            <p:childTnLst>
                              <p:par>
                                <p:cTn id="26" presetID="2" presetClass="entr" presetSubtype="4" decel="100000" fill="hold" grpId="0" nodeType="after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13">
                                            <p:txEl>
                                              <p:pRg st="0" end="0"/>
                                            </p:txEl>
                                          </p:spTgt>
                                        </p:tgtEl>
                                        <p:attrNameLst>
                                          <p:attrName>style.visibility</p:attrName>
                                        </p:attrNameLst>
                                      </p:cBhvr>
                                      <p:to>
                                        <p:strVal val="visible"/>
                                      </p:to>
                                    </p:set>
                                    <p:anim calcmode="lin" valueType="num">
                                      <p:cBhvr additive="base">
                                        <p:cTn id="3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49" presetClass="entr" presetSubtype="0" decel="100000"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 calcmode="lin" valueType="num">
                                      <p:cBhvr>
                                        <p:cTn id="39" dur="500" fill="hold"/>
                                        <p:tgtEl>
                                          <p:spTgt spid="36"/>
                                        </p:tgtEl>
                                        <p:attrNameLst>
                                          <p:attrName>style.rotation</p:attrName>
                                        </p:attrNameLst>
                                      </p:cBhvr>
                                      <p:tavLst>
                                        <p:tav tm="0">
                                          <p:val>
                                            <p:fltVal val="360"/>
                                          </p:val>
                                        </p:tav>
                                        <p:tav tm="100000">
                                          <p:val>
                                            <p:fltVal val="0"/>
                                          </p:val>
                                        </p:tav>
                                      </p:tavLst>
                                    </p:anim>
                                    <p:animEffect transition="in" filter="fade">
                                      <p:cBhvr>
                                        <p:cTn id="40" dur="500"/>
                                        <p:tgtEl>
                                          <p:spTgt spid="36"/>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500" fill="hold"/>
                                        <p:tgtEl>
                                          <p:spTgt spid="37"/>
                                        </p:tgtEl>
                                        <p:attrNameLst>
                                          <p:attrName>ppt_w</p:attrName>
                                        </p:attrNameLst>
                                      </p:cBhvr>
                                      <p:tavLst>
                                        <p:tav tm="0">
                                          <p:val>
                                            <p:fltVal val="0"/>
                                          </p:val>
                                        </p:tav>
                                        <p:tav tm="100000">
                                          <p:val>
                                            <p:strVal val="#ppt_w"/>
                                          </p:val>
                                        </p:tav>
                                      </p:tavLst>
                                    </p:anim>
                                    <p:anim calcmode="lin" valueType="num">
                                      <p:cBhvr>
                                        <p:cTn id="44" dur="500" fill="hold"/>
                                        <p:tgtEl>
                                          <p:spTgt spid="37"/>
                                        </p:tgtEl>
                                        <p:attrNameLst>
                                          <p:attrName>ppt_h</p:attrName>
                                        </p:attrNameLst>
                                      </p:cBhvr>
                                      <p:tavLst>
                                        <p:tav tm="0">
                                          <p:val>
                                            <p:fltVal val="0"/>
                                          </p:val>
                                        </p:tav>
                                        <p:tav tm="100000">
                                          <p:val>
                                            <p:strVal val="#ppt_h"/>
                                          </p:val>
                                        </p:tav>
                                      </p:tavLst>
                                    </p:anim>
                                    <p:anim calcmode="lin" valueType="num">
                                      <p:cBhvr>
                                        <p:cTn id="45" dur="500" fill="hold"/>
                                        <p:tgtEl>
                                          <p:spTgt spid="37"/>
                                        </p:tgtEl>
                                        <p:attrNameLst>
                                          <p:attrName>style.rotation</p:attrName>
                                        </p:attrNameLst>
                                      </p:cBhvr>
                                      <p:tavLst>
                                        <p:tav tm="0">
                                          <p:val>
                                            <p:fltVal val="360"/>
                                          </p:val>
                                        </p:tav>
                                        <p:tav tm="100000">
                                          <p:val>
                                            <p:fltVal val="0"/>
                                          </p:val>
                                        </p:tav>
                                      </p:tavLst>
                                    </p:anim>
                                    <p:animEffect transition="in" filter="fade">
                                      <p:cBhvr>
                                        <p:cTn id="46" dur="500"/>
                                        <p:tgtEl>
                                          <p:spTgt spid="37"/>
                                        </p:tgtEl>
                                      </p:cBhvr>
                                    </p:animEffect>
                                  </p:childTnLst>
                                </p:cTn>
                              </p:par>
                            </p:childTnLst>
                          </p:cTn>
                        </p:par>
                        <p:par>
                          <p:cTn id="47" fill="hold">
                            <p:stCondLst>
                              <p:cond delay="3000"/>
                            </p:stCondLst>
                            <p:childTnLst>
                              <p:par>
                                <p:cTn id="48" presetID="22" presetClass="entr" presetSubtype="8"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par>
                          <p:cTn id="51" fill="hold">
                            <p:stCondLst>
                              <p:cond delay="3500"/>
                            </p:stCondLst>
                            <p:childTnLst>
                              <p:par>
                                <p:cTn id="52" presetID="2" presetClass="entr" presetSubtype="4"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500"/>
                                  </p:stCondLst>
                                  <p:childTnLst>
                                    <p:set>
                                      <p:cBhvr>
                                        <p:cTn id="57" dur="1" fill="hold">
                                          <p:stCondLst>
                                            <p:cond delay="0"/>
                                          </p:stCondLst>
                                        </p:cTn>
                                        <p:tgtEl>
                                          <p:spTgt spid="35">
                                            <p:txEl>
                                              <p:pRg st="0" end="0"/>
                                            </p:txEl>
                                          </p:spTgt>
                                        </p:tgtEl>
                                        <p:attrNameLst>
                                          <p:attrName>style.visibility</p:attrName>
                                        </p:attrNameLst>
                                      </p:cBhvr>
                                      <p:to>
                                        <p:strVal val="visible"/>
                                      </p:to>
                                    </p:set>
                                    <p:anim calcmode="lin" valueType="num">
                                      <p:cBhvr additive="base">
                                        <p:cTn id="5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500"/>
                            </p:stCondLst>
                            <p:childTnLst>
                              <p:par>
                                <p:cTn id="61" presetID="49" presetClass="entr" presetSubtype="0" decel="100000" fill="hold" grpId="0" nodeType="after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p:cTn id="63" dur="500" fill="hold"/>
                                        <p:tgtEl>
                                          <p:spTgt spid="41"/>
                                        </p:tgtEl>
                                        <p:attrNameLst>
                                          <p:attrName>ppt_w</p:attrName>
                                        </p:attrNameLst>
                                      </p:cBhvr>
                                      <p:tavLst>
                                        <p:tav tm="0">
                                          <p:val>
                                            <p:fltVal val="0"/>
                                          </p:val>
                                        </p:tav>
                                        <p:tav tm="100000">
                                          <p:val>
                                            <p:strVal val="#ppt_w"/>
                                          </p:val>
                                        </p:tav>
                                      </p:tavLst>
                                    </p:anim>
                                    <p:anim calcmode="lin" valueType="num">
                                      <p:cBhvr>
                                        <p:cTn id="64" dur="500" fill="hold"/>
                                        <p:tgtEl>
                                          <p:spTgt spid="41"/>
                                        </p:tgtEl>
                                        <p:attrNameLst>
                                          <p:attrName>ppt_h</p:attrName>
                                        </p:attrNameLst>
                                      </p:cBhvr>
                                      <p:tavLst>
                                        <p:tav tm="0">
                                          <p:val>
                                            <p:fltVal val="0"/>
                                          </p:val>
                                        </p:tav>
                                        <p:tav tm="100000">
                                          <p:val>
                                            <p:strVal val="#ppt_h"/>
                                          </p:val>
                                        </p:tav>
                                      </p:tavLst>
                                    </p:anim>
                                    <p:anim calcmode="lin" valueType="num">
                                      <p:cBhvr>
                                        <p:cTn id="65" dur="500" fill="hold"/>
                                        <p:tgtEl>
                                          <p:spTgt spid="41"/>
                                        </p:tgtEl>
                                        <p:attrNameLst>
                                          <p:attrName>style.rotation</p:attrName>
                                        </p:attrNameLst>
                                      </p:cBhvr>
                                      <p:tavLst>
                                        <p:tav tm="0">
                                          <p:val>
                                            <p:fltVal val="360"/>
                                          </p:val>
                                        </p:tav>
                                        <p:tav tm="100000">
                                          <p:val>
                                            <p:fltVal val="0"/>
                                          </p:val>
                                        </p:tav>
                                      </p:tavLst>
                                    </p:anim>
                                    <p:animEffect transition="in" filter="fade">
                                      <p:cBhvr>
                                        <p:cTn id="66" dur="500"/>
                                        <p:tgtEl>
                                          <p:spTgt spid="41"/>
                                        </p:tgtEl>
                                      </p:cBhvr>
                                    </p:animEffect>
                                  </p:childTnLst>
                                </p:cTn>
                              </p:par>
                              <p:par>
                                <p:cTn id="67" presetID="49" presetClass="entr" presetSubtype="0" decel="100000"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anim calcmode="lin" valueType="num">
                                      <p:cBhvr>
                                        <p:cTn id="69" dur="500" fill="hold"/>
                                        <p:tgtEl>
                                          <p:spTgt spid="42"/>
                                        </p:tgtEl>
                                        <p:attrNameLst>
                                          <p:attrName>ppt_w</p:attrName>
                                        </p:attrNameLst>
                                      </p:cBhvr>
                                      <p:tavLst>
                                        <p:tav tm="0">
                                          <p:val>
                                            <p:fltVal val="0"/>
                                          </p:val>
                                        </p:tav>
                                        <p:tav tm="100000">
                                          <p:val>
                                            <p:strVal val="#ppt_w"/>
                                          </p:val>
                                        </p:tav>
                                      </p:tavLst>
                                    </p:anim>
                                    <p:anim calcmode="lin" valueType="num">
                                      <p:cBhvr>
                                        <p:cTn id="70" dur="500" fill="hold"/>
                                        <p:tgtEl>
                                          <p:spTgt spid="42"/>
                                        </p:tgtEl>
                                        <p:attrNameLst>
                                          <p:attrName>ppt_h</p:attrName>
                                        </p:attrNameLst>
                                      </p:cBhvr>
                                      <p:tavLst>
                                        <p:tav tm="0">
                                          <p:val>
                                            <p:fltVal val="0"/>
                                          </p:val>
                                        </p:tav>
                                        <p:tav tm="100000">
                                          <p:val>
                                            <p:strVal val="#ppt_h"/>
                                          </p:val>
                                        </p:tav>
                                      </p:tavLst>
                                    </p:anim>
                                    <p:anim calcmode="lin" valueType="num">
                                      <p:cBhvr>
                                        <p:cTn id="71" dur="500" fill="hold"/>
                                        <p:tgtEl>
                                          <p:spTgt spid="42"/>
                                        </p:tgtEl>
                                        <p:attrNameLst>
                                          <p:attrName>style.rotation</p:attrName>
                                        </p:attrNameLst>
                                      </p:cBhvr>
                                      <p:tavLst>
                                        <p:tav tm="0">
                                          <p:val>
                                            <p:fltVal val="360"/>
                                          </p:val>
                                        </p:tav>
                                        <p:tav tm="100000">
                                          <p:val>
                                            <p:fltVal val="0"/>
                                          </p:val>
                                        </p:tav>
                                      </p:tavLst>
                                    </p:anim>
                                    <p:animEffect transition="in" filter="fade">
                                      <p:cBhvr>
                                        <p:cTn id="72" dur="500"/>
                                        <p:tgtEl>
                                          <p:spTgt spid="42"/>
                                        </p:tgtEl>
                                      </p:cBhvr>
                                    </p:animEffect>
                                  </p:childTnLst>
                                </p:cTn>
                              </p:par>
                            </p:childTnLst>
                          </p:cTn>
                        </p:par>
                        <p:par>
                          <p:cTn id="73" fill="hold">
                            <p:stCondLst>
                              <p:cond delay="5000"/>
                            </p:stCondLst>
                            <p:childTnLst>
                              <p:par>
                                <p:cTn id="74" presetID="22" presetClass="entr" presetSubtype="8" fill="hold" nodeType="after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ipe(left)">
                                      <p:cBhvr>
                                        <p:cTn id="76" dur="500"/>
                                        <p:tgtEl>
                                          <p:spTgt spid="43"/>
                                        </p:tgtEl>
                                      </p:cBhvr>
                                    </p:animEffect>
                                  </p:childTnLst>
                                </p:cTn>
                              </p:par>
                            </p:childTnLst>
                          </p:cTn>
                        </p:par>
                        <p:par>
                          <p:cTn id="77" fill="hold">
                            <p:stCondLst>
                              <p:cond delay="5500"/>
                            </p:stCondLst>
                            <p:childTnLst>
                              <p:par>
                                <p:cTn id="78" presetID="2" presetClass="entr" presetSubtype="4" decel="100000" fill="hold" grpId="0" nodeType="afterEffect">
                                  <p:stCondLst>
                                    <p:cond delay="0"/>
                                  </p:stCondLst>
                                  <p:childTnLst>
                                    <p:set>
                                      <p:cBhvr>
                                        <p:cTn id="79" dur="1" fill="hold">
                                          <p:stCondLst>
                                            <p:cond delay="0"/>
                                          </p:stCondLst>
                                        </p:cTn>
                                        <p:tgtEl>
                                          <p:spTgt spid="39">
                                            <p:txEl>
                                              <p:pRg st="0" end="0"/>
                                            </p:txEl>
                                          </p:spTgt>
                                        </p:tgtEl>
                                        <p:attrNameLst>
                                          <p:attrName>style.visibility</p:attrName>
                                        </p:attrNameLst>
                                      </p:cBhvr>
                                      <p:to>
                                        <p:strVal val="visible"/>
                                      </p:to>
                                    </p:set>
                                    <p:anim calcmode="lin" valueType="num">
                                      <p:cBhvr additive="base">
                                        <p:cTn id="80"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82" presetID="2" presetClass="entr" presetSubtype="4" decel="100000" fill="hold" grpId="0" nodeType="withEffect">
                                  <p:stCondLst>
                                    <p:cond delay="500"/>
                                  </p:stCondLst>
                                  <p:childTnLst>
                                    <p:set>
                                      <p:cBhvr>
                                        <p:cTn id="83" dur="1" fill="hold">
                                          <p:stCondLst>
                                            <p:cond delay="0"/>
                                          </p:stCondLst>
                                        </p:cTn>
                                        <p:tgtEl>
                                          <p:spTgt spid="40">
                                            <p:txEl>
                                              <p:pRg st="0" end="0"/>
                                            </p:txEl>
                                          </p:spTgt>
                                        </p:tgtEl>
                                        <p:attrNameLst>
                                          <p:attrName>style.visibility</p:attrName>
                                        </p:attrNameLst>
                                      </p:cBhvr>
                                      <p:to>
                                        <p:strVal val="visible"/>
                                      </p:to>
                                    </p:set>
                                    <p:anim calcmode="lin" valueType="num">
                                      <p:cBhvr additive="base">
                                        <p:cTn id="84"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49" presetClass="entr" presetSubtype="0" decel="100000" fill="hold" grpId="0" nodeType="afterEffect">
                                  <p:stCondLst>
                                    <p:cond delay="0"/>
                                  </p:stCondLst>
                                  <p:childTnLst>
                                    <p:set>
                                      <p:cBhvr>
                                        <p:cTn id="88" dur="1" fill="hold">
                                          <p:stCondLst>
                                            <p:cond delay="0"/>
                                          </p:stCondLst>
                                        </p:cTn>
                                        <p:tgtEl>
                                          <p:spTgt spid="46"/>
                                        </p:tgtEl>
                                        <p:attrNameLst>
                                          <p:attrName>style.visibility</p:attrName>
                                        </p:attrNameLst>
                                      </p:cBhvr>
                                      <p:to>
                                        <p:strVal val="visible"/>
                                      </p:to>
                                    </p:set>
                                    <p:anim calcmode="lin" valueType="num">
                                      <p:cBhvr>
                                        <p:cTn id="89" dur="500" fill="hold"/>
                                        <p:tgtEl>
                                          <p:spTgt spid="46"/>
                                        </p:tgtEl>
                                        <p:attrNameLst>
                                          <p:attrName>ppt_w</p:attrName>
                                        </p:attrNameLst>
                                      </p:cBhvr>
                                      <p:tavLst>
                                        <p:tav tm="0">
                                          <p:val>
                                            <p:fltVal val="0"/>
                                          </p:val>
                                        </p:tav>
                                        <p:tav tm="100000">
                                          <p:val>
                                            <p:strVal val="#ppt_w"/>
                                          </p:val>
                                        </p:tav>
                                      </p:tavLst>
                                    </p:anim>
                                    <p:anim calcmode="lin" valueType="num">
                                      <p:cBhvr>
                                        <p:cTn id="90" dur="500" fill="hold"/>
                                        <p:tgtEl>
                                          <p:spTgt spid="46"/>
                                        </p:tgtEl>
                                        <p:attrNameLst>
                                          <p:attrName>ppt_h</p:attrName>
                                        </p:attrNameLst>
                                      </p:cBhvr>
                                      <p:tavLst>
                                        <p:tav tm="0">
                                          <p:val>
                                            <p:fltVal val="0"/>
                                          </p:val>
                                        </p:tav>
                                        <p:tav tm="100000">
                                          <p:val>
                                            <p:strVal val="#ppt_h"/>
                                          </p:val>
                                        </p:tav>
                                      </p:tavLst>
                                    </p:anim>
                                    <p:anim calcmode="lin" valueType="num">
                                      <p:cBhvr>
                                        <p:cTn id="91" dur="500" fill="hold"/>
                                        <p:tgtEl>
                                          <p:spTgt spid="46"/>
                                        </p:tgtEl>
                                        <p:attrNameLst>
                                          <p:attrName>style.rotation</p:attrName>
                                        </p:attrNameLst>
                                      </p:cBhvr>
                                      <p:tavLst>
                                        <p:tav tm="0">
                                          <p:val>
                                            <p:fltVal val="360"/>
                                          </p:val>
                                        </p:tav>
                                        <p:tav tm="100000">
                                          <p:val>
                                            <p:fltVal val="0"/>
                                          </p:val>
                                        </p:tav>
                                      </p:tavLst>
                                    </p:anim>
                                    <p:animEffect transition="in" filter="fade">
                                      <p:cBhvr>
                                        <p:cTn id="92" dur="500"/>
                                        <p:tgtEl>
                                          <p:spTgt spid="46"/>
                                        </p:tgtEl>
                                      </p:cBhvr>
                                    </p:animEffect>
                                  </p:childTnLst>
                                </p:cTn>
                              </p:par>
                              <p:par>
                                <p:cTn id="93" presetID="49" presetClass="entr" presetSubtype="0" decel="100000" fill="hold" grpId="0" nodeType="withEffect">
                                  <p:stCondLst>
                                    <p:cond delay="0"/>
                                  </p:stCondLst>
                                  <p:childTnLst>
                                    <p:set>
                                      <p:cBhvr>
                                        <p:cTn id="94" dur="1" fill="hold">
                                          <p:stCondLst>
                                            <p:cond delay="0"/>
                                          </p:stCondLst>
                                        </p:cTn>
                                        <p:tgtEl>
                                          <p:spTgt spid="47"/>
                                        </p:tgtEl>
                                        <p:attrNameLst>
                                          <p:attrName>style.visibility</p:attrName>
                                        </p:attrNameLst>
                                      </p:cBhvr>
                                      <p:to>
                                        <p:strVal val="visible"/>
                                      </p:to>
                                    </p:set>
                                    <p:anim calcmode="lin" valueType="num">
                                      <p:cBhvr>
                                        <p:cTn id="95" dur="500" fill="hold"/>
                                        <p:tgtEl>
                                          <p:spTgt spid="47"/>
                                        </p:tgtEl>
                                        <p:attrNameLst>
                                          <p:attrName>ppt_w</p:attrName>
                                        </p:attrNameLst>
                                      </p:cBhvr>
                                      <p:tavLst>
                                        <p:tav tm="0">
                                          <p:val>
                                            <p:fltVal val="0"/>
                                          </p:val>
                                        </p:tav>
                                        <p:tav tm="100000">
                                          <p:val>
                                            <p:strVal val="#ppt_w"/>
                                          </p:val>
                                        </p:tav>
                                      </p:tavLst>
                                    </p:anim>
                                    <p:anim calcmode="lin" valueType="num">
                                      <p:cBhvr>
                                        <p:cTn id="96" dur="500" fill="hold"/>
                                        <p:tgtEl>
                                          <p:spTgt spid="47"/>
                                        </p:tgtEl>
                                        <p:attrNameLst>
                                          <p:attrName>ppt_h</p:attrName>
                                        </p:attrNameLst>
                                      </p:cBhvr>
                                      <p:tavLst>
                                        <p:tav tm="0">
                                          <p:val>
                                            <p:fltVal val="0"/>
                                          </p:val>
                                        </p:tav>
                                        <p:tav tm="100000">
                                          <p:val>
                                            <p:strVal val="#ppt_h"/>
                                          </p:val>
                                        </p:tav>
                                      </p:tavLst>
                                    </p:anim>
                                    <p:anim calcmode="lin" valueType="num">
                                      <p:cBhvr>
                                        <p:cTn id="97" dur="500" fill="hold"/>
                                        <p:tgtEl>
                                          <p:spTgt spid="47"/>
                                        </p:tgtEl>
                                        <p:attrNameLst>
                                          <p:attrName>style.rotation</p:attrName>
                                        </p:attrNameLst>
                                      </p:cBhvr>
                                      <p:tavLst>
                                        <p:tav tm="0">
                                          <p:val>
                                            <p:fltVal val="360"/>
                                          </p:val>
                                        </p:tav>
                                        <p:tav tm="100000">
                                          <p:val>
                                            <p:fltVal val="0"/>
                                          </p:val>
                                        </p:tav>
                                      </p:tavLst>
                                    </p:anim>
                                    <p:animEffect transition="in" filter="fade">
                                      <p:cBhvr>
                                        <p:cTn id="98" dur="500"/>
                                        <p:tgtEl>
                                          <p:spTgt spid="47"/>
                                        </p:tgtEl>
                                      </p:cBhvr>
                                    </p:animEffect>
                                  </p:childTnLst>
                                </p:cTn>
                              </p:par>
                            </p:childTnLst>
                          </p:cTn>
                        </p:par>
                        <p:par>
                          <p:cTn id="99" fill="hold">
                            <p:stCondLst>
                              <p:cond delay="7000"/>
                            </p:stCondLst>
                            <p:childTnLst>
                              <p:par>
                                <p:cTn id="100" presetID="22" presetClass="entr" presetSubtype="8" fill="hold" nodeType="afterEffect">
                                  <p:stCondLst>
                                    <p:cond delay="0"/>
                                  </p:stCondLst>
                                  <p:childTnLst>
                                    <p:set>
                                      <p:cBhvr>
                                        <p:cTn id="101" dur="1" fill="hold">
                                          <p:stCondLst>
                                            <p:cond delay="0"/>
                                          </p:stCondLst>
                                        </p:cTn>
                                        <p:tgtEl>
                                          <p:spTgt spid="48"/>
                                        </p:tgtEl>
                                        <p:attrNameLst>
                                          <p:attrName>style.visibility</p:attrName>
                                        </p:attrNameLst>
                                      </p:cBhvr>
                                      <p:to>
                                        <p:strVal val="visible"/>
                                      </p:to>
                                    </p:set>
                                    <p:animEffect transition="in" filter="wipe(left)">
                                      <p:cBhvr>
                                        <p:cTn id="102" dur="500"/>
                                        <p:tgtEl>
                                          <p:spTgt spid="48"/>
                                        </p:tgtEl>
                                      </p:cBhvr>
                                    </p:animEffect>
                                  </p:childTnLst>
                                </p:cTn>
                              </p:par>
                            </p:childTnLst>
                          </p:cTn>
                        </p:par>
                        <p:par>
                          <p:cTn id="103" fill="hold">
                            <p:stCondLst>
                              <p:cond delay="7500"/>
                            </p:stCondLst>
                            <p:childTnLst>
                              <p:par>
                                <p:cTn id="104" presetID="2" presetClass="entr" presetSubtype="4" decel="100000" fill="hold" grpId="0" nodeType="afterEffect">
                                  <p:stCondLst>
                                    <p:cond delay="0"/>
                                  </p:stCondLst>
                                  <p:childTnLst>
                                    <p:set>
                                      <p:cBhvr>
                                        <p:cTn id="105" dur="1" fill="hold">
                                          <p:stCondLst>
                                            <p:cond delay="0"/>
                                          </p:stCondLst>
                                        </p:cTn>
                                        <p:tgtEl>
                                          <p:spTgt spid="44">
                                            <p:txEl>
                                              <p:pRg st="0" end="0"/>
                                            </p:txEl>
                                          </p:spTgt>
                                        </p:tgtEl>
                                        <p:attrNameLst>
                                          <p:attrName>style.visibility</p:attrName>
                                        </p:attrNameLst>
                                      </p:cBhvr>
                                      <p:to>
                                        <p:strVal val="visible"/>
                                      </p:to>
                                    </p:set>
                                    <p:anim calcmode="lin" valueType="num">
                                      <p:cBhvr additive="base">
                                        <p:cTn id="106"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44">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decel="100000" fill="hold" grpId="0" nodeType="withEffect">
                                  <p:stCondLst>
                                    <p:cond delay="500"/>
                                  </p:stCondLst>
                                  <p:childTnLst>
                                    <p:set>
                                      <p:cBhvr>
                                        <p:cTn id="109" dur="1" fill="hold">
                                          <p:stCondLst>
                                            <p:cond delay="0"/>
                                          </p:stCondLst>
                                        </p:cTn>
                                        <p:tgtEl>
                                          <p:spTgt spid="45">
                                            <p:txEl>
                                              <p:pRg st="0" end="0"/>
                                            </p:txEl>
                                          </p:spTgt>
                                        </p:tgtEl>
                                        <p:attrNameLst>
                                          <p:attrName>style.visibility</p:attrName>
                                        </p:attrNameLst>
                                      </p:cBhvr>
                                      <p:to>
                                        <p:strVal val="visible"/>
                                      </p:to>
                                    </p:set>
                                    <p:anim calcmode="lin" valueType="num">
                                      <p:cBhvr additive="base">
                                        <p:cTn id="110"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animBg="1"/>
      <p:bldP spid="21" grpId="0"/>
      <p:bldP spid="34" grpId="0" build="p">
        <p:tmplLst>
          <p:tmpl lvl="1">
            <p:tnLst>
              <p:par>
                <p:cTn presetID="2" presetClass="entr" presetSubtype="4"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animBg="1"/>
      <p:bldP spid="37" grpId="0"/>
      <p:bldP spid="39" grpId="0" build="p">
        <p:tmplLst>
          <p:tmpl lvl="1">
            <p:tnLst>
              <p:par>
                <p:cTn presetID="2" presetClass="entr" presetSubtype="4"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animBg="1"/>
      <p:bldP spid="42" grpId="0"/>
      <p:bldP spid="44" grpId="0" build="p">
        <p:tmplLst>
          <p:tmpl lvl="1">
            <p:tnLst>
              <p:par>
                <p:cTn presetID="2" presetClass="entr" presetSubtype="4"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2" presetClass="entr" presetSubtype="4" decel="100000"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47" grpId="0"/>
    </p:bld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正方形/長方形 8"/>
          <p:cNvSpPr/>
          <p:nvPr userDrawn="1"/>
        </p:nvSpPr>
        <p:spPr>
          <a:xfrm>
            <a:off x="159" y="5035488"/>
            <a:ext cx="259031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正方形/長方形 23"/>
          <p:cNvSpPr/>
          <p:nvPr userDrawn="1"/>
        </p:nvSpPr>
        <p:spPr>
          <a:xfrm>
            <a:off x="2590478" y="5033066"/>
            <a:ext cx="3240360" cy="21844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正方形/長方形 24"/>
          <p:cNvSpPr/>
          <p:nvPr userDrawn="1"/>
        </p:nvSpPr>
        <p:spPr>
          <a:xfrm>
            <a:off x="5830838" y="5023026"/>
            <a:ext cx="331236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正方形/長方形 25"/>
          <p:cNvSpPr/>
          <p:nvPr userDrawn="1"/>
        </p:nvSpPr>
        <p:spPr>
          <a:xfrm>
            <a:off x="9143206" y="5023026"/>
            <a:ext cx="3240360" cy="22848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正方形/長方形 26"/>
          <p:cNvSpPr/>
          <p:nvPr userDrawn="1"/>
        </p:nvSpPr>
        <p:spPr>
          <a:xfrm>
            <a:off x="12383566" y="5023026"/>
            <a:ext cx="324035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正方形/長方形 28"/>
          <p:cNvSpPr/>
          <p:nvPr userDrawn="1"/>
        </p:nvSpPr>
        <p:spPr>
          <a:xfrm>
            <a:off x="15623926" y="5035488"/>
            <a:ext cx="266248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30" name="テキスト プレースホルダー 11"/>
          <p:cNvSpPr>
            <a:spLocks noGrp="1"/>
          </p:cNvSpPr>
          <p:nvPr>
            <p:ph type="body" sz="quarter" idx="14" hasCustomPrompt="1"/>
          </p:nvPr>
        </p:nvSpPr>
        <p:spPr>
          <a:xfrm>
            <a:off x="1006302"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1006302"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2" name="テキスト プレースホルダー 11"/>
          <p:cNvSpPr>
            <a:spLocks noGrp="1"/>
          </p:cNvSpPr>
          <p:nvPr>
            <p:ph type="body" sz="quarter" idx="25" hasCustomPrompt="1"/>
          </p:nvPr>
        </p:nvSpPr>
        <p:spPr>
          <a:xfrm>
            <a:off x="4292645"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26" hasCustomPrompt="1"/>
          </p:nvPr>
        </p:nvSpPr>
        <p:spPr>
          <a:xfrm>
            <a:off x="4292645"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4" name="テキスト プレースホルダー 11"/>
          <p:cNvSpPr>
            <a:spLocks noGrp="1"/>
          </p:cNvSpPr>
          <p:nvPr>
            <p:ph type="body" sz="quarter" idx="27" hasCustomPrompt="1"/>
          </p:nvPr>
        </p:nvSpPr>
        <p:spPr>
          <a:xfrm>
            <a:off x="7580956"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5" name="テキスト プレースホルダー 11"/>
          <p:cNvSpPr>
            <a:spLocks noGrp="1"/>
          </p:cNvSpPr>
          <p:nvPr>
            <p:ph type="body" sz="quarter" idx="28" hasCustomPrompt="1"/>
          </p:nvPr>
        </p:nvSpPr>
        <p:spPr>
          <a:xfrm>
            <a:off x="7580956"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6" name="テキスト プレースホルダー 11"/>
          <p:cNvSpPr>
            <a:spLocks noGrp="1"/>
          </p:cNvSpPr>
          <p:nvPr>
            <p:ph type="body" sz="quarter" idx="29" hasCustomPrompt="1"/>
          </p:nvPr>
        </p:nvSpPr>
        <p:spPr>
          <a:xfrm>
            <a:off x="10847341"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7" name="テキスト プレースホルダー 11"/>
          <p:cNvSpPr>
            <a:spLocks noGrp="1"/>
          </p:cNvSpPr>
          <p:nvPr>
            <p:ph type="body" sz="quarter" idx="30" hasCustomPrompt="1"/>
          </p:nvPr>
        </p:nvSpPr>
        <p:spPr>
          <a:xfrm>
            <a:off x="10847341"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8" name="テキスト プレースホルダー 11"/>
          <p:cNvSpPr>
            <a:spLocks noGrp="1"/>
          </p:cNvSpPr>
          <p:nvPr>
            <p:ph type="body" sz="quarter" idx="31" hasCustomPrompt="1"/>
          </p:nvPr>
        </p:nvSpPr>
        <p:spPr>
          <a:xfrm>
            <a:off x="14111758" y="6439645"/>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9" name="テキスト プレースホルダー 11"/>
          <p:cNvSpPr>
            <a:spLocks noGrp="1"/>
          </p:cNvSpPr>
          <p:nvPr>
            <p:ph type="body" sz="quarter" idx="32" hasCustomPrompt="1"/>
          </p:nvPr>
        </p:nvSpPr>
        <p:spPr>
          <a:xfrm>
            <a:off x="14111758" y="7015709"/>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useBgFill="1">
        <p:nvSpPr>
          <p:cNvPr id="40" name="円/楕円 39"/>
          <p:cNvSpPr/>
          <p:nvPr userDrawn="1"/>
        </p:nvSpPr>
        <p:spPr>
          <a:xfrm>
            <a:off x="1438350" y="3991372"/>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テキスト プレースホルダー 11"/>
          <p:cNvSpPr>
            <a:spLocks noGrp="1"/>
          </p:cNvSpPr>
          <p:nvPr>
            <p:ph type="body" sz="quarter" idx="33" hasCustomPrompt="1"/>
          </p:nvPr>
        </p:nvSpPr>
        <p:spPr>
          <a:xfrm>
            <a:off x="1448427" y="4819675"/>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useBgFill="1">
        <p:nvSpPr>
          <p:cNvPr id="42" name="円/楕円 41"/>
          <p:cNvSpPr/>
          <p:nvPr userDrawn="1"/>
        </p:nvSpPr>
        <p:spPr>
          <a:xfrm>
            <a:off x="4678710" y="4000520"/>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テキスト プレースホルダー 11"/>
          <p:cNvSpPr>
            <a:spLocks noGrp="1"/>
          </p:cNvSpPr>
          <p:nvPr>
            <p:ph type="body" sz="quarter" idx="34" hasCustomPrompt="1"/>
          </p:nvPr>
        </p:nvSpPr>
        <p:spPr>
          <a:xfrm>
            <a:off x="4688787" y="4828823"/>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useBgFill="1">
        <p:nvSpPr>
          <p:cNvPr id="44" name="円/楕円 43"/>
          <p:cNvSpPr/>
          <p:nvPr userDrawn="1"/>
        </p:nvSpPr>
        <p:spPr>
          <a:xfrm>
            <a:off x="7991078" y="3991372"/>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テキスト プレースホルダー 11"/>
          <p:cNvSpPr>
            <a:spLocks noGrp="1"/>
          </p:cNvSpPr>
          <p:nvPr>
            <p:ph type="body" sz="quarter" idx="35" hasCustomPrompt="1"/>
          </p:nvPr>
        </p:nvSpPr>
        <p:spPr>
          <a:xfrm>
            <a:off x="8001155" y="4819675"/>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useBgFill="1">
        <p:nvSpPr>
          <p:cNvPr id="46" name="円/楕円 45"/>
          <p:cNvSpPr/>
          <p:nvPr userDrawn="1"/>
        </p:nvSpPr>
        <p:spPr>
          <a:xfrm>
            <a:off x="11231438" y="3964253"/>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テキスト プレースホルダー 11"/>
          <p:cNvSpPr>
            <a:spLocks noGrp="1"/>
          </p:cNvSpPr>
          <p:nvPr>
            <p:ph type="body" sz="quarter" idx="36" hasCustomPrompt="1"/>
          </p:nvPr>
        </p:nvSpPr>
        <p:spPr>
          <a:xfrm>
            <a:off x="11241515" y="4792556"/>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useBgFill="1">
        <p:nvSpPr>
          <p:cNvPr id="48" name="円/楕円 47"/>
          <p:cNvSpPr/>
          <p:nvPr userDrawn="1"/>
        </p:nvSpPr>
        <p:spPr>
          <a:xfrm>
            <a:off x="14471798" y="3991372"/>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 name="テキスト プレースホルダー 11"/>
          <p:cNvSpPr>
            <a:spLocks noGrp="1"/>
          </p:cNvSpPr>
          <p:nvPr>
            <p:ph type="body" sz="quarter" idx="37" hasCustomPrompt="1"/>
          </p:nvPr>
        </p:nvSpPr>
        <p:spPr>
          <a:xfrm>
            <a:off x="14481875" y="4819675"/>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Tree>
    <p:extLst>
      <p:ext uri="{BB962C8B-B14F-4D97-AF65-F5344CB8AC3E}">
        <p14:creationId xmlns:p14="http://schemas.microsoft.com/office/powerpoint/2010/main" val="151045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 calcmode="lin" valueType="num">
                                      <p:cBhvr>
                                        <p:cTn id="17" dur="500" fill="hold"/>
                                        <p:tgtEl>
                                          <p:spTgt spid="40"/>
                                        </p:tgtEl>
                                        <p:attrNameLst>
                                          <p:attrName>style.rotation</p:attrName>
                                        </p:attrNameLst>
                                      </p:cBhvr>
                                      <p:tavLst>
                                        <p:tav tm="0">
                                          <p:val>
                                            <p:fltVal val="360"/>
                                          </p:val>
                                        </p:tav>
                                        <p:tav tm="100000">
                                          <p:val>
                                            <p:fltVal val="0"/>
                                          </p:val>
                                        </p:tav>
                                      </p:tavLst>
                                    </p:anim>
                                    <p:animEffect transition="in" filter="fade">
                                      <p:cBhvr>
                                        <p:cTn id="18" dur="500"/>
                                        <p:tgtEl>
                                          <p:spTgt spid="40"/>
                                        </p:tgtEl>
                                      </p:cBhvr>
                                    </p:animEffect>
                                  </p:childTnLst>
                                </p:cTn>
                              </p:par>
                              <p:par>
                                <p:cTn id="19" presetID="49" presetClass="entr" presetSubtype="0" decel="100000" fill="hold" grpId="0" nodeType="withEffect">
                                  <p:stCondLst>
                                    <p:cond delay="0"/>
                                  </p:stCondLst>
                                  <p:childTnLst>
                                    <p:set>
                                      <p:cBhvr>
                                        <p:cTn id="20" dur="1" fill="hold">
                                          <p:stCondLst>
                                            <p:cond delay="0"/>
                                          </p:stCondLst>
                                        </p:cTn>
                                        <p:tgtEl>
                                          <p:spTgt spid="41">
                                            <p:txEl>
                                              <p:pRg st="0" end="0"/>
                                            </p:txEl>
                                          </p:spTgt>
                                        </p:tgtEl>
                                        <p:attrNameLst>
                                          <p:attrName>style.visibility</p:attrName>
                                        </p:attrNameLst>
                                      </p:cBhvr>
                                      <p:to>
                                        <p:strVal val="visible"/>
                                      </p:to>
                                    </p:set>
                                    <p:anim calcmode="lin" valueType="num">
                                      <p:cBhvr>
                                        <p:cTn id="21"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1">
                                            <p:txEl>
                                              <p:pRg st="0" end="0"/>
                                            </p:txEl>
                                          </p:spTgt>
                                        </p:tgtEl>
                                        <p:attrNameLst>
                                          <p:attrName>ppt_h</p:attrName>
                                        </p:attrNameLst>
                                      </p:cBhvr>
                                      <p:tavLst>
                                        <p:tav tm="0">
                                          <p:val>
                                            <p:fltVal val="0"/>
                                          </p:val>
                                        </p:tav>
                                        <p:tav tm="100000">
                                          <p:val>
                                            <p:strVal val="#ppt_h"/>
                                          </p:val>
                                        </p:tav>
                                      </p:tavLst>
                                    </p:anim>
                                    <p:anim calcmode="lin" valueType="num">
                                      <p:cBhvr>
                                        <p:cTn id="23" dur="500" fill="hold"/>
                                        <p:tgtEl>
                                          <p:spTgt spid="41">
                                            <p:txEl>
                                              <p:pRg st="0" end="0"/>
                                            </p:txEl>
                                          </p:spTgt>
                                        </p:tgtEl>
                                        <p:attrNameLst>
                                          <p:attrName>style.rotation</p:attrName>
                                        </p:attrNameLst>
                                      </p:cBhvr>
                                      <p:tavLst>
                                        <p:tav tm="0">
                                          <p:val>
                                            <p:fltVal val="360"/>
                                          </p:val>
                                        </p:tav>
                                        <p:tav tm="100000">
                                          <p:val>
                                            <p:fltVal val="0"/>
                                          </p:val>
                                        </p:tav>
                                      </p:tavLst>
                                    </p:anim>
                                    <p:animEffect transition="in" filter="fade">
                                      <p:cBhvr>
                                        <p:cTn id="24" dur="500"/>
                                        <p:tgtEl>
                                          <p:spTgt spid="41">
                                            <p:txEl>
                                              <p:pRg st="0" end="0"/>
                                            </p:txEl>
                                          </p:spTgt>
                                        </p:tgtEl>
                                      </p:cBhvr>
                                    </p:animEffect>
                                  </p:childTnLst>
                                </p:cTn>
                              </p:par>
                            </p:childTnLst>
                          </p:cTn>
                        </p:par>
                        <p:par>
                          <p:cTn id="25" fill="hold">
                            <p:stCondLst>
                              <p:cond delay="1500"/>
                            </p:stCondLst>
                            <p:childTnLst>
                              <p:par>
                                <p:cTn id="26" presetID="2" presetClass="entr" presetSubtype="4" decel="100000" fill="hold" grpId="0" nodeType="afterEffect">
                                  <p:stCondLst>
                                    <p:cond delay="250"/>
                                  </p:stCondLst>
                                  <p:childTnLst>
                                    <p:set>
                                      <p:cBhvr>
                                        <p:cTn id="27" dur="1" fill="hold">
                                          <p:stCondLst>
                                            <p:cond delay="0"/>
                                          </p:stCondLst>
                                        </p:cTn>
                                        <p:tgtEl>
                                          <p:spTgt spid="30">
                                            <p:txEl>
                                              <p:pRg st="0" end="0"/>
                                            </p:txEl>
                                          </p:spTgt>
                                        </p:tgtEl>
                                        <p:attrNameLst>
                                          <p:attrName>style.visibility</p:attrName>
                                        </p:attrNameLst>
                                      </p:cBhvr>
                                      <p:to>
                                        <p:strVal val="visible"/>
                                      </p:to>
                                    </p:set>
                                    <p:anim calcmode="lin" valueType="num">
                                      <p:cBhvr additive="base">
                                        <p:cTn id="2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31">
                                            <p:txEl>
                                              <p:pRg st="0" end="0"/>
                                            </p:txEl>
                                          </p:spTgt>
                                        </p:tgtEl>
                                        <p:attrNameLst>
                                          <p:attrName>style.visibility</p:attrName>
                                        </p:attrNameLst>
                                      </p:cBhvr>
                                      <p:to>
                                        <p:strVal val="visible"/>
                                      </p:to>
                                    </p:set>
                                    <p:anim calcmode="lin" valueType="num">
                                      <p:cBhvr additive="base">
                                        <p:cTn id="32"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par>
                          <p:cTn id="38" fill="hold">
                            <p:stCondLst>
                              <p:cond delay="3000"/>
                            </p:stCondLst>
                            <p:childTnLst>
                              <p:par>
                                <p:cTn id="39" presetID="49" presetClass="entr" presetSubtype="0" decel="100000" fill="hold" grpId="0" nodeType="after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 calcmode="lin" valueType="num">
                                      <p:cBhvr>
                                        <p:cTn id="43" dur="500" fill="hold"/>
                                        <p:tgtEl>
                                          <p:spTgt spid="42"/>
                                        </p:tgtEl>
                                        <p:attrNameLst>
                                          <p:attrName>style.rotation</p:attrName>
                                        </p:attrNameLst>
                                      </p:cBhvr>
                                      <p:tavLst>
                                        <p:tav tm="0">
                                          <p:val>
                                            <p:fltVal val="360"/>
                                          </p:val>
                                        </p:tav>
                                        <p:tav tm="100000">
                                          <p:val>
                                            <p:fltVal val="0"/>
                                          </p:val>
                                        </p:tav>
                                      </p:tavLst>
                                    </p:anim>
                                    <p:animEffect transition="in" filter="fade">
                                      <p:cBhvr>
                                        <p:cTn id="44" dur="500"/>
                                        <p:tgtEl>
                                          <p:spTgt spid="42"/>
                                        </p:tgtEl>
                                      </p:cBhvr>
                                    </p:animEffect>
                                  </p:childTnLst>
                                </p:cTn>
                              </p:par>
                              <p:par>
                                <p:cTn id="45" presetID="49" presetClass="entr" presetSubtype="0" decel="100000" fill="hold" grpId="0" nodeType="withEffect">
                                  <p:stCondLst>
                                    <p:cond delay="0"/>
                                  </p:stCondLst>
                                  <p:childTnLst>
                                    <p:set>
                                      <p:cBhvr>
                                        <p:cTn id="46" dur="1" fill="hold">
                                          <p:stCondLst>
                                            <p:cond delay="0"/>
                                          </p:stCondLst>
                                        </p:cTn>
                                        <p:tgtEl>
                                          <p:spTgt spid="43">
                                            <p:txEl>
                                              <p:pRg st="0" end="0"/>
                                            </p:txEl>
                                          </p:spTgt>
                                        </p:tgtEl>
                                        <p:attrNameLst>
                                          <p:attrName>style.visibility</p:attrName>
                                        </p:attrNameLst>
                                      </p:cBhvr>
                                      <p:to>
                                        <p:strVal val="visible"/>
                                      </p:to>
                                    </p:set>
                                    <p:anim calcmode="lin" valueType="num">
                                      <p:cBhvr>
                                        <p:cTn id="47"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49"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50" dur="500"/>
                                        <p:tgtEl>
                                          <p:spTgt spid="43">
                                            <p:txEl>
                                              <p:pRg st="0" end="0"/>
                                            </p:txEl>
                                          </p:spTgt>
                                        </p:tgtEl>
                                      </p:cBhvr>
                                    </p:animEffect>
                                  </p:childTnLst>
                                </p:cTn>
                              </p:par>
                            </p:childTnLst>
                          </p:cTn>
                        </p:par>
                        <p:par>
                          <p:cTn id="51" fill="hold">
                            <p:stCondLst>
                              <p:cond delay="3500"/>
                            </p:stCondLst>
                            <p:childTnLst>
                              <p:par>
                                <p:cTn id="52" presetID="2" presetClass="entr" presetSubtype="4" decel="100000" fill="hold" grpId="0" nodeType="afterEffect">
                                  <p:stCondLst>
                                    <p:cond delay="25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500"/>
                                  </p:stCondLst>
                                  <p:childTnLst>
                                    <p:set>
                                      <p:cBhvr>
                                        <p:cTn id="57" dur="1" fill="hold">
                                          <p:stCondLst>
                                            <p:cond delay="0"/>
                                          </p:stCondLst>
                                        </p:cTn>
                                        <p:tgtEl>
                                          <p:spTgt spid="33">
                                            <p:txEl>
                                              <p:pRg st="0" end="0"/>
                                            </p:txEl>
                                          </p:spTgt>
                                        </p:tgtEl>
                                        <p:attrNameLst>
                                          <p:attrName>style.visibility</p:attrName>
                                        </p:attrNameLst>
                                      </p:cBhvr>
                                      <p:to>
                                        <p:strVal val="visible"/>
                                      </p:to>
                                    </p:set>
                                    <p:anim calcmode="lin" valueType="num">
                                      <p:cBhvr additive="base">
                                        <p:cTn id="5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500"/>
                            </p:stCondLst>
                            <p:childTnLst>
                              <p:par>
                                <p:cTn id="61" presetID="22" presetClass="entr" presetSubtype="8"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ipe(left)">
                                      <p:cBhvr>
                                        <p:cTn id="63" dur="500"/>
                                        <p:tgtEl>
                                          <p:spTgt spid="25"/>
                                        </p:tgtEl>
                                      </p:cBhvr>
                                    </p:animEffect>
                                  </p:childTnLst>
                                </p:cTn>
                              </p:par>
                            </p:childTnLst>
                          </p:cTn>
                        </p:par>
                        <p:par>
                          <p:cTn id="64" fill="hold">
                            <p:stCondLst>
                              <p:cond delay="5000"/>
                            </p:stCondLst>
                            <p:childTnLst>
                              <p:par>
                                <p:cTn id="65" presetID="49" presetClass="entr" presetSubtype="0" decel="100000"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p:cTn id="67" dur="500" fill="hold"/>
                                        <p:tgtEl>
                                          <p:spTgt spid="44"/>
                                        </p:tgtEl>
                                        <p:attrNameLst>
                                          <p:attrName>ppt_w</p:attrName>
                                        </p:attrNameLst>
                                      </p:cBhvr>
                                      <p:tavLst>
                                        <p:tav tm="0">
                                          <p:val>
                                            <p:fltVal val="0"/>
                                          </p:val>
                                        </p:tav>
                                        <p:tav tm="100000">
                                          <p:val>
                                            <p:strVal val="#ppt_w"/>
                                          </p:val>
                                        </p:tav>
                                      </p:tavLst>
                                    </p:anim>
                                    <p:anim calcmode="lin" valueType="num">
                                      <p:cBhvr>
                                        <p:cTn id="68" dur="500" fill="hold"/>
                                        <p:tgtEl>
                                          <p:spTgt spid="44"/>
                                        </p:tgtEl>
                                        <p:attrNameLst>
                                          <p:attrName>ppt_h</p:attrName>
                                        </p:attrNameLst>
                                      </p:cBhvr>
                                      <p:tavLst>
                                        <p:tav tm="0">
                                          <p:val>
                                            <p:fltVal val="0"/>
                                          </p:val>
                                        </p:tav>
                                        <p:tav tm="100000">
                                          <p:val>
                                            <p:strVal val="#ppt_h"/>
                                          </p:val>
                                        </p:tav>
                                      </p:tavLst>
                                    </p:anim>
                                    <p:anim calcmode="lin" valueType="num">
                                      <p:cBhvr>
                                        <p:cTn id="69" dur="500" fill="hold"/>
                                        <p:tgtEl>
                                          <p:spTgt spid="44"/>
                                        </p:tgtEl>
                                        <p:attrNameLst>
                                          <p:attrName>style.rotation</p:attrName>
                                        </p:attrNameLst>
                                      </p:cBhvr>
                                      <p:tavLst>
                                        <p:tav tm="0">
                                          <p:val>
                                            <p:fltVal val="360"/>
                                          </p:val>
                                        </p:tav>
                                        <p:tav tm="100000">
                                          <p:val>
                                            <p:fltVal val="0"/>
                                          </p:val>
                                        </p:tav>
                                      </p:tavLst>
                                    </p:anim>
                                    <p:animEffect transition="in" filter="fade">
                                      <p:cBhvr>
                                        <p:cTn id="70" dur="500"/>
                                        <p:tgtEl>
                                          <p:spTgt spid="44"/>
                                        </p:tgtEl>
                                      </p:cBhvr>
                                    </p:animEffect>
                                  </p:childTnLst>
                                </p:cTn>
                              </p:par>
                              <p:par>
                                <p:cTn id="71" presetID="49" presetClass="entr" presetSubtype="0" decel="100000" fill="hold" grpId="0" nodeType="withEffect">
                                  <p:stCondLst>
                                    <p:cond delay="0"/>
                                  </p:stCondLst>
                                  <p:childTnLst>
                                    <p:set>
                                      <p:cBhvr>
                                        <p:cTn id="72" dur="1" fill="hold">
                                          <p:stCondLst>
                                            <p:cond delay="0"/>
                                          </p:stCondLst>
                                        </p:cTn>
                                        <p:tgtEl>
                                          <p:spTgt spid="45">
                                            <p:txEl>
                                              <p:pRg st="0" end="0"/>
                                            </p:txEl>
                                          </p:spTgt>
                                        </p:tgtEl>
                                        <p:attrNameLst>
                                          <p:attrName>style.visibility</p:attrName>
                                        </p:attrNameLst>
                                      </p:cBhvr>
                                      <p:to>
                                        <p:strVal val="visible"/>
                                      </p:to>
                                    </p:set>
                                    <p:anim calcmode="lin" valueType="num">
                                      <p:cBhvr>
                                        <p:cTn id="73"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45">
                                            <p:txEl>
                                              <p:pRg st="0" end="0"/>
                                            </p:txEl>
                                          </p:spTgt>
                                        </p:tgtEl>
                                        <p:attrNameLst>
                                          <p:attrName>ppt_h</p:attrName>
                                        </p:attrNameLst>
                                      </p:cBhvr>
                                      <p:tavLst>
                                        <p:tav tm="0">
                                          <p:val>
                                            <p:fltVal val="0"/>
                                          </p:val>
                                        </p:tav>
                                        <p:tav tm="100000">
                                          <p:val>
                                            <p:strVal val="#ppt_h"/>
                                          </p:val>
                                        </p:tav>
                                      </p:tavLst>
                                    </p:anim>
                                    <p:anim calcmode="lin" valueType="num">
                                      <p:cBhvr>
                                        <p:cTn id="75" dur="500" fill="hold"/>
                                        <p:tgtEl>
                                          <p:spTgt spid="45">
                                            <p:txEl>
                                              <p:pRg st="0" end="0"/>
                                            </p:txEl>
                                          </p:spTgt>
                                        </p:tgtEl>
                                        <p:attrNameLst>
                                          <p:attrName>style.rotation</p:attrName>
                                        </p:attrNameLst>
                                      </p:cBhvr>
                                      <p:tavLst>
                                        <p:tav tm="0">
                                          <p:val>
                                            <p:fltVal val="360"/>
                                          </p:val>
                                        </p:tav>
                                        <p:tav tm="100000">
                                          <p:val>
                                            <p:fltVal val="0"/>
                                          </p:val>
                                        </p:tav>
                                      </p:tavLst>
                                    </p:anim>
                                    <p:animEffect transition="in" filter="fade">
                                      <p:cBhvr>
                                        <p:cTn id="76" dur="500"/>
                                        <p:tgtEl>
                                          <p:spTgt spid="45">
                                            <p:txEl>
                                              <p:pRg st="0" end="0"/>
                                            </p:txEl>
                                          </p:spTgt>
                                        </p:tgtEl>
                                      </p:cBhvr>
                                    </p:animEffect>
                                  </p:childTnLst>
                                </p:cTn>
                              </p:par>
                            </p:childTnLst>
                          </p:cTn>
                        </p:par>
                        <p:par>
                          <p:cTn id="77" fill="hold">
                            <p:stCondLst>
                              <p:cond delay="5500"/>
                            </p:stCondLst>
                            <p:childTnLst>
                              <p:par>
                                <p:cTn id="78" presetID="2" presetClass="entr" presetSubtype="4" decel="100000" fill="hold" grpId="0" nodeType="afterEffect">
                                  <p:stCondLst>
                                    <p:cond delay="250"/>
                                  </p:stCondLst>
                                  <p:childTnLst>
                                    <p:set>
                                      <p:cBhvr>
                                        <p:cTn id="79" dur="1" fill="hold">
                                          <p:stCondLst>
                                            <p:cond delay="0"/>
                                          </p:stCondLst>
                                        </p:cTn>
                                        <p:tgtEl>
                                          <p:spTgt spid="34">
                                            <p:txEl>
                                              <p:pRg st="0" end="0"/>
                                            </p:txEl>
                                          </p:spTgt>
                                        </p:tgtEl>
                                        <p:attrNameLst>
                                          <p:attrName>style.visibility</p:attrName>
                                        </p:attrNameLst>
                                      </p:cBhvr>
                                      <p:to>
                                        <p:strVal val="visible"/>
                                      </p:to>
                                    </p:set>
                                    <p:anim calcmode="lin" valueType="num">
                                      <p:cBhvr additive="base">
                                        <p:cTn id="80"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82" presetID="2" presetClass="entr" presetSubtype="4" decel="100000" fill="hold" grpId="0" nodeType="withEffect">
                                  <p:stCondLst>
                                    <p:cond delay="500"/>
                                  </p:stCondLst>
                                  <p:childTnLst>
                                    <p:set>
                                      <p:cBhvr>
                                        <p:cTn id="83" dur="1" fill="hold">
                                          <p:stCondLst>
                                            <p:cond delay="0"/>
                                          </p:stCondLst>
                                        </p:cTn>
                                        <p:tgtEl>
                                          <p:spTgt spid="35">
                                            <p:txEl>
                                              <p:pRg st="0" end="0"/>
                                            </p:txEl>
                                          </p:spTgt>
                                        </p:tgtEl>
                                        <p:attrNameLst>
                                          <p:attrName>style.visibility</p:attrName>
                                        </p:attrNameLst>
                                      </p:cBhvr>
                                      <p:to>
                                        <p:strVal val="visible"/>
                                      </p:to>
                                    </p:set>
                                    <p:anim calcmode="lin" valueType="num">
                                      <p:cBhvr additive="base">
                                        <p:cTn id="84"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22" presetClass="entr" presetSubtype="8" fill="hold" grpId="0" nodeType="after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ipe(left)">
                                      <p:cBhvr>
                                        <p:cTn id="89" dur="500"/>
                                        <p:tgtEl>
                                          <p:spTgt spid="26"/>
                                        </p:tgtEl>
                                      </p:cBhvr>
                                    </p:animEffect>
                                  </p:childTnLst>
                                </p:cTn>
                              </p:par>
                            </p:childTnLst>
                          </p:cTn>
                        </p:par>
                        <p:par>
                          <p:cTn id="90" fill="hold">
                            <p:stCondLst>
                              <p:cond delay="7000"/>
                            </p:stCondLst>
                            <p:childTnLst>
                              <p:par>
                                <p:cTn id="91" presetID="49" presetClass="entr" presetSubtype="0" decel="100000" fill="hold" grpId="0" nodeType="afterEffect">
                                  <p:stCondLst>
                                    <p:cond delay="0"/>
                                  </p:stCondLst>
                                  <p:childTnLst>
                                    <p:set>
                                      <p:cBhvr>
                                        <p:cTn id="92" dur="1" fill="hold">
                                          <p:stCondLst>
                                            <p:cond delay="0"/>
                                          </p:stCondLst>
                                        </p:cTn>
                                        <p:tgtEl>
                                          <p:spTgt spid="46"/>
                                        </p:tgtEl>
                                        <p:attrNameLst>
                                          <p:attrName>style.visibility</p:attrName>
                                        </p:attrNameLst>
                                      </p:cBhvr>
                                      <p:to>
                                        <p:strVal val="visible"/>
                                      </p:to>
                                    </p:set>
                                    <p:anim calcmode="lin" valueType="num">
                                      <p:cBhvr>
                                        <p:cTn id="93" dur="500" fill="hold"/>
                                        <p:tgtEl>
                                          <p:spTgt spid="46"/>
                                        </p:tgtEl>
                                        <p:attrNameLst>
                                          <p:attrName>ppt_w</p:attrName>
                                        </p:attrNameLst>
                                      </p:cBhvr>
                                      <p:tavLst>
                                        <p:tav tm="0">
                                          <p:val>
                                            <p:fltVal val="0"/>
                                          </p:val>
                                        </p:tav>
                                        <p:tav tm="100000">
                                          <p:val>
                                            <p:strVal val="#ppt_w"/>
                                          </p:val>
                                        </p:tav>
                                      </p:tavLst>
                                    </p:anim>
                                    <p:anim calcmode="lin" valueType="num">
                                      <p:cBhvr>
                                        <p:cTn id="94" dur="500" fill="hold"/>
                                        <p:tgtEl>
                                          <p:spTgt spid="46"/>
                                        </p:tgtEl>
                                        <p:attrNameLst>
                                          <p:attrName>ppt_h</p:attrName>
                                        </p:attrNameLst>
                                      </p:cBhvr>
                                      <p:tavLst>
                                        <p:tav tm="0">
                                          <p:val>
                                            <p:fltVal val="0"/>
                                          </p:val>
                                        </p:tav>
                                        <p:tav tm="100000">
                                          <p:val>
                                            <p:strVal val="#ppt_h"/>
                                          </p:val>
                                        </p:tav>
                                      </p:tavLst>
                                    </p:anim>
                                    <p:anim calcmode="lin" valueType="num">
                                      <p:cBhvr>
                                        <p:cTn id="95" dur="500" fill="hold"/>
                                        <p:tgtEl>
                                          <p:spTgt spid="46"/>
                                        </p:tgtEl>
                                        <p:attrNameLst>
                                          <p:attrName>style.rotation</p:attrName>
                                        </p:attrNameLst>
                                      </p:cBhvr>
                                      <p:tavLst>
                                        <p:tav tm="0">
                                          <p:val>
                                            <p:fltVal val="360"/>
                                          </p:val>
                                        </p:tav>
                                        <p:tav tm="100000">
                                          <p:val>
                                            <p:fltVal val="0"/>
                                          </p:val>
                                        </p:tav>
                                      </p:tavLst>
                                    </p:anim>
                                    <p:animEffect transition="in" filter="fade">
                                      <p:cBhvr>
                                        <p:cTn id="96" dur="500"/>
                                        <p:tgtEl>
                                          <p:spTgt spid="46"/>
                                        </p:tgtEl>
                                      </p:cBhvr>
                                    </p:animEffect>
                                  </p:childTnLst>
                                </p:cTn>
                              </p:par>
                              <p:par>
                                <p:cTn id="97" presetID="49" presetClass="entr" presetSubtype="0" decel="100000" fill="hold" grpId="0" nodeType="withEffect">
                                  <p:stCondLst>
                                    <p:cond delay="0"/>
                                  </p:stCondLst>
                                  <p:childTnLst>
                                    <p:set>
                                      <p:cBhvr>
                                        <p:cTn id="98" dur="1" fill="hold">
                                          <p:stCondLst>
                                            <p:cond delay="0"/>
                                          </p:stCondLst>
                                        </p:cTn>
                                        <p:tgtEl>
                                          <p:spTgt spid="47">
                                            <p:txEl>
                                              <p:pRg st="0" end="0"/>
                                            </p:txEl>
                                          </p:spTgt>
                                        </p:tgtEl>
                                        <p:attrNameLst>
                                          <p:attrName>style.visibility</p:attrName>
                                        </p:attrNameLst>
                                      </p:cBhvr>
                                      <p:to>
                                        <p:strVal val="visible"/>
                                      </p:to>
                                    </p:set>
                                    <p:anim calcmode="lin" valueType="num">
                                      <p:cBhvr>
                                        <p:cTn id="99"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00"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01"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02" dur="500"/>
                                        <p:tgtEl>
                                          <p:spTgt spid="47">
                                            <p:txEl>
                                              <p:pRg st="0" end="0"/>
                                            </p:txEl>
                                          </p:spTgt>
                                        </p:tgtEl>
                                      </p:cBhvr>
                                    </p:animEffect>
                                  </p:childTnLst>
                                </p:cTn>
                              </p:par>
                            </p:childTnLst>
                          </p:cTn>
                        </p:par>
                        <p:par>
                          <p:cTn id="103" fill="hold">
                            <p:stCondLst>
                              <p:cond delay="7500"/>
                            </p:stCondLst>
                            <p:childTnLst>
                              <p:par>
                                <p:cTn id="104" presetID="2" presetClass="entr" presetSubtype="4" decel="100000" fill="hold" grpId="0" nodeType="afterEffect">
                                  <p:stCondLst>
                                    <p:cond delay="250"/>
                                  </p:stCondLst>
                                  <p:childTnLst>
                                    <p:set>
                                      <p:cBhvr>
                                        <p:cTn id="105" dur="1" fill="hold">
                                          <p:stCondLst>
                                            <p:cond delay="0"/>
                                          </p:stCondLst>
                                        </p:cTn>
                                        <p:tgtEl>
                                          <p:spTgt spid="36">
                                            <p:txEl>
                                              <p:pRg st="0" end="0"/>
                                            </p:txEl>
                                          </p:spTgt>
                                        </p:tgtEl>
                                        <p:attrNameLst>
                                          <p:attrName>style.visibility</p:attrName>
                                        </p:attrNameLst>
                                      </p:cBhvr>
                                      <p:to>
                                        <p:strVal val="visible"/>
                                      </p:to>
                                    </p:set>
                                    <p:anim calcmode="lin" valueType="num">
                                      <p:cBhvr additive="base">
                                        <p:cTn id="106"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decel="100000" fill="hold" grpId="0" nodeType="withEffect">
                                  <p:stCondLst>
                                    <p:cond delay="500"/>
                                  </p:stCondLst>
                                  <p:childTnLst>
                                    <p:set>
                                      <p:cBhvr>
                                        <p:cTn id="109" dur="1" fill="hold">
                                          <p:stCondLst>
                                            <p:cond delay="0"/>
                                          </p:stCondLst>
                                        </p:cTn>
                                        <p:tgtEl>
                                          <p:spTgt spid="37">
                                            <p:txEl>
                                              <p:pRg st="0" end="0"/>
                                            </p:txEl>
                                          </p:spTgt>
                                        </p:tgtEl>
                                        <p:attrNameLst>
                                          <p:attrName>style.visibility</p:attrName>
                                        </p:attrNameLst>
                                      </p:cBhvr>
                                      <p:to>
                                        <p:strVal val="visible"/>
                                      </p:to>
                                    </p:set>
                                    <p:anim calcmode="lin" valueType="num">
                                      <p:cBhvr additive="base">
                                        <p:cTn id="110"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112" fill="hold">
                            <p:stCondLst>
                              <p:cond delay="8500"/>
                            </p:stCondLst>
                            <p:childTnLst>
                              <p:par>
                                <p:cTn id="113" presetID="22" presetClass="entr" presetSubtype="8" fill="hold" grpId="0" nodeType="after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wipe(left)">
                                      <p:cBhvr>
                                        <p:cTn id="115" dur="500"/>
                                        <p:tgtEl>
                                          <p:spTgt spid="27"/>
                                        </p:tgtEl>
                                      </p:cBhvr>
                                    </p:animEffect>
                                  </p:childTnLst>
                                </p:cTn>
                              </p:par>
                            </p:childTnLst>
                          </p:cTn>
                        </p:par>
                        <p:par>
                          <p:cTn id="116" fill="hold">
                            <p:stCondLst>
                              <p:cond delay="9000"/>
                            </p:stCondLst>
                            <p:childTnLst>
                              <p:par>
                                <p:cTn id="117" presetID="49" presetClass="entr" presetSubtype="0" decel="100000" fill="hold" grpId="0" nodeType="afterEffect">
                                  <p:stCondLst>
                                    <p:cond delay="0"/>
                                  </p:stCondLst>
                                  <p:childTnLst>
                                    <p:set>
                                      <p:cBhvr>
                                        <p:cTn id="118" dur="1" fill="hold">
                                          <p:stCondLst>
                                            <p:cond delay="0"/>
                                          </p:stCondLst>
                                        </p:cTn>
                                        <p:tgtEl>
                                          <p:spTgt spid="48"/>
                                        </p:tgtEl>
                                        <p:attrNameLst>
                                          <p:attrName>style.visibility</p:attrName>
                                        </p:attrNameLst>
                                      </p:cBhvr>
                                      <p:to>
                                        <p:strVal val="visible"/>
                                      </p:to>
                                    </p:set>
                                    <p:anim calcmode="lin" valueType="num">
                                      <p:cBhvr>
                                        <p:cTn id="119" dur="500" fill="hold"/>
                                        <p:tgtEl>
                                          <p:spTgt spid="48"/>
                                        </p:tgtEl>
                                        <p:attrNameLst>
                                          <p:attrName>ppt_w</p:attrName>
                                        </p:attrNameLst>
                                      </p:cBhvr>
                                      <p:tavLst>
                                        <p:tav tm="0">
                                          <p:val>
                                            <p:fltVal val="0"/>
                                          </p:val>
                                        </p:tav>
                                        <p:tav tm="100000">
                                          <p:val>
                                            <p:strVal val="#ppt_w"/>
                                          </p:val>
                                        </p:tav>
                                      </p:tavLst>
                                    </p:anim>
                                    <p:anim calcmode="lin" valueType="num">
                                      <p:cBhvr>
                                        <p:cTn id="120" dur="500" fill="hold"/>
                                        <p:tgtEl>
                                          <p:spTgt spid="48"/>
                                        </p:tgtEl>
                                        <p:attrNameLst>
                                          <p:attrName>ppt_h</p:attrName>
                                        </p:attrNameLst>
                                      </p:cBhvr>
                                      <p:tavLst>
                                        <p:tav tm="0">
                                          <p:val>
                                            <p:fltVal val="0"/>
                                          </p:val>
                                        </p:tav>
                                        <p:tav tm="100000">
                                          <p:val>
                                            <p:strVal val="#ppt_h"/>
                                          </p:val>
                                        </p:tav>
                                      </p:tavLst>
                                    </p:anim>
                                    <p:anim calcmode="lin" valueType="num">
                                      <p:cBhvr>
                                        <p:cTn id="121" dur="500" fill="hold"/>
                                        <p:tgtEl>
                                          <p:spTgt spid="48"/>
                                        </p:tgtEl>
                                        <p:attrNameLst>
                                          <p:attrName>style.rotation</p:attrName>
                                        </p:attrNameLst>
                                      </p:cBhvr>
                                      <p:tavLst>
                                        <p:tav tm="0">
                                          <p:val>
                                            <p:fltVal val="360"/>
                                          </p:val>
                                        </p:tav>
                                        <p:tav tm="100000">
                                          <p:val>
                                            <p:fltVal val="0"/>
                                          </p:val>
                                        </p:tav>
                                      </p:tavLst>
                                    </p:anim>
                                    <p:animEffect transition="in" filter="fade">
                                      <p:cBhvr>
                                        <p:cTn id="122" dur="500"/>
                                        <p:tgtEl>
                                          <p:spTgt spid="48"/>
                                        </p:tgtEl>
                                      </p:cBhvr>
                                    </p:animEffect>
                                  </p:childTnLst>
                                </p:cTn>
                              </p:par>
                              <p:par>
                                <p:cTn id="123" presetID="49" presetClass="entr" presetSubtype="0" decel="100000" fill="hold" grpId="0" nodeType="withEffect">
                                  <p:stCondLst>
                                    <p:cond delay="0"/>
                                  </p:stCondLst>
                                  <p:childTnLst>
                                    <p:set>
                                      <p:cBhvr>
                                        <p:cTn id="124" dur="1" fill="hold">
                                          <p:stCondLst>
                                            <p:cond delay="0"/>
                                          </p:stCondLst>
                                        </p:cTn>
                                        <p:tgtEl>
                                          <p:spTgt spid="49">
                                            <p:txEl>
                                              <p:pRg st="0" end="0"/>
                                            </p:txEl>
                                          </p:spTgt>
                                        </p:tgtEl>
                                        <p:attrNameLst>
                                          <p:attrName>style.visibility</p:attrName>
                                        </p:attrNameLst>
                                      </p:cBhvr>
                                      <p:to>
                                        <p:strVal val="visible"/>
                                      </p:to>
                                    </p:set>
                                    <p:anim calcmode="lin" valueType="num">
                                      <p:cBhvr>
                                        <p:cTn id="125" dur="500" fill="hold"/>
                                        <p:tgtEl>
                                          <p:spTgt spid="49">
                                            <p:txEl>
                                              <p:pRg st="0" end="0"/>
                                            </p:txEl>
                                          </p:spTgt>
                                        </p:tgtEl>
                                        <p:attrNameLst>
                                          <p:attrName>ppt_w</p:attrName>
                                        </p:attrNameLst>
                                      </p:cBhvr>
                                      <p:tavLst>
                                        <p:tav tm="0">
                                          <p:val>
                                            <p:fltVal val="0"/>
                                          </p:val>
                                        </p:tav>
                                        <p:tav tm="100000">
                                          <p:val>
                                            <p:strVal val="#ppt_w"/>
                                          </p:val>
                                        </p:tav>
                                      </p:tavLst>
                                    </p:anim>
                                    <p:anim calcmode="lin" valueType="num">
                                      <p:cBhvr>
                                        <p:cTn id="126" dur="500" fill="hold"/>
                                        <p:tgtEl>
                                          <p:spTgt spid="49">
                                            <p:txEl>
                                              <p:pRg st="0" end="0"/>
                                            </p:txEl>
                                          </p:spTgt>
                                        </p:tgtEl>
                                        <p:attrNameLst>
                                          <p:attrName>ppt_h</p:attrName>
                                        </p:attrNameLst>
                                      </p:cBhvr>
                                      <p:tavLst>
                                        <p:tav tm="0">
                                          <p:val>
                                            <p:fltVal val="0"/>
                                          </p:val>
                                        </p:tav>
                                        <p:tav tm="100000">
                                          <p:val>
                                            <p:strVal val="#ppt_h"/>
                                          </p:val>
                                        </p:tav>
                                      </p:tavLst>
                                    </p:anim>
                                    <p:anim calcmode="lin" valueType="num">
                                      <p:cBhvr>
                                        <p:cTn id="127" dur="500" fill="hold"/>
                                        <p:tgtEl>
                                          <p:spTgt spid="49">
                                            <p:txEl>
                                              <p:pRg st="0" end="0"/>
                                            </p:txEl>
                                          </p:spTgt>
                                        </p:tgtEl>
                                        <p:attrNameLst>
                                          <p:attrName>style.rotation</p:attrName>
                                        </p:attrNameLst>
                                      </p:cBhvr>
                                      <p:tavLst>
                                        <p:tav tm="0">
                                          <p:val>
                                            <p:fltVal val="360"/>
                                          </p:val>
                                        </p:tav>
                                        <p:tav tm="100000">
                                          <p:val>
                                            <p:fltVal val="0"/>
                                          </p:val>
                                        </p:tav>
                                      </p:tavLst>
                                    </p:anim>
                                    <p:animEffect transition="in" filter="fade">
                                      <p:cBhvr>
                                        <p:cTn id="128" dur="500"/>
                                        <p:tgtEl>
                                          <p:spTgt spid="49">
                                            <p:txEl>
                                              <p:pRg st="0" end="0"/>
                                            </p:txEl>
                                          </p:spTgt>
                                        </p:tgtEl>
                                      </p:cBhvr>
                                    </p:animEffect>
                                  </p:childTnLst>
                                </p:cTn>
                              </p:par>
                            </p:childTnLst>
                          </p:cTn>
                        </p:par>
                        <p:par>
                          <p:cTn id="129" fill="hold">
                            <p:stCondLst>
                              <p:cond delay="9500"/>
                            </p:stCondLst>
                            <p:childTnLst>
                              <p:par>
                                <p:cTn id="130" presetID="2" presetClass="entr" presetSubtype="4" decel="100000" fill="hold" grpId="0" nodeType="afterEffect">
                                  <p:stCondLst>
                                    <p:cond delay="250"/>
                                  </p:stCondLst>
                                  <p:childTnLst>
                                    <p:set>
                                      <p:cBhvr>
                                        <p:cTn id="131" dur="1" fill="hold">
                                          <p:stCondLst>
                                            <p:cond delay="0"/>
                                          </p:stCondLst>
                                        </p:cTn>
                                        <p:tgtEl>
                                          <p:spTgt spid="38">
                                            <p:txEl>
                                              <p:pRg st="0" end="0"/>
                                            </p:txEl>
                                          </p:spTgt>
                                        </p:tgtEl>
                                        <p:attrNameLst>
                                          <p:attrName>style.visibility</p:attrName>
                                        </p:attrNameLst>
                                      </p:cBhvr>
                                      <p:to>
                                        <p:strVal val="visible"/>
                                      </p:to>
                                    </p:set>
                                    <p:anim calcmode="lin" valueType="num">
                                      <p:cBhvr additive="base">
                                        <p:cTn id="132"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500"/>
                                  </p:stCondLst>
                                  <p:childTnLst>
                                    <p:set>
                                      <p:cBhvr>
                                        <p:cTn id="135" dur="1" fill="hold">
                                          <p:stCondLst>
                                            <p:cond delay="0"/>
                                          </p:stCondLst>
                                        </p:cTn>
                                        <p:tgtEl>
                                          <p:spTgt spid="39">
                                            <p:txEl>
                                              <p:pRg st="0" end="0"/>
                                            </p:txEl>
                                          </p:spTgt>
                                        </p:tgtEl>
                                        <p:attrNameLst>
                                          <p:attrName>style.visibility</p:attrName>
                                        </p:attrNameLst>
                                      </p:cBhvr>
                                      <p:to>
                                        <p:strVal val="visible"/>
                                      </p:to>
                                    </p:set>
                                    <p:anim calcmode="lin" valueType="num">
                                      <p:cBhvr additive="base">
                                        <p:cTn id="136"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138" fill="hold">
                            <p:stCondLst>
                              <p:cond delay="10500"/>
                            </p:stCondLst>
                            <p:childTnLst>
                              <p:par>
                                <p:cTn id="139" presetID="22" presetClass="entr" presetSubtype="8" fill="hold" grpId="0" nodeType="afterEffect">
                                  <p:stCondLst>
                                    <p:cond delay="0"/>
                                  </p:stCondLst>
                                  <p:childTnLst>
                                    <p:set>
                                      <p:cBhvr>
                                        <p:cTn id="140" dur="1" fill="hold">
                                          <p:stCondLst>
                                            <p:cond delay="0"/>
                                          </p:stCondLst>
                                        </p:cTn>
                                        <p:tgtEl>
                                          <p:spTgt spid="29"/>
                                        </p:tgtEl>
                                        <p:attrNameLst>
                                          <p:attrName>style.visibility</p:attrName>
                                        </p:attrNameLst>
                                      </p:cBhvr>
                                      <p:to>
                                        <p:strVal val="visible"/>
                                      </p:to>
                                    </p:set>
                                    <p:animEffect transition="in" filter="wipe(left)">
                                      <p:cBhvr>
                                        <p:cTn id="14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P spid="25" grpId="0" animBg="1"/>
      <p:bldP spid="26" grpId="0" animBg="1"/>
      <p:bldP spid="27" grpId="0" animBg="1"/>
      <p:bldP spid="29" grpId="0" animBg="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P spid="41" grpId="0" build="p">
        <p:tmplLst>
          <p:tmpl lvl="1">
            <p:tnLst>
              <p:par>
                <p:cTn presetID="49" presetClass="entr" presetSubtype="0"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 calcmode="lin" valueType="num">
                      <p:cBhvr>
                        <p:cTn dur="500" fill="hold"/>
                        <p:tgtEl>
                          <p:spTgt spid="41"/>
                        </p:tgtEl>
                        <p:attrNameLst>
                          <p:attrName>style.rotation</p:attrName>
                        </p:attrNameLst>
                      </p:cBhvr>
                      <p:tavLst>
                        <p:tav tm="0">
                          <p:val>
                            <p:fltVal val="360"/>
                          </p:val>
                        </p:tav>
                        <p:tav tm="100000">
                          <p:val>
                            <p:fltVal val="0"/>
                          </p:val>
                        </p:tav>
                      </p:tavLst>
                    </p:anim>
                    <p:animEffect transition="in" filter="fade">
                      <p:cBhvr>
                        <p:cTn dur="500"/>
                        <p:tgtEl>
                          <p:spTgt spid="41"/>
                        </p:tgtEl>
                      </p:cBhvr>
                    </p:animEffect>
                  </p:childTnLst>
                </p:cTn>
              </p:par>
            </p:tnLst>
          </p:tmpl>
        </p:tmplLst>
      </p:bldP>
      <p:bldP spid="42" grpId="0" animBg="1"/>
      <p:bldP spid="43" grpId="0" build="p">
        <p:tmplLst>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animBg="1"/>
      <p:bldP spid="45" grpId="0" build="p">
        <p:tmplLst>
          <p:tmpl lvl="1">
            <p:tnLst>
              <p:par>
                <p:cTn presetID="49" presetClass="entr" presetSubtype="0"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p:cTn dur="500" fill="hold"/>
                        <p:tgtEl>
                          <p:spTgt spid="45"/>
                        </p:tgtEl>
                        <p:attrNameLst>
                          <p:attrName>ppt_w</p:attrName>
                        </p:attrNameLst>
                      </p:cBhvr>
                      <p:tavLst>
                        <p:tav tm="0">
                          <p:val>
                            <p:fltVal val="0"/>
                          </p:val>
                        </p:tav>
                        <p:tav tm="100000">
                          <p:val>
                            <p:strVal val="#ppt_w"/>
                          </p:val>
                        </p:tav>
                      </p:tavLst>
                    </p:anim>
                    <p:anim calcmode="lin" valueType="num">
                      <p:cBhvr>
                        <p:cTn dur="500" fill="hold"/>
                        <p:tgtEl>
                          <p:spTgt spid="45"/>
                        </p:tgtEl>
                        <p:attrNameLst>
                          <p:attrName>ppt_h</p:attrName>
                        </p:attrNameLst>
                      </p:cBhvr>
                      <p:tavLst>
                        <p:tav tm="0">
                          <p:val>
                            <p:fltVal val="0"/>
                          </p:val>
                        </p:tav>
                        <p:tav tm="100000">
                          <p:val>
                            <p:strVal val="#ppt_h"/>
                          </p:val>
                        </p:tav>
                      </p:tavLst>
                    </p:anim>
                    <p:anim calcmode="lin" valueType="num">
                      <p:cBhvr>
                        <p:cTn dur="500" fill="hold"/>
                        <p:tgtEl>
                          <p:spTgt spid="45"/>
                        </p:tgtEl>
                        <p:attrNameLst>
                          <p:attrName>style.rotation</p:attrName>
                        </p:attrNameLst>
                      </p:cBhvr>
                      <p:tavLst>
                        <p:tav tm="0">
                          <p:val>
                            <p:fltVal val="360"/>
                          </p:val>
                        </p:tav>
                        <p:tav tm="100000">
                          <p:val>
                            <p:fltVal val="0"/>
                          </p:val>
                        </p:tav>
                      </p:tavLst>
                    </p:anim>
                    <p:animEffect transition="in" filter="fade">
                      <p:cBhvr>
                        <p:cTn dur="500"/>
                        <p:tgtEl>
                          <p:spTgt spid="45"/>
                        </p:tgtEl>
                      </p:cBhvr>
                    </p:animEffect>
                  </p:childTnLst>
                </p:cTn>
              </p:par>
            </p:tnLst>
          </p:tmpl>
        </p:tmplLst>
      </p:bldP>
      <p:bldP spid="46" grpId="0" animBg="1"/>
      <p:bldP spid="47" grpId="0" build="p">
        <p:tmplLst>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P spid="48" grpId="0" animBg="1"/>
      <p:bldP spid="49" grpId="0" build="p">
        <p:tmplLst>
          <p:tmpl lvl="1">
            <p:tnLst>
              <p:par>
                <p:cTn presetID="49" presetClass="entr" presetSubtype="0"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p:cTn dur="500" fill="hold"/>
                        <p:tgtEl>
                          <p:spTgt spid="49"/>
                        </p:tgtEl>
                        <p:attrNameLst>
                          <p:attrName>ppt_w</p:attrName>
                        </p:attrNameLst>
                      </p:cBhvr>
                      <p:tavLst>
                        <p:tav tm="0">
                          <p:val>
                            <p:fltVal val="0"/>
                          </p:val>
                        </p:tav>
                        <p:tav tm="100000">
                          <p:val>
                            <p:strVal val="#ppt_w"/>
                          </p:val>
                        </p:tav>
                      </p:tavLst>
                    </p:anim>
                    <p:anim calcmode="lin" valueType="num">
                      <p:cBhvr>
                        <p:cTn dur="500" fill="hold"/>
                        <p:tgtEl>
                          <p:spTgt spid="49"/>
                        </p:tgtEl>
                        <p:attrNameLst>
                          <p:attrName>ppt_h</p:attrName>
                        </p:attrNameLst>
                      </p:cBhvr>
                      <p:tavLst>
                        <p:tav tm="0">
                          <p:val>
                            <p:fltVal val="0"/>
                          </p:val>
                        </p:tav>
                        <p:tav tm="100000">
                          <p:val>
                            <p:strVal val="#ppt_h"/>
                          </p:val>
                        </p:tav>
                      </p:tavLst>
                    </p:anim>
                    <p:anim calcmode="lin" valueType="num">
                      <p:cBhvr>
                        <p:cTn dur="500" fill="hold"/>
                        <p:tgtEl>
                          <p:spTgt spid="49"/>
                        </p:tgtEl>
                        <p:attrNameLst>
                          <p:attrName>style.rotation</p:attrName>
                        </p:attrNameLst>
                      </p:cBhvr>
                      <p:tavLst>
                        <p:tav tm="0">
                          <p:val>
                            <p:fltVal val="360"/>
                          </p:val>
                        </p:tav>
                        <p:tav tm="100000">
                          <p:val>
                            <p:fltVal val="0"/>
                          </p:val>
                        </p:tav>
                      </p:tavLst>
                    </p:anim>
                    <p:animEffect transition="in" filter="fade">
                      <p:cBhvr>
                        <p:cTn dur="500"/>
                        <p:tgtEl>
                          <p:spTgt spid="49"/>
                        </p:tgtEl>
                      </p:cBhvr>
                    </p:animEffect>
                  </p:childTnLst>
                </p:cTn>
              </p:par>
            </p:tnLst>
          </p:tmpl>
        </p:tmplLst>
      </p:bldP>
    </p:bldLst>
  </p:timing>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with Icon">
    <p:spTree>
      <p:nvGrpSpPr>
        <p:cNvPr id="1" name=""/>
        <p:cNvGrpSpPr/>
        <p:nvPr/>
      </p:nvGrpSpPr>
      <p:grpSpPr>
        <a:xfrm>
          <a:off x="0" y="0"/>
          <a:ext cx="0" cy="0"/>
          <a:chOff x="0" y="0"/>
          <a:chExt cx="0" cy="0"/>
        </a:xfrm>
      </p:grpSpPr>
      <p:sp>
        <p:nvSpPr>
          <p:cNvPr id="9" name="正方形/長方形 8"/>
          <p:cNvSpPr/>
          <p:nvPr userDrawn="1"/>
        </p:nvSpPr>
        <p:spPr>
          <a:xfrm>
            <a:off x="159" y="5035488"/>
            <a:ext cx="259031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正方形/長方形 23"/>
          <p:cNvSpPr/>
          <p:nvPr userDrawn="1"/>
        </p:nvSpPr>
        <p:spPr>
          <a:xfrm>
            <a:off x="2590478" y="5033066"/>
            <a:ext cx="3240360" cy="21844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正方形/長方形 24"/>
          <p:cNvSpPr/>
          <p:nvPr userDrawn="1"/>
        </p:nvSpPr>
        <p:spPr>
          <a:xfrm>
            <a:off x="5830838" y="5023026"/>
            <a:ext cx="331236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正方形/長方形 25"/>
          <p:cNvSpPr/>
          <p:nvPr userDrawn="1"/>
        </p:nvSpPr>
        <p:spPr>
          <a:xfrm>
            <a:off x="9143206" y="5023026"/>
            <a:ext cx="3240360" cy="22848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正方形/長方形 26"/>
          <p:cNvSpPr/>
          <p:nvPr userDrawn="1"/>
        </p:nvSpPr>
        <p:spPr>
          <a:xfrm>
            <a:off x="12383566" y="5023026"/>
            <a:ext cx="324035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正方形/長方形 28"/>
          <p:cNvSpPr/>
          <p:nvPr userDrawn="1"/>
        </p:nvSpPr>
        <p:spPr>
          <a:xfrm>
            <a:off x="15623926" y="5035488"/>
            <a:ext cx="266248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30" name="テキスト プレースホルダー 11"/>
          <p:cNvSpPr>
            <a:spLocks noGrp="1"/>
          </p:cNvSpPr>
          <p:nvPr>
            <p:ph type="body" sz="quarter" idx="14" hasCustomPrompt="1"/>
          </p:nvPr>
        </p:nvSpPr>
        <p:spPr>
          <a:xfrm>
            <a:off x="1006302"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1006302"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2" name="テキスト プレースホルダー 11"/>
          <p:cNvSpPr>
            <a:spLocks noGrp="1"/>
          </p:cNvSpPr>
          <p:nvPr>
            <p:ph type="body" sz="quarter" idx="25" hasCustomPrompt="1"/>
          </p:nvPr>
        </p:nvSpPr>
        <p:spPr>
          <a:xfrm>
            <a:off x="4292645"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3" name="テキスト プレースホルダー 11"/>
          <p:cNvSpPr>
            <a:spLocks noGrp="1"/>
          </p:cNvSpPr>
          <p:nvPr>
            <p:ph type="body" sz="quarter" idx="26" hasCustomPrompt="1"/>
          </p:nvPr>
        </p:nvSpPr>
        <p:spPr>
          <a:xfrm>
            <a:off x="4292645"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4" name="テキスト プレースホルダー 11"/>
          <p:cNvSpPr>
            <a:spLocks noGrp="1"/>
          </p:cNvSpPr>
          <p:nvPr>
            <p:ph type="body" sz="quarter" idx="27" hasCustomPrompt="1"/>
          </p:nvPr>
        </p:nvSpPr>
        <p:spPr>
          <a:xfrm>
            <a:off x="7580956"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5" name="テキスト プレースホルダー 11"/>
          <p:cNvSpPr>
            <a:spLocks noGrp="1"/>
          </p:cNvSpPr>
          <p:nvPr>
            <p:ph type="body" sz="quarter" idx="28" hasCustomPrompt="1"/>
          </p:nvPr>
        </p:nvSpPr>
        <p:spPr>
          <a:xfrm>
            <a:off x="7580956"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6" name="テキスト プレースホルダー 11"/>
          <p:cNvSpPr>
            <a:spLocks noGrp="1"/>
          </p:cNvSpPr>
          <p:nvPr>
            <p:ph type="body" sz="quarter" idx="29" hasCustomPrompt="1"/>
          </p:nvPr>
        </p:nvSpPr>
        <p:spPr>
          <a:xfrm>
            <a:off x="10847341"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7" name="テキスト プレースホルダー 11"/>
          <p:cNvSpPr>
            <a:spLocks noGrp="1"/>
          </p:cNvSpPr>
          <p:nvPr>
            <p:ph type="body" sz="quarter" idx="30" hasCustomPrompt="1"/>
          </p:nvPr>
        </p:nvSpPr>
        <p:spPr>
          <a:xfrm>
            <a:off x="10847341" y="7015708"/>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38" name="テキスト プレースホルダー 11"/>
          <p:cNvSpPr>
            <a:spLocks noGrp="1"/>
          </p:cNvSpPr>
          <p:nvPr>
            <p:ph type="body" sz="quarter" idx="31" hasCustomPrompt="1"/>
          </p:nvPr>
        </p:nvSpPr>
        <p:spPr>
          <a:xfrm>
            <a:off x="14111758" y="6439645"/>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9" name="テキスト プレースホルダー 11"/>
          <p:cNvSpPr>
            <a:spLocks noGrp="1"/>
          </p:cNvSpPr>
          <p:nvPr>
            <p:ph type="body" sz="quarter" idx="32" hasCustomPrompt="1"/>
          </p:nvPr>
        </p:nvSpPr>
        <p:spPr>
          <a:xfrm>
            <a:off x="14111758" y="7015709"/>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40" name="円/楕円 39"/>
          <p:cNvSpPr/>
          <p:nvPr userDrawn="1"/>
        </p:nvSpPr>
        <p:spPr>
          <a:xfrm>
            <a:off x="1438350" y="3991372"/>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テキスト プレースホルダー 11"/>
          <p:cNvSpPr>
            <a:spLocks noGrp="1"/>
          </p:cNvSpPr>
          <p:nvPr>
            <p:ph type="body" sz="quarter" idx="33" hasCustomPrompt="1"/>
          </p:nvPr>
        </p:nvSpPr>
        <p:spPr>
          <a:xfrm>
            <a:off x="1448427" y="4819675"/>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p:nvSpPr>
          <p:cNvPr id="42" name="円/楕円 41"/>
          <p:cNvSpPr/>
          <p:nvPr userDrawn="1"/>
        </p:nvSpPr>
        <p:spPr>
          <a:xfrm>
            <a:off x="4678710" y="4000520"/>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テキスト プレースホルダー 11"/>
          <p:cNvSpPr>
            <a:spLocks noGrp="1"/>
          </p:cNvSpPr>
          <p:nvPr>
            <p:ph type="body" sz="quarter" idx="34" hasCustomPrompt="1"/>
          </p:nvPr>
        </p:nvSpPr>
        <p:spPr>
          <a:xfrm>
            <a:off x="4688787" y="4828823"/>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p:nvSpPr>
          <p:cNvPr id="44" name="円/楕円 43"/>
          <p:cNvSpPr/>
          <p:nvPr userDrawn="1"/>
        </p:nvSpPr>
        <p:spPr>
          <a:xfrm>
            <a:off x="7991078" y="3991372"/>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テキスト プレースホルダー 11"/>
          <p:cNvSpPr>
            <a:spLocks noGrp="1"/>
          </p:cNvSpPr>
          <p:nvPr>
            <p:ph type="body" sz="quarter" idx="35" hasCustomPrompt="1"/>
          </p:nvPr>
        </p:nvSpPr>
        <p:spPr>
          <a:xfrm>
            <a:off x="8001155" y="4819675"/>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p:nvSpPr>
          <p:cNvPr id="46" name="円/楕円 45"/>
          <p:cNvSpPr/>
          <p:nvPr userDrawn="1"/>
        </p:nvSpPr>
        <p:spPr>
          <a:xfrm>
            <a:off x="11231438" y="3964253"/>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テキスト プレースホルダー 11"/>
          <p:cNvSpPr>
            <a:spLocks noGrp="1"/>
          </p:cNvSpPr>
          <p:nvPr>
            <p:ph type="body" sz="quarter" idx="36" hasCustomPrompt="1"/>
          </p:nvPr>
        </p:nvSpPr>
        <p:spPr>
          <a:xfrm>
            <a:off x="11241515" y="4792556"/>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p:nvSpPr>
          <p:cNvPr id="48" name="円/楕円 47"/>
          <p:cNvSpPr/>
          <p:nvPr userDrawn="1"/>
        </p:nvSpPr>
        <p:spPr>
          <a:xfrm>
            <a:off x="14471798" y="3991372"/>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 name="テキスト プレースホルダー 11"/>
          <p:cNvSpPr>
            <a:spLocks noGrp="1"/>
          </p:cNvSpPr>
          <p:nvPr>
            <p:ph type="body" sz="quarter" idx="37" hasCustomPrompt="1"/>
          </p:nvPr>
        </p:nvSpPr>
        <p:spPr>
          <a:xfrm>
            <a:off x="14481875" y="4819675"/>
            <a:ext cx="2269879" cy="647650"/>
          </a:xfrm>
        </p:spPr>
        <p:txBody>
          <a:bodyPr anchor="ctr">
            <a:noAutofit/>
          </a:bodyPr>
          <a:lstStyle>
            <a:lvl1pPr algn="ctr">
              <a:defRPr sz="4800">
                <a:solidFill>
                  <a:schemeClr val="bg2"/>
                </a:solidFill>
                <a:latin typeface="+mj-lt"/>
              </a:defRPr>
            </a:lvl1pPr>
          </a:lstStyle>
          <a:p>
            <a:pPr lvl="0"/>
            <a:r>
              <a:rPr lang="en-US" altLang="ja-JP" dirty="0"/>
              <a:t>00:00</a:t>
            </a:r>
            <a:endParaRPr lang="en-US" dirty="0"/>
          </a:p>
        </p:txBody>
      </p:sp>
      <p:sp>
        <p:nvSpPr>
          <p:cNvPr id="6" name="図プレースホルダー 5"/>
          <p:cNvSpPr>
            <a:spLocks noGrp="1"/>
          </p:cNvSpPr>
          <p:nvPr>
            <p:ph type="pic" sz="quarter" idx="38" hasCustomPrompt="1"/>
          </p:nvPr>
        </p:nvSpPr>
        <p:spPr>
          <a:xfrm>
            <a:off x="3167062" y="3415308"/>
            <a:ext cx="720675" cy="720675"/>
          </a:xfrm>
        </p:spPr>
        <p:txBody>
          <a:bodyPr>
            <a:normAutofit/>
          </a:bodyPr>
          <a:lstStyle>
            <a:lvl1pPr>
              <a:defRPr sz="1100"/>
            </a:lvl1pPr>
          </a:lstStyle>
          <a:p>
            <a:r>
              <a:rPr lang="en-US" dirty="0"/>
              <a:t>ICON</a:t>
            </a:r>
          </a:p>
        </p:txBody>
      </p:sp>
      <p:sp>
        <p:nvSpPr>
          <p:cNvPr id="50" name="図プレースホルダー 5"/>
          <p:cNvSpPr>
            <a:spLocks noGrp="1"/>
          </p:cNvSpPr>
          <p:nvPr>
            <p:ph type="pic" sz="quarter" idx="39" hasCustomPrompt="1"/>
          </p:nvPr>
        </p:nvSpPr>
        <p:spPr>
          <a:xfrm>
            <a:off x="6550918" y="3415308"/>
            <a:ext cx="720675" cy="720675"/>
          </a:xfrm>
        </p:spPr>
        <p:txBody>
          <a:bodyPr>
            <a:normAutofit/>
          </a:bodyPr>
          <a:lstStyle>
            <a:lvl1pPr>
              <a:defRPr sz="1100"/>
            </a:lvl1pPr>
          </a:lstStyle>
          <a:p>
            <a:r>
              <a:rPr lang="en-US" dirty="0"/>
              <a:t>ICON</a:t>
            </a:r>
          </a:p>
        </p:txBody>
      </p:sp>
      <p:sp>
        <p:nvSpPr>
          <p:cNvPr id="51" name="図プレースホルダー 5"/>
          <p:cNvSpPr>
            <a:spLocks noGrp="1"/>
          </p:cNvSpPr>
          <p:nvPr>
            <p:ph type="pic" sz="quarter" idx="40" hasCustomPrompt="1"/>
          </p:nvPr>
        </p:nvSpPr>
        <p:spPr>
          <a:xfrm>
            <a:off x="9791500" y="3415308"/>
            <a:ext cx="720675" cy="720675"/>
          </a:xfrm>
        </p:spPr>
        <p:txBody>
          <a:bodyPr>
            <a:normAutofit/>
          </a:bodyPr>
          <a:lstStyle>
            <a:lvl1pPr>
              <a:defRPr sz="1100"/>
            </a:lvl1pPr>
          </a:lstStyle>
          <a:p>
            <a:r>
              <a:rPr lang="en-US" dirty="0"/>
              <a:t>ICON</a:t>
            </a:r>
          </a:p>
        </p:txBody>
      </p:sp>
      <p:sp>
        <p:nvSpPr>
          <p:cNvPr id="52" name="図プレースホルダー 5"/>
          <p:cNvSpPr>
            <a:spLocks noGrp="1"/>
          </p:cNvSpPr>
          <p:nvPr>
            <p:ph type="pic" sz="quarter" idx="41" hasCustomPrompt="1"/>
          </p:nvPr>
        </p:nvSpPr>
        <p:spPr>
          <a:xfrm>
            <a:off x="13175356" y="3415308"/>
            <a:ext cx="720675" cy="720675"/>
          </a:xfrm>
        </p:spPr>
        <p:txBody>
          <a:bodyPr>
            <a:normAutofit/>
          </a:bodyPr>
          <a:lstStyle>
            <a:lvl1pPr>
              <a:defRPr sz="1100"/>
            </a:lvl1pPr>
          </a:lstStyle>
          <a:p>
            <a:r>
              <a:rPr lang="en-US" dirty="0"/>
              <a:t>ICON</a:t>
            </a:r>
          </a:p>
        </p:txBody>
      </p:sp>
      <p:sp>
        <p:nvSpPr>
          <p:cNvPr id="53" name="図プレースホルダー 5"/>
          <p:cNvSpPr>
            <a:spLocks noGrp="1"/>
          </p:cNvSpPr>
          <p:nvPr>
            <p:ph type="pic" sz="quarter" idx="42" hasCustomPrompt="1"/>
          </p:nvPr>
        </p:nvSpPr>
        <p:spPr>
          <a:xfrm>
            <a:off x="16415419" y="3415308"/>
            <a:ext cx="720675" cy="720675"/>
          </a:xfrm>
        </p:spPr>
        <p:txBody>
          <a:bodyPr>
            <a:normAutofit/>
          </a:bodyPr>
          <a:lstStyle>
            <a:lvl1pPr>
              <a:defRPr sz="1100"/>
            </a:lvl1pPr>
          </a:lstStyle>
          <a:p>
            <a:r>
              <a:rPr lang="en-US" dirty="0"/>
              <a:t>ICON</a:t>
            </a:r>
          </a:p>
        </p:txBody>
      </p:sp>
    </p:spTree>
    <p:extLst>
      <p:ext uri="{BB962C8B-B14F-4D97-AF65-F5344CB8AC3E}">
        <p14:creationId xmlns:p14="http://schemas.microsoft.com/office/powerpoint/2010/main" val="188292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 calcmode="lin" valueType="num">
                                      <p:cBhvr>
                                        <p:cTn id="17" dur="500" fill="hold"/>
                                        <p:tgtEl>
                                          <p:spTgt spid="40"/>
                                        </p:tgtEl>
                                        <p:attrNameLst>
                                          <p:attrName>style.rotation</p:attrName>
                                        </p:attrNameLst>
                                      </p:cBhvr>
                                      <p:tavLst>
                                        <p:tav tm="0">
                                          <p:val>
                                            <p:fltVal val="360"/>
                                          </p:val>
                                        </p:tav>
                                        <p:tav tm="100000">
                                          <p:val>
                                            <p:fltVal val="0"/>
                                          </p:val>
                                        </p:tav>
                                      </p:tavLst>
                                    </p:anim>
                                    <p:animEffect transition="in" filter="fade">
                                      <p:cBhvr>
                                        <p:cTn id="18" dur="500"/>
                                        <p:tgtEl>
                                          <p:spTgt spid="40"/>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49" presetClass="entr" presetSubtype="0" decel="100000" fill="hold" grpId="0" nodeType="withEffect">
                                  <p:stCondLst>
                                    <p:cond delay="0"/>
                                  </p:stCondLst>
                                  <p:childTnLst>
                                    <p:set>
                                      <p:cBhvr>
                                        <p:cTn id="23" dur="1" fill="hold">
                                          <p:stCondLst>
                                            <p:cond delay="0"/>
                                          </p:stCondLst>
                                        </p:cTn>
                                        <p:tgtEl>
                                          <p:spTgt spid="41">
                                            <p:txEl>
                                              <p:pRg st="0" end="0"/>
                                            </p:txEl>
                                          </p:spTgt>
                                        </p:tgtEl>
                                        <p:attrNameLst>
                                          <p:attrName>style.visibility</p:attrName>
                                        </p:attrNameLst>
                                      </p:cBhvr>
                                      <p:to>
                                        <p:strVal val="visible"/>
                                      </p:to>
                                    </p:set>
                                    <p:anim calcmode="lin" valueType="num">
                                      <p:cBhvr>
                                        <p:cTn id="24"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41">
                                            <p:txEl>
                                              <p:pRg st="0" end="0"/>
                                            </p:txEl>
                                          </p:spTgt>
                                        </p:tgtEl>
                                        <p:attrNameLst>
                                          <p:attrName>ppt_h</p:attrName>
                                        </p:attrNameLst>
                                      </p:cBhvr>
                                      <p:tavLst>
                                        <p:tav tm="0">
                                          <p:val>
                                            <p:fltVal val="0"/>
                                          </p:val>
                                        </p:tav>
                                        <p:tav tm="100000">
                                          <p:val>
                                            <p:strVal val="#ppt_h"/>
                                          </p:val>
                                        </p:tav>
                                      </p:tavLst>
                                    </p:anim>
                                    <p:anim calcmode="lin" valueType="num">
                                      <p:cBhvr>
                                        <p:cTn id="26" dur="500" fill="hold"/>
                                        <p:tgtEl>
                                          <p:spTgt spid="41">
                                            <p:txEl>
                                              <p:pRg st="0" end="0"/>
                                            </p:txEl>
                                          </p:spTgt>
                                        </p:tgtEl>
                                        <p:attrNameLst>
                                          <p:attrName>style.rotation</p:attrName>
                                        </p:attrNameLst>
                                      </p:cBhvr>
                                      <p:tavLst>
                                        <p:tav tm="0">
                                          <p:val>
                                            <p:fltVal val="360"/>
                                          </p:val>
                                        </p:tav>
                                        <p:tav tm="100000">
                                          <p:val>
                                            <p:fltVal val="0"/>
                                          </p:val>
                                        </p:tav>
                                      </p:tavLst>
                                    </p:anim>
                                    <p:animEffect transition="in" filter="fade">
                                      <p:cBhvr>
                                        <p:cTn id="27" dur="500"/>
                                        <p:tgtEl>
                                          <p:spTgt spid="41">
                                            <p:txEl>
                                              <p:pRg st="0" end="0"/>
                                            </p:txEl>
                                          </p:spTgt>
                                        </p:tgtEl>
                                      </p:cBhvr>
                                    </p:animEffect>
                                  </p:childTnLst>
                                </p:cTn>
                              </p:par>
                            </p:childTnLst>
                          </p:cTn>
                        </p:par>
                        <p:par>
                          <p:cTn id="28" fill="hold">
                            <p:stCondLst>
                              <p:cond delay="1750"/>
                            </p:stCondLst>
                            <p:childTnLst>
                              <p:par>
                                <p:cTn id="29" presetID="2" presetClass="entr" presetSubtype="4" decel="100000" fill="hold" grpId="0" nodeType="afterEffect">
                                  <p:stCondLst>
                                    <p:cond delay="250"/>
                                  </p:stCondLst>
                                  <p:childTnLst>
                                    <p:set>
                                      <p:cBhvr>
                                        <p:cTn id="30" dur="1" fill="hold">
                                          <p:stCondLst>
                                            <p:cond delay="0"/>
                                          </p:stCondLst>
                                        </p:cTn>
                                        <p:tgtEl>
                                          <p:spTgt spid="30">
                                            <p:txEl>
                                              <p:pRg st="0" end="0"/>
                                            </p:txEl>
                                          </p:spTgt>
                                        </p:tgtEl>
                                        <p:attrNameLst>
                                          <p:attrName>style.visibility</p:attrName>
                                        </p:attrNameLst>
                                      </p:cBhvr>
                                      <p:to>
                                        <p:strVal val="visible"/>
                                      </p:to>
                                    </p:set>
                                    <p:anim calcmode="lin" valueType="num">
                                      <p:cBhvr additive="base">
                                        <p:cTn id="31"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500"/>
                                  </p:stCondLst>
                                  <p:childTnLst>
                                    <p:set>
                                      <p:cBhvr>
                                        <p:cTn id="34" dur="1" fill="hold">
                                          <p:stCondLst>
                                            <p:cond delay="0"/>
                                          </p:stCondLst>
                                        </p:cTn>
                                        <p:tgtEl>
                                          <p:spTgt spid="31">
                                            <p:txEl>
                                              <p:pRg st="0" end="0"/>
                                            </p:txEl>
                                          </p:spTgt>
                                        </p:tgtEl>
                                        <p:attrNameLst>
                                          <p:attrName>style.visibility</p:attrName>
                                        </p:attrNameLst>
                                      </p:cBhvr>
                                      <p:to>
                                        <p:strVal val="visible"/>
                                      </p:to>
                                    </p:set>
                                    <p:anim calcmode="lin" valueType="num">
                                      <p:cBhvr additive="base">
                                        <p:cTn id="35"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2750"/>
                            </p:stCondLst>
                            <p:childTnLst>
                              <p:par>
                                <p:cTn id="38" presetID="22" presetClass="entr" presetSubtype="8"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left)">
                                      <p:cBhvr>
                                        <p:cTn id="40" dur="500"/>
                                        <p:tgtEl>
                                          <p:spTgt spid="24"/>
                                        </p:tgtEl>
                                      </p:cBhvr>
                                    </p:animEffect>
                                  </p:childTnLst>
                                </p:cTn>
                              </p:par>
                            </p:childTnLst>
                          </p:cTn>
                        </p:par>
                        <p:par>
                          <p:cTn id="41" fill="hold">
                            <p:stCondLst>
                              <p:cond delay="3250"/>
                            </p:stCondLst>
                            <p:childTnLst>
                              <p:par>
                                <p:cTn id="42" presetID="49" presetClass="entr" presetSubtype="0" decel="100000"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p:cTn id="44" dur="500" fill="hold"/>
                                        <p:tgtEl>
                                          <p:spTgt spid="42"/>
                                        </p:tgtEl>
                                        <p:attrNameLst>
                                          <p:attrName>ppt_w</p:attrName>
                                        </p:attrNameLst>
                                      </p:cBhvr>
                                      <p:tavLst>
                                        <p:tav tm="0">
                                          <p:val>
                                            <p:fltVal val="0"/>
                                          </p:val>
                                        </p:tav>
                                        <p:tav tm="100000">
                                          <p:val>
                                            <p:strVal val="#ppt_w"/>
                                          </p:val>
                                        </p:tav>
                                      </p:tavLst>
                                    </p:anim>
                                    <p:anim calcmode="lin" valueType="num">
                                      <p:cBhvr>
                                        <p:cTn id="45" dur="500" fill="hold"/>
                                        <p:tgtEl>
                                          <p:spTgt spid="42"/>
                                        </p:tgtEl>
                                        <p:attrNameLst>
                                          <p:attrName>ppt_h</p:attrName>
                                        </p:attrNameLst>
                                      </p:cBhvr>
                                      <p:tavLst>
                                        <p:tav tm="0">
                                          <p:val>
                                            <p:fltVal val="0"/>
                                          </p:val>
                                        </p:tav>
                                        <p:tav tm="100000">
                                          <p:val>
                                            <p:strVal val="#ppt_h"/>
                                          </p:val>
                                        </p:tav>
                                      </p:tavLst>
                                    </p:anim>
                                    <p:anim calcmode="lin" valueType="num">
                                      <p:cBhvr>
                                        <p:cTn id="46" dur="500" fill="hold"/>
                                        <p:tgtEl>
                                          <p:spTgt spid="42"/>
                                        </p:tgtEl>
                                        <p:attrNameLst>
                                          <p:attrName>style.rotation</p:attrName>
                                        </p:attrNameLst>
                                      </p:cBhvr>
                                      <p:tavLst>
                                        <p:tav tm="0">
                                          <p:val>
                                            <p:fltVal val="360"/>
                                          </p:val>
                                        </p:tav>
                                        <p:tav tm="100000">
                                          <p:val>
                                            <p:fltVal val="0"/>
                                          </p:val>
                                        </p:tav>
                                      </p:tavLst>
                                    </p:anim>
                                    <p:animEffect transition="in" filter="fade">
                                      <p:cBhvr>
                                        <p:cTn id="47" dur="500"/>
                                        <p:tgtEl>
                                          <p:spTgt spid="42"/>
                                        </p:tgtEl>
                                      </p:cBhvr>
                                    </p:animEffect>
                                  </p:childTnLst>
                                </p:cTn>
                              </p:par>
                              <p:par>
                                <p:cTn id="48" presetID="10" presetClass="entr" presetSubtype="0" fill="hold" grpId="0" nodeType="withEffect">
                                  <p:stCondLst>
                                    <p:cond delay="250"/>
                                  </p:stCondLst>
                                  <p:childTnLst>
                                    <p:set>
                                      <p:cBhvr>
                                        <p:cTn id="49" dur="1" fill="hold">
                                          <p:stCondLst>
                                            <p:cond delay="0"/>
                                          </p:stCondLst>
                                        </p:cTn>
                                        <p:tgtEl>
                                          <p:spTgt spid="50"/>
                                        </p:tgtEl>
                                        <p:attrNameLst>
                                          <p:attrName>style.visibility</p:attrName>
                                        </p:attrNameLst>
                                      </p:cBhvr>
                                      <p:to>
                                        <p:strVal val="visible"/>
                                      </p:to>
                                    </p:set>
                                    <p:animEffect transition="in" filter="fade">
                                      <p:cBhvr>
                                        <p:cTn id="50" dur="500"/>
                                        <p:tgtEl>
                                          <p:spTgt spid="50"/>
                                        </p:tgtEl>
                                      </p:cBhvr>
                                    </p:animEffect>
                                  </p:childTnLst>
                                </p:cTn>
                              </p:par>
                              <p:par>
                                <p:cTn id="51" presetID="49" presetClass="entr" presetSubtype="0" decel="100000" fill="hold" grpId="0" nodeType="withEffect">
                                  <p:stCondLst>
                                    <p:cond delay="0"/>
                                  </p:stCondLst>
                                  <p:childTnLst>
                                    <p:set>
                                      <p:cBhvr>
                                        <p:cTn id="52" dur="1" fill="hold">
                                          <p:stCondLst>
                                            <p:cond delay="0"/>
                                          </p:stCondLst>
                                        </p:cTn>
                                        <p:tgtEl>
                                          <p:spTgt spid="43">
                                            <p:txEl>
                                              <p:pRg st="0" end="0"/>
                                            </p:txEl>
                                          </p:spTgt>
                                        </p:tgtEl>
                                        <p:attrNameLst>
                                          <p:attrName>style.visibility</p:attrName>
                                        </p:attrNameLst>
                                      </p:cBhvr>
                                      <p:to>
                                        <p:strVal val="visible"/>
                                      </p:to>
                                    </p:set>
                                    <p:anim calcmode="lin" valueType="num">
                                      <p:cBhvr>
                                        <p:cTn id="53"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55"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56" dur="500"/>
                                        <p:tgtEl>
                                          <p:spTgt spid="43">
                                            <p:txEl>
                                              <p:pRg st="0" end="0"/>
                                            </p:txEl>
                                          </p:spTgt>
                                        </p:tgtEl>
                                      </p:cBhvr>
                                    </p:animEffect>
                                  </p:childTnLst>
                                </p:cTn>
                              </p:par>
                            </p:childTnLst>
                          </p:cTn>
                        </p:par>
                        <p:par>
                          <p:cTn id="57" fill="hold">
                            <p:stCondLst>
                              <p:cond delay="4000"/>
                            </p:stCondLst>
                            <p:childTnLst>
                              <p:par>
                                <p:cTn id="58" presetID="2" presetClass="entr" presetSubtype="4" decel="100000" fill="hold" grpId="0" nodeType="afterEffect">
                                  <p:stCondLst>
                                    <p:cond delay="250"/>
                                  </p:stCondLst>
                                  <p:childTnLst>
                                    <p:set>
                                      <p:cBhvr>
                                        <p:cTn id="59" dur="1" fill="hold">
                                          <p:stCondLst>
                                            <p:cond delay="0"/>
                                          </p:stCondLst>
                                        </p:cTn>
                                        <p:tgtEl>
                                          <p:spTgt spid="32">
                                            <p:txEl>
                                              <p:pRg st="0" end="0"/>
                                            </p:txEl>
                                          </p:spTgt>
                                        </p:tgtEl>
                                        <p:attrNameLst>
                                          <p:attrName>style.visibility</p:attrName>
                                        </p:attrNameLst>
                                      </p:cBhvr>
                                      <p:to>
                                        <p:strVal val="visible"/>
                                      </p:to>
                                    </p:set>
                                    <p:anim calcmode="lin" valueType="num">
                                      <p:cBhvr additive="base">
                                        <p:cTn id="60"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decel="100000" fill="hold" grpId="0" nodeType="withEffect">
                                  <p:stCondLst>
                                    <p:cond delay="500"/>
                                  </p:stCondLst>
                                  <p:childTnLst>
                                    <p:set>
                                      <p:cBhvr>
                                        <p:cTn id="63" dur="1" fill="hold">
                                          <p:stCondLst>
                                            <p:cond delay="0"/>
                                          </p:stCondLst>
                                        </p:cTn>
                                        <p:tgtEl>
                                          <p:spTgt spid="33">
                                            <p:txEl>
                                              <p:pRg st="0" end="0"/>
                                            </p:txEl>
                                          </p:spTgt>
                                        </p:tgtEl>
                                        <p:attrNameLst>
                                          <p:attrName>style.visibility</p:attrName>
                                        </p:attrNameLst>
                                      </p:cBhvr>
                                      <p:to>
                                        <p:strVal val="visible"/>
                                      </p:to>
                                    </p:set>
                                    <p:anim calcmode="lin" valueType="num">
                                      <p:cBhvr additive="base">
                                        <p:cTn id="6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66" fill="hold">
                            <p:stCondLst>
                              <p:cond delay="5000"/>
                            </p:stCondLst>
                            <p:childTnLst>
                              <p:par>
                                <p:cTn id="67" presetID="22" presetClass="entr" presetSubtype="8"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par>
                          <p:cTn id="70" fill="hold">
                            <p:stCondLst>
                              <p:cond delay="5500"/>
                            </p:stCondLst>
                            <p:childTnLst>
                              <p:par>
                                <p:cTn id="71" presetID="49" presetClass="entr" presetSubtype="0" decel="100000"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p:cTn id="73" dur="500" fill="hold"/>
                                        <p:tgtEl>
                                          <p:spTgt spid="44"/>
                                        </p:tgtEl>
                                        <p:attrNameLst>
                                          <p:attrName>ppt_w</p:attrName>
                                        </p:attrNameLst>
                                      </p:cBhvr>
                                      <p:tavLst>
                                        <p:tav tm="0">
                                          <p:val>
                                            <p:fltVal val="0"/>
                                          </p:val>
                                        </p:tav>
                                        <p:tav tm="100000">
                                          <p:val>
                                            <p:strVal val="#ppt_w"/>
                                          </p:val>
                                        </p:tav>
                                      </p:tavLst>
                                    </p:anim>
                                    <p:anim calcmode="lin" valueType="num">
                                      <p:cBhvr>
                                        <p:cTn id="74" dur="500" fill="hold"/>
                                        <p:tgtEl>
                                          <p:spTgt spid="44"/>
                                        </p:tgtEl>
                                        <p:attrNameLst>
                                          <p:attrName>ppt_h</p:attrName>
                                        </p:attrNameLst>
                                      </p:cBhvr>
                                      <p:tavLst>
                                        <p:tav tm="0">
                                          <p:val>
                                            <p:fltVal val="0"/>
                                          </p:val>
                                        </p:tav>
                                        <p:tav tm="100000">
                                          <p:val>
                                            <p:strVal val="#ppt_h"/>
                                          </p:val>
                                        </p:tav>
                                      </p:tavLst>
                                    </p:anim>
                                    <p:anim calcmode="lin" valueType="num">
                                      <p:cBhvr>
                                        <p:cTn id="75" dur="500" fill="hold"/>
                                        <p:tgtEl>
                                          <p:spTgt spid="44"/>
                                        </p:tgtEl>
                                        <p:attrNameLst>
                                          <p:attrName>style.rotation</p:attrName>
                                        </p:attrNameLst>
                                      </p:cBhvr>
                                      <p:tavLst>
                                        <p:tav tm="0">
                                          <p:val>
                                            <p:fltVal val="360"/>
                                          </p:val>
                                        </p:tav>
                                        <p:tav tm="100000">
                                          <p:val>
                                            <p:fltVal val="0"/>
                                          </p:val>
                                        </p:tav>
                                      </p:tavLst>
                                    </p:anim>
                                    <p:animEffect transition="in" filter="fade">
                                      <p:cBhvr>
                                        <p:cTn id="76" dur="500"/>
                                        <p:tgtEl>
                                          <p:spTgt spid="44"/>
                                        </p:tgtEl>
                                      </p:cBhvr>
                                    </p:animEffect>
                                  </p:childTnLst>
                                </p:cTn>
                              </p:par>
                              <p:par>
                                <p:cTn id="77" presetID="10" presetClass="entr" presetSubtype="0" fill="hold" grpId="0" nodeType="withEffect">
                                  <p:stCondLst>
                                    <p:cond delay="250"/>
                                  </p:stCondLst>
                                  <p:childTnLst>
                                    <p:set>
                                      <p:cBhvr>
                                        <p:cTn id="78" dur="1" fill="hold">
                                          <p:stCondLst>
                                            <p:cond delay="0"/>
                                          </p:stCondLst>
                                        </p:cTn>
                                        <p:tgtEl>
                                          <p:spTgt spid="51"/>
                                        </p:tgtEl>
                                        <p:attrNameLst>
                                          <p:attrName>style.visibility</p:attrName>
                                        </p:attrNameLst>
                                      </p:cBhvr>
                                      <p:to>
                                        <p:strVal val="visible"/>
                                      </p:to>
                                    </p:set>
                                    <p:animEffect transition="in" filter="fade">
                                      <p:cBhvr>
                                        <p:cTn id="79" dur="500"/>
                                        <p:tgtEl>
                                          <p:spTgt spid="51"/>
                                        </p:tgtEl>
                                      </p:cBhvr>
                                    </p:animEffect>
                                  </p:childTnLst>
                                </p:cTn>
                              </p:par>
                              <p:par>
                                <p:cTn id="80" presetID="49" presetClass="entr" presetSubtype="0" decel="100000" fill="hold" grpId="0" nodeType="withEffect">
                                  <p:stCondLst>
                                    <p:cond delay="0"/>
                                  </p:stCondLst>
                                  <p:childTnLst>
                                    <p:set>
                                      <p:cBhvr>
                                        <p:cTn id="81" dur="1" fill="hold">
                                          <p:stCondLst>
                                            <p:cond delay="0"/>
                                          </p:stCondLst>
                                        </p:cTn>
                                        <p:tgtEl>
                                          <p:spTgt spid="45">
                                            <p:txEl>
                                              <p:pRg st="0" end="0"/>
                                            </p:txEl>
                                          </p:spTgt>
                                        </p:tgtEl>
                                        <p:attrNameLst>
                                          <p:attrName>style.visibility</p:attrName>
                                        </p:attrNameLst>
                                      </p:cBhvr>
                                      <p:to>
                                        <p:strVal val="visible"/>
                                      </p:to>
                                    </p:set>
                                    <p:anim calcmode="lin" valueType="num">
                                      <p:cBhvr>
                                        <p:cTn id="82"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83" dur="500" fill="hold"/>
                                        <p:tgtEl>
                                          <p:spTgt spid="45">
                                            <p:txEl>
                                              <p:pRg st="0" end="0"/>
                                            </p:txEl>
                                          </p:spTgt>
                                        </p:tgtEl>
                                        <p:attrNameLst>
                                          <p:attrName>ppt_h</p:attrName>
                                        </p:attrNameLst>
                                      </p:cBhvr>
                                      <p:tavLst>
                                        <p:tav tm="0">
                                          <p:val>
                                            <p:fltVal val="0"/>
                                          </p:val>
                                        </p:tav>
                                        <p:tav tm="100000">
                                          <p:val>
                                            <p:strVal val="#ppt_h"/>
                                          </p:val>
                                        </p:tav>
                                      </p:tavLst>
                                    </p:anim>
                                    <p:anim calcmode="lin" valueType="num">
                                      <p:cBhvr>
                                        <p:cTn id="84" dur="500" fill="hold"/>
                                        <p:tgtEl>
                                          <p:spTgt spid="45">
                                            <p:txEl>
                                              <p:pRg st="0" end="0"/>
                                            </p:txEl>
                                          </p:spTgt>
                                        </p:tgtEl>
                                        <p:attrNameLst>
                                          <p:attrName>style.rotation</p:attrName>
                                        </p:attrNameLst>
                                      </p:cBhvr>
                                      <p:tavLst>
                                        <p:tav tm="0">
                                          <p:val>
                                            <p:fltVal val="360"/>
                                          </p:val>
                                        </p:tav>
                                        <p:tav tm="100000">
                                          <p:val>
                                            <p:fltVal val="0"/>
                                          </p:val>
                                        </p:tav>
                                      </p:tavLst>
                                    </p:anim>
                                    <p:animEffect transition="in" filter="fade">
                                      <p:cBhvr>
                                        <p:cTn id="85" dur="500"/>
                                        <p:tgtEl>
                                          <p:spTgt spid="45">
                                            <p:txEl>
                                              <p:pRg st="0" end="0"/>
                                            </p:txEl>
                                          </p:spTgt>
                                        </p:tgtEl>
                                      </p:cBhvr>
                                    </p:animEffect>
                                  </p:childTnLst>
                                </p:cTn>
                              </p:par>
                            </p:childTnLst>
                          </p:cTn>
                        </p:par>
                        <p:par>
                          <p:cTn id="86" fill="hold">
                            <p:stCondLst>
                              <p:cond delay="6250"/>
                            </p:stCondLst>
                            <p:childTnLst>
                              <p:par>
                                <p:cTn id="87" presetID="2" presetClass="entr" presetSubtype="4" decel="100000" fill="hold" grpId="0" nodeType="afterEffect">
                                  <p:stCondLst>
                                    <p:cond delay="250"/>
                                  </p:stCondLst>
                                  <p:childTnLst>
                                    <p:set>
                                      <p:cBhvr>
                                        <p:cTn id="88" dur="1" fill="hold">
                                          <p:stCondLst>
                                            <p:cond delay="0"/>
                                          </p:stCondLst>
                                        </p:cTn>
                                        <p:tgtEl>
                                          <p:spTgt spid="34">
                                            <p:txEl>
                                              <p:pRg st="0" end="0"/>
                                            </p:txEl>
                                          </p:spTgt>
                                        </p:tgtEl>
                                        <p:attrNameLst>
                                          <p:attrName>style.visibility</p:attrName>
                                        </p:attrNameLst>
                                      </p:cBhvr>
                                      <p:to>
                                        <p:strVal val="visible"/>
                                      </p:to>
                                    </p:set>
                                    <p:anim calcmode="lin" valueType="num">
                                      <p:cBhvr additive="base">
                                        <p:cTn id="8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91" presetID="2" presetClass="entr" presetSubtype="4" decel="100000" fill="hold" grpId="0" nodeType="withEffect">
                                  <p:stCondLst>
                                    <p:cond delay="500"/>
                                  </p:stCondLst>
                                  <p:childTnLst>
                                    <p:set>
                                      <p:cBhvr>
                                        <p:cTn id="92" dur="1" fill="hold">
                                          <p:stCondLst>
                                            <p:cond delay="0"/>
                                          </p:stCondLst>
                                        </p:cTn>
                                        <p:tgtEl>
                                          <p:spTgt spid="35">
                                            <p:txEl>
                                              <p:pRg st="0" end="0"/>
                                            </p:txEl>
                                          </p:spTgt>
                                        </p:tgtEl>
                                        <p:attrNameLst>
                                          <p:attrName>style.visibility</p:attrName>
                                        </p:attrNameLst>
                                      </p:cBhvr>
                                      <p:to>
                                        <p:strVal val="visible"/>
                                      </p:to>
                                    </p:set>
                                    <p:anim calcmode="lin" valueType="num">
                                      <p:cBhvr additive="base">
                                        <p:cTn id="9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95" fill="hold">
                            <p:stCondLst>
                              <p:cond delay="7250"/>
                            </p:stCondLst>
                            <p:childTnLst>
                              <p:par>
                                <p:cTn id="96" presetID="22" presetClass="entr" presetSubtype="8"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left)">
                                      <p:cBhvr>
                                        <p:cTn id="98" dur="500"/>
                                        <p:tgtEl>
                                          <p:spTgt spid="26"/>
                                        </p:tgtEl>
                                      </p:cBhvr>
                                    </p:animEffect>
                                  </p:childTnLst>
                                </p:cTn>
                              </p:par>
                            </p:childTnLst>
                          </p:cTn>
                        </p:par>
                        <p:par>
                          <p:cTn id="99" fill="hold">
                            <p:stCondLst>
                              <p:cond delay="7750"/>
                            </p:stCondLst>
                            <p:childTnLst>
                              <p:par>
                                <p:cTn id="100" presetID="49" presetClass="entr" presetSubtype="0" decel="100000" fill="hold" grpId="0" nodeType="afterEffect">
                                  <p:stCondLst>
                                    <p:cond delay="0"/>
                                  </p:stCondLst>
                                  <p:childTnLst>
                                    <p:set>
                                      <p:cBhvr>
                                        <p:cTn id="101" dur="1" fill="hold">
                                          <p:stCondLst>
                                            <p:cond delay="0"/>
                                          </p:stCondLst>
                                        </p:cTn>
                                        <p:tgtEl>
                                          <p:spTgt spid="46"/>
                                        </p:tgtEl>
                                        <p:attrNameLst>
                                          <p:attrName>style.visibility</p:attrName>
                                        </p:attrNameLst>
                                      </p:cBhvr>
                                      <p:to>
                                        <p:strVal val="visible"/>
                                      </p:to>
                                    </p:set>
                                    <p:anim calcmode="lin" valueType="num">
                                      <p:cBhvr>
                                        <p:cTn id="102" dur="500" fill="hold"/>
                                        <p:tgtEl>
                                          <p:spTgt spid="46"/>
                                        </p:tgtEl>
                                        <p:attrNameLst>
                                          <p:attrName>ppt_w</p:attrName>
                                        </p:attrNameLst>
                                      </p:cBhvr>
                                      <p:tavLst>
                                        <p:tav tm="0">
                                          <p:val>
                                            <p:fltVal val="0"/>
                                          </p:val>
                                        </p:tav>
                                        <p:tav tm="100000">
                                          <p:val>
                                            <p:strVal val="#ppt_w"/>
                                          </p:val>
                                        </p:tav>
                                      </p:tavLst>
                                    </p:anim>
                                    <p:anim calcmode="lin" valueType="num">
                                      <p:cBhvr>
                                        <p:cTn id="103" dur="500" fill="hold"/>
                                        <p:tgtEl>
                                          <p:spTgt spid="46"/>
                                        </p:tgtEl>
                                        <p:attrNameLst>
                                          <p:attrName>ppt_h</p:attrName>
                                        </p:attrNameLst>
                                      </p:cBhvr>
                                      <p:tavLst>
                                        <p:tav tm="0">
                                          <p:val>
                                            <p:fltVal val="0"/>
                                          </p:val>
                                        </p:tav>
                                        <p:tav tm="100000">
                                          <p:val>
                                            <p:strVal val="#ppt_h"/>
                                          </p:val>
                                        </p:tav>
                                      </p:tavLst>
                                    </p:anim>
                                    <p:anim calcmode="lin" valueType="num">
                                      <p:cBhvr>
                                        <p:cTn id="104" dur="500" fill="hold"/>
                                        <p:tgtEl>
                                          <p:spTgt spid="46"/>
                                        </p:tgtEl>
                                        <p:attrNameLst>
                                          <p:attrName>style.rotation</p:attrName>
                                        </p:attrNameLst>
                                      </p:cBhvr>
                                      <p:tavLst>
                                        <p:tav tm="0">
                                          <p:val>
                                            <p:fltVal val="360"/>
                                          </p:val>
                                        </p:tav>
                                        <p:tav tm="100000">
                                          <p:val>
                                            <p:fltVal val="0"/>
                                          </p:val>
                                        </p:tav>
                                      </p:tavLst>
                                    </p:anim>
                                    <p:animEffect transition="in" filter="fade">
                                      <p:cBhvr>
                                        <p:cTn id="105" dur="500"/>
                                        <p:tgtEl>
                                          <p:spTgt spid="46"/>
                                        </p:tgtEl>
                                      </p:cBhvr>
                                    </p:animEffect>
                                  </p:childTnLst>
                                </p:cTn>
                              </p:par>
                              <p:par>
                                <p:cTn id="106" presetID="10" presetClass="entr" presetSubtype="0" fill="hold" grpId="0" nodeType="withEffect">
                                  <p:stCondLst>
                                    <p:cond delay="250"/>
                                  </p:stCondLst>
                                  <p:childTnLst>
                                    <p:set>
                                      <p:cBhvr>
                                        <p:cTn id="107" dur="1" fill="hold">
                                          <p:stCondLst>
                                            <p:cond delay="0"/>
                                          </p:stCondLst>
                                        </p:cTn>
                                        <p:tgtEl>
                                          <p:spTgt spid="52"/>
                                        </p:tgtEl>
                                        <p:attrNameLst>
                                          <p:attrName>style.visibility</p:attrName>
                                        </p:attrNameLst>
                                      </p:cBhvr>
                                      <p:to>
                                        <p:strVal val="visible"/>
                                      </p:to>
                                    </p:set>
                                    <p:animEffect transition="in" filter="fade">
                                      <p:cBhvr>
                                        <p:cTn id="108" dur="500"/>
                                        <p:tgtEl>
                                          <p:spTgt spid="52"/>
                                        </p:tgtEl>
                                      </p:cBhvr>
                                    </p:animEffect>
                                  </p:childTnLst>
                                </p:cTn>
                              </p:par>
                              <p:par>
                                <p:cTn id="109" presetID="49" presetClass="entr" presetSubtype="0" decel="100000" fill="hold" grpId="0" nodeType="withEffect">
                                  <p:stCondLst>
                                    <p:cond delay="0"/>
                                  </p:stCondLst>
                                  <p:childTnLst>
                                    <p:set>
                                      <p:cBhvr>
                                        <p:cTn id="110" dur="1" fill="hold">
                                          <p:stCondLst>
                                            <p:cond delay="0"/>
                                          </p:stCondLst>
                                        </p:cTn>
                                        <p:tgtEl>
                                          <p:spTgt spid="47">
                                            <p:txEl>
                                              <p:pRg st="0" end="0"/>
                                            </p:txEl>
                                          </p:spTgt>
                                        </p:tgtEl>
                                        <p:attrNameLst>
                                          <p:attrName>style.visibility</p:attrName>
                                        </p:attrNameLst>
                                      </p:cBhvr>
                                      <p:to>
                                        <p:strVal val="visible"/>
                                      </p:to>
                                    </p:set>
                                    <p:anim calcmode="lin" valueType="num">
                                      <p:cBhvr>
                                        <p:cTn id="111"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12"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13"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14" dur="500"/>
                                        <p:tgtEl>
                                          <p:spTgt spid="47">
                                            <p:txEl>
                                              <p:pRg st="0" end="0"/>
                                            </p:txEl>
                                          </p:spTgt>
                                        </p:tgtEl>
                                      </p:cBhvr>
                                    </p:animEffect>
                                  </p:childTnLst>
                                </p:cTn>
                              </p:par>
                            </p:childTnLst>
                          </p:cTn>
                        </p:par>
                        <p:par>
                          <p:cTn id="115" fill="hold">
                            <p:stCondLst>
                              <p:cond delay="8500"/>
                            </p:stCondLst>
                            <p:childTnLst>
                              <p:par>
                                <p:cTn id="116" presetID="2" presetClass="entr" presetSubtype="4" decel="100000" fill="hold" grpId="0" nodeType="afterEffect">
                                  <p:stCondLst>
                                    <p:cond delay="250"/>
                                  </p:stCondLst>
                                  <p:childTnLst>
                                    <p:set>
                                      <p:cBhvr>
                                        <p:cTn id="117" dur="1" fill="hold">
                                          <p:stCondLst>
                                            <p:cond delay="0"/>
                                          </p:stCondLst>
                                        </p:cTn>
                                        <p:tgtEl>
                                          <p:spTgt spid="36">
                                            <p:txEl>
                                              <p:pRg st="0" end="0"/>
                                            </p:txEl>
                                          </p:spTgt>
                                        </p:tgtEl>
                                        <p:attrNameLst>
                                          <p:attrName>style.visibility</p:attrName>
                                        </p:attrNameLst>
                                      </p:cBhvr>
                                      <p:to>
                                        <p:strVal val="visible"/>
                                      </p:to>
                                    </p:set>
                                    <p:anim calcmode="lin" valueType="num">
                                      <p:cBhvr additive="base">
                                        <p:cTn id="118"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500"/>
                                  </p:stCondLst>
                                  <p:childTnLst>
                                    <p:set>
                                      <p:cBhvr>
                                        <p:cTn id="121" dur="1" fill="hold">
                                          <p:stCondLst>
                                            <p:cond delay="0"/>
                                          </p:stCondLst>
                                        </p:cTn>
                                        <p:tgtEl>
                                          <p:spTgt spid="37">
                                            <p:txEl>
                                              <p:pRg st="0" end="0"/>
                                            </p:txEl>
                                          </p:spTgt>
                                        </p:tgtEl>
                                        <p:attrNameLst>
                                          <p:attrName>style.visibility</p:attrName>
                                        </p:attrNameLst>
                                      </p:cBhvr>
                                      <p:to>
                                        <p:strVal val="visible"/>
                                      </p:to>
                                    </p:set>
                                    <p:anim calcmode="lin" valueType="num">
                                      <p:cBhvr additive="base">
                                        <p:cTn id="122"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124" fill="hold">
                            <p:stCondLst>
                              <p:cond delay="9500"/>
                            </p:stCondLst>
                            <p:childTnLst>
                              <p:par>
                                <p:cTn id="125" presetID="22" presetClass="entr" presetSubtype="8" fill="hold" grpId="0" nodeType="after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wipe(left)">
                                      <p:cBhvr>
                                        <p:cTn id="127" dur="500"/>
                                        <p:tgtEl>
                                          <p:spTgt spid="27"/>
                                        </p:tgtEl>
                                      </p:cBhvr>
                                    </p:animEffect>
                                  </p:childTnLst>
                                </p:cTn>
                              </p:par>
                            </p:childTnLst>
                          </p:cTn>
                        </p:par>
                        <p:par>
                          <p:cTn id="128" fill="hold">
                            <p:stCondLst>
                              <p:cond delay="10000"/>
                            </p:stCondLst>
                            <p:childTnLst>
                              <p:par>
                                <p:cTn id="129" presetID="49" presetClass="entr" presetSubtype="0" decel="100000" fill="hold" grpId="0" nodeType="afterEffect">
                                  <p:stCondLst>
                                    <p:cond delay="0"/>
                                  </p:stCondLst>
                                  <p:childTnLst>
                                    <p:set>
                                      <p:cBhvr>
                                        <p:cTn id="130" dur="1" fill="hold">
                                          <p:stCondLst>
                                            <p:cond delay="0"/>
                                          </p:stCondLst>
                                        </p:cTn>
                                        <p:tgtEl>
                                          <p:spTgt spid="48"/>
                                        </p:tgtEl>
                                        <p:attrNameLst>
                                          <p:attrName>style.visibility</p:attrName>
                                        </p:attrNameLst>
                                      </p:cBhvr>
                                      <p:to>
                                        <p:strVal val="visible"/>
                                      </p:to>
                                    </p:set>
                                    <p:anim calcmode="lin" valueType="num">
                                      <p:cBhvr>
                                        <p:cTn id="131" dur="500" fill="hold"/>
                                        <p:tgtEl>
                                          <p:spTgt spid="48"/>
                                        </p:tgtEl>
                                        <p:attrNameLst>
                                          <p:attrName>ppt_w</p:attrName>
                                        </p:attrNameLst>
                                      </p:cBhvr>
                                      <p:tavLst>
                                        <p:tav tm="0">
                                          <p:val>
                                            <p:fltVal val="0"/>
                                          </p:val>
                                        </p:tav>
                                        <p:tav tm="100000">
                                          <p:val>
                                            <p:strVal val="#ppt_w"/>
                                          </p:val>
                                        </p:tav>
                                      </p:tavLst>
                                    </p:anim>
                                    <p:anim calcmode="lin" valueType="num">
                                      <p:cBhvr>
                                        <p:cTn id="132" dur="500" fill="hold"/>
                                        <p:tgtEl>
                                          <p:spTgt spid="48"/>
                                        </p:tgtEl>
                                        <p:attrNameLst>
                                          <p:attrName>ppt_h</p:attrName>
                                        </p:attrNameLst>
                                      </p:cBhvr>
                                      <p:tavLst>
                                        <p:tav tm="0">
                                          <p:val>
                                            <p:fltVal val="0"/>
                                          </p:val>
                                        </p:tav>
                                        <p:tav tm="100000">
                                          <p:val>
                                            <p:strVal val="#ppt_h"/>
                                          </p:val>
                                        </p:tav>
                                      </p:tavLst>
                                    </p:anim>
                                    <p:anim calcmode="lin" valueType="num">
                                      <p:cBhvr>
                                        <p:cTn id="133" dur="500" fill="hold"/>
                                        <p:tgtEl>
                                          <p:spTgt spid="48"/>
                                        </p:tgtEl>
                                        <p:attrNameLst>
                                          <p:attrName>style.rotation</p:attrName>
                                        </p:attrNameLst>
                                      </p:cBhvr>
                                      <p:tavLst>
                                        <p:tav tm="0">
                                          <p:val>
                                            <p:fltVal val="360"/>
                                          </p:val>
                                        </p:tav>
                                        <p:tav tm="100000">
                                          <p:val>
                                            <p:fltVal val="0"/>
                                          </p:val>
                                        </p:tav>
                                      </p:tavLst>
                                    </p:anim>
                                    <p:animEffect transition="in" filter="fade">
                                      <p:cBhvr>
                                        <p:cTn id="134" dur="500"/>
                                        <p:tgtEl>
                                          <p:spTgt spid="48"/>
                                        </p:tgtEl>
                                      </p:cBhvr>
                                    </p:animEffect>
                                  </p:childTnLst>
                                </p:cTn>
                              </p:par>
                              <p:par>
                                <p:cTn id="135" presetID="10" presetClass="entr" presetSubtype="0" fill="hold" grpId="0" nodeType="withEffect">
                                  <p:stCondLst>
                                    <p:cond delay="250"/>
                                  </p:stCondLst>
                                  <p:childTnLst>
                                    <p:set>
                                      <p:cBhvr>
                                        <p:cTn id="136" dur="1" fill="hold">
                                          <p:stCondLst>
                                            <p:cond delay="0"/>
                                          </p:stCondLst>
                                        </p:cTn>
                                        <p:tgtEl>
                                          <p:spTgt spid="53"/>
                                        </p:tgtEl>
                                        <p:attrNameLst>
                                          <p:attrName>style.visibility</p:attrName>
                                        </p:attrNameLst>
                                      </p:cBhvr>
                                      <p:to>
                                        <p:strVal val="visible"/>
                                      </p:to>
                                    </p:set>
                                    <p:animEffect transition="in" filter="fade">
                                      <p:cBhvr>
                                        <p:cTn id="137" dur="500"/>
                                        <p:tgtEl>
                                          <p:spTgt spid="53"/>
                                        </p:tgtEl>
                                      </p:cBhvr>
                                    </p:animEffect>
                                  </p:childTnLst>
                                </p:cTn>
                              </p:par>
                              <p:par>
                                <p:cTn id="138" presetID="49" presetClass="entr" presetSubtype="0" decel="100000" fill="hold" grpId="0" nodeType="withEffect">
                                  <p:stCondLst>
                                    <p:cond delay="0"/>
                                  </p:stCondLst>
                                  <p:childTnLst>
                                    <p:set>
                                      <p:cBhvr>
                                        <p:cTn id="139" dur="1" fill="hold">
                                          <p:stCondLst>
                                            <p:cond delay="0"/>
                                          </p:stCondLst>
                                        </p:cTn>
                                        <p:tgtEl>
                                          <p:spTgt spid="49">
                                            <p:txEl>
                                              <p:pRg st="0" end="0"/>
                                            </p:txEl>
                                          </p:spTgt>
                                        </p:tgtEl>
                                        <p:attrNameLst>
                                          <p:attrName>style.visibility</p:attrName>
                                        </p:attrNameLst>
                                      </p:cBhvr>
                                      <p:to>
                                        <p:strVal val="visible"/>
                                      </p:to>
                                    </p:set>
                                    <p:anim calcmode="lin" valueType="num">
                                      <p:cBhvr>
                                        <p:cTn id="140" dur="500" fill="hold"/>
                                        <p:tgtEl>
                                          <p:spTgt spid="49">
                                            <p:txEl>
                                              <p:pRg st="0" end="0"/>
                                            </p:txEl>
                                          </p:spTgt>
                                        </p:tgtEl>
                                        <p:attrNameLst>
                                          <p:attrName>ppt_w</p:attrName>
                                        </p:attrNameLst>
                                      </p:cBhvr>
                                      <p:tavLst>
                                        <p:tav tm="0">
                                          <p:val>
                                            <p:fltVal val="0"/>
                                          </p:val>
                                        </p:tav>
                                        <p:tav tm="100000">
                                          <p:val>
                                            <p:strVal val="#ppt_w"/>
                                          </p:val>
                                        </p:tav>
                                      </p:tavLst>
                                    </p:anim>
                                    <p:anim calcmode="lin" valueType="num">
                                      <p:cBhvr>
                                        <p:cTn id="141" dur="500" fill="hold"/>
                                        <p:tgtEl>
                                          <p:spTgt spid="49">
                                            <p:txEl>
                                              <p:pRg st="0" end="0"/>
                                            </p:txEl>
                                          </p:spTgt>
                                        </p:tgtEl>
                                        <p:attrNameLst>
                                          <p:attrName>ppt_h</p:attrName>
                                        </p:attrNameLst>
                                      </p:cBhvr>
                                      <p:tavLst>
                                        <p:tav tm="0">
                                          <p:val>
                                            <p:fltVal val="0"/>
                                          </p:val>
                                        </p:tav>
                                        <p:tav tm="100000">
                                          <p:val>
                                            <p:strVal val="#ppt_h"/>
                                          </p:val>
                                        </p:tav>
                                      </p:tavLst>
                                    </p:anim>
                                    <p:anim calcmode="lin" valueType="num">
                                      <p:cBhvr>
                                        <p:cTn id="142" dur="500" fill="hold"/>
                                        <p:tgtEl>
                                          <p:spTgt spid="49">
                                            <p:txEl>
                                              <p:pRg st="0" end="0"/>
                                            </p:txEl>
                                          </p:spTgt>
                                        </p:tgtEl>
                                        <p:attrNameLst>
                                          <p:attrName>style.rotation</p:attrName>
                                        </p:attrNameLst>
                                      </p:cBhvr>
                                      <p:tavLst>
                                        <p:tav tm="0">
                                          <p:val>
                                            <p:fltVal val="360"/>
                                          </p:val>
                                        </p:tav>
                                        <p:tav tm="100000">
                                          <p:val>
                                            <p:fltVal val="0"/>
                                          </p:val>
                                        </p:tav>
                                      </p:tavLst>
                                    </p:anim>
                                    <p:animEffect transition="in" filter="fade">
                                      <p:cBhvr>
                                        <p:cTn id="143" dur="500"/>
                                        <p:tgtEl>
                                          <p:spTgt spid="49">
                                            <p:txEl>
                                              <p:pRg st="0" end="0"/>
                                            </p:txEl>
                                          </p:spTgt>
                                        </p:tgtEl>
                                      </p:cBhvr>
                                    </p:animEffect>
                                  </p:childTnLst>
                                </p:cTn>
                              </p:par>
                            </p:childTnLst>
                          </p:cTn>
                        </p:par>
                        <p:par>
                          <p:cTn id="144" fill="hold">
                            <p:stCondLst>
                              <p:cond delay="10750"/>
                            </p:stCondLst>
                            <p:childTnLst>
                              <p:par>
                                <p:cTn id="145" presetID="2" presetClass="entr" presetSubtype="4" decel="100000" fill="hold" grpId="0" nodeType="afterEffect">
                                  <p:stCondLst>
                                    <p:cond delay="250"/>
                                  </p:stCondLst>
                                  <p:childTnLst>
                                    <p:set>
                                      <p:cBhvr>
                                        <p:cTn id="146" dur="1" fill="hold">
                                          <p:stCondLst>
                                            <p:cond delay="0"/>
                                          </p:stCondLst>
                                        </p:cTn>
                                        <p:tgtEl>
                                          <p:spTgt spid="38">
                                            <p:txEl>
                                              <p:pRg st="0" end="0"/>
                                            </p:txEl>
                                          </p:spTgt>
                                        </p:tgtEl>
                                        <p:attrNameLst>
                                          <p:attrName>style.visibility</p:attrName>
                                        </p:attrNameLst>
                                      </p:cBhvr>
                                      <p:to>
                                        <p:strVal val="visible"/>
                                      </p:to>
                                    </p:set>
                                    <p:anim calcmode="lin" valueType="num">
                                      <p:cBhvr additive="base">
                                        <p:cTn id="147"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49" presetID="2" presetClass="entr" presetSubtype="4" decel="100000" fill="hold" grpId="0" nodeType="withEffect">
                                  <p:stCondLst>
                                    <p:cond delay="500"/>
                                  </p:stCondLst>
                                  <p:childTnLst>
                                    <p:set>
                                      <p:cBhvr>
                                        <p:cTn id="150" dur="1" fill="hold">
                                          <p:stCondLst>
                                            <p:cond delay="0"/>
                                          </p:stCondLst>
                                        </p:cTn>
                                        <p:tgtEl>
                                          <p:spTgt spid="39">
                                            <p:txEl>
                                              <p:pRg st="0" end="0"/>
                                            </p:txEl>
                                          </p:spTgt>
                                        </p:tgtEl>
                                        <p:attrNameLst>
                                          <p:attrName>style.visibility</p:attrName>
                                        </p:attrNameLst>
                                      </p:cBhvr>
                                      <p:to>
                                        <p:strVal val="visible"/>
                                      </p:to>
                                    </p:set>
                                    <p:anim calcmode="lin" valueType="num">
                                      <p:cBhvr additive="base">
                                        <p:cTn id="151"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52"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153" fill="hold">
                            <p:stCondLst>
                              <p:cond delay="11750"/>
                            </p:stCondLst>
                            <p:childTnLst>
                              <p:par>
                                <p:cTn id="154" presetID="22" presetClass="entr" presetSubtype="8" fill="hold" grpId="0" nodeType="after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wipe(left)">
                                      <p:cBhvr>
                                        <p:cTn id="15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P spid="25" grpId="0" animBg="1"/>
      <p:bldP spid="26" grpId="0" animBg="1"/>
      <p:bldP spid="27" grpId="0" animBg="1"/>
      <p:bldP spid="29" grpId="0" animBg="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P spid="41" grpId="0" build="p">
        <p:tmplLst>
          <p:tmpl lvl="1">
            <p:tnLst>
              <p:par>
                <p:cTn presetID="49" presetClass="entr" presetSubtype="0"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 calcmode="lin" valueType="num">
                      <p:cBhvr>
                        <p:cTn dur="500" fill="hold"/>
                        <p:tgtEl>
                          <p:spTgt spid="41"/>
                        </p:tgtEl>
                        <p:attrNameLst>
                          <p:attrName>style.rotation</p:attrName>
                        </p:attrNameLst>
                      </p:cBhvr>
                      <p:tavLst>
                        <p:tav tm="0">
                          <p:val>
                            <p:fltVal val="360"/>
                          </p:val>
                        </p:tav>
                        <p:tav tm="100000">
                          <p:val>
                            <p:fltVal val="0"/>
                          </p:val>
                        </p:tav>
                      </p:tavLst>
                    </p:anim>
                    <p:animEffect transition="in" filter="fade">
                      <p:cBhvr>
                        <p:cTn dur="500"/>
                        <p:tgtEl>
                          <p:spTgt spid="41"/>
                        </p:tgtEl>
                      </p:cBhvr>
                    </p:animEffect>
                  </p:childTnLst>
                </p:cTn>
              </p:par>
            </p:tnLst>
          </p:tmpl>
        </p:tmplLst>
      </p:bldP>
      <p:bldP spid="42" grpId="0" animBg="1"/>
      <p:bldP spid="43" grpId="0" build="p">
        <p:tmplLst>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animBg="1"/>
      <p:bldP spid="45" grpId="0" build="p">
        <p:tmplLst>
          <p:tmpl lvl="1">
            <p:tnLst>
              <p:par>
                <p:cTn presetID="49" presetClass="entr" presetSubtype="0"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p:cTn dur="500" fill="hold"/>
                        <p:tgtEl>
                          <p:spTgt spid="45"/>
                        </p:tgtEl>
                        <p:attrNameLst>
                          <p:attrName>ppt_w</p:attrName>
                        </p:attrNameLst>
                      </p:cBhvr>
                      <p:tavLst>
                        <p:tav tm="0">
                          <p:val>
                            <p:fltVal val="0"/>
                          </p:val>
                        </p:tav>
                        <p:tav tm="100000">
                          <p:val>
                            <p:strVal val="#ppt_w"/>
                          </p:val>
                        </p:tav>
                      </p:tavLst>
                    </p:anim>
                    <p:anim calcmode="lin" valueType="num">
                      <p:cBhvr>
                        <p:cTn dur="500" fill="hold"/>
                        <p:tgtEl>
                          <p:spTgt spid="45"/>
                        </p:tgtEl>
                        <p:attrNameLst>
                          <p:attrName>ppt_h</p:attrName>
                        </p:attrNameLst>
                      </p:cBhvr>
                      <p:tavLst>
                        <p:tav tm="0">
                          <p:val>
                            <p:fltVal val="0"/>
                          </p:val>
                        </p:tav>
                        <p:tav tm="100000">
                          <p:val>
                            <p:strVal val="#ppt_h"/>
                          </p:val>
                        </p:tav>
                      </p:tavLst>
                    </p:anim>
                    <p:anim calcmode="lin" valueType="num">
                      <p:cBhvr>
                        <p:cTn dur="500" fill="hold"/>
                        <p:tgtEl>
                          <p:spTgt spid="45"/>
                        </p:tgtEl>
                        <p:attrNameLst>
                          <p:attrName>style.rotation</p:attrName>
                        </p:attrNameLst>
                      </p:cBhvr>
                      <p:tavLst>
                        <p:tav tm="0">
                          <p:val>
                            <p:fltVal val="360"/>
                          </p:val>
                        </p:tav>
                        <p:tav tm="100000">
                          <p:val>
                            <p:fltVal val="0"/>
                          </p:val>
                        </p:tav>
                      </p:tavLst>
                    </p:anim>
                    <p:animEffect transition="in" filter="fade">
                      <p:cBhvr>
                        <p:cTn dur="500"/>
                        <p:tgtEl>
                          <p:spTgt spid="45"/>
                        </p:tgtEl>
                      </p:cBhvr>
                    </p:animEffect>
                  </p:childTnLst>
                </p:cTn>
              </p:par>
            </p:tnLst>
          </p:tmpl>
        </p:tmplLst>
      </p:bldP>
      <p:bldP spid="46" grpId="0" animBg="1"/>
      <p:bldP spid="47" grpId="0" build="p">
        <p:tmplLst>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P spid="48" grpId="0" animBg="1"/>
      <p:bldP spid="49" grpId="0" build="p">
        <p:tmplLst>
          <p:tmpl lvl="1">
            <p:tnLst>
              <p:par>
                <p:cTn presetID="49" presetClass="entr" presetSubtype="0"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p:cTn dur="500" fill="hold"/>
                        <p:tgtEl>
                          <p:spTgt spid="49"/>
                        </p:tgtEl>
                        <p:attrNameLst>
                          <p:attrName>ppt_w</p:attrName>
                        </p:attrNameLst>
                      </p:cBhvr>
                      <p:tavLst>
                        <p:tav tm="0">
                          <p:val>
                            <p:fltVal val="0"/>
                          </p:val>
                        </p:tav>
                        <p:tav tm="100000">
                          <p:val>
                            <p:strVal val="#ppt_w"/>
                          </p:val>
                        </p:tav>
                      </p:tavLst>
                    </p:anim>
                    <p:anim calcmode="lin" valueType="num">
                      <p:cBhvr>
                        <p:cTn dur="500" fill="hold"/>
                        <p:tgtEl>
                          <p:spTgt spid="49"/>
                        </p:tgtEl>
                        <p:attrNameLst>
                          <p:attrName>ppt_h</p:attrName>
                        </p:attrNameLst>
                      </p:cBhvr>
                      <p:tavLst>
                        <p:tav tm="0">
                          <p:val>
                            <p:fltVal val="0"/>
                          </p:val>
                        </p:tav>
                        <p:tav tm="100000">
                          <p:val>
                            <p:strVal val="#ppt_h"/>
                          </p:val>
                        </p:tav>
                      </p:tavLst>
                    </p:anim>
                    <p:anim calcmode="lin" valueType="num">
                      <p:cBhvr>
                        <p:cTn dur="500" fill="hold"/>
                        <p:tgtEl>
                          <p:spTgt spid="49"/>
                        </p:tgtEl>
                        <p:attrNameLst>
                          <p:attrName>style.rotation</p:attrName>
                        </p:attrNameLst>
                      </p:cBhvr>
                      <p:tavLst>
                        <p:tav tm="0">
                          <p:val>
                            <p:fltVal val="360"/>
                          </p:val>
                        </p:tav>
                        <p:tav tm="100000">
                          <p:val>
                            <p:fltVal val="0"/>
                          </p:val>
                        </p:tav>
                      </p:tavLst>
                    </p:anim>
                    <p:animEffect transition="in" filter="fade">
                      <p:cBhvr>
                        <p:cTn dur="500"/>
                        <p:tgtEl>
                          <p:spTgt spid="49"/>
                        </p:tgtEl>
                      </p:cBhvr>
                    </p:animEffect>
                  </p:childTnLst>
                </p:cTn>
              </p:par>
            </p:tnLst>
          </p:tmpl>
        </p:tmplLst>
      </p:bldP>
      <p:bldP spid="6" grpId="0"/>
      <p:bldP spid="50" grpId="0"/>
      <p:bldP spid="51" grpId="0"/>
      <p:bldP spid="52" grpId="0"/>
      <p:bldP spid="53" grpId="0"/>
    </p:bldLst>
  </p:timing>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30" name="テキスト プレースホルダー 11"/>
          <p:cNvSpPr>
            <a:spLocks noGrp="1"/>
          </p:cNvSpPr>
          <p:nvPr>
            <p:ph type="body" sz="quarter" idx="14" hasCustomPrompt="1"/>
          </p:nvPr>
        </p:nvSpPr>
        <p:spPr>
          <a:xfrm>
            <a:off x="1006302"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1006302" y="6655667"/>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54" name="円/楕円 53"/>
          <p:cNvSpPr/>
          <p:nvPr userDrawn="1"/>
        </p:nvSpPr>
        <p:spPr>
          <a:xfrm>
            <a:off x="1946977"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図プレースホルダー 5"/>
          <p:cNvSpPr>
            <a:spLocks noGrp="1"/>
          </p:cNvSpPr>
          <p:nvPr>
            <p:ph type="pic" sz="quarter" idx="45" hasCustomPrompt="1"/>
          </p:nvPr>
        </p:nvSpPr>
        <p:spPr>
          <a:xfrm>
            <a:off x="2272699" y="4729455"/>
            <a:ext cx="630070" cy="630070"/>
          </a:xfrm>
        </p:spPr>
        <p:txBody>
          <a:bodyPr>
            <a:normAutofit/>
          </a:bodyPr>
          <a:lstStyle>
            <a:lvl1pPr>
              <a:defRPr sz="1100"/>
            </a:lvl1pPr>
          </a:lstStyle>
          <a:p>
            <a:r>
              <a:rPr lang="en-US" dirty="0"/>
              <a:t>ICON</a:t>
            </a:r>
          </a:p>
        </p:txBody>
      </p:sp>
      <p:grpSp>
        <p:nvGrpSpPr>
          <p:cNvPr id="56" name="グループ化 55"/>
          <p:cNvGrpSpPr/>
          <p:nvPr userDrawn="1"/>
        </p:nvGrpSpPr>
        <p:grpSpPr>
          <a:xfrm>
            <a:off x="1438350" y="2906286"/>
            <a:ext cx="2277393" cy="1301110"/>
            <a:chOff x="3409429" y="2695228"/>
            <a:chExt cx="2277393" cy="1301110"/>
          </a:xfrm>
        </p:grpSpPr>
        <p:sp>
          <p:nvSpPr>
            <p:cNvPr id="57" name="正方形/長方形 5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二等辺三角形 5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9" name="テキスト プレースホルダー 70"/>
          <p:cNvSpPr>
            <a:spLocks noGrp="1"/>
          </p:cNvSpPr>
          <p:nvPr>
            <p:ph type="body" sz="quarter" idx="54" hasCustomPrompt="1"/>
          </p:nvPr>
        </p:nvSpPr>
        <p:spPr>
          <a:xfrm>
            <a:off x="1555503"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cxnSp>
        <p:nvCxnSpPr>
          <p:cNvPr id="7" name="直線コネクタ 6"/>
          <p:cNvCxnSpPr>
            <a:endCxn id="54" idx="2"/>
          </p:cNvCxnSpPr>
          <p:nvPr userDrawn="1"/>
        </p:nvCxnSpPr>
        <p:spPr>
          <a:xfrm>
            <a:off x="0" y="5053490"/>
            <a:ext cx="1946977"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61" name="テキスト プレースホルダー 11"/>
          <p:cNvSpPr>
            <a:spLocks noGrp="1"/>
          </p:cNvSpPr>
          <p:nvPr>
            <p:ph type="body" sz="quarter" idx="55" hasCustomPrompt="1"/>
          </p:nvPr>
        </p:nvSpPr>
        <p:spPr>
          <a:xfrm>
            <a:off x="4292645"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62" name="テキスト プレースホルダー 11"/>
          <p:cNvSpPr>
            <a:spLocks noGrp="1"/>
          </p:cNvSpPr>
          <p:nvPr>
            <p:ph type="body" sz="quarter" idx="56" hasCustomPrompt="1"/>
          </p:nvPr>
        </p:nvSpPr>
        <p:spPr>
          <a:xfrm>
            <a:off x="4292645" y="6655667"/>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63" name="円/楕円 62"/>
          <p:cNvSpPr/>
          <p:nvPr userDrawn="1"/>
        </p:nvSpPr>
        <p:spPr>
          <a:xfrm>
            <a:off x="5233320"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図プレースホルダー 5"/>
          <p:cNvSpPr>
            <a:spLocks noGrp="1"/>
          </p:cNvSpPr>
          <p:nvPr>
            <p:ph type="pic" sz="quarter" idx="57" hasCustomPrompt="1"/>
          </p:nvPr>
        </p:nvSpPr>
        <p:spPr>
          <a:xfrm>
            <a:off x="5559042" y="4729455"/>
            <a:ext cx="630070" cy="630070"/>
          </a:xfrm>
        </p:spPr>
        <p:txBody>
          <a:bodyPr>
            <a:normAutofit/>
          </a:bodyPr>
          <a:lstStyle>
            <a:lvl1pPr>
              <a:defRPr sz="1100"/>
            </a:lvl1pPr>
          </a:lstStyle>
          <a:p>
            <a:r>
              <a:rPr lang="en-US" dirty="0"/>
              <a:t>ICON</a:t>
            </a:r>
          </a:p>
        </p:txBody>
      </p:sp>
      <p:grpSp>
        <p:nvGrpSpPr>
          <p:cNvPr id="65" name="グループ化 64"/>
          <p:cNvGrpSpPr/>
          <p:nvPr userDrawn="1"/>
        </p:nvGrpSpPr>
        <p:grpSpPr>
          <a:xfrm>
            <a:off x="4724693" y="2906286"/>
            <a:ext cx="2277393" cy="1301110"/>
            <a:chOff x="3409429" y="2695228"/>
            <a:chExt cx="2277393" cy="1301110"/>
          </a:xfrm>
        </p:grpSpPr>
        <p:sp>
          <p:nvSpPr>
            <p:cNvPr id="66" name="正方形/長方形 65"/>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二等辺三角形 66"/>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8" name="テキスト プレースホルダー 70"/>
          <p:cNvSpPr>
            <a:spLocks noGrp="1"/>
          </p:cNvSpPr>
          <p:nvPr>
            <p:ph type="body" sz="quarter" idx="58" hasCustomPrompt="1"/>
          </p:nvPr>
        </p:nvSpPr>
        <p:spPr>
          <a:xfrm>
            <a:off x="4841846"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cxnSp>
        <p:nvCxnSpPr>
          <p:cNvPr id="69" name="直線コネクタ 68"/>
          <p:cNvCxnSpPr>
            <a:stCxn id="54" idx="6"/>
            <a:endCxn id="63" idx="2"/>
          </p:cNvCxnSpPr>
          <p:nvPr userDrawn="1"/>
        </p:nvCxnSpPr>
        <p:spPr>
          <a:xfrm>
            <a:off x="3207117" y="5053490"/>
            <a:ext cx="2026203"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78" name="テキスト プレースホルダー 11"/>
          <p:cNvSpPr>
            <a:spLocks noGrp="1"/>
          </p:cNvSpPr>
          <p:nvPr>
            <p:ph type="body" sz="quarter" idx="59" hasCustomPrompt="1"/>
          </p:nvPr>
        </p:nvSpPr>
        <p:spPr>
          <a:xfrm>
            <a:off x="7581228"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79" name="テキスト プレースホルダー 11"/>
          <p:cNvSpPr>
            <a:spLocks noGrp="1"/>
          </p:cNvSpPr>
          <p:nvPr>
            <p:ph type="body" sz="quarter" idx="60" hasCustomPrompt="1"/>
          </p:nvPr>
        </p:nvSpPr>
        <p:spPr>
          <a:xfrm>
            <a:off x="7581228" y="6655667"/>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80" name="円/楕円 79"/>
          <p:cNvSpPr/>
          <p:nvPr userDrawn="1"/>
        </p:nvSpPr>
        <p:spPr>
          <a:xfrm>
            <a:off x="8521903"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1" name="図プレースホルダー 5"/>
          <p:cNvSpPr>
            <a:spLocks noGrp="1"/>
          </p:cNvSpPr>
          <p:nvPr>
            <p:ph type="pic" sz="quarter" idx="61" hasCustomPrompt="1"/>
          </p:nvPr>
        </p:nvSpPr>
        <p:spPr>
          <a:xfrm>
            <a:off x="8847625" y="4729455"/>
            <a:ext cx="630070" cy="630070"/>
          </a:xfrm>
        </p:spPr>
        <p:txBody>
          <a:bodyPr>
            <a:normAutofit/>
          </a:bodyPr>
          <a:lstStyle>
            <a:lvl1pPr>
              <a:defRPr sz="1100"/>
            </a:lvl1pPr>
          </a:lstStyle>
          <a:p>
            <a:r>
              <a:rPr lang="en-US" dirty="0"/>
              <a:t>ICON</a:t>
            </a:r>
          </a:p>
        </p:txBody>
      </p:sp>
      <p:grpSp>
        <p:nvGrpSpPr>
          <p:cNvPr id="82" name="グループ化 81"/>
          <p:cNvGrpSpPr/>
          <p:nvPr userDrawn="1"/>
        </p:nvGrpSpPr>
        <p:grpSpPr>
          <a:xfrm>
            <a:off x="8013276" y="2906286"/>
            <a:ext cx="2277393" cy="1301110"/>
            <a:chOff x="3409429" y="2695228"/>
            <a:chExt cx="2277393" cy="1301110"/>
          </a:xfrm>
        </p:grpSpPr>
        <p:sp>
          <p:nvSpPr>
            <p:cNvPr id="83" name="正方形/長方形 8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二等辺三角形 8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5" name="テキスト プレースホルダー 70"/>
          <p:cNvSpPr>
            <a:spLocks noGrp="1"/>
          </p:cNvSpPr>
          <p:nvPr>
            <p:ph type="body" sz="quarter" idx="62" hasCustomPrompt="1"/>
          </p:nvPr>
        </p:nvSpPr>
        <p:spPr>
          <a:xfrm>
            <a:off x="8130429"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cxnSp>
        <p:nvCxnSpPr>
          <p:cNvPr id="86" name="直線コネクタ 85"/>
          <p:cNvCxnSpPr>
            <a:stCxn id="63" idx="6"/>
            <a:endCxn id="80" idx="2"/>
          </p:cNvCxnSpPr>
          <p:nvPr userDrawn="1"/>
        </p:nvCxnSpPr>
        <p:spPr>
          <a:xfrm>
            <a:off x="6493460" y="5053490"/>
            <a:ext cx="2028443"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87" name="テキスト プレースホルダー 11"/>
          <p:cNvSpPr>
            <a:spLocks noGrp="1"/>
          </p:cNvSpPr>
          <p:nvPr>
            <p:ph type="body" sz="quarter" idx="63" hasCustomPrompt="1"/>
          </p:nvPr>
        </p:nvSpPr>
        <p:spPr>
          <a:xfrm>
            <a:off x="10871398"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88" name="テキスト プレースホルダー 11"/>
          <p:cNvSpPr>
            <a:spLocks noGrp="1"/>
          </p:cNvSpPr>
          <p:nvPr>
            <p:ph type="body" sz="quarter" idx="64" hasCustomPrompt="1"/>
          </p:nvPr>
        </p:nvSpPr>
        <p:spPr>
          <a:xfrm>
            <a:off x="10871398" y="6655667"/>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89" name="円/楕円 88"/>
          <p:cNvSpPr/>
          <p:nvPr userDrawn="1"/>
        </p:nvSpPr>
        <p:spPr>
          <a:xfrm>
            <a:off x="11812073"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図プレースホルダー 5"/>
          <p:cNvSpPr>
            <a:spLocks noGrp="1"/>
          </p:cNvSpPr>
          <p:nvPr>
            <p:ph type="pic" sz="quarter" idx="65" hasCustomPrompt="1"/>
          </p:nvPr>
        </p:nvSpPr>
        <p:spPr>
          <a:xfrm>
            <a:off x="12137795" y="4729455"/>
            <a:ext cx="630070" cy="630070"/>
          </a:xfrm>
        </p:spPr>
        <p:txBody>
          <a:bodyPr>
            <a:normAutofit/>
          </a:bodyPr>
          <a:lstStyle>
            <a:lvl1pPr>
              <a:defRPr sz="1100"/>
            </a:lvl1pPr>
          </a:lstStyle>
          <a:p>
            <a:r>
              <a:rPr lang="en-US" dirty="0"/>
              <a:t>ICON</a:t>
            </a:r>
          </a:p>
        </p:txBody>
      </p:sp>
      <p:grpSp>
        <p:nvGrpSpPr>
          <p:cNvPr id="91" name="グループ化 90"/>
          <p:cNvGrpSpPr/>
          <p:nvPr userDrawn="1"/>
        </p:nvGrpSpPr>
        <p:grpSpPr>
          <a:xfrm>
            <a:off x="11303446" y="2906286"/>
            <a:ext cx="2277393" cy="1301110"/>
            <a:chOff x="3409429" y="2695228"/>
            <a:chExt cx="2277393" cy="1301110"/>
          </a:xfrm>
        </p:grpSpPr>
        <p:sp>
          <p:nvSpPr>
            <p:cNvPr id="92" name="正方形/長方形 91"/>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二等辺三角形 92"/>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4" name="テキスト プレースホルダー 70"/>
          <p:cNvSpPr>
            <a:spLocks noGrp="1"/>
          </p:cNvSpPr>
          <p:nvPr>
            <p:ph type="body" sz="quarter" idx="66" hasCustomPrompt="1"/>
          </p:nvPr>
        </p:nvSpPr>
        <p:spPr>
          <a:xfrm>
            <a:off x="11420599"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cxnSp>
        <p:nvCxnSpPr>
          <p:cNvPr id="95" name="直線コネクタ 94"/>
          <p:cNvCxnSpPr>
            <a:stCxn id="80" idx="6"/>
            <a:endCxn id="89" idx="2"/>
          </p:cNvCxnSpPr>
          <p:nvPr userDrawn="1"/>
        </p:nvCxnSpPr>
        <p:spPr>
          <a:xfrm>
            <a:off x="9782043" y="5053490"/>
            <a:ext cx="2030030"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96" name="テキスト プレースホルダー 11"/>
          <p:cNvSpPr>
            <a:spLocks noGrp="1"/>
          </p:cNvSpPr>
          <p:nvPr>
            <p:ph type="body" sz="quarter" idx="67" hasCustomPrompt="1"/>
          </p:nvPr>
        </p:nvSpPr>
        <p:spPr>
          <a:xfrm>
            <a:off x="14157741"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a:t>Text Here</a:t>
            </a:r>
            <a:endParaRPr lang="en-US" dirty="0"/>
          </a:p>
        </p:txBody>
      </p:sp>
      <p:sp>
        <p:nvSpPr>
          <p:cNvPr id="97" name="テキスト プレースホルダー 11"/>
          <p:cNvSpPr>
            <a:spLocks noGrp="1"/>
          </p:cNvSpPr>
          <p:nvPr>
            <p:ph type="body" sz="quarter" idx="68" hasCustomPrompt="1"/>
          </p:nvPr>
        </p:nvSpPr>
        <p:spPr>
          <a:xfrm>
            <a:off x="14157741" y="6655667"/>
            <a:ext cx="3122369" cy="2088233"/>
          </a:xfrm>
        </p:spPr>
        <p:txBody>
          <a:bodyPr anchor="t">
            <a:noAutofit/>
          </a:bodyPr>
          <a:lstStyle>
            <a:lvl1pPr algn="ctr">
              <a:defRPr sz="1800">
                <a:solidFill>
                  <a:schemeClr val="bg1"/>
                </a:solidFill>
                <a:latin typeface="+mn-lt"/>
              </a:defRPr>
            </a:lvl1pPr>
          </a:lstStyle>
          <a:p>
            <a:pPr lvl="0"/>
            <a:r>
              <a:rPr lang="en-US" altLang="ja-JP" dirty="0"/>
              <a:t>Text Here</a:t>
            </a:r>
            <a:endParaRPr lang="en-US" dirty="0"/>
          </a:p>
        </p:txBody>
      </p:sp>
      <p:sp>
        <p:nvSpPr>
          <p:cNvPr id="98" name="円/楕円 97"/>
          <p:cNvSpPr/>
          <p:nvPr userDrawn="1"/>
        </p:nvSpPr>
        <p:spPr>
          <a:xfrm>
            <a:off x="15098416"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9" name="図プレースホルダー 5"/>
          <p:cNvSpPr>
            <a:spLocks noGrp="1"/>
          </p:cNvSpPr>
          <p:nvPr>
            <p:ph type="pic" sz="quarter" idx="69" hasCustomPrompt="1"/>
          </p:nvPr>
        </p:nvSpPr>
        <p:spPr>
          <a:xfrm>
            <a:off x="15424138" y="4729455"/>
            <a:ext cx="630070" cy="630070"/>
          </a:xfrm>
        </p:spPr>
        <p:txBody>
          <a:bodyPr>
            <a:normAutofit/>
          </a:bodyPr>
          <a:lstStyle>
            <a:lvl1pPr>
              <a:defRPr sz="1100"/>
            </a:lvl1pPr>
          </a:lstStyle>
          <a:p>
            <a:r>
              <a:rPr lang="en-US" dirty="0"/>
              <a:t>ICON</a:t>
            </a:r>
          </a:p>
        </p:txBody>
      </p:sp>
      <p:grpSp>
        <p:nvGrpSpPr>
          <p:cNvPr id="100" name="グループ化 99"/>
          <p:cNvGrpSpPr/>
          <p:nvPr userDrawn="1"/>
        </p:nvGrpSpPr>
        <p:grpSpPr>
          <a:xfrm>
            <a:off x="14589789" y="2906286"/>
            <a:ext cx="2277393" cy="1301110"/>
            <a:chOff x="3409429" y="2695228"/>
            <a:chExt cx="2277393" cy="1301110"/>
          </a:xfrm>
        </p:grpSpPr>
        <p:sp>
          <p:nvSpPr>
            <p:cNvPr id="101" name="正方形/長方形 100"/>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二等辺三角形 101"/>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03" name="テキスト プレースホルダー 70"/>
          <p:cNvSpPr>
            <a:spLocks noGrp="1"/>
          </p:cNvSpPr>
          <p:nvPr>
            <p:ph type="body" sz="quarter" idx="70" hasCustomPrompt="1"/>
          </p:nvPr>
        </p:nvSpPr>
        <p:spPr>
          <a:xfrm>
            <a:off x="14706942"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cxnSp>
        <p:nvCxnSpPr>
          <p:cNvPr id="104" name="直線コネクタ 103"/>
          <p:cNvCxnSpPr>
            <a:stCxn id="89" idx="6"/>
            <a:endCxn id="98" idx="2"/>
          </p:cNvCxnSpPr>
          <p:nvPr userDrawn="1"/>
        </p:nvCxnSpPr>
        <p:spPr>
          <a:xfrm>
            <a:off x="13072213" y="5053490"/>
            <a:ext cx="2026203"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直線コネクタ 104"/>
          <p:cNvCxnSpPr>
            <a:stCxn id="98" idx="6"/>
          </p:cNvCxnSpPr>
          <p:nvPr userDrawn="1"/>
        </p:nvCxnSpPr>
        <p:spPr>
          <a:xfrm>
            <a:off x="16358556" y="5053490"/>
            <a:ext cx="1927857"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05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54"/>
                                        </p:tgtEl>
                                        <p:attrNameLst>
                                          <p:attrName>style.visibility</p:attrName>
                                        </p:attrNameLst>
                                      </p:cBhvr>
                                      <p:to>
                                        <p:strVal val="visible"/>
                                      </p:to>
                                    </p:set>
                                    <p:anim calcmode="lin" valueType="num">
                                      <p:cBhvr>
                                        <p:cTn id="15" dur="300" fill="hold"/>
                                        <p:tgtEl>
                                          <p:spTgt spid="54"/>
                                        </p:tgtEl>
                                        <p:attrNameLst>
                                          <p:attrName>ppt_w</p:attrName>
                                        </p:attrNameLst>
                                      </p:cBhvr>
                                      <p:tavLst>
                                        <p:tav tm="0">
                                          <p:val>
                                            <p:fltVal val="0"/>
                                          </p:val>
                                        </p:tav>
                                        <p:tav tm="100000">
                                          <p:val>
                                            <p:strVal val="#ppt_w"/>
                                          </p:val>
                                        </p:tav>
                                      </p:tavLst>
                                    </p:anim>
                                    <p:anim calcmode="lin" valueType="num">
                                      <p:cBhvr>
                                        <p:cTn id="16" dur="300" fill="hold"/>
                                        <p:tgtEl>
                                          <p:spTgt spid="54"/>
                                        </p:tgtEl>
                                        <p:attrNameLst>
                                          <p:attrName>ppt_h</p:attrName>
                                        </p:attrNameLst>
                                      </p:cBhvr>
                                      <p:tavLst>
                                        <p:tav tm="0">
                                          <p:val>
                                            <p:fltVal val="0"/>
                                          </p:val>
                                        </p:tav>
                                        <p:tav tm="100000">
                                          <p:val>
                                            <p:strVal val="#ppt_h"/>
                                          </p:val>
                                        </p:tav>
                                      </p:tavLst>
                                    </p:anim>
                                    <p:anim calcmode="lin" valueType="num">
                                      <p:cBhvr>
                                        <p:cTn id="17" dur="300" fill="hold"/>
                                        <p:tgtEl>
                                          <p:spTgt spid="54"/>
                                        </p:tgtEl>
                                        <p:attrNameLst>
                                          <p:attrName>style.rotation</p:attrName>
                                        </p:attrNameLst>
                                      </p:cBhvr>
                                      <p:tavLst>
                                        <p:tav tm="0">
                                          <p:val>
                                            <p:fltVal val="360"/>
                                          </p:val>
                                        </p:tav>
                                        <p:tav tm="100000">
                                          <p:val>
                                            <p:fltVal val="0"/>
                                          </p:val>
                                        </p:tav>
                                      </p:tavLst>
                                    </p:anim>
                                    <p:animEffect transition="in" filter="fade">
                                      <p:cBhvr>
                                        <p:cTn id="18" dur="300"/>
                                        <p:tgtEl>
                                          <p:spTgt spid="54"/>
                                        </p:tgtEl>
                                      </p:cBhvr>
                                    </p:animEffect>
                                  </p:childTnLst>
                                </p:cTn>
                              </p:par>
                              <p:par>
                                <p:cTn id="19" presetID="49" presetClass="entr" presetSubtype="0" decel="10000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p:cTn id="21" dur="500" fill="hold"/>
                                        <p:tgtEl>
                                          <p:spTgt spid="55"/>
                                        </p:tgtEl>
                                        <p:attrNameLst>
                                          <p:attrName>ppt_w</p:attrName>
                                        </p:attrNameLst>
                                      </p:cBhvr>
                                      <p:tavLst>
                                        <p:tav tm="0">
                                          <p:val>
                                            <p:fltVal val="0"/>
                                          </p:val>
                                        </p:tav>
                                        <p:tav tm="100000">
                                          <p:val>
                                            <p:strVal val="#ppt_w"/>
                                          </p:val>
                                        </p:tav>
                                      </p:tavLst>
                                    </p:anim>
                                    <p:anim calcmode="lin" valueType="num">
                                      <p:cBhvr>
                                        <p:cTn id="22" dur="500" fill="hold"/>
                                        <p:tgtEl>
                                          <p:spTgt spid="55"/>
                                        </p:tgtEl>
                                        <p:attrNameLst>
                                          <p:attrName>ppt_h</p:attrName>
                                        </p:attrNameLst>
                                      </p:cBhvr>
                                      <p:tavLst>
                                        <p:tav tm="0">
                                          <p:val>
                                            <p:fltVal val="0"/>
                                          </p:val>
                                        </p:tav>
                                        <p:tav tm="100000">
                                          <p:val>
                                            <p:strVal val="#ppt_h"/>
                                          </p:val>
                                        </p:tav>
                                      </p:tavLst>
                                    </p:anim>
                                    <p:anim calcmode="lin" valueType="num">
                                      <p:cBhvr>
                                        <p:cTn id="23" dur="500" fill="hold"/>
                                        <p:tgtEl>
                                          <p:spTgt spid="55"/>
                                        </p:tgtEl>
                                        <p:attrNameLst>
                                          <p:attrName>style.rotation</p:attrName>
                                        </p:attrNameLst>
                                      </p:cBhvr>
                                      <p:tavLst>
                                        <p:tav tm="0">
                                          <p:val>
                                            <p:fltVal val="360"/>
                                          </p:val>
                                        </p:tav>
                                        <p:tav tm="100000">
                                          <p:val>
                                            <p:fltVal val="0"/>
                                          </p:val>
                                        </p:tav>
                                      </p:tavLst>
                                    </p:anim>
                                    <p:animEffect transition="in" filter="fade">
                                      <p:cBhvr>
                                        <p:cTn id="24" dur="500"/>
                                        <p:tgtEl>
                                          <p:spTgt spid="55"/>
                                        </p:tgtEl>
                                      </p:cBhvr>
                                    </p:animEffect>
                                  </p:childTnLst>
                                </p:cTn>
                              </p:par>
                            </p:childTnLst>
                          </p:cTn>
                        </p:par>
                        <p:par>
                          <p:cTn id="25" fill="hold">
                            <p:stCondLst>
                              <p:cond delay="1500"/>
                            </p:stCondLst>
                            <p:childTnLst>
                              <p:par>
                                <p:cTn id="26" presetID="2" presetClass="entr" presetSubtype="1" decel="100000" fill="hold" nodeType="after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additive="base">
                                        <p:cTn id="28" dur="500" fill="hold"/>
                                        <p:tgtEl>
                                          <p:spTgt spid="56"/>
                                        </p:tgtEl>
                                        <p:attrNameLst>
                                          <p:attrName>ppt_x</p:attrName>
                                        </p:attrNameLst>
                                      </p:cBhvr>
                                      <p:tavLst>
                                        <p:tav tm="0">
                                          <p:val>
                                            <p:strVal val="#ppt_x"/>
                                          </p:val>
                                        </p:tav>
                                        <p:tav tm="100000">
                                          <p:val>
                                            <p:strVal val="#ppt_x"/>
                                          </p:val>
                                        </p:tav>
                                      </p:tavLst>
                                    </p:anim>
                                    <p:anim calcmode="lin" valueType="num">
                                      <p:cBhvr additive="base">
                                        <p:cTn id="29" dur="500" fill="hold"/>
                                        <p:tgtEl>
                                          <p:spTgt spid="56"/>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59">
                                            <p:txEl>
                                              <p:pRg st="0" end="0"/>
                                            </p:txEl>
                                          </p:spTgt>
                                        </p:tgtEl>
                                        <p:attrNameLst>
                                          <p:attrName>style.visibility</p:attrName>
                                        </p:attrNameLst>
                                      </p:cBhvr>
                                      <p:to>
                                        <p:strVal val="visible"/>
                                      </p:to>
                                    </p:set>
                                    <p:anim calcmode="lin" valueType="num">
                                      <p:cBhvr additive="base">
                                        <p:cTn id="32"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9">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2000"/>
                            </p:stCondLst>
                            <p:childTnLst>
                              <p:par>
                                <p:cTn id="35" presetID="2" presetClass="entr" presetSubtype="4" decel="100000" fill="hold" grpId="0" nodeType="afterEffect">
                                  <p:stCondLst>
                                    <p:cond delay="0"/>
                                  </p:stCondLst>
                                  <p:childTnLst>
                                    <p:set>
                                      <p:cBhvr>
                                        <p:cTn id="36" dur="1" fill="hold">
                                          <p:stCondLst>
                                            <p:cond delay="0"/>
                                          </p:stCondLst>
                                        </p:cTn>
                                        <p:tgtEl>
                                          <p:spTgt spid="30">
                                            <p:txEl>
                                              <p:pRg st="0" end="0"/>
                                            </p:txEl>
                                          </p:spTgt>
                                        </p:tgtEl>
                                        <p:attrNameLst>
                                          <p:attrName>style.visibility</p:attrName>
                                        </p:attrNameLst>
                                      </p:cBhvr>
                                      <p:to>
                                        <p:strVal val="visible"/>
                                      </p:to>
                                    </p:set>
                                    <p:anim calcmode="lin" valueType="num">
                                      <p:cBhvr additive="base">
                                        <p:cTn id="37"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250"/>
                                  </p:stCondLst>
                                  <p:childTnLst>
                                    <p:set>
                                      <p:cBhvr>
                                        <p:cTn id="40" dur="1" fill="hold">
                                          <p:stCondLst>
                                            <p:cond delay="0"/>
                                          </p:stCondLst>
                                        </p:cTn>
                                        <p:tgtEl>
                                          <p:spTgt spid="31">
                                            <p:txEl>
                                              <p:pRg st="0" end="0"/>
                                            </p:txEl>
                                          </p:spTgt>
                                        </p:tgtEl>
                                        <p:attrNameLst>
                                          <p:attrName>style.visibility</p:attrName>
                                        </p:attrNameLst>
                                      </p:cBhvr>
                                      <p:to>
                                        <p:strVal val="visible"/>
                                      </p:to>
                                    </p:set>
                                    <p:anim calcmode="lin" valueType="num">
                                      <p:cBhvr additive="base">
                                        <p:cTn id="4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43" fill="hold">
                            <p:stCondLst>
                              <p:cond delay="2750"/>
                            </p:stCondLst>
                            <p:childTnLst>
                              <p:par>
                                <p:cTn id="44" presetID="22" presetClass="entr" presetSubtype="8" fill="hold" nodeType="afterEffect">
                                  <p:stCondLst>
                                    <p:cond delay="0"/>
                                  </p:stCondLst>
                                  <p:childTnLst>
                                    <p:set>
                                      <p:cBhvr>
                                        <p:cTn id="45" dur="1" fill="hold">
                                          <p:stCondLst>
                                            <p:cond delay="0"/>
                                          </p:stCondLst>
                                        </p:cTn>
                                        <p:tgtEl>
                                          <p:spTgt spid="69"/>
                                        </p:tgtEl>
                                        <p:attrNameLst>
                                          <p:attrName>style.visibility</p:attrName>
                                        </p:attrNameLst>
                                      </p:cBhvr>
                                      <p:to>
                                        <p:strVal val="visible"/>
                                      </p:to>
                                    </p:set>
                                    <p:animEffect transition="in" filter="wipe(left)">
                                      <p:cBhvr>
                                        <p:cTn id="46" dur="500"/>
                                        <p:tgtEl>
                                          <p:spTgt spid="69"/>
                                        </p:tgtEl>
                                      </p:cBhvr>
                                    </p:animEffect>
                                  </p:childTnLst>
                                </p:cTn>
                              </p:par>
                            </p:childTnLst>
                          </p:cTn>
                        </p:par>
                        <p:par>
                          <p:cTn id="47" fill="hold">
                            <p:stCondLst>
                              <p:cond delay="3250"/>
                            </p:stCondLst>
                            <p:childTnLst>
                              <p:par>
                                <p:cTn id="48" presetID="49" presetClass="entr" presetSubtype="0" decel="100000" fill="hold" grpId="0" nodeType="afterEffect">
                                  <p:stCondLst>
                                    <p:cond delay="0"/>
                                  </p:stCondLst>
                                  <p:childTnLst>
                                    <p:set>
                                      <p:cBhvr>
                                        <p:cTn id="49" dur="1" fill="hold">
                                          <p:stCondLst>
                                            <p:cond delay="0"/>
                                          </p:stCondLst>
                                        </p:cTn>
                                        <p:tgtEl>
                                          <p:spTgt spid="63"/>
                                        </p:tgtEl>
                                        <p:attrNameLst>
                                          <p:attrName>style.visibility</p:attrName>
                                        </p:attrNameLst>
                                      </p:cBhvr>
                                      <p:to>
                                        <p:strVal val="visible"/>
                                      </p:to>
                                    </p:set>
                                    <p:anim calcmode="lin" valueType="num">
                                      <p:cBhvr>
                                        <p:cTn id="50" dur="300" fill="hold"/>
                                        <p:tgtEl>
                                          <p:spTgt spid="63"/>
                                        </p:tgtEl>
                                        <p:attrNameLst>
                                          <p:attrName>ppt_w</p:attrName>
                                        </p:attrNameLst>
                                      </p:cBhvr>
                                      <p:tavLst>
                                        <p:tav tm="0">
                                          <p:val>
                                            <p:fltVal val="0"/>
                                          </p:val>
                                        </p:tav>
                                        <p:tav tm="100000">
                                          <p:val>
                                            <p:strVal val="#ppt_w"/>
                                          </p:val>
                                        </p:tav>
                                      </p:tavLst>
                                    </p:anim>
                                    <p:anim calcmode="lin" valueType="num">
                                      <p:cBhvr>
                                        <p:cTn id="51" dur="300" fill="hold"/>
                                        <p:tgtEl>
                                          <p:spTgt spid="63"/>
                                        </p:tgtEl>
                                        <p:attrNameLst>
                                          <p:attrName>ppt_h</p:attrName>
                                        </p:attrNameLst>
                                      </p:cBhvr>
                                      <p:tavLst>
                                        <p:tav tm="0">
                                          <p:val>
                                            <p:fltVal val="0"/>
                                          </p:val>
                                        </p:tav>
                                        <p:tav tm="100000">
                                          <p:val>
                                            <p:strVal val="#ppt_h"/>
                                          </p:val>
                                        </p:tav>
                                      </p:tavLst>
                                    </p:anim>
                                    <p:anim calcmode="lin" valueType="num">
                                      <p:cBhvr>
                                        <p:cTn id="52" dur="300" fill="hold"/>
                                        <p:tgtEl>
                                          <p:spTgt spid="63"/>
                                        </p:tgtEl>
                                        <p:attrNameLst>
                                          <p:attrName>style.rotation</p:attrName>
                                        </p:attrNameLst>
                                      </p:cBhvr>
                                      <p:tavLst>
                                        <p:tav tm="0">
                                          <p:val>
                                            <p:fltVal val="360"/>
                                          </p:val>
                                        </p:tav>
                                        <p:tav tm="100000">
                                          <p:val>
                                            <p:fltVal val="0"/>
                                          </p:val>
                                        </p:tav>
                                      </p:tavLst>
                                    </p:anim>
                                    <p:animEffect transition="in" filter="fade">
                                      <p:cBhvr>
                                        <p:cTn id="53" dur="300"/>
                                        <p:tgtEl>
                                          <p:spTgt spid="63"/>
                                        </p:tgtEl>
                                      </p:cBhvr>
                                    </p:animEffect>
                                  </p:childTnLst>
                                </p:cTn>
                              </p:par>
                              <p:par>
                                <p:cTn id="54" presetID="49" presetClass="entr" presetSubtype="0" decel="100000" fill="hold" grpId="0" nodeType="withEffect">
                                  <p:stCondLst>
                                    <p:cond delay="0"/>
                                  </p:stCondLst>
                                  <p:childTnLst>
                                    <p:set>
                                      <p:cBhvr>
                                        <p:cTn id="55" dur="1" fill="hold">
                                          <p:stCondLst>
                                            <p:cond delay="0"/>
                                          </p:stCondLst>
                                        </p:cTn>
                                        <p:tgtEl>
                                          <p:spTgt spid="64"/>
                                        </p:tgtEl>
                                        <p:attrNameLst>
                                          <p:attrName>style.visibility</p:attrName>
                                        </p:attrNameLst>
                                      </p:cBhvr>
                                      <p:to>
                                        <p:strVal val="visible"/>
                                      </p:to>
                                    </p:set>
                                    <p:anim calcmode="lin" valueType="num">
                                      <p:cBhvr>
                                        <p:cTn id="56" dur="500" fill="hold"/>
                                        <p:tgtEl>
                                          <p:spTgt spid="64"/>
                                        </p:tgtEl>
                                        <p:attrNameLst>
                                          <p:attrName>ppt_w</p:attrName>
                                        </p:attrNameLst>
                                      </p:cBhvr>
                                      <p:tavLst>
                                        <p:tav tm="0">
                                          <p:val>
                                            <p:fltVal val="0"/>
                                          </p:val>
                                        </p:tav>
                                        <p:tav tm="100000">
                                          <p:val>
                                            <p:strVal val="#ppt_w"/>
                                          </p:val>
                                        </p:tav>
                                      </p:tavLst>
                                    </p:anim>
                                    <p:anim calcmode="lin" valueType="num">
                                      <p:cBhvr>
                                        <p:cTn id="57" dur="500" fill="hold"/>
                                        <p:tgtEl>
                                          <p:spTgt spid="64"/>
                                        </p:tgtEl>
                                        <p:attrNameLst>
                                          <p:attrName>ppt_h</p:attrName>
                                        </p:attrNameLst>
                                      </p:cBhvr>
                                      <p:tavLst>
                                        <p:tav tm="0">
                                          <p:val>
                                            <p:fltVal val="0"/>
                                          </p:val>
                                        </p:tav>
                                        <p:tav tm="100000">
                                          <p:val>
                                            <p:strVal val="#ppt_h"/>
                                          </p:val>
                                        </p:tav>
                                      </p:tavLst>
                                    </p:anim>
                                    <p:anim calcmode="lin" valueType="num">
                                      <p:cBhvr>
                                        <p:cTn id="58" dur="500" fill="hold"/>
                                        <p:tgtEl>
                                          <p:spTgt spid="64"/>
                                        </p:tgtEl>
                                        <p:attrNameLst>
                                          <p:attrName>style.rotation</p:attrName>
                                        </p:attrNameLst>
                                      </p:cBhvr>
                                      <p:tavLst>
                                        <p:tav tm="0">
                                          <p:val>
                                            <p:fltVal val="360"/>
                                          </p:val>
                                        </p:tav>
                                        <p:tav tm="100000">
                                          <p:val>
                                            <p:fltVal val="0"/>
                                          </p:val>
                                        </p:tav>
                                      </p:tavLst>
                                    </p:anim>
                                    <p:animEffect transition="in" filter="fade">
                                      <p:cBhvr>
                                        <p:cTn id="59" dur="500"/>
                                        <p:tgtEl>
                                          <p:spTgt spid="64"/>
                                        </p:tgtEl>
                                      </p:cBhvr>
                                    </p:animEffect>
                                  </p:childTnLst>
                                </p:cTn>
                              </p:par>
                            </p:childTnLst>
                          </p:cTn>
                        </p:par>
                        <p:par>
                          <p:cTn id="60" fill="hold">
                            <p:stCondLst>
                              <p:cond delay="3750"/>
                            </p:stCondLst>
                            <p:childTnLst>
                              <p:par>
                                <p:cTn id="61" presetID="2" presetClass="entr" presetSubtype="1" decel="100000" fill="hold" nodeType="afterEffect">
                                  <p:stCondLst>
                                    <p:cond delay="0"/>
                                  </p:stCondLst>
                                  <p:childTnLst>
                                    <p:set>
                                      <p:cBhvr>
                                        <p:cTn id="62" dur="1" fill="hold">
                                          <p:stCondLst>
                                            <p:cond delay="0"/>
                                          </p:stCondLst>
                                        </p:cTn>
                                        <p:tgtEl>
                                          <p:spTgt spid="65"/>
                                        </p:tgtEl>
                                        <p:attrNameLst>
                                          <p:attrName>style.visibility</p:attrName>
                                        </p:attrNameLst>
                                      </p:cBhvr>
                                      <p:to>
                                        <p:strVal val="visible"/>
                                      </p:to>
                                    </p:set>
                                    <p:anim calcmode="lin" valueType="num">
                                      <p:cBhvr additive="base">
                                        <p:cTn id="63" dur="500" fill="hold"/>
                                        <p:tgtEl>
                                          <p:spTgt spid="65"/>
                                        </p:tgtEl>
                                        <p:attrNameLst>
                                          <p:attrName>ppt_x</p:attrName>
                                        </p:attrNameLst>
                                      </p:cBhvr>
                                      <p:tavLst>
                                        <p:tav tm="0">
                                          <p:val>
                                            <p:strVal val="#ppt_x"/>
                                          </p:val>
                                        </p:tav>
                                        <p:tav tm="100000">
                                          <p:val>
                                            <p:strVal val="#ppt_x"/>
                                          </p:val>
                                        </p:tav>
                                      </p:tavLst>
                                    </p:anim>
                                    <p:anim calcmode="lin" valueType="num">
                                      <p:cBhvr additive="base">
                                        <p:cTn id="64" dur="500" fill="hold"/>
                                        <p:tgtEl>
                                          <p:spTgt spid="65"/>
                                        </p:tgtEl>
                                        <p:attrNameLst>
                                          <p:attrName>ppt_y</p:attrName>
                                        </p:attrNameLst>
                                      </p:cBhvr>
                                      <p:tavLst>
                                        <p:tav tm="0">
                                          <p:val>
                                            <p:strVal val="0-#ppt_h/2"/>
                                          </p:val>
                                        </p:tav>
                                        <p:tav tm="100000">
                                          <p:val>
                                            <p:strVal val="#ppt_y"/>
                                          </p:val>
                                        </p:tav>
                                      </p:tavLst>
                                    </p:anim>
                                  </p:childTnLst>
                                </p:cTn>
                              </p:par>
                              <p:par>
                                <p:cTn id="65" presetID="2" presetClass="entr" presetSubtype="1" decel="100000" fill="hold" grpId="0" nodeType="withEffect">
                                  <p:stCondLst>
                                    <p:cond delay="0"/>
                                  </p:stCondLst>
                                  <p:childTnLst>
                                    <p:set>
                                      <p:cBhvr>
                                        <p:cTn id="66" dur="1" fill="hold">
                                          <p:stCondLst>
                                            <p:cond delay="0"/>
                                          </p:stCondLst>
                                        </p:cTn>
                                        <p:tgtEl>
                                          <p:spTgt spid="68">
                                            <p:txEl>
                                              <p:pRg st="0" end="0"/>
                                            </p:txEl>
                                          </p:spTgt>
                                        </p:tgtEl>
                                        <p:attrNameLst>
                                          <p:attrName>style.visibility</p:attrName>
                                        </p:attrNameLst>
                                      </p:cBhvr>
                                      <p:to>
                                        <p:strVal val="visible"/>
                                      </p:to>
                                    </p:set>
                                    <p:anim calcmode="lin" valueType="num">
                                      <p:cBhvr additive="base">
                                        <p:cTn id="67" dur="500" fill="hold"/>
                                        <p:tgtEl>
                                          <p:spTgt spid="6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8">
                                            <p:txEl>
                                              <p:pRg st="0" end="0"/>
                                            </p:txEl>
                                          </p:spTgt>
                                        </p:tgtEl>
                                        <p:attrNameLst>
                                          <p:attrName>ppt_y</p:attrName>
                                        </p:attrNameLst>
                                      </p:cBhvr>
                                      <p:tavLst>
                                        <p:tav tm="0">
                                          <p:val>
                                            <p:strVal val="0-#ppt_h/2"/>
                                          </p:val>
                                        </p:tav>
                                        <p:tav tm="100000">
                                          <p:val>
                                            <p:strVal val="#ppt_y"/>
                                          </p:val>
                                        </p:tav>
                                      </p:tavLst>
                                    </p:anim>
                                  </p:childTnLst>
                                </p:cTn>
                              </p:par>
                            </p:childTnLst>
                          </p:cTn>
                        </p:par>
                        <p:par>
                          <p:cTn id="69" fill="hold">
                            <p:stCondLst>
                              <p:cond delay="4250"/>
                            </p:stCondLst>
                            <p:childTnLst>
                              <p:par>
                                <p:cTn id="70" presetID="2" presetClass="entr" presetSubtype="4" decel="100000" fill="hold" grpId="0" nodeType="afterEffect">
                                  <p:stCondLst>
                                    <p:cond delay="0"/>
                                  </p:stCondLst>
                                  <p:childTnLst>
                                    <p:set>
                                      <p:cBhvr>
                                        <p:cTn id="71" dur="1" fill="hold">
                                          <p:stCondLst>
                                            <p:cond delay="0"/>
                                          </p:stCondLst>
                                        </p:cTn>
                                        <p:tgtEl>
                                          <p:spTgt spid="61">
                                            <p:txEl>
                                              <p:pRg st="0" end="0"/>
                                            </p:txEl>
                                          </p:spTgt>
                                        </p:tgtEl>
                                        <p:attrNameLst>
                                          <p:attrName>style.visibility</p:attrName>
                                        </p:attrNameLst>
                                      </p:cBhvr>
                                      <p:to>
                                        <p:strVal val="visible"/>
                                      </p:to>
                                    </p:set>
                                    <p:anim calcmode="lin" valueType="num">
                                      <p:cBhvr additive="base">
                                        <p:cTn id="72"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61">
                                            <p:txEl>
                                              <p:pRg st="0" end="0"/>
                                            </p:txEl>
                                          </p:spTgt>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250"/>
                                  </p:stCondLst>
                                  <p:childTnLst>
                                    <p:set>
                                      <p:cBhvr>
                                        <p:cTn id="75" dur="1" fill="hold">
                                          <p:stCondLst>
                                            <p:cond delay="0"/>
                                          </p:stCondLst>
                                        </p:cTn>
                                        <p:tgtEl>
                                          <p:spTgt spid="62">
                                            <p:txEl>
                                              <p:pRg st="0" end="0"/>
                                            </p:txEl>
                                          </p:spTgt>
                                        </p:tgtEl>
                                        <p:attrNameLst>
                                          <p:attrName>style.visibility</p:attrName>
                                        </p:attrNameLst>
                                      </p:cBhvr>
                                      <p:to>
                                        <p:strVal val="visible"/>
                                      </p:to>
                                    </p:set>
                                    <p:anim calcmode="lin" valueType="num">
                                      <p:cBhvr additive="base">
                                        <p:cTn id="76" dur="50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62">
                                            <p:txEl>
                                              <p:pRg st="0" end="0"/>
                                            </p:txEl>
                                          </p:spTgt>
                                        </p:tgtEl>
                                        <p:attrNameLst>
                                          <p:attrName>ppt_y</p:attrName>
                                        </p:attrNameLst>
                                      </p:cBhvr>
                                      <p:tavLst>
                                        <p:tav tm="0">
                                          <p:val>
                                            <p:strVal val="1+#ppt_h/2"/>
                                          </p:val>
                                        </p:tav>
                                        <p:tav tm="100000">
                                          <p:val>
                                            <p:strVal val="#ppt_y"/>
                                          </p:val>
                                        </p:tav>
                                      </p:tavLst>
                                    </p:anim>
                                  </p:childTnLst>
                                </p:cTn>
                              </p:par>
                            </p:childTnLst>
                          </p:cTn>
                        </p:par>
                        <p:par>
                          <p:cTn id="78" fill="hold">
                            <p:stCondLst>
                              <p:cond delay="5000"/>
                            </p:stCondLst>
                            <p:childTnLst>
                              <p:par>
                                <p:cTn id="79" presetID="22" presetClass="entr" presetSubtype="8" fill="hold" nodeType="after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left)">
                                      <p:cBhvr>
                                        <p:cTn id="81" dur="500"/>
                                        <p:tgtEl>
                                          <p:spTgt spid="86"/>
                                        </p:tgtEl>
                                      </p:cBhvr>
                                    </p:animEffect>
                                  </p:childTnLst>
                                </p:cTn>
                              </p:par>
                            </p:childTnLst>
                          </p:cTn>
                        </p:par>
                        <p:par>
                          <p:cTn id="82" fill="hold">
                            <p:stCondLst>
                              <p:cond delay="5500"/>
                            </p:stCondLst>
                            <p:childTnLst>
                              <p:par>
                                <p:cTn id="83" presetID="49" presetClass="entr" presetSubtype="0" decel="100000" fill="hold" grpId="0" nodeType="afterEffect">
                                  <p:stCondLst>
                                    <p:cond delay="0"/>
                                  </p:stCondLst>
                                  <p:childTnLst>
                                    <p:set>
                                      <p:cBhvr>
                                        <p:cTn id="84" dur="1" fill="hold">
                                          <p:stCondLst>
                                            <p:cond delay="0"/>
                                          </p:stCondLst>
                                        </p:cTn>
                                        <p:tgtEl>
                                          <p:spTgt spid="80"/>
                                        </p:tgtEl>
                                        <p:attrNameLst>
                                          <p:attrName>style.visibility</p:attrName>
                                        </p:attrNameLst>
                                      </p:cBhvr>
                                      <p:to>
                                        <p:strVal val="visible"/>
                                      </p:to>
                                    </p:set>
                                    <p:anim calcmode="lin" valueType="num">
                                      <p:cBhvr>
                                        <p:cTn id="85" dur="300" fill="hold"/>
                                        <p:tgtEl>
                                          <p:spTgt spid="80"/>
                                        </p:tgtEl>
                                        <p:attrNameLst>
                                          <p:attrName>ppt_w</p:attrName>
                                        </p:attrNameLst>
                                      </p:cBhvr>
                                      <p:tavLst>
                                        <p:tav tm="0">
                                          <p:val>
                                            <p:fltVal val="0"/>
                                          </p:val>
                                        </p:tav>
                                        <p:tav tm="100000">
                                          <p:val>
                                            <p:strVal val="#ppt_w"/>
                                          </p:val>
                                        </p:tav>
                                      </p:tavLst>
                                    </p:anim>
                                    <p:anim calcmode="lin" valueType="num">
                                      <p:cBhvr>
                                        <p:cTn id="86" dur="300" fill="hold"/>
                                        <p:tgtEl>
                                          <p:spTgt spid="80"/>
                                        </p:tgtEl>
                                        <p:attrNameLst>
                                          <p:attrName>ppt_h</p:attrName>
                                        </p:attrNameLst>
                                      </p:cBhvr>
                                      <p:tavLst>
                                        <p:tav tm="0">
                                          <p:val>
                                            <p:fltVal val="0"/>
                                          </p:val>
                                        </p:tav>
                                        <p:tav tm="100000">
                                          <p:val>
                                            <p:strVal val="#ppt_h"/>
                                          </p:val>
                                        </p:tav>
                                      </p:tavLst>
                                    </p:anim>
                                    <p:anim calcmode="lin" valueType="num">
                                      <p:cBhvr>
                                        <p:cTn id="87" dur="300" fill="hold"/>
                                        <p:tgtEl>
                                          <p:spTgt spid="80"/>
                                        </p:tgtEl>
                                        <p:attrNameLst>
                                          <p:attrName>style.rotation</p:attrName>
                                        </p:attrNameLst>
                                      </p:cBhvr>
                                      <p:tavLst>
                                        <p:tav tm="0">
                                          <p:val>
                                            <p:fltVal val="360"/>
                                          </p:val>
                                        </p:tav>
                                        <p:tav tm="100000">
                                          <p:val>
                                            <p:fltVal val="0"/>
                                          </p:val>
                                        </p:tav>
                                      </p:tavLst>
                                    </p:anim>
                                    <p:animEffect transition="in" filter="fade">
                                      <p:cBhvr>
                                        <p:cTn id="88" dur="300"/>
                                        <p:tgtEl>
                                          <p:spTgt spid="80"/>
                                        </p:tgtEl>
                                      </p:cBhvr>
                                    </p:animEffect>
                                  </p:childTnLst>
                                </p:cTn>
                              </p:par>
                              <p:par>
                                <p:cTn id="89" presetID="49" presetClass="entr" presetSubtype="0" decel="100000" fill="hold" grpId="0" nodeType="withEffect">
                                  <p:stCondLst>
                                    <p:cond delay="0"/>
                                  </p:stCondLst>
                                  <p:childTnLst>
                                    <p:set>
                                      <p:cBhvr>
                                        <p:cTn id="90" dur="1" fill="hold">
                                          <p:stCondLst>
                                            <p:cond delay="0"/>
                                          </p:stCondLst>
                                        </p:cTn>
                                        <p:tgtEl>
                                          <p:spTgt spid="81"/>
                                        </p:tgtEl>
                                        <p:attrNameLst>
                                          <p:attrName>style.visibility</p:attrName>
                                        </p:attrNameLst>
                                      </p:cBhvr>
                                      <p:to>
                                        <p:strVal val="visible"/>
                                      </p:to>
                                    </p:set>
                                    <p:anim calcmode="lin" valueType="num">
                                      <p:cBhvr>
                                        <p:cTn id="91" dur="500" fill="hold"/>
                                        <p:tgtEl>
                                          <p:spTgt spid="81"/>
                                        </p:tgtEl>
                                        <p:attrNameLst>
                                          <p:attrName>ppt_w</p:attrName>
                                        </p:attrNameLst>
                                      </p:cBhvr>
                                      <p:tavLst>
                                        <p:tav tm="0">
                                          <p:val>
                                            <p:fltVal val="0"/>
                                          </p:val>
                                        </p:tav>
                                        <p:tav tm="100000">
                                          <p:val>
                                            <p:strVal val="#ppt_w"/>
                                          </p:val>
                                        </p:tav>
                                      </p:tavLst>
                                    </p:anim>
                                    <p:anim calcmode="lin" valueType="num">
                                      <p:cBhvr>
                                        <p:cTn id="92" dur="500" fill="hold"/>
                                        <p:tgtEl>
                                          <p:spTgt spid="81"/>
                                        </p:tgtEl>
                                        <p:attrNameLst>
                                          <p:attrName>ppt_h</p:attrName>
                                        </p:attrNameLst>
                                      </p:cBhvr>
                                      <p:tavLst>
                                        <p:tav tm="0">
                                          <p:val>
                                            <p:fltVal val="0"/>
                                          </p:val>
                                        </p:tav>
                                        <p:tav tm="100000">
                                          <p:val>
                                            <p:strVal val="#ppt_h"/>
                                          </p:val>
                                        </p:tav>
                                      </p:tavLst>
                                    </p:anim>
                                    <p:anim calcmode="lin" valueType="num">
                                      <p:cBhvr>
                                        <p:cTn id="93" dur="500" fill="hold"/>
                                        <p:tgtEl>
                                          <p:spTgt spid="81"/>
                                        </p:tgtEl>
                                        <p:attrNameLst>
                                          <p:attrName>style.rotation</p:attrName>
                                        </p:attrNameLst>
                                      </p:cBhvr>
                                      <p:tavLst>
                                        <p:tav tm="0">
                                          <p:val>
                                            <p:fltVal val="360"/>
                                          </p:val>
                                        </p:tav>
                                        <p:tav tm="100000">
                                          <p:val>
                                            <p:fltVal val="0"/>
                                          </p:val>
                                        </p:tav>
                                      </p:tavLst>
                                    </p:anim>
                                    <p:animEffect transition="in" filter="fade">
                                      <p:cBhvr>
                                        <p:cTn id="94" dur="500"/>
                                        <p:tgtEl>
                                          <p:spTgt spid="81"/>
                                        </p:tgtEl>
                                      </p:cBhvr>
                                    </p:animEffect>
                                  </p:childTnLst>
                                </p:cTn>
                              </p:par>
                            </p:childTnLst>
                          </p:cTn>
                        </p:par>
                        <p:par>
                          <p:cTn id="95" fill="hold">
                            <p:stCondLst>
                              <p:cond delay="6000"/>
                            </p:stCondLst>
                            <p:childTnLst>
                              <p:par>
                                <p:cTn id="96" presetID="2" presetClass="entr" presetSubtype="1" decel="100000" fill="hold" nodeType="afterEffect">
                                  <p:stCondLst>
                                    <p:cond delay="0"/>
                                  </p:stCondLst>
                                  <p:childTnLst>
                                    <p:set>
                                      <p:cBhvr>
                                        <p:cTn id="97" dur="1" fill="hold">
                                          <p:stCondLst>
                                            <p:cond delay="0"/>
                                          </p:stCondLst>
                                        </p:cTn>
                                        <p:tgtEl>
                                          <p:spTgt spid="82"/>
                                        </p:tgtEl>
                                        <p:attrNameLst>
                                          <p:attrName>style.visibility</p:attrName>
                                        </p:attrNameLst>
                                      </p:cBhvr>
                                      <p:to>
                                        <p:strVal val="visible"/>
                                      </p:to>
                                    </p:set>
                                    <p:anim calcmode="lin" valueType="num">
                                      <p:cBhvr additive="base">
                                        <p:cTn id="98" dur="500" fill="hold"/>
                                        <p:tgtEl>
                                          <p:spTgt spid="82"/>
                                        </p:tgtEl>
                                        <p:attrNameLst>
                                          <p:attrName>ppt_x</p:attrName>
                                        </p:attrNameLst>
                                      </p:cBhvr>
                                      <p:tavLst>
                                        <p:tav tm="0">
                                          <p:val>
                                            <p:strVal val="#ppt_x"/>
                                          </p:val>
                                        </p:tav>
                                        <p:tav tm="100000">
                                          <p:val>
                                            <p:strVal val="#ppt_x"/>
                                          </p:val>
                                        </p:tav>
                                      </p:tavLst>
                                    </p:anim>
                                    <p:anim calcmode="lin" valueType="num">
                                      <p:cBhvr additive="base">
                                        <p:cTn id="99" dur="500" fill="hold"/>
                                        <p:tgtEl>
                                          <p:spTgt spid="82"/>
                                        </p:tgtEl>
                                        <p:attrNameLst>
                                          <p:attrName>ppt_y</p:attrName>
                                        </p:attrNameLst>
                                      </p:cBhvr>
                                      <p:tavLst>
                                        <p:tav tm="0">
                                          <p:val>
                                            <p:strVal val="0-#ppt_h/2"/>
                                          </p:val>
                                        </p:tav>
                                        <p:tav tm="100000">
                                          <p:val>
                                            <p:strVal val="#ppt_y"/>
                                          </p:val>
                                        </p:tav>
                                      </p:tavLst>
                                    </p:anim>
                                  </p:childTnLst>
                                </p:cTn>
                              </p:par>
                              <p:par>
                                <p:cTn id="100" presetID="2" presetClass="entr" presetSubtype="1" decel="100000" fill="hold" grpId="0" nodeType="withEffect">
                                  <p:stCondLst>
                                    <p:cond delay="0"/>
                                  </p:stCondLst>
                                  <p:childTnLst>
                                    <p:set>
                                      <p:cBhvr>
                                        <p:cTn id="101" dur="1" fill="hold">
                                          <p:stCondLst>
                                            <p:cond delay="0"/>
                                          </p:stCondLst>
                                        </p:cTn>
                                        <p:tgtEl>
                                          <p:spTgt spid="85">
                                            <p:txEl>
                                              <p:pRg st="0" end="0"/>
                                            </p:txEl>
                                          </p:spTgt>
                                        </p:tgtEl>
                                        <p:attrNameLst>
                                          <p:attrName>style.visibility</p:attrName>
                                        </p:attrNameLst>
                                      </p:cBhvr>
                                      <p:to>
                                        <p:strVal val="visible"/>
                                      </p:to>
                                    </p:set>
                                    <p:anim calcmode="lin" valueType="num">
                                      <p:cBhvr additive="base">
                                        <p:cTn id="102"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85">
                                            <p:txEl>
                                              <p:pRg st="0" end="0"/>
                                            </p:txEl>
                                          </p:spTgt>
                                        </p:tgtEl>
                                        <p:attrNameLst>
                                          <p:attrName>ppt_y</p:attrName>
                                        </p:attrNameLst>
                                      </p:cBhvr>
                                      <p:tavLst>
                                        <p:tav tm="0">
                                          <p:val>
                                            <p:strVal val="0-#ppt_h/2"/>
                                          </p:val>
                                        </p:tav>
                                        <p:tav tm="100000">
                                          <p:val>
                                            <p:strVal val="#ppt_y"/>
                                          </p:val>
                                        </p:tav>
                                      </p:tavLst>
                                    </p:anim>
                                  </p:childTnLst>
                                </p:cTn>
                              </p:par>
                            </p:childTnLst>
                          </p:cTn>
                        </p:par>
                        <p:par>
                          <p:cTn id="104" fill="hold">
                            <p:stCondLst>
                              <p:cond delay="6500"/>
                            </p:stCondLst>
                            <p:childTnLst>
                              <p:par>
                                <p:cTn id="105" presetID="2" presetClass="entr" presetSubtype="4" decel="100000" fill="hold" grpId="0" nodeType="afterEffect">
                                  <p:stCondLst>
                                    <p:cond delay="0"/>
                                  </p:stCondLst>
                                  <p:childTnLst>
                                    <p:set>
                                      <p:cBhvr>
                                        <p:cTn id="106" dur="1" fill="hold">
                                          <p:stCondLst>
                                            <p:cond delay="0"/>
                                          </p:stCondLst>
                                        </p:cTn>
                                        <p:tgtEl>
                                          <p:spTgt spid="78">
                                            <p:txEl>
                                              <p:pRg st="0" end="0"/>
                                            </p:txEl>
                                          </p:spTgt>
                                        </p:tgtEl>
                                        <p:attrNameLst>
                                          <p:attrName>style.visibility</p:attrName>
                                        </p:attrNameLst>
                                      </p:cBhvr>
                                      <p:to>
                                        <p:strVal val="visible"/>
                                      </p:to>
                                    </p:set>
                                    <p:anim calcmode="lin" valueType="num">
                                      <p:cBhvr additive="base">
                                        <p:cTn id="107" dur="5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78">
                                            <p:txEl>
                                              <p:pRg st="0" end="0"/>
                                            </p:txEl>
                                          </p:spTgt>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250"/>
                                  </p:stCondLst>
                                  <p:childTnLst>
                                    <p:set>
                                      <p:cBhvr>
                                        <p:cTn id="110" dur="1" fill="hold">
                                          <p:stCondLst>
                                            <p:cond delay="0"/>
                                          </p:stCondLst>
                                        </p:cTn>
                                        <p:tgtEl>
                                          <p:spTgt spid="79">
                                            <p:txEl>
                                              <p:pRg st="0" end="0"/>
                                            </p:txEl>
                                          </p:spTgt>
                                        </p:tgtEl>
                                        <p:attrNameLst>
                                          <p:attrName>style.visibility</p:attrName>
                                        </p:attrNameLst>
                                      </p:cBhvr>
                                      <p:to>
                                        <p:strVal val="visible"/>
                                      </p:to>
                                    </p:set>
                                    <p:anim calcmode="lin" valueType="num">
                                      <p:cBhvr additive="base">
                                        <p:cTn id="111"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79">
                                            <p:txEl>
                                              <p:pRg st="0" end="0"/>
                                            </p:txEl>
                                          </p:spTgt>
                                        </p:tgtEl>
                                        <p:attrNameLst>
                                          <p:attrName>ppt_y</p:attrName>
                                        </p:attrNameLst>
                                      </p:cBhvr>
                                      <p:tavLst>
                                        <p:tav tm="0">
                                          <p:val>
                                            <p:strVal val="1+#ppt_h/2"/>
                                          </p:val>
                                        </p:tav>
                                        <p:tav tm="100000">
                                          <p:val>
                                            <p:strVal val="#ppt_y"/>
                                          </p:val>
                                        </p:tav>
                                      </p:tavLst>
                                    </p:anim>
                                  </p:childTnLst>
                                </p:cTn>
                              </p:par>
                            </p:childTnLst>
                          </p:cTn>
                        </p:par>
                        <p:par>
                          <p:cTn id="113" fill="hold">
                            <p:stCondLst>
                              <p:cond delay="7250"/>
                            </p:stCondLst>
                            <p:childTnLst>
                              <p:par>
                                <p:cTn id="114" presetID="22" presetClass="entr" presetSubtype="8" fill="hold" nodeType="afterEffect">
                                  <p:stCondLst>
                                    <p:cond delay="0"/>
                                  </p:stCondLst>
                                  <p:childTnLst>
                                    <p:set>
                                      <p:cBhvr>
                                        <p:cTn id="115" dur="1" fill="hold">
                                          <p:stCondLst>
                                            <p:cond delay="0"/>
                                          </p:stCondLst>
                                        </p:cTn>
                                        <p:tgtEl>
                                          <p:spTgt spid="95"/>
                                        </p:tgtEl>
                                        <p:attrNameLst>
                                          <p:attrName>style.visibility</p:attrName>
                                        </p:attrNameLst>
                                      </p:cBhvr>
                                      <p:to>
                                        <p:strVal val="visible"/>
                                      </p:to>
                                    </p:set>
                                    <p:animEffect transition="in" filter="wipe(left)">
                                      <p:cBhvr>
                                        <p:cTn id="116" dur="500"/>
                                        <p:tgtEl>
                                          <p:spTgt spid="95"/>
                                        </p:tgtEl>
                                      </p:cBhvr>
                                    </p:animEffect>
                                  </p:childTnLst>
                                </p:cTn>
                              </p:par>
                            </p:childTnLst>
                          </p:cTn>
                        </p:par>
                        <p:par>
                          <p:cTn id="117" fill="hold">
                            <p:stCondLst>
                              <p:cond delay="7750"/>
                            </p:stCondLst>
                            <p:childTnLst>
                              <p:par>
                                <p:cTn id="118" presetID="49" presetClass="entr" presetSubtype="0" decel="100000" fill="hold" grpId="0" nodeType="afterEffect">
                                  <p:stCondLst>
                                    <p:cond delay="0"/>
                                  </p:stCondLst>
                                  <p:childTnLst>
                                    <p:set>
                                      <p:cBhvr>
                                        <p:cTn id="119" dur="1" fill="hold">
                                          <p:stCondLst>
                                            <p:cond delay="0"/>
                                          </p:stCondLst>
                                        </p:cTn>
                                        <p:tgtEl>
                                          <p:spTgt spid="89"/>
                                        </p:tgtEl>
                                        <p:attrNameLst>
                                          <p:attrName>style.visibility</p:attrName>
                                        </p:attrNameLst>
                                      </p:cBhvr>
                                      <p:to>
                                        <p:strVal val="visible"/>
                                      </p:to>
                                    </p:set>
                                    <p:anim calcmode="lin" valueType="num">
                                      <p:cBhvr>
                                        <p:cTn id="120" dur="300" fill="hold"/>
                                        <p:tgtEl>
                                          <p:spTgt spid="89"/>
                                        </p:tgtEl>
                                        <p:attrNameLst>
                                          <p:attrName>ppt_w</p:attrName>
                                        </p:attrNameLst>
                                      </p:cBhvr>
                                      <p:tavLst>
                                        <p:tav tm="0">
                                          <p:val>
                                            <p:fltVal val="0"/>
                                          </p:val>
                                        </p:tav>
                                        <p:tav tm="100000">
                                          <p:val>
                                            <p:strVal val="#ppt_w"/>
                                          </p:val>
                                        </p:tav>
                                      </p:tavLst>
                                    </p:anim>
                                    <p:anim calcmode="lin" valueType="num">
                                      <p:cBhvr>
                                        <p:cTn id="121" dur="300" fill="hold"/>
                                        <p:tgtEl>
                                          <p:spTgt spid="89"/>
                                        </p:tgtEl>
                                        <p:attrNameLst>
                                          <p:attrName>ppt_h</p:attrName>
                                        </p:attrNameLst>
                                      </p:cBhvr>
                                      <p:tavLst>
                                        <p:tav tm="0">
                                          <p:val>
                                            <p:fltVal val="0"/>
                                          </p:val>
                                        </p:tav>
                                        <p:tav tm="100000">
                                          <p:val>
                                            <p:strVal val="#ppt_h"/>
                                          </p:val>
                                        </p:tav>
                                      </p:tavLst>
                                    </p:anim>
                                    <p:anim calcmode="lin" valueType="num">
                                      <p:cBhvr>
                                        <p:cTn id="122" dur="300" fill="hold"/>
                                        <p:tgtEl>
                                          <p:spTgt spid="89"/>
                                        </p:tgtEl>
                                        <p:attrNameLst>
                                          <p:attrName>style.rotation</p:attrName>
                                        </p:attrNameLst>
                                      </p:cBhvr>
                                      <p:tavLst>
                                        <p:tav tm="0">
                                          <p:val>
                                            <p:fltVal val="360"/>
                                          </p:val>
                                        </p:tav>
                                        <p:tav tm="100000">
                                          <p:val>
                                            <p:fltVal val="0"/>
                                          </p:val>
                                        </p:tav>
                                      </p:tavLst>
                                    </p:anim>
                                    <p:animEffect transition="in" filter="fade">
                                      <p:cBhvr>
                                        <p:cTn id="123" dur="300"/>
                                        <p:tgtEl>
                                          <p:spTgt spid="89"/>
                                        </p:tgtEl>
                                      </p:cBhvr>
                                    </p:animEffect>
                                  </p:childTnLst>
                                </p:cTn>
                              </p:par>
                              <p:par>
                                <p:cTn id="124" presetID="49" presetClass="entr" presetSubtype="0" decel="100000" fill="hold" grpId="0" nodeType="withEffect">
                                  <p:stCondLst>
                                    <p:cond delay="0"/>
                                  </p:stCondLst>
                                  <p:childTnLst>
                                    <p:set>
                                      <p:cBhvr>
                                        <p:cTn id="125" dur="1" fill="hold">
                                          <p:stCondLst>
                                            <p:cond delay="0"/>
                                          </p:stCondLst>
                                        </p:cTn>
                                        <p:tgtEl>
                                          <p:spTgt spid="90"/>
                                        </p:tgtEl>
                                        <p:attrNameLst>
                                          <p:attrName>style.visibility</p:attrName>
                                        </p:attrNameLst>
                                      </p:cBhvr>
                                      <p:to>
                                        <p:strVal val="visible"/>
                                      </p:to>
                                    </p:set>
                                    <p:anim calcmode="lin" valueType="num">
                                      <p:cBhvr>
                                        <p:cTn id="126" dur="500" fill="hold"/>
                                        <p:tgtEl>
                                          <p:spTgt spid="90"/>
                                        </p:tgtEl>
                                        <p:attrNameLst>
                                          <p:attrName>ppt_w</p:attrName>
                                        </p:attrNameLst>
                                      </p:cBhvr>
                                      <p:tavLst>
                                        <p:tav tm="0">
                                          <p:val>
                                            <p:fltVal val="0"/>
                                          </p:val>
                                        </p:tav>
                                        <p:tav tm="100000">
                                          <p:val>
                                            <p:strVal val="#ppt_w"/>
                                          </p:val>
                                        </p:tav>
                                      </p:tavLst>
                                    </p:anim>
                                    <p:anim calcmode="lin" valueType="num">
                                      <p:cBhvr>
                                        <p:cTn id="127" dur="500" fill="hold"/>
                                        <p:tgtEl>
                                          <p:spTgt spid="90"/>
                                        </p:tgtEl>
                                        <p:attrNameLst>
                                          <p:attrName>ppt_h</p:attrName>
                                        </p:attrNameLst>
                                      </p:cBhvr>
                                      <p:tavLst>
                                        <p:tav tm="0">
                                          <p:val>
                                            <p:fltVal val="0"/>
                                          </p:val>
                                        </p:tav>
                                        <p:tav tm="100000">
                                          <p:val>
                                            <p:strVal val="#ppt_h"/>
                                          </p:val>
                                        </p:tav>
                                      </p:tavLst>
                                    </p:anim>
                                    <p:anim calcmode="lin" valueType="num">
                                      <p:cBhvr>
                                        <p:cTn id="128" dur="500" fill="hold"/>
                                        <p:tgtEl>
                                          <p:spTgt spid="90"/>
                                        </p:tgtEl>
                                        <p:attrNameLst>
                                          <p:attrName>style.rotation</p:attrName>
                                        </p:attrNameLst>
                                      </p:cBhvr>
                                      <p:tavLst>
                                        <p:tav tm="0">
                                          <p:val>
                                            <p:fltVal val="360"/>
                                          </p:val>
                                        </p:tav>
                                        <p:tav tm="100000">
                                          <p:val>
                                            <p:fltVal val="0"/>
                                          </p:val>
                                        </p:tav>
                                      </p:tavLst>
                                    </p:anim>
                                    <p:animEffect transition="in" filter="fade">
                                      <p:cBhvr>
                                        <p:cTn id="129" dur="500"/>
                                        <p:tgtEl>
                                          <p:spTgt spid="90"/>
                                        </p:tgtEl>
                                      </p:cBhvr>
                                    </p:animEffect>
                                  </p:childTnLst>
                                </p:cTn>
                              </p:par>
                            </p:childTnLst>
                          </p:cTn>
                        </p:par>
                        <p:par>
                          <p:cTn id="130" fill="hold">
                            <p:stCondLst>
                              <p:cond delay="8250"/>
                            </p:stCondLst>
                            <p:childTnLst>
                              <p:par>
                                <p:cTn id="131" presetID="2" presetClass="entr" presetSubtype="1" decel="100000" fill="hold" nodeType="afterEffect">
                                  <p:stCondLst>
                                    <p:cond delay="0"/>
                                  </p:stCondLst>
                                  <p:childTnLst>
                                    <p:set>
                                      <p:cBhvr>
                                        <p:cTn id="132" dur="1" fill="hold">
                                          <p:stCondLst>
                                            <p:cond delay="0"/>
                                          </p:stCondLst>
                                        </p:cTn>
                                        <p:tgtEl>
                                          <p:spTgt spid="91"/>
                                        </p:tgtEl>
                                        <p:attrNameLst>
                                          <p:attrName>style.visibility</p:attrName>
                                        </p:attrNameLst>
                                      </p:cBhvr>
                                      <p:to>
                                        <p:strVal val="visible"/>
                                      </p:to>
                                    </p:set>
                                    <p:anim calcmode="lin" valueType="num">
                                      <p:cBhvr additive="base">
                                        <p:cTn id="133" dur="500" fill="hold"/>
                                        <p:tgtEl>
                                          <p:spTgt spid="91"/>
                                        </p:tgtEl>
                                        <p:attrNameLst>
                                          <p:attrName>ppt_x</p:attrName>
                                        </p:attrNameLst>
                                      </p:cBhvr>
                                      <p:tavLst>
                                        <p:tav tm="0">
                                          <p:val>
                                            <p:strVal val="#ppt_x"/>
                                          </p:val>
                                        </p:tav>
                                        <p:tav tm="100000">
                                          <p:val>
                                            <p:strVal val="#ppt_x"/>
                                          </p:val>
                                        </p:tav>
                                      </p:tavLst>
                                    </p:anim>
                                    <p:anim calcmode="lin" valueType="num">
                                      <p:cBhvr additive="base">
                                        <p:cTn id="134" dur="500" fill="hold"/>
                                        <p:tgtEl>
                                          <p:spTgt spid="91"/>
                                        </p:tgtEl>
                                        <p:attrNameLst>
                                          <p:attrName>ppt_y</p:attrName>
                                        </p:attrNameLst>
                                      </p:cBhvr>
                                      <p:tavLst>
                                        <p:tav tm="0">
                                          <p:val>
                                            <p:strVal val="0-#ppt_h/2"/>
                                          </p:val>
                                        </p:tav>
                                        <p:tav tm="100000">
                                          <p:val>
                                            <p:strVal val="#ppt_y"/>
                                          </p:val>
                                        </p:tav>
                                      </p:tavLst>
                                    </p:anim>
                                  </p:childTnLst>
                                </p:cTn>
                              </p:par>
                              <p:par>
                                <p:cTn id="135" presetID="2" presetClass="entr" presetSubtype="1" decel="100000" fill="hold" grpId="0" nodeType="withEffect">
                                  <p:stCondLst>
                                    <p:cond delay="0"/>
                                  </p:stCondLst>
                                  <p:childTnLst>
                                    <p:set>
                                      <p:cBhvr>
                                        <p:cTn id="136" dur="1" fill="hold">
                                          <p:stCondLst>
                                            <p:cond delay="0"/>
                                          </p:stCondLst>
                                        </p:cTn>
                                        <p:tgtEl>
                                          <p:spTgt spid="94">
                                            <p:txEl>
                                              <p:pRg st="0" end="0"/>
                                            </p:txEl>
                                          </p:spTgt>
                                        </p:tgtEl>
                                        <p:attrNameLst>
                                          <p:attrName>style.visibility</p:attrName>
                                        </p:attrNameLst>
                                      </p:cBhvr>
                                      <p:to>
                                        <p:strVal val="visible"/>
                                      </p:to>
                                    </p:set>
                                    <p:anim calcmode="lin" valueType="num">
                                      <p:cBhvr additive="base">
                                        <p:cTn id="137" dur="500" fill="hold"/>
                                        <p:tgtEl>
                                          <p:spTgt spid="94">
                                            <p:txEl>
                                              <p:pRg st="0" end="0"/>
                                            </p:txEl>
                                          </p:spTgt>
                                        </p:tgtEl>
                                        <p:attrNameLst>
                                          <p:attrName>ppt_x</p:attrName>
                                        </p:attrNameLst>
                                      </p:cBhvr>
                                      <p:tavLst>
                                        <p:tav tm="0">
                                          <p:val>
                                            <p:strVal val="#ppt_x"/>
                                          </p:val>
                                        </p:tav>
                                        <p:tav tm="100000">
                                          <p:val>
                                            <p:strVal val="#ppt_x"/>
                                          </p:val>
                                        </p:tav>
                                      </p:tavLst>
                                    </p:anim>
                                    <p:anim calcmode="lin" valueType="num">
                                      <p:cBhvr additive="base">
                                        <p:cTn id="138" dur="500" fill="hold"/>
                                        <p:tgtEl>
                                          <p:spTgt spid="94">
                                            <p:txEl>
                                              <p:pRg st="0" end="0"/>
                                            </p:txEl>
                                          </p:spTgt>
                                        </p:tgtEl>
                                        <p:attrNameLst>
                                          <p:attrName>ppt_y</p:attrName>
                                        </p:attrNameLst>
                                      </p:cBhvr>
                                      <p:tavLst>
                                        <p:tav tm="0">
                                          <p:val>
                                            <p:strVal val="0-#ppt_h/2"/>
                                          </p:val>
                                        </p:tav>
                                        <p:tav tm="100000">
                                          <p:val>
                                            <p:strVal val="#ppt_y"/>
                                          </p:val>
                                        </p:tav>
                                      </p:tavLst>
                                    </p:anim>
                                  </p:childTnLst>
                                </p:cTn>
                              </p:par>
                            </p:childTnLst>
                          </p:cTn>
                        </p:par>
                        <p:par>
                          <p:cTn id="139" fill="hold">
                            <p:stCondLst>
                              <p:cond delay="8750"/>
                            </p:stCondLst>
                            <p:childTnLst>
                              <p:par>
                                <p:cTn id="140" presetID="2" presetClass="entr" presetSubtype="4" decel="100000" fill="hold" grpId="0" nodeType="afterEffect">
                                  <p:stCondLst>
                                    <p:cond delay="0"/>
                                  </p:stCondLst>
                                  <p:childTnLst>
                                    <p:set>
                                      <p:cBhvr>
                                        <p:cTn id="141" dur="1" fill="hold">
                                          <p:stCondLst>
                                            <p:cond delay="0"/>
                                          </p:stCondLst>
                                        </p:cTn>
                                        <p:tgtEl>
                                          <p:spTgt spid="87">
                                            <p:txEl>
                                              <p:pRg st="0" end="0"/>
                                            </p:txEl>
                                          </p:spTgt>
                                        </p:tgtEl>
                                        <p:attrNameLst>
                                          <p:attrName>style.visibility</p:attrName>
                                        </p:attrNameLst>
                                      </p:cBhvr>
                                      <p:to>
                                        <p:strVal val="visible"/>
                                      </p:to>
                                    </p:set>
                                    <p:anim calcmode="lin" valueType="num">
                                      <p:cBhvr additive="base">
                                        <p:cTn id="142"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143" dur="500" fill="hold"/>
                                        <p:tgtEl>
                                          <p:spTgt spid="87">
                                            <p:txEl>
                                              <p:pRg st="0" end="0"/>
                                            </p:txEl>
                                          </p:spTgt>
                                        </p:tgtEl>
                                        <p:attrNameLst>
                                          <p:attrName>ppt_y</p:attrName>
                                        </p:attrNameLst>
                                      </p:cBhvr>
                                      <p:tavLst>
                                        <p:tav tm="0">
                                          <p:val>
                                            <p:strVal val="1+#ppt_h/2"/>
                                          </p:val>
                                        </p:tav>
                                        <p:tav tm="100000">
                                          <p:val>
                                            <p:strVal val="#ppt_y"/>
                                          </p:val>
                                        </p:tav>
                                      </p:tavLst>
                                    </p:anim>
                                  </p:childTnLst>
                                </p:cTn>
                              </p:par>
                              <p:par>
                                <p:cTn id="144" presetID="2" presetClass="entr" presetSubtype="4" decel="100000" fill="hold" grpId="0" nodeType="withEffect">
                                  <p:stCondLst>
                                    <p:cond delay="250"/>
                                  </p:stCondLst>
                                  <p:childTnLst>
                                    <p:set>
                                      <p:cBhvr>
                                        <p:cTn id="145" dur="1" fill="hold">
                                          <p:stCondLst>
                                            <p:cond delay="0"/>
                                          </p:stCondLst>
                                        </p:cTn>
                                        <p:tgtEl>
                                          <p:spTgt spid="88">
                                            <p:txEl>
                                              <p:pRg st="0" end="0"/>
                                            </p:txEl>
                                          </p:spTgt>
                                        </p:tgtEl>
                                        <p:attrNameLst>
                                          <p:attrName>style.visibility</p:attrName>
                                        </p:attrNameLst>
                                      </p:cBhvr>
                                      <p:to>
                                        <p:strVal val="visible"/>
                                      </p:to>
                                    </p:set>
                                    <p:anim calcmode="lin" valueType="num">
                                      <p:cBhvr additive="base">
                                        <p:cTn id="146" dur="500" fill="hold"/>
                                        <p:tgtEl>
                                          <p:spTgt spid="88">
                                            <p:txEl>
                                              <p:pRg st="0" end="0"/>
                                            </p:txEl>
                                          </p:spTgt>
                                        </p:tgtEl>
                                        <p:attrNameLst>
                                          <p:attrName>ppt_x</p:attrName>
                                        </p:attrNameLst>
                                      </p:cBhvr>
                                      <p:tavLst>
                                        <p:tav tm="0">
                                          <p:val>
                                            <p:strVal val="#ppt_x"/>
                                          </p:val>
                                        </p:tav>
                                        <p:tav tm="100000">
                                          <p:val>
                                            <p:strVal val="#ppt_x"/>
                                          </p:val>
                                        </p:tav>
                                      </p:tavLst>
                                    </p:anim>
                                    <p:anim calcmode="lin" valueType="num">
                                      <p:cBhvr additive="base">
                                        <p:cTn id="147" dur="500" fill="hold"/>
                                        <p:tgtEl>
                                          <p:spTgt spid="88">
                                            <p:txEl>
                                              <p:pRg st="0" end="0"/>
                                            </p:txEl>
                                          </p:spTgt>
                                        </p:tgtEl>
                                        <p:attrNameLst>
                                          <p:attrName>ppt_y</p:attrName>
                                        </p:attrNameLst>
                                      </p:cBhvr>
                                      <p:tavLst>
                                        <p:tav tm="0">
                                          <p:val>
                                            <p:strVal val="1+#ppt_h/2"/>
                                          </p:val>
                                        </p:tav>
                                        <p:tav tm="100000">
                                          <p:val>
                                            <p:strVal val="#ppt_y"/>
                                          </p:val>
                                        </p:tav>
                                      </p:tavLst>
                                    </p:anim>
                                  </p:childTnLst>
                                </p:cTn>
                              </p:par>
                            </p:childTnLst>
                          </p:cTn>
                        </p:par>
                        <p:par>
                          <p:cTn id="148" fill="hold">
                            <p:stCondLst>
                              <p:cond delay="9500"/>
                            </p:stCondLst>
                            <p:childTnLst>
                              <p:par>
                                <p:cTn id="149" presetID="22" presetClass="entr" presetSubtype="8" fill="hold" nodeType="afterEffect">
                                  <p:stCondLst>
                                    <p:cond delay="0"/>
                                  </p:stCondLst>
                                  <p:childTnLst>
                                    <p:set>
                                      <p:cBhvr>
                                        <p:cTn id="150" dur="1" fill="hold">
                                          <p:stCondLst>
                                            <p:cond delay="0"/>
                                          </p:stCondLst>
                                        </p:cTn>
                                        <p:tgtEl>
                                          <p:spTgt spid="104"/>
                                        </p:tgtEl>
                                        <p:attrNameLst>
                                          <p:attrName>style.visibility</p:attrName>
                                        </p:attrNameLst>
                                      </p:cBhvr>
                                      <p:to>
                                        <p:strVal val="visible"/>
                                      </p:to>
                                    </p:set>
                                    <p:animEffect transition="in" filter="wipe(left)">
                                      <p:cBhvr>
                                        <p:cTn id="151" dur="500"/>
                                        <p:tgtEl>
                                          <p:spTgt spid="104"/>
                                        </p:tgtEl>
                                      </p:cBhvr>
                                    </p:animEffect>
                                  </p:childTnLst>
                                </p:cTn>
                              </p:par>
                            </p:childTnLst>
                          </p:cTn>
                        </p:par>
                        <p:par>
                          <p:cTn id="152" fill="hold">
                            <p:stCondLst>
                              <p:cond delay="10000"/>
                            </p:stCondLst>
                            <p:childTnLst>
                              <p:par>
                                <p:cTn id="153" presetID="49" presetClass="entr" presetSubtype="0" decel="100000" fill="hold" grpId="0" nodeType="afterEffect">
                                  <p:stCondLst>
                                    <p:cond delay="0"/>
                                  </p:stCondLst>
                                  <p:childTnLst>
                                    <p:set>
                                      <p:cBhvr>
                                        <p:cTn id="154" dur="1" fill="hold">
                                          <p:stCondLst>
                                            <p:cond delay="0"/>
                                          </p:stCondLst>
                                        </p:cTn>
                                        <p:tgtEl>
                                          <p:spTgt spid="98"/>
                                        </p:tgtEl>
                                        <p:attrNameLst>
                                          <p:attrName>style.visibility</p:attrName>
                                        </p:attrNameLst>
                                      </p:cBhvr>
                                      <p:to>
                                        <p:strVal val="visible"/>
                                      </p:to>
                                    </p:set>
                                    <p:anim calcmode="lin" valueType="num">
                                      <p:cBhvr>
                                        <p:cTn id="155" dur="300" fill="hold"/>
                                        <p:tgtEl>
                                          <p:spTgt spid="98"/>
                                        </p:tgtEl>
                                        <p:attrNameLst>
                                          <p:attrName>ppt_w</p:attrName>
                                        </p:attrNameLst>
                                      </p:cBhvr>
                                      <p:tavLst>
                                        <p:tav tm="0">
                                          <p:val>
                                            <p:fltVal val="0"/>
                                          </p:val>
                                        </p:tav>
                                        <p:tav tm="100000">
                                          <p:val>
                                            <p:strVal val="#ppt_w"/>
                                          </p:val>
                                        </p:tav>
                                      </p:tavLst>
                                    </p:anim>
                                    <p:anim calcmode="lin" valueType="num">
                                      <p:cBhvr>
                                        <p:cTn id="156" dur="300" fill="hold"/>
                                        <p:tgtEl>
                                          <p:spTgt spid="98"/>
                                        </p:tgtEl>
                                        <p:attrNameLst>
                                          <p:attrName>ppt_h</p:attrName>
                                        </p:attrNameLst>
                                      </p:cBhvr>
                                      <p:tavLst>
                                        <p:tav tm="0">
                                          <p:val>
                                            <p:fltVal val="0"/>
                                          </p:val>
                                        </p:tav>
                                        <p:tav tm="100000">
                                          <p:val>
                                            <p:strVal val="#ppt_h"/>
                                          </p:val>
                                        </p:tav>
                                      </p:tavLst>
                                    </p:anim>
                                    <p:anim calcmode="lin" valueType="num">
                                      <p:cBhvr>
                                        <p:cTn id="157" dur="300" fill="hold"/>
                                        <p:tgtEl>
                                          <p:spTgt spid="98"/>
                                        </p:tgtEl>
                                        <p:attrNameLst>
                                          <p:attrName>style.rotation</p:attrName>
                                        </p:attrNameLst>
                                      </p:cBhvr>
                                      <p:tavLst>
                                        <p:tav tm="0">
                                          <p:val>
                                            <p:fltVal val="360"/>
                                          </p:val>
                                        </p:tav>
                                        <p:tav tm="100000">
                                          <p:val>
                                            <p:fltVal val="0"/>
                                          </p:val>
                                        </p:tav>
                                      </p:tavLst>
                                    </p:anim>
                                    <p:animEffect transition="in" filter="fade">
                                      <p:cBhvr>
                                        <p:cTn id="158" dur="300"/>
                                        <p:tgtEl>
                                          <p:spTgt spid="98"/>
                                        </p:tgtEl>
                                      </p:cBhvr>
                                    </p:animEffect>
                                  </p:childTnLst>
                                </p:cTn>
                              </p:par>
                              <p:par>
                                <p:cTn id="159" presetID="49" presetClass="entr" presetSubtype="0" decel="100000" fill="hold" grpId="0" nodeType="withEffect">
                                  <p:stCondLst>
                                    <p:cond delay="0"/>
                                  </p:stCondLst>
                                  <p:childTnLst>
                                    <p:set>
                                      <p:cBhvr>
                                        <p:cTn id="160" dur="1" fill="hold">
                                          <p:stCondLst>
                                            <p:cond delay="0"/>
                                          </p:stCondLst>
                                        </p:cTn>
                                        <p:tgtEl>
                                          <p:spTgt spid="99"/>
                                        </p:tgtEl>
                                        <p:attrNameLst>
                                          <p:attrName>style.visibility</p:attrName>
                                        </p:attrNameLst>
                                      </p:cBhvr>
                                      <p:to>
                                        <p:strVal val="visible"/>
                                      </p:to>
                                    </p:set>
                                    <p:anim calcmode="lin" valueType="num">
                                      <p:cBhvr>
                                        <p:cTn id="161" dur="500" fill="hold"/>
                                        <p:tgtEl>
                                          <p:spTgt spid="99"/>
                                        </p:tgtEl>
                                        <p:attrNameLst>
                                          <p:attrName>ppt_w</p:attrName>
                                        </p:attrNameLst>
                                      </p:cBhvr>
                                      <p:tavLst>
                                        <p:tav tm="0">
                                          <p:val>
                                            <p:fltVal val="0"/>
                                          </p:val>
                                        </p:tav>
                                        <p:tav tm="100000">
                                          <p:val>
                                            <p:strVal val="#ppt_w"/>
                                          </p:val>
                                        </p:tav>
                                      </p:tavLst>
                                    </p:anim>
                                    <p:anim calcmode="lin" valueType="num">
                                      <p:cBhvr>
                                        <p:cTn id="162" dur="500" fill="hold"/>
                                        <p:tgtEl>
                                          <p:spTgt spid="99"/>
                                        </p:tgtEl>
                                        <p:attrNameLst>
                                          <p:attrName>ppt_h</p:attrName>
                                        </p:attrNameLst>
                                      </p:cBhvr>
                                      <p:tavLst>
                                        <p:tav tm="0">
                                          <p:val>
                                            <p:fltVal val="0"/>
                                          </p:val>
                                        </p:tav>
                                        <p:tav tm="100000">
                                          <p:val>
                                            <p:strVal val="#ppt_h"/>
                                          </p:val>
                                        </p:tav>
                                      </p:tavLst>
                                    </p:anim>
                                    <p:anim calcmode="lin" valueType="num">
                                      <p:cBhvr>
                                        <p:cTn id="163" dur="500" fill="hold"/>
                                        <p:tgtEl>
                                          <p:spTgt spid="99"/>
                                        </p:tgtEl>
                                        <p:attrNameLst>
                                          <p:attrName>style.rotation</p:attrName>
                                        </p:attrNameLst>
                                      </p:cBhvr>
                                      <p:tavLst>
                                        <p:tav tm="0">
                                          <p:val>
                                            <p:fltVal val="360"/>
                                          </p:val>
                                        </p:tav>
                                        <p:tav tm="100000">
                                          <p:val>
                                            <p:fltVal val="0"/>
                                          </p:val>
                                        </p:tav>
                                      </p:tavLst>
                                    </p:anim>
                                    <p:animEffect transition="in" filter="fade">
                                      <p:cBhvr>
                                        <p:cTn id="164" dur="500"/>
                                        <p:tgtEl>
                                          <p:spTgt spid="99"/>
                                        </p:tgtEl>
                                      </p:cBhvr>
                                    </p:animEffect>
                                  </p:childTnLst>
                                </p:cTn>
                              </p:par>
                            </p:childTnLst>
                          </p:cTn>
                        </p:par>
                        <p:par>
                          <p:cTn id="165" fill="hold">
                            <p:stCondLst>
                              <p:cond delay="10500"/>
                            </p:stCondLst>
                            <p:childTnLst>
                              <p:par>
                                <p:cTn id="166" presetID="2" presetClass="entr" presetSubtype="1" decel="100000" fill="hold" nodeType="afterEffect">
                                  <p:stCondLst>
                                    <p:cond delay="0"/>
                                  </p:stCondLst>
                                  <p:childTnLst>
                                    <p:set>
                                      <p:cBhvr>
                                        <p:cTn id="167" dur="1" fill="hold">
                                          <p:stCondLst>
                                            <p:cond delay="0"/>
                                          </p:stCondLst>
                                        </p:cTn>
                                        <p:tgtEl>
                                          <p:spTgt spid="100"/>
                                        </p:tgtEl>
                                        <p:attrNameLst>
                                          <p:attrName>style.visibility</p:attrName>
                                        </p:attrNameLst>
                                      </p:cBhvr>
                                      <p:to>
                                        <p:strVal val="visible"/>
                                      </p:to>
                                    </p:set>
                                    <p:anim calcmode="lin" valueType="num">
                                      <p:cBhvr additive="base">
                                        <p:cTn id="168" dur="500" fill="hold"/>
                                        <p:tgtEl>
                                          <p:spTgt spid="100"/>
                                        </p:tgtEl>
                                        <p:attrNameLst>
                                          <p:attrName>ppt_x</p:attrName>
                                        </p:attrNameLst>
                                      </p:cBhvr>
                                      <p:tavLst>
                                        <p:tav tm="0">
                                          <p:val>
                                            <p:strVal val="#ppt_x"/>
                                          </p:val>
                                        </p:tav>
                                        <p:tav tm="100000">
                                          <p:val>
                                            <p:strVal val="#ppt_x"/>
                                          </p:val>
                                        </p:tav>
                                      </p:tavLst>
                                    </p:anim>
                                    <p:anim calcmode="lin" valueType="num">
                                      <p:cBhvr additive="base">
                                        <p:cTn id="169" dur="500" fill="hold"/>
                                        <p:tgtEl>
                                          <p:spTgt spid="100"/>
                                        </p:tgtEl>
                                        <p:attrNameLst>
                                          <p:attrName>ppt_y</p:attrName>
                                        </p:attrNameLst>
                                      </p:cBhvr>
                                      <p:tavLst>
                                        <p:tav tm="0">
                                          <p:val>
                                            <p:strVal val="0-#ppt_h/2"/>
                                          </p:val>
                                        </p:tav>
                                        <p:tav tm="100000">
                                          <p:val>
                                            <p:strVal val="#ppt_y"/>
                                          </p:val>
                                        </p:tav>
                                      </p:tavLst>
                                    </p:anim>
                                  </p:childTnLst>
                                </p:cTn>
                              </p:par>
                              <p:par>
                                <p:cTn id="170" presetID="2" presetClass="entr" presetSubtype="1" decel="100000" fill="hold" grpId="0" nodeType="withEffect">
                                  <p:stCondLst>
                                    <p:cond delay="0"/>
                                  </p:stCondLst>
                                  <p:childTnLst>
                                    <p:set>
                                      <p:cBhvr>
                                        <p:cTn id="171" dur="1" fill="hold">
                                          <p:stCondLst>
                                            <p:cond delay="0"/>
                                          </p:stCondLst>
                                        </p:cTn>
                                        <p:tgtEl>
                                          <p:spTgt spid="103">
                                            <p:txEl>
                                              <p:pRg st="0" end="0"/>
                                            </p:txEl>
                                          </p:spTgt>
                                        </p:tgtEl>
                                        <p:attrNameLst>
                                          <p:attrName>style.visibility</p:attrName>
                                        </p:attrNameLst>
                                      </p:cBhvr>
                                      <p:to>
                                        <p:strVal val="visible"/>
                                      </p:to>
                                    </p:set>
                                    <p:anim calcmode="lin" valueType="num">
                                      <p:cBhvr additive="base">
                                        <p:cTn id="172" dur="500" fill="hold"/>
                                        <p:tgtEl>
                                          <p:spTgt spid="103">
                                            <p:txEl>
                                              <p:pRg st="0" end="0"/>
                                            </p:txEl>
                                          </p:spTgt>
                                        </p:tgtEl>
                                        <p:attrNameLst>
                                          <p:attrName>ppt_x</p:attrName>
                                        </p:attrNameLst>
                                      </p:cBhvr>
                                      <p:tavLst>
                                        <p:tav tm="0">
                                          <p:val>
                                            <p:strVal val="#ppt_x"/>
                                          </p:val>
                                        </p:tav>
                                        <p:tav tm="100000">
                                          <p:val>
                                            <p:strVal val="#ppt_x"/>
                                          </p:val>
                                        </p:tav>
                                      </p:tavLst>
                                    </p:anim>
                                    <p:anim calcmode="lin" valueType="num">
                                      <p:cBhvr additive="base">
                                        <p:cTn id="173" dur="500" fill="hold"/>
                                        <p:tgtEl>
                                          <p:spTgt spid="103">
                                            <p:txEl>
                                              <p:pRg st="0" end="0"/>
                                            </p:txEl>
                                          </p:spTgt>
                                        </p:tgtEl>
                                        <p:attrNameLst>
                                          <p:attrName>ppt_y</p:attrName>
                                        </p:attrNameLst>
                                      </p:cBhvr>
                                      <p:tavLst>
                                        <p:tav tm="0">
                                          <p:val>
                                            <p:strVal val="0-#ppt_h/2"/>
                                          </p:val>
                                        </p:tav>
                                        <p:tav tm="100000">
                                          <p:val>
                                            <p:strVal val="#ppt_y"/>
                                          </p:val>
                                        </p:tav>
                                      </p:tavLst>
                                    </p:anim>
                                  </p:childTnLst>
                                </p:cTn>
                              </p:par>
                            </p:childTnLst>
                          </p:cTn>
                        </p:par>
                        <p:par>
                          <p:cTn id="174" fill="hold">
                            <p:stCondLst>
                              <p:cond delay="11000"/>
                            </p:stCondLst>
                            <p:childTnLst>
                              <p:par>
                                <p:cTn id="175" presetID="2" presetClass="entr" presetSubtype="4" decel="100000" fill="hold" grpId="0" nodeType="afterEffect">
                                  <p:stCondLst>
                                    <p:cond delay="0"/>
                                  </p:stCondLst>
                                  <p:childTnLst>
                                    <p:set>
                                      <p:cBhvr>
                                        <p:cTn id="176" dur="1" fill="hold">
                                          <p:stCondLst>
                                            <p:cond delay="0"/>
                                          </p:stCondLst>
                                        </p:cTn>
                                        <p:tgtEl>
                                          <p:spTgt spid="96">
                                            <p:txEl>
                                              <p:pRg st="0" end="0"/>
                                            </p:txEl>
                                          </p:spTgt>
                                        </p:tgtEl>
                                        <p:attrNameLst>
                                          <p:attrName>style.visibility</p:attrName>
                                        </p:attrNameLst>
                                      </p:cBhvr>
                                      <p:to>
                                        <p:strVal val="visible"/>
                                      </p:to>
                                    </p:set>
                                    <p:anim calcmode="lin" valueType="num">
                                      <p:cBhvr additive="base">
                                        <p:cTn id="177" dur="500" fill="hold"/>
                                        <p:tgtEl>
                                          <p:spTgt spid="96">
                                            <p:txEl>
                                              <p:pRg st="0" end="0"/>
                                            </p:txEl>
                                          </p:spTgt>
                                        </p:tgtEl>
                                        <p:attrNameLst>
                                          <p:attrName>ppt_x</p:attrName>
                                        </p:attrNameLst>
                                      </p:cBhvr>
                                      <p:tavLst>
                                        <p:tav tm="0">
                                          <p:val>
                                            <p:strVal val="#ppt_x"/>
                                          </p:val>
                                        </p:tav>
                                        <p:tav tm="100000">
                                          <p:val>
                                            <p:strVal val="#ppt_x"/>
                                          </p:val>
                                        </p:tav>
                                      </p:tavLst>
                                    </p:anim>
                                    <p:anim calcmode="lin" valueType="num">
                                      <p:cBhvr additive="base">
                                        <p:cTn id="178" dur="500" fill="hold"/>
                                        <p:tgtEl>
                                          <p:spTgt spid="96">
                                            <p:txEl>
                                              <p:pRg st="0" end="0"/>
                                            </p:txEl>
                                          </p:spTgt>
                                        </p:tgtEl>
                                        <p:attrNameLst>
                                          <p:attrName>ppt_y</p:attrName>
                                        </p:attrNameLst>
                                      </p:cBhvr>
                                      <p:tavLst>
                                        <p:tav tm="0">
                                          <p:val>
                                            <p:strVal val="1+#ppt_h/2"/>
                                          </p:val>
                                        </p:tav>
                                        <p:tav tm="100000">
                                          <p:val>
                                            <p:strVal val="#ppt_y"/>
                                          </p:val>
                                        </p:tav>
                                      </p:tavLst>
                                    </p:anim>
                                  </p:childTnLst>
                                </p:cTn>
                              </p:par>
                              <p:par>
                                <p:cTn id="179" presetID="2" presetClass="entr" presetSubtype="4" decel="100000" fill="hold" grpId="0" nodeType="withEffect">
                                  <p:stCondLst>
                                    <p:cond delay="250"/>
                                  </p:stCondLst>
                                  <p:childTnLst>
                                    <p:set>
                                      <p:cBhvr>
                                        <p:cTn id="180" dur="1" fill="hold">
                                          <p:stCondLst>
                                            <p:cond delay="0"/>
                                          </p:stCondLst>
                                        </p:cTn>
                                        <p:tgtEl>
                                          <p:spTgt spid="97">
                                            <p:txEl>
                                              <p:pRg st="0" end="0"/>
                                            </p:txEl>
                                          </p:spTgt>
                                        </p:tgtEl>
                                        <p:attrNameLst>
                                          <p:attrName>style.visibility</p:attrName>
                                        </p:attrNameLst>
                                      </p:cBhvr>
                                      <p:to>
                                        <p:strVal val="visible"/>
                                      </p:to>
                                    </p:set>
                                    <p:anim calcmode="lin" valueType="num">
                                      <p:cBhvr additive="base">
                                        <p:cTn id="181" dur="500" fill="hold"/>
                                        <p:tgtEl>
                                          <p:spTgt spid="97">
                                            <p:txEl>
                                              <p:pRg st="0" end="0"/>
                                            </p:txEl>
                                          </p:spTgt>
                                        </p:tgtEl>
                                        <p:attrNameLst>
                                          <p:attrName>ppt_x</p:attrName>
                                        </p:attrNameLst>
                                      </p:cBhvr>
                                      <p:tavLst>
                                        <p:tav tm="0">
                                          <p:val>
                                            <p:strVal val="#ppt_x"/>
                                          </p:val>
                                        </p:tav>
                                        <p:tav tm="100000">
                                          <p:val>
                                            <p:strVal val="#ppt_x"/>
                                          </p:val>
                                        </p:tav>
                                      </p:tavLst>
                                    </p:anim>
                                    <p:anim calcmode="lin" valueType="num">
                                      <p:cBhvr additive="base">
                                        <p:cTn id="182" dur="500" fill="hold"/>
                                        <p:tgtEl>
                                          <p:spTgt spid="97">
                                            <p:txEl>
                                              <p:pRg st="0" end="0"/>
                                            </p:txEl>
                                          </p:spTgt>
                                        </p:tgtEl>
                                        <p:attrNameLst>
                                          <p:attrName>ppt_y</p:attrName>
                                        </p:attrNameLst>
                                      </p:cBhvr>
                                      <p:tavLst>
                                        <p:tav tm="0">
                                          <p:val>
                                            <p:strVal val="1+#ppt_h/2"/>
                                          </p:val>
                                        </p:tav>
                                        <p:tav tm="100000">
                                          <p:val>
                                            <p:strVal val="#ppt_y"/>
                                          </p:val>
                                        </p:tav>
                                      </p:tavLst>
                                    </p:anim>
                                  </p:childTnLst>
                                </p:cTn>
                              </p:par>
                            </p:childTnLst>
                          </p:cTn>
                        </p:par>
                        <p:par>
                          <p:cTn id="183" fill="hold">
                            <p:stCondLst>
                              <p:cond delay="11750"/>
                            </p:stCondLst>
                            <p:childTnLst>
                              <p:par>
                                <p:cTn id="184" presetID="22" presetClass="entr" presetSubtype="8" fill="hold" nodeType="afterEffect">
                                  <p:stCondLst>
                                    <p:cond delay="0"/>
                                  </p:stCondLst>
                                  <p:childTnLst>
                                    <p:set>
                                      <p:cBhvr>
                                        <p:cTn id="185" dur="1" fill="hold">
                                          <p:stCondLst>
                                            <p:cond delay="0"/>
                                          </p:stCondLst>
                                        </p:cTn>
                                        <p:tgtEl>
                                          <p:spTgt spid="105"/>
                                        </p:tgtEl>
                                        <p:attrNameLst>
                                          <p:attrName>style.visibility</p:attrName>
                                        </p:attrNameLst>
                                      </p:cBhvr>
                                      <p:to>
                                        <p:strVal val="visible"/>
                                      </p:to>
                                    </p:set>
                                    <p:animEffect transition="in" filter="wipe(left)">
                                      <p:cBhvr>
                                        <p:cTn id="186"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54" grpId="0" animBg="1"/>
      <p:bldP spid="55" grpId="0"/>
      <p:bldP spid="59" grpId="0" build="allAtOnce">
        <p:tmplLst>
          <p:tmpl lvl="1">
            <p:tnLst>
              <p:par>
                <p:cTn presetID="2" presetClass="entr" presetSubtype="1" decel="10000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0-#ppt_h/2"/>
                          </p:val>
                        </p:tav>
                        <p:tav tm="100000">
                          <p:val>
                            <p:strVal val="#ppt_y"/>
                          </p:val>
                        </p:tav>
                      </p:tavLst>
                    </p:anim>
                  </p:childTnLst>
                </p:cTn>
              </p:par>
            </p:tnLst>
          </p:tmpl>
        </p:tmplLst>
      </p:bldP>
      <p:bldP spid="61" grpId="0" build="p">
        <p:tmplLst>
          <p:tmpl lvl="1">
            <p:tnLst>
              <p:par>
                <p:cTn presetID="2" presetClass="entr" presetSubtype="4" decel="10000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ppt_x"/>
                          </p:val>
                        </p:tav>
                        <p:tav tm="100000">
                          <p:val>
                            <p:strVal val="#ppt_x"/>
                          </p:val>
                        </p:tav>
                      </p:tavLst>
                    </p:anim>
                    <p:anim calcmode="lin" valueType="num">
                      <p:cBhvr additive="base">
                        <p:cTn dur="500" fill="hold"/>
                        <p:tgtEl>
                          <p:spTgt spid="61"/>
                        </p:tgtEl>
                        <p:attrNameLst>
                          <p:attrName>ppt_y</p:attrName>
                        </p:attrNameLst>
                      </p:cBhvr>
                      <p:tavLst>
                        <p:tav tm="0">
                          <p:val>
                            <p:strVal val="1+#ppt_h/2"/>
                          </p:val>
                        </p:tav>
                        <p:tav tm="100000">
                          <p:val>
                            <p:strVal val="#ppt_y"/>
                          </p:val>
                        </p:tav>
                      </p:tavLst>
                    </p:anim>
                  </p:childTnLst>
                </p:cTn>
              </p:par>
            </p:tnLst>
          </p:tmpl>
        </p:tmplLst>
      </p:bldP>
      <p:bldP spid="62" grpId="0" build="p">
        <p:tmplLst>
          <p:tmpl lvl="1">
            <p:tnLst>
              <p:par>
                <p:cTn presetID="2" presetClass="entr" presetSubtype="4" decel="100000" fill="hold" nodeType="withEffect">
                  <p:stCondLst>
                    <p:cond delay="25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ppt_x"/>
                          </p:val>
                        </p:tav>
                        <p:tav tm="100000">
                          <p:val>
                            <p:strVal val="#ppt_x"/>
                          </p:val>
                        </p:tav>
                      </p:tavLst>
                    </p:anim>
                    <p:anim calcmode="lin" valueType="num">
                      <p:cBhvr additive="base">
                        <p:cTn dur="500" fill="hold"/>
                        <p:tgtEl>
                          <p:spTgt spid="62"/>
                        </p:tgtEl>
                        <p:attrNameLst>
                          <p:attrName>ppt_y</p:attrName>
                        </p:attrNameLst>
                      </p:cBhvr>
                      <p:tavLst>
                        <p:tav tm="0">
                          <p:val>
                            <p:strVal val="1+#ppt_h/2"/>
                          </p:val>
                        </p:tav>
                        <p:tav tm="100000">
                          <p:val>
                            <p:strVal val="#ppt_y"/>
                          </p:val>
                        </p:tav>
                      </p:tavLst>
                    </p:anim>
                  </p:childTnLst>
                </p:cTn>
              </p:par>
            </p:tnLst>
          </p:tmpl>
        </p:tmplLst>
      </p:bldP>
      <p:bldP spid="63" grpId="0" animBg="1"/>
      <p:bldP spid="64" grpId="0"/>
      <p:bldP spid="68" grpId="0" build="allAtOnce">
        <p:tmplLst>
          <p:tmpl lvl="1">
            <p:tnLst>
              <p:par>
                <p:cTn presetID="2" presetClass="entr" presetSubtype="1" decel="10000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500" fill="hold"/>
                        <p:tgtEl>
                          <p:spTgt spid="68"/>
                        </p:tgtEl>
                        <p:attrNameLst>
                          <p:attrName>ppt_x</p:attrName>
                        </p:attrNameLst>
                      </p:cBhvr>
                      <p:tavLst>
                        <p:tav tm="0">
                          <p:val>
                            <p:strVal val="#ppt_x"/>
                          </p:val>
                        </p:tav>
                        <p:tav tm="100000">
                          <p:val>
                            <p:strVal val="#ppt_x"/>
                          </p:val>
                        </p:tav>
                      </p:tavLst>
                    </p:anim>
                    <p:anim calcmode="lin" valueType="num">
                      <p:cBhvr additive="base">
                        <p:cTn dur="500" fill="hold"/>
                        <p:tgtEl>
                          <p:spTgt spid="68"/>
                        </p:tgtEl>
                        <p:attrNameLst>
                          <p:attrName>ppt_y</p:attrName>
                        </p:attrNameLst>
                      </p:cBhvr>
                      <p:tavLst>
                        <p:tav tm="0">
                          <p:val>
                            <p:strVal val="0-#ppt_h/2"/>
                          </p:val>
                        </p:tav>
                        <p:tav tm="100000">
                          <p:val>
                            <p:strVal val="#ppt_y"/>
                          </p:val>
                        </p:tav>
                      </p:tavLst>
                    </p:anim>
                  </p:childTnLst>
                </p:cTn>
              </p:par>
            </p:tnLst>
          </p:tmpl>
        </p:tmplLst>
      </p:bldP>
      <p:bldP spid="78" grpId="0" build="p">
        <p:tmplLst>
          <p:tmpl lvl="1">
            <p:tnLst>
              <p:par>
                <p:cTn presetID="2" presetClass="entr" presetSubtype="4" decel="10000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ppt_x"/>
                          </p:val>
                        </p:tav>
                        <p:tav tm="100000">
                          <p:val>
                            <p:strVal val="#ppt_x"/>
                          </p:val>
                        </p:tav>
                      </p:tavLst>
                    </p:anim>
                    <p:anim calcmode="lin" valueType="num">
                      <p:cBhvr additive="base">
                        <p:cTn dur="500" fill="hold"/>
                        <p:tgtEl>
                          <p:spTgt spid="78"/>
                        </p:tgtEl>
                        <p:attrNameLst>
                          <p:attrName>ppt_y</p:attrName>
                        </p:attrNameLst>
                      </p:cBhvr>
                      <p:tavLst>
                        <p:tav tm="0">
                          <p:val>
                            <p:strVal val="1+#ppt_h/2"/>
                          </p:val>
                        </p:tav>
                        <p:tav tm="100000">
                          <p:val>
                            <p:strVal val="#ppt_y"/>
                          </p:val>
                        </p:tav>
                      </p:tavLst>
                    </p:anim>
                  </p:childTnLst>
                </p:cTn>
              </p:par>
            </p:tnLst>
          </p:tmpl>
        </p:tmplLst>
      </p:bldP>
      <p:bldP spid="79" grpId="0" build="p">
        <p:tmplLst>
          <p:tmpl lvl="1">
            <p:tnLst>
              <p:par>
                <p:cTn presetID="2" presetClass="entr" presetSubtype="4" decel="100000" fill="hold" nodeType="withEffect">
                  <p:stCondLst>
                    <p:cond delay="25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80" grpId="0" animBg="1"/>
      <p:bldP spid="81" grpId="0"/>
      <p:bldP spid="85" grpId="0" build="allAtOnce">
        <p:tmplLst>
          <p:tmpl lvl="1">
            <p:tnLst>
              <p:par>
                <p:cTn presetID="2" presetClass="entr" presetSubtype="1" decel="10000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ppt_x"/>
                          </p:val>
                        </p:tav>
                        <p:tav tm="100000">
                          <p:val>
                            <p:strVal val="#ppt_x"/>
                          </p:val>
                        </p:tav>
                      </p:tavLst>
                    </p:anim>
                    <p:anim calcmode="lin" valueType="num">
                      <p:cBhvr additive="base">
                        <p:cTn dur="500" fill="hold"/>
                        <p:tgtEl>
                          <p:spTgt spid="85"/>
                        </p:tgtEl>
                        <p:attrNameLst>
                          <p:attrName>ppt_y</p:attrName>
                        </p:attrNameLst>
                      </p:cBhvr>
                      <p:tavLst>
                        <p:tav tm="0">
                          <p:val>
                            <p:strVal val="0-#ppt_h/2"/>
                          </p:val>
                        </p:tav>
                        <p:tav tm="100000">
                          <p:val>
                            <p:strVal val="#ppt_y"/>
                          </p:val>
                        </p:tav>
                      </p:tavLst>
                    </p:anim>
                  </p:childTnLst>
                </p:cTn>
              </p:par>
            </p:tnLst>
          </p:tmpl>
        </p:tmplLst>
      </p:bldP>
      <p:bldP spid="87" grpId="0" build="p">
        <p:tmplLst>
          <p:tmpl lvl="1">
            <p:tnLst>
              <p:par>
                <p:cTn presetID="2" presetClass="entr" presetSubtype="4" decel="100000" fill="hold" nodeType="after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1+#ppt_h/2"/>
                          </p:val>
                        </p:tav>
                        <p:tav tm="100000">
                          <p:val>
                            <p:strVal val="#ppt_y"/>
                          </p:val>
                        </p:tav>
                      </p:tavLst>
                    </p:anim>
                  </p:childTnLst>
                </p:cTn>
              </p:par>
            </p:tnLst>
          </p:tmpl>
        </p:tmplLst>
      </p:bldP>
      <p:bldP spid="88" grpId="0" build="p">
        <p:tmplLst>
          <p:tmpl lvl="1">
            <p:tnLst>
              <p:par>
                <p:cTn presetID="2" presetClass="entr" presetSubtype="4" decel="100000" fill="hold" nodeType="withEffect">
                  <p:stCondLst>
                    <p:cond delay="250"/>
                  </p:stCondLst>
                  <p:childTnLst>
                    <p:set>
                      <p:cBhvr>
                        <p:cTn dur="1" fill="hold">
                          <p:stCondLst>
                            <p:cond delay="0"/>
                          </p:stCondLst>
                        </p:cTn>
                        <p:tgtEl>
                          <p:spTgt spid="88"/>
                        </p:tgtEl>
                        <p:attrNameLst>
                          <p:attrName>style.visibility</p:attrName>
                        </p:attrNameLst>
                      </p:cBhvr>
                      <p:to>
                        <p:strVal val="visible"/>
                      </p:to>
                    </p:set>
                    <p:anim calcmode="lin" valueType="num">
                      <p:cBhvr additive="base">
                        <p:cTn dur="500" fill="hold"/>
                        <p:tgtEl>
                          <p:spTgt spid="88"/>
                        </p:tgtEl>
                        <p:attrNameLst>
                          <p:attrName>ppt_x</p:attrName>
                        </p:attrNameLst>
                      </p:cBhvr>
                      <p:tavLst>
                        <p:tav tm="0">
                          <p:val>
                            <p:strVal val="#ppt_x"/>
                          </p:val>
                        </p:tav>
                        <p:tav tm="100000">
                          <p:val>
                            <p:strVal val="#ppt_x"/>
                          </p:val>
                        </p:tav>
                      </p:tavLst>
                    </p:anim>
                    <p:anim calcmode="lin" valueType="num">
                      <p:cBhvr additive="base">
                        <p:cTn dur="500" fill="hold"/>
                        <p:tgtEl>
                          <p:spTgt spid="88"/>
                        </p:tgtEl>
                        <p:attrNameLst>
                          <p:attrName>ppt_y</p:attrName>
                        </p:attrNameLst>
                      </p:cBhvr>
                      <p:tavLst>
                        <p:tav tm="0">
                          <p:val>
                            <p:strVal val="1+#ppt_h/2"/>
                          </p:val>
                        </p:tav>
                        <p:tav tm="100000">
                          <p:val>
                            <p:strVal val="#ppt_y"/>
                          </p:val>
                        </p:tav>
                      </p:tavLst>
                    </p:anim>
                  </p:childTnLst>
                </p:cTn>
              </p:par>
            </p:tnLst>
          </p:tmpl>
        </p:tmplLst>
      </p:bldP>
      <p:bldP spid="89" grpId="0" animBg="1"/>
      <p:bldP spid="90" grpId="0"/>
      <p:bldP spid="94" grpId="0" build="allAtOnce">
        <p:tmplLst>
          <p:tmpl lvl="1">
            <p:tnLst>
              <p:par>
                <p:cTn presetID="2" presetClass="entr" presetSubtype="1" decel="100000" fill="hold" nodeType="withEffect">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500" fill="hold"/>
                        <p:tgtEl>
                          <p:spTgt spid="94"/>
                        </p:tgtEl>
                        <p:attrNameLst>
                          <p:attrName>ppt_x</p:attrName>
                        </p:attrNameLst>
                      </p:cBhvr>
                      <p:tavLst>
                        <p:tav tm="0">
                          <p:val>
                            <p:strVal val="#ppt_x"/>
                          </p:val>
                        </p:tav>
                        <p:tav tm="100000">
                          <p:val>
                            <p:strVal val="#ppt_x"/>
                          </p:val>
                        </p:tav>
                      </p:tavLst>
                    </p:anim>
                    <p:anim calcmode="lin" valueType="num">
                      <p:cBhvr additive="base">
                        <p:cTn dur="500" fill="hold"/>
                        <p:tgtEl>
                          <p:spTgt spid="94"/>
                        </p:tgtEl>
                        <p:attrNameLst>
                          <p:attrName>ppt_y</p:attrName>
                        </p:attrNameLst>
                      </p:cBhvr>
                      <p:tavLst>
                        <p:tav tm="0">
                          <p:val>
                            <p:strVal val="0-#ppt_h/2"/>
                          </p:val>
                        </p:tav>
                        <p:tav tm="100000">
                          <p:val>
                            <p:strVal val="#ppt_y"/>
                          </p:val>
                        </p:tav>
                      </p:tavLst>
                    </p:anim>
                  </p:childTnLst>
                </p:cTn>
              </p:par>
            </p:tnLst>
          </p:tmpl>
        </p:tmplLst>
      </p:bldP>
      <p:bldP spid="96" grpId="0" build="p">
        <p:tmplLst>
          <p:tmpl lvl="1">
            <p:tnLst>
              <p:par>
                <p:cTn presetID="2" presetClass="entr" presetSubtype="4" decel="100000" fill="hold" nodeType="afterEffect">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500" fill="hold"/>
                        <p:tgtEl>
                          <p:spTgt spid="96"/>
                        </p:tgtEl>
                        <p:attrNameLst>
                          <p:attrName>ppt_x</p:attrName>
                        </p:attrNameLst>
                      </p:cBhvr>
                      <p:tavLst>
                        <p:tav tm="0">
                          <p:val>
                            <p:strVal val="#ppt_x"/>
                          </p:val>
                        </p:tav>
                        <p:tav tm="100000">
                          <p:val>
                            <p:strVal val="#ppt_x"/>
                          </p:val>
                        </p:tav>
                      </p:tavLst>
                    </p:anim>
                    <p:anim calcmode="lin" valueType="num">
                      <p:cBhvr additive="base">
                        <p:cTn dur="500" fill="hold"/>
                        <p:tgtEl>
                          <p:spTgt spid="96"/>
                        </p:tgtEl>
                        <p:attrNameLst>
                          <p:attrName>ppt_y</p:attrName>
                        </p:attrNameLst>
                      </p:cBhvr>
                      <p:tavLst>
                        <p:tav tm="0">
                          <p:val>
                            <p:strVal val="1+#ppt_h/2"/>
                          </p:val>
                        </p:tav>
                        <p:tav tm="100000">
                          <p:val>
                            <p:strVal val="#ppt_y"/>
                          </p:val>
                        </p:tav>
                      </p:tavLst>
                    </p:anim>
                  </p:childTnLst>
                </p:cTn>
              </p:par>
            </p:tnLst>
          </p:tmpl>
        </p:tmplLst>
      </p:bldP>
      <p:bldP spid="97" grpId="0" build="p">
        <p:tmplLst>
          <p:tmpl lvl="1">
            <p:tnLst>
              <p:par>
                <p:cTn presetID="2" presetClass="entr" presetSubtype="4" decel="100000" fill="hold" nodeType="withEffect">
                  <p:stCondLst>
                    <p:cond delay="25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500" fill="hold"/>
                        <p:tgtEl>
                          <p:spTgt spid="97"/>
                        </p:tgtEl>
                        <p:attrNameLst>
                          <p:attrName>ppt_x</p:attrName>
                        </p:attrNameLst>
                      </p:cBhvr>
                      <p:tavLst>
                        <p:tav tm="0">
                          <p:val>
                            <p:strVal val="#ppt_x"/>
                          </p:val>
                        </p:tav>
                        <p:tav tm="100000">
                          <p:val>
                            <p:strVal val="#ppt_x"/>
                          </p:val>
                        </p:tav>
                      </p:tavLst>
                    </p:anim>
                    <p:anim calcmode="lin" valueType="num">
                      <p:cBhvr additive="base">
                        <p:cTn dur="500" fill="hold"/>
                        <p:tgtEl>
                          <p:spTgt spid="97"/>
                        </p:tgtEl>
                        <p:attrNameLst>
                          <p:attrName>ppt_y</p:attrName>
                        </p:attrNameLst>
                      </p:cBhvr>
                      <p:tavLst>
                        <p:tav tm="0">
                          <p:val>
                            <p:strVal val="1+#ppt_h/2"/>
                          </p:val>
                        </p:tav>
                        <p:tav tm="100000">
                          <p:val>
                            <p:strVal val="#ppt_y"/>
                          </p:val>
                        </p:tav>
                      </p:tavLst>
                    </p:anim>
                  </p:childTnLst>
                </p:cTn>
              </p:par>
            </p:tnLst>
          </p:tmpl>
        </p:tmplLst>
      </p:bldP>
      <p:bldP spid="98" grpId="0" animBg="1"/>
      <p:bldP spid="99" grpId="0"/>
      <p:bldP spid="103" grpId="0" build="allAtOnce">
        <p:tmplLst>
          <p:tmpl lvl="1">
            <p:tnLst>
              <p:par>
                <p:cTn presetID="2" presetClass="entr" presetSubtype="1" decel="100000" fill="hold" nodeType="withEffect">
                  <p:stCondLst>
                    <p:cond delay="0"/>
                  </p:stCondLst>
                  <p:childTnLst>
                    <p:set>
                      <p:cBhvr>
                        <p:cTn dur="1" fill="hold">
                          <p:stCondLst>
                            <p:cond delay="0"/>
                          </p:stCondLst>
                        </p:cTn>
                        <p:tgtEl>
                          <p:spTgt spid="103"/>
                        </p:tgtEl>
                        <p:attrNameLst>
                          <p:attrName>style.visibility</p:attrName>
                        </p:attrNameLst>
                      </p:cBhvr>
                      <p:to>
                        <p:strVal val="visible"/>
                      </p:to>
                    </p:set>
                    <p:anim calcmode="lin" valueType="num">
                      <p:cBhvr additive="base">
                        <p:cTn dur="500" fill="hold"/>
                        <p:tgtEl>
                          <p:spTgt spid="103"/>
                        </p:tgtEl>
                        <p:attrNameLst>
                          <p:attrName>ppt_x</p:attrName>
                        </p:attrNameLst>
                      </p:cBhvr>
                      <p:tavLst>
                        <p:tav tm="0">
                          <p:val>
                            <p:strVal val="#ppt_x"/>
                          </p:val>
                        </p:tav>
                        <p:tav tm="100000">
                          <p:val>
                            <p:strVal val="#ppt_x"/>
                          </p:val>
                        </p:tav>
                      </p:tavLst>
                    </p:anim>
                    <p:anim calcmode="lin" valueType="num">
                      <p:cBhvr additive="base">
                        <p:cTn dur="500" fill="hold"/>
                        <p:tgtEl>
                          <p:spTgt spid="103"/>
                        </p:tgtEl>
                        <p:attrNameLst>
                          <p:attrName>ppt_y</p:attrName>
                        </p:attrNameLst>
                      </p:cBhvr>
                      <p:tavLst>
                        <p:tav tm="0">
                          <p:val>
                            <p:strVal val="0-#ppt_h/2"/>
                          </p:val>
                        </p:tav>
                        <p:tav tm="100000">
                          <p:val>
                            <p:strVal val="#ppt_y"/>
                          </p:val>
                        </p:tav>
                      </p:tavLst>
                    </p:anim>
                  </p:childTnLst>
                </p:cTn>
              </p:par>
            </p:tnLst>
          </p:tmpl>
        </p:tmplLst>
      </p:bldP>
    </p:bld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9" name="平行四辺形 8"/>
          <p:cNvSpPr/>
          <p:nvPr userDrawn="1"/>
        </p:nvSpPr>
        <p:spPr>
          <a:xfrm>
            <a:off x="2302446" y="3353513"/>
            <a:ext cx="13465496" cy="3302155"/>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4427035" y="4207396"/>
            <a:ext cx="10044763" cy="1189757"/>
          </a:xfrm>
          <a:prstGeom prst="rect">
            <a:avLst/>
          </a:prstGeom>
        </p:spPr>
        <p:txBody>
          <a:bodyPr/>
          <a:lstStyle>
            <a:lvl1pPr algn="l">
              <a:lnSpc>
                <a:spcPts val="9000"/>
              </a:lnSpc>
              <a:defRPr sz="9600" baseline="0">
                <a:solidFill>
                  <a:schemeClr val="bg1"/>
                </a:solidFill>
                <a:latin typeface="Bebas Neue Regular" pitchFamily="50" charset="0"/>
              </a:defRPr>
            </a:lvl1pPr>
          </a:lstStyle>
          <a:p>
            <a:r>
              <a:rPr lang="en-US" altLang="ja-JP" dirty="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1044000" y="5180019"/>
            <a:ext cx="8782393"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0188000" y="3739857"/>
            <a:ext cx="8782393" cy="1360425"/>
          </a:xfrm>
          <a:prstGeom prst="rect">
            <a:avLst/>
          </a:prstGeom>
        </p:spPr>
      </p:pic>
      <p:sp>
        <p:nvSpPr>
          <p:cNvPr id="7" name="サブタイトル 2"/>
          <p:cNvSpPr>
            <a:spLocks noGrp="1"/>
          </p:cNvSpPr>
          <p:nvPr>
            <p:ph type="subTitle" idx="1" hasCustomPrompt="1"/>
          </p:nvPr>
        </p:nvSpPr>
        <p:spPr>
          <a:xfrm>
            <a:off x="4407613" y="5222285"/>
            <a:ext cx="9992177" cy="785311"/>
          </a:xfrm>
          <a:prstGeom prst="rect">
            <a:avLst/>
          </a:prstGeom>
        </p:spPr>
        <p:txBody>
          <a:bodyPr/>
          <a:lstStyle>
            <a:lvl1pPr marL="0" indent="0" algn="l">
              <a:buNone/>
              <a:defRPr sz="54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Sub Title Here</a:t>
            </a:r>
            <a:endParaRPr lang="en-US" dirty="0"/>
          </a:p>
        </p:txBody>
      </p:sp>
      <p:sp>
        <p:nvSpPr>
          <p:cNvPr id="11" name="テキスト プレースホルダー 3"/>
          <p:cNvSpPr>
            <a:spLocks noGrp="1"/>
          </p:cNvSpPr>
          <p:nvPr>
            <p:ph type="body" sz="quarter" idx="10" hasCustomPrompt="1"/>
          </p:nvPr>
        </p:nvSpPr>
        <p:spPr>
          <a:xfrm>
            <a:off x="8495134" y="8383860"/>
            <a:ext cx="9577064" cy="1656358"/>
          </a:xfrm>
          <a:prstGeom prst="rect">
            <a:avLst/>
          </a:prstGeom>
        </p:spPr>
        <p:txBody>
          <a:bodyPr anchor="b">
            <a:normAutofit/>
          </a:bodyPr>
          <a:lstStyle>
            <a:lvl1pPr marL="0" indent="0" algn="r">
              <a:buNone/>
              <a:defRPr sz="2000" baseline="0">
                <a:solidFill>
                  <a:schemeClr val="tx1">
                    <a:alpha val="80000"/>
                  </a:schemeClr>
                </a:solidFill>
                <a:latin typeface="+mn-lt"/>
              </a:defRPr>
            </a:lvl1pPr>
          </a:lstStyle>
          <a:p>
            <a:pPr lvl="0"/>
            <a:r>
              <a:rPr lang="en-US" dirty="0"/>
              <a:t>Information Here</a:t>
            </a:r>
          </a:p>
        </p:txBody>
      </p:sp>
      <p:sp>
        <p:nvSpPr>
          <p:cNvPr id="12" name="テキスト プレースホルダー 3"/>
          <p:cNvSpPr>
            <a:spLocks noGrp="1"/>
          </p:cNvSpPr>
          <p:nvPr>
            <p:ph type="body" sz="quarter" idx="11" hasCustomPrompt="1"/>
          </p:nvPr>
        </p:nvSpPr>
        <p:spPr>
          <a:xfrm>
            <a:off x="4425889" y="6727676"/>
            <a:ext cx="8893781" cy="504056"/>
          </a:xfrm>
          <a:prstGeom prst="rect">
            <a:avLst/>
          </a:prstGeom>
        </p:spPr>
        <p:txBody>
          <a:bodyPr anchor="ctr">
            <a:normAutofit/>
          </a:bodyPr>
          <a:lstStyle>
            <a:lvl1pPr marL="0" indent="0" algn="l">
              <a:buNone/>
              <a:defRPr sz="2000" baseline="0">
                <a:solidFill>
                  <a:schemeClr val="tx1">
                    <a:alpha val="80000"/>
                  </a:schemeClr>
                </a:solidFill>
                <a:latin typeface="+mn-lt"/>
              </a:defRPr>
            </a:lvl1pPr>
          </a:lstStyle>
          <a:p>
            <a:pPr lvl="0"/>
            <a:r>
              <a:rPr lang="en-US" dirty="0"/>
              <a:t>Information Here</a:t>
            </a:r>
          </a:p>
        </p:txBody>
      </p:sp>
    </p:spTree>
    <p:extLst>
      <p:ext uri="{BB962C8B-B14F-4D97-AF65-F5344CB8AC3E}">
        <p14:creationId xmlns:p14="http://schemas.microsoft.com/office/powerpoint/2010/main" val="286984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fade">
                                      <p:cBhvr>
                                        <p:cTn id="24" dur="500"/>
                                        <p:tgtEl>
                                          <p:spTgt spid="12">
                                            <p:txEl>
                                              <p:pRg st="0" end="0"/>
                                            </p:txEl>
                                          </p:spTgt>
                                        </p:tgtEl>
                                      </p:cBhvr>
                                    </p:animEffect>
                                  </p:childTnLst>
                                </p:cTn>
                              </p:par>
                              <p:par>
                                <p:cTn id="25" presetID="10" presetClass="entr" presetSubtype="0" fill="hold" grpId="0" nodeType="withEffect">
                                  <p:stCondLst>
                                    <p:cond delay="75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1" grpId="0" build="p">
        <p:tmplLst>
          <p:tmpl lvl="1">
            <p:tnLst>
              <p:par>
                <p:cTn presetID="10" presetClass="entr" presetSubtype="0" fill="hold" nodeType="withEffect">
                  <p:stCondLst>
                    <p:cond delay="7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grpSp>
        <p:nvGrpSpPr>
          <p:cNvPr id="27" name="グループ化 26"/>
          <p:cNvGrpSpPr/>
          <p:nvPr userDrawn="1"/>
        </p:nvGrpSpPr>
        <p:grpSpPr>
          <a:xfrm>
            <a:off x="12311558" y="5540049"/>
            <a:ext cx="4464496" cy="3419875"/>
            <a:chOff x="1438350" y="5540049"/>
            <a:chExt cx="4464496" cy="3419875"/>
          </a:xfrm>
        </p:grpSpPr>
        <p:sp>
          <p:nvSpPr>
            <p:cNvPr id="28" name="正方形/長方形 27"/>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二等辺三角形 28"/>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3" name="グループ化 22"/>
          <p:cNvGrpSpPr/>
          <p:nvPr userDrawn="1"/>
        </p:nvGrpSpPr>
        <p:grpSpPr>
          <a:xfrm>
            <a:off x="6911038" y="5540049"/>
            <a:ext cx="4464496" cy="3419875"/>
            <a:chOff x="1438350" y="5540049"/>
            <a:chExt cx="4464496" cy="3419875"/>
          </a:xfrm>
        </p:grpSpPr>
        <p:sp>
          <p:nvSpPr>
            <p:cNvPr id="25" name="正方形/長方形 24"/>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二等辺三角形 25"/>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6" name="グループ化 5"/>
          <p:cNvGrpSpPr/>
          <p:nvPr userDrawn="1"/>
        </p:nvGrpSpPr>
        <p:grpSpPr>
          <a:xfrm>
            <a:off x="1438350" y="5540049"/>
            <a:ext cx="4464496" cy="3419875"/>
            <a:chOff x="1438350" y="5540049"/>
            <a:chExt cx="4464496" cy="3419875"/>
          </a:xfrm>
        </p:grpSpPr>
        <p:sp>
          <p:nvSpPr>
            <p:cNvPr id="20" name="正方形/長方形 19"/>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二等辺三角形 20"/>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正方形/長方形 7"/>
          <p:cNvSpPr/>
          <p:nvPr userDrawn="1"/>
        </p:nvSpPr>
        <p:spPr>
          <a:xfrm>
            <a:off x="159" y="5089494"/>
            <a:ext cx="18286254" cy="10801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円/楕円 3"/>
          <p:cNvSpPr/>
          <p:nvPr userDrawn="1"/>
        </p:nvSpPr>
        <p:spPr>
          <a:xfrm>
            <a:off x="3382566" y="4855468"/>
            <a:ext cx="576064" cy="576064"/>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円/楕円 9"/>
          <p:cNvSpPr/>
          <p:nvPr userDrawn="1"/>
        </p:nvSpPr>
        <p:spPr>
          <a:xfrm>
            <a:off x="8854381" y="4855468"/>
            <a:ext cx="576064" cy="576064"/>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円/楕円 11"/>
          <p:cNvSpPr/>
          <p:nvPr userDrawn="1"/>
        </p:nvSpPr>
        <p:spPr>
          <a:xfrm>
            <a:off x="14255774" y="4855468"/>
            <a:ext cx="576064" cy="576064"/>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テキスト プレースホルダー 11"/>
          <p:cNvSpPr>
            <a:spLocks noGrp="1"/>
          </p:cNvSpPr>
          <p:nvPr>
            <p:ph type="body" sz="quarter" idx="33" hasCustomPrompt="1"/>
          </p:nvPr>
        </p:nvSpPr>
        <p:spPr>
          <a:xfrm>
            <a:off x="1510358" y="3037266"/>
            <a:ext cx="4392488" cy="1728192"/>
          </a:xfrm>
        </p:spPr>
        <p:txBody>
          <a:bodyPr anchor="ctr">
            <a:noAutofit/>
          </a:bodyPr>
          <a:lstStyle>
            <a:lvl1pPr algn="ctr">
              <a:defRPr sz="15000">
                <a:solidFill>
                  <a:schemeClr val="bg2">
                    <a:alpha val="50000"/>
                  </a:schemeClr>
                </a:solidFill>
                <a:latin typeface="+mj-lt"/>
              </a:defRPr>
            </a:lvl1pPr>
          </a:lstStyle>
          <a:p>
            <a:pPr lvl="0"/>
            <a:r>
              <a:rPr lang="en-US" altLang="ja-JP" dirty="0"/>
              <a:t>0000</a:t>
            </a:r>
            <a:endParaRPr lang="en-US" dirty="0"/>
          </a:p>
        </p:txBody>
      </p:sp>
      <p:sp>
        <p:nvSpPr>
          <p:cNvPr id="15" name="テキスト プレースホルダー 11"/>
          <p:cNvSpPr>
            <a:spLocks noGrp="1"/>
          </p:cNvSpPr>
          <p:nvPr>
            <p:ph type="body" sz="quarter" idx="34" hasCustomPrompt="1"/>
          </p:nvPr>
        </p:nvSpPr>
        <p:spPr>
          <a:xfrm>
            <a:off x="6946169" y="3037266"/>
            <a:ext cx="4392488" cy="1728192"/>
          </a:xfrm>
        </p:spPr>
        <p:txBody>
          <a:bodyPr anchor="ctr">
            <a:noAutofit/>
          </a:bodyPr>
          <a:lstStyle>
            <a:lvl1pPr algn="ctr">
              <a:defRPr sz="15000">
                <a:solidFill>
                  <a:schemeClr val="bg2">
                    <a:alpha val="50000"/>
                  </a:schemeClr>
                </a:solidFill>
                <a:latin typeface="+mj-lt"/>
              </a:defRPr>
            </a:lvl1pPr>
          </a:lstStyle>
          <a:p>
            <a:pPr lvl="0"/>
            <a:r>
              <a:rPr lang="en-US" altLang="ja-JP" dirty="0"/>
              <a:t>0000</a:t>
            </a:r>
            <a:endParaRPr lang="en-US" dirty="0"/>
          </a:p>
        </p:txBody>
      </p:sp>
      <p:sp>
        <p:nvSpPr>
          <p:cNvPr id="16" name="テキスト プレースホルダー 11"/>
          <p:cNvSpPr>
            <a:spLocks noGrp="1"/>
          </p:cNvSpPr>
          <p:nvPr>
            <p:ph type="body" sz="quarter" idx="35" hasCustomPrompt="1"/>
          </p:nvPr>
        </p:nvSpPr>
        <p:spPr>
          <a:xfrm>
            <a:off x="12383566" y="3037266"/>
            <a:ext cx="4392488" cy="1728192"/>
          </a:xfrm>
        </p:spPr>
        <p:txBody>
          <a:bodyPr anchor="ctr">
            <a:noAutofit/>
          </a:bodyPr>
          <a:lstStyle>
            <a:lvl1pPr algn="ctr">
              <a:defRPr sz="15000">
                <a:solidFill>
                  <a:schemeClr val="bg2">
                    <a:alpha val="50000"/>
                  </a:schemeClr>
                </a:solidFill>
                <a:latin typeface="+mj-lt"/>
              </a:defRPr>
            </a:lvl1pPr>
          </a:lstStyle>
          <a:p>
            <a:pPr lvl="0"/>
            <a:r>
              <a:rPr lang="en-US" altLang="ja-JP" dirty="0"/>
              <a:t>0000</a:t>
            </a:r>
            <a:endParaRPr lang="en-US" dirty="0"/>
          </a:p>
        </p:txBody>
      </p:sp>
      <p:sp>
        <p:nvSpPr>
          <p:cNvPr id="19" name="テキスト プレースホルダー 11"/>
          <p:cNvSpPr>
            <a:spLocks noGrp="1"/>
          </p:cNvSpPr>
          <p:nvPr>
            <p:ph type="body" sz="quarter" idx="15" hasCustomPrompt="1"/>
          </p:nvPr>
        </p:nvSpPr>
        <p:spPr>
          <a:xfrm>
            <a:off x="1510358" y="6007596"/>
            <a:ext cx="4320480" cy="2808312"/>
          </a:xfrm>
        </p:spPr>
        <p:txBody>
          <a:bodyPr anchor="ctr">
            <a:noAutofit/>
          </a:bodyPr>
          <a:lstStyle>
            <a:lvl1pPr marL="342900" indent="-342900" algn="l">
              <a:buClr>
                <a:schemeClr val="accent1"/>
              </a:buClr>
              <a:buFont typeface="Wingdings" panose="05000000000000000000" pitchFamily="2" charset="2"/>
              <a:buChar char="q"/>
              <a:defRPr sz="2400">
                <a:solidFill>
                  <a:schemeClr val="bg1"/>
                </a:solidFill>
                <a:latin typeface="+mn-lt"/>
              </a:defRPr>
            </a:lvl1pPr>
          </a:lstStyle>
          <a:p>
            <a:pPr lvl="0"/>
            <a:r>
              <a:rPr lang="en-US" altLang="ja-JP" dirty="0"/>
              <a:t>Item</a:t>
            </a:r>
          </a:p>
          <a:p>
            <a:pPr lvl="0"/>
            <a:r>
              <a:rPr lang="en-US" altLang="ja-JP" dirty="0"/>
              <a:t>Item</a:t>
            </a:r>
            <a:endParaRPr lang="en-US" dirty="0"/>
          </a:p>
        </p:txBody>
      </p:sp>
      <p:sp>
        <p:nvSpPr>
          <p:cNvPr id="22" name="テキスト プレースホルダー 11"/>
          <p:cNvSpPr>
            <a:spLocks noGrp="1"/>
          </p:cNvSpPr>
          <p:nvPr>
            <p:ph type="body" sz="quarter" idx="37" hasCustomPrompt="1"/>
          </p:nvPr>
        </p:nvSpPr>
        <p:spPr>
          <a:xfrm>
            <a:off x="6982965" y="6007596"/>
            <a:ext cx="4320481" cy="2808312"/>
          </a:xfrm>
        </p:spPr>
        <p:txBody>
          <a:bodyPr anchor="ctr">
            <a:noAutofit/>
          </a:bodyPr>
          <a:lstStyle>
            <a:lvl1pPr marL="342900" indent="-342900" algn="l">
              <a:buClr>
                <a:schemeClr val="accent1"/>
              </a:buClr>
              <a:buFont typeface="Wingdings" panose="05000000000000000000" pitchFamily="2" charset="2"/>
              <a:buChar char="q"/>
              <a:defRPr sz="2400">
                <a:solidFill>
                  <a:schemeClr val="bg1"/>
                </a:solidFill>
                <a:latin typeface="+mn-lt"/>
              </a:defRPr>
            </a:lvl1pPr>
          </a:lstStyle>
          <a:p>
            <a:pPr lvl="0"/>
            <a:r>
              <a:rPr lang="en-US" altLang="ja-JP" dirty="0"/>
              <a:t>Item </a:t>
            </a:r>
          </a:p>
          <a:p>
            <a:pPr lvl="0"/>
            <a:r>
              <a:rPr lang="en-US" altLang="ja-JP" dirty="0"/>
              <a:t>Item</a:t>
            </a:r>
            <a:endParaRPr lang="en-US" dirty="0"/>
          </a:p>
        </p:txBody>
      </p:sp>
      <p:sp>
        <p:nvSpPr>
          <p:cNvPr id="24" name="テキスト プレースホルダー 11"/>
          <p:cNvSpPr>
            <a:spLocks noGrp="1"/>
          </p:cNvSpPr>
          <p:nvPr>
            <p:ph type="body" sz="quarter" idx="39" hasCustomPrompt="1"/>
          </p:nvPr>
        </p:nvSpPr>
        <p:spPr>
          <a:xfrm>
            <a:off x="12383566" y="6007596"/>
            <a:ext cx="4320480" cy="2808312"/>
          </a:xfrm>
        </p:spPr>
        <p:txBody>
          <a:bodyPr anchor="ctr">
            <a:noAutofit/>
          </a:bodyPr>
          <a:lstStyle>
            <a:lvl1pPr marL="342900" indent="-342900" algn="l">
              <a:buClr>
                <a:schemeClr val="accent1"/>
              </a:buClr>
              <a:buFont typeface="Wingdings" panose="05000000000000000000" pitchFamily="2" charset="2"/>
              <a:buChar char="q"/>
              <a:defRPr sz="2400">
                <a:solidFill>
                  <a:schemeClr val="bg1"/>
                </a:solidFill>
                <a:latin typeface="+mn-lt"/>
              </a:defRPr>
            </a:lvl1pPr>
          </a:lstStyle>
          <a:p>
            <a:pPr lvl="0"/>
            <a:r>
              <a:rPr lang="en-US" altLang="ja-JP" dirty="0"/>
              <a:t>Item</a:t>
            </a:r>
          </a:p>
          <a:p>
            <a:pPr lvl="0"/>
            <a:r>
              <a:rPr lang="en-US" altLang="ja-JP" dirty="0"/>
              <a:t>Item</a:t>
            </a:r>
            <a:endParaRPr lang="en-US" dirty="0"/>
          </a:p>
        </p:txBody>
      </p:sp>
    </p:spTree>
    <p:extLst>
      <p:ext uri="{BB962C8B-B14F-4D97-AF65-F5344CB8AC3E}">
        <p14:creationId xmlns:p14="http://schemas.microsoft.com/office/powerpoint/2010/main" val="10016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 presetClass="entr" presetSubtype="1" decel="100000" fill="hold" grpId="0" nodeType="withEffect">
                                  <p:stCondLst>
                                    <p:cond delay="250"/>
                                  </p:stCondLst>
                                  <p:childTnLst>
                                    <p:set>
                                      <p:cBhvr>
                                        <p:cTn id="13" dur="1" fill="hold">
                                          <p:stCondLst>
                                            <p:cond delay="0"/>
                                          </p:stCondLst>
                                        </p:cTn>
                                        <p:tgtEl>
                                          <p:spTgt spid="14">
                                            <p:txEl>
                                              <p:pRg st="0" end="0"/>
                                            </p:txEl>
                                          </p:spTgt>
                                        </p:tgtEl>
                                        <p:attrNameLst>
                                          <p:attrName>style.visibility</p:attrName>
                                        </p:attrNameLst>
                                      </p:cBhvr>
                                      <p:to>
                                        <p:strVal val="visible"/>
                                      </p:to>
                                    </p:set>
                                    <p:anim calcmode="lin" valueType="num">
                                      <p:cBhvr additive="base">
                                        <p:cTn id="14"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4">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8" decel="100000" fill="hold" grpId="0" nodeType="with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4" decel="100000" fill="hold" grpId="0" nodeType="withEffect">
                                  <p:stCondLst>
                                    <p:cond delay="500"/>
                                  </p:stCondLst>
                                  <p:childTnLst>
                                    <p:set>
                                      <p:cBhvr>
                                        <p:cTn id="25" dur="1" fill="hold">
                                          <p:stCondLst>
                                            <p:cond delay="0"/>
                                          </p:stCondLst>
                                        </p:cTn>
                                        <p:tgtEl>
                                          <p:spTgt spid="19">
                                            <p:txEl>
                                              <p:pRg st="1" end="1"/>
                                            </p:txEl>
                                          </p:spTgt>
                                        </p:tgtEl>
                                        <p:attrNameLst>
                                          <p:attrName>style.visibility</p:attrName>
                                        </p:attrNameLst>
                                      </p:cBhvr>
                                      <p:to>
                                        <p:strVal val="visible"/>
                                      </p:to>
                                    </p:set>
                                    <p:anim calcmode="lin" valueType="num">
                                      <p:cBhvr additive="base">
                                        <p:cTn id="26"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1" end="1"/>
                                            </p:txEl>
                                          </p:spTgt>
                                        </p:tgtEl>
                                        <p:attrNameLst>
                                          <p:attrName>ppt_y</p:attrName>
                                        </p:attrNameLst>
                                      </p:cBhvr>
                                      <p:tavLst>
                                        <p:tav tm="0">
                                          <p:val>
                                            <p:strVal val="1+#ppt_h/2"/>
                                          </p:val>
                                        </p:tav>
                                        <p:tav tm="100000">
                                          <p:val>
                                            <p:strVal val="#ppt_y"/>
                                          </p:val>
                                        </p:tav>
                                      </p:tavLst>
                                    </p:anim>
                                  </p:childTnLst>
                                </p:cTn>
                              </p:par>
                              <p:par>
                                <p:cTn id="28" presetID="2" presetClass="entr" presetSubtype="4" decel="100000" fill="hold" nodeType="withEffect">
                                  <p:stCondLst>
                                    <p:cond delay="50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1" decel="100000" fill="hold" grpId="0" nodeType="afterEffect">
                                  <p:stCondLst>
                                    <p:cond delay="500"/>
                                  </p:stCondLst>
                                  <p:childTnLst>
                                    <p:set>
                                      <p:cBhvr>
                                        <p:cTn id="34" dur="1" fill="hold">
                                          <p:stCondLst>
                                            <p:cond delay="0"/>
                                          </p:stCondLst>
                                        </p:cTn>
                                        <p:tgtEl>
                                          <p:spTgt spid="15">
                                            <p:txEl>
                                              <p:pRg st="0" end="0"/>
                                            </p:txEl>
                                          </p:spTgt>
                                        </p:tgtEl>
                                        <p:attrNameLst>
                                          <p:attrName>style.visibility</p:attrName>
                                        </p:attrNameLst>
                                      </p:cBhvr>
                                      <p:to>
                                        <p:strVal val="visible"/>
                                      </p:to>
                                    </p:set>
                                    <p:anim calcmode="lin" valueType="num">
                                      <p:cBhvr additive="base">
                                        <p:cTn id="3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
                                            <p:txEl>
                                              <p:pRg st="0" end="0"/>
                                            </p:txEl>
                                          </p:spTgt>
                                        </p:tgtEl>
                                        <p:attrNameLst>
                                          <p:attrName>ppt_y</p:attrName>
                                        </p:attrNameLst>
                                      </p:cBhvr>
                                      <p:tavLst>
                                        <p:tav tm="0">
                                          <p:val>
                                            <p:strVal val="0-#ppt_h/2"/>
                                          </p:val>
                                        </p:tav>
                                        <p:tav tm="100000">
                                          <p:val>
                                            <p:strVal val="#ppt_y"/>
                                          </p:val>
                                        </p:tav>
                                      </p:tavLst>
                                    </p:anim>
                                  </p:childTnLst>
                                </p:cTn>
                              </p:par>
                              <p:par>
                                <p:cTn id="37" presetID="2" presetClass="entr" presetSubtype="8" decel="100000" fill="hold" grpId="0" nodeType="withEffect">
                                  <p:stCondLst>
                                    <p:cond delay="50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par>
                                <p:cTn id="41" presetID="2" presetClass="entr" presetSubtype="4" decel="100000" fill="hold" grpId="0" nodeType="withEffect">
                                  <p:stCondLst>
                                    <p:cond delay="750"/>
                                  </p:stCondLst>
                                  <p:childTnLst>
                                    <p:set>
                                      <p:cBhvr>
                                        <p:cTn id="42" dur="1" fill="hold">
                                          <p:stCondLst>
                                            <p:cond delay="0"/>
                                          </p:stCondLst>
                                        </p:cTn>
                                        <p:tgtEl>
                                          <p:spTgt spid="22">
                                            <p:txEl>
                                              <p:pRg st="0" end="0"/>
                                            </p:txEl>
                                          </p:spTgt>
                                        </p:tgtEl>
                                        <p:attrNameLst>
                                          <p:attrName>style.visibility</p:attrName>
                                        </p:attrNameLst>
                                      </p:cBhvr>
                                      <p:to>
                                        <p:strVal val="visible"/>
                                      </p:to>
                                    </p:set>
                                    <p:anim calcmode="lin" valueType="num">
                                      <p:cBhvr additive="base">
                                        <p:cTn id="4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750"/>
                                  </p:stCondLst>
                                  <p:childTnLst>
                                    <p:set>
                                      <p:cBhvr>
                                        <p:cTn id="46" dur="1" fill="hold">
                                          <p:stCondLst>
                                            <p:cond delay="0"/>
                                          </p:stCondLst>
                                        </p:cTn>
                                        <p:tgtEl>
                                          <p:spTgt spid="22">
                                            <p:txEl>
                                              <p:pRg st="1" end="1"/>
                                            </p:txEl>
                                          </p:spTgt>
                                        </p:tgtEl>
                                        <p:attrNameLst>
                                          <p:attrName>style.visibility</p:attrName>
                                        </p:attrNameLst>
                                      </p:cBhvr>
                                      <p:to>
                                        <p:strVal val="visible"/>
                                      </p:to>
                                    </p:set>
                                    <p:anim calcmode="lin" valueType="num">
                                      <p:cBhvr additive="base">
                                        <p:cTn id="47"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2">
                                            <p:txEl>
                                              <p:pRg st="1" end="1"/>
                                            </p:txEl>
                                          </p:spTgt>
                                        </p:tgtEl>
                                        <p:attrNameLst>
                                          <p:attrName>ppt_y</p:attrName>
                                        </p:attrNameLst>
                                      </p:cBhvr>
                                      <p:tavLst>
                                        <p:tav tm="0">
                                          <p:val>
                                            <p:strVal val="1+#ppt_h/2"/>
                                          </p:val>
                                        </p:tav>
                                        <p:tav tm="100000">
                                          <p:val>
                                            <p:strVal val="#ppt_y"/>
                                          </p:val>
                                        </p:tav>
                                      </p:tavLst>
                                    </p:anim>
                                  </p:childTnLst>
                                </p:cTn>
                              </p:par>
                              <p:par>
                                <p:cTn id="49" presetID="2" presetClass="entr" presetSubtype="4" decel="100000" fill="hold" nodeType="withEffect">
                                  <p:stCondLst>
                                    <p:cond delay="75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childTnLst>
                          </p:cTn>
                        </p:par>
                        <p:par>
                          <p:cTn id="53" fill="hold">
                            <p:stCondLst>
                              <p:cond delay="2750"/>
                            </p:stCondLst>
                            <p:childTnLst>
                              <p:par>
                                <p:cTn id="54" presetID="2" presetClass="entr" presetSubtype="1" decel="100000" fill="hold" grpId="0" nodeType="afterEffect">
                                  <p:stCondLst>
                                    <p:cond delay="500"/>
                                  </p:stCondLst>
                                  <p:childTnLst>
                                    <p:set>
                                      <p:cBhvr>
                                        <p:cTn id="55" dur="1" fill="hold">
                                          <p:stCondLst>
                                            <p:cond delay="0"/>
                                          </p:stCondLst>
                                        </p:cTn>
                                        <p:tgtEl>
                                          <p:spTgt spid="16">
                                            <p:txEl>
                                              <p:pRg st="0" end="0"/>
                                            </p:txEl>
                                          </p:spTgt>
                                        </p:tgtEl>
                                        <p:attrNameLst>
                                          <p:attrName>style.visibility</p:attrName>
                                        </p:attrNameLst>
                                      </p:cBhvr>
                                      <p:to>
                                        <p:strVal val="visible"/>
                                      </p:to>
                                    </p:set>
                                    <p:anim calcmode="lin" valueType="num">
                                      <p:cBhvr additive="base">
                                        <p:cTn id="56"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6">
                                            <p:txEl>
                                              <p:pRg st="0" end="0"/>
                                            </p:txEl>
                                          </p:spTgt>
                                        </p:tgtEl>
                                        <p:attrNameLst>
                                          <p:attrName>ppt_y</p:attrName>
                                        </p:attrNameLst>
                                      </p:cBhvr>
                                      <p:tavLst>
                                        <p:tav tm="0">
                                          <p:val>
                                            <p:strVal val="0-#ppt_h/2"/>
                                          </p:val>
                                        </p:tav>
                                        <p:tav tm="100000">
                                          <p:val>
                                            <p:strVal val="#ppt_y"/>
                                          </p:val>
                                        </p:tav>
                                      </p:tavLst>
                                    </p:anim>
                                  </p:childTnLst>
                                </p:cTn>
                              </p:par>
                              <p:par>
                                <p:cTn id="58" presetID="2" presetClass="entr" presetSubtype="8" decel="100000" fill="hold" grpId="0" nodeType="withEffect">
                                  <p:stCondLst>
                                    <p:cond delay="50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0-#ppt_w/2"/>
                                          </p:val>
                                        </p:tav>
                                        <p:tav tm="100000">
                                          <p:val>
                                            <p:strVal val="#ppt_x"/>
                                          </p:val>
                                        </p:tav>
                                      </p:tavLst>
                                    </p:anim>
                                    <p:anim calcmode="lin" valueType="num">
                                      <p:cBhvr additive="base">
                                        <p:cTn id="61" dur="500" fill="hold"/>
                                        <p:tgtEl>
                                          <p:spTgt spid="12"/>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750"/>
                                  </p:stCondLst>
                                  <p:childTnLst>
                                    <p:set>
                                      <p:cBhvr>
                                        <p:cTn id="63" dur="1" fill="hold">
                                          <p:stCondLst>
                                            <p:cond delay="0"/>
                                          </p:stCondLst>
                                        </p:cTn>
                                        <p:tgtEl>
                                          <p:spTgt spid="24">
                                            <p:txEl>
                                              <p:pRg st="0" end="0"/>
                                            </p:txEl>
                                          </p:spTgt>
                                        </p:tgtEl>
                                        <p:attrNameLst>
                                          <p:attrName>style.visibility</p:attrName>
                                        </p:attrNameLst>
                                      </p:cBhvr>
                                      <p:to>
                                        <p:strVal val="visible"/>
                                      </p:to>
                                    </p:set>
                                    <p:anim calcmode="lin" valueType="num">
                                      <p:cBhvr additive="base">
                                        <p:cTn id="64"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66" presetID="2" presetClass="entr" presetSubtype="4" decel="100000" fill="hold" grpId="0" nodeType="withEffect">
                                  <p:stCondLst>
                                    <p:cond delay="750"/>
                                  </p:stCondLst>
                                  <p:childTnLst>
                                    <p:set>
                                      <p:cBhvr>
                                        <p:cTn id="67" dur="1" fill="hold">
                                          <p:stCondLst>
                                            <p:cond delay="0"/>
                                          </p:stCondLst>
                                        </p:cTn>
                                        <p:tgtEl>
                                          <p:spTgt spid="24">
                                            <p:txEl>
                                              <p:pRg st="1" end="1"/>
                                            </p:txEl>
                                          </p:spTgt>
                                        </p:tgtEl>
                                        <p:attrNameLst>
                                          <p:attrName>style.visibility</p:attrName>
                                        </p:attrNameLst>
                                      </p:cBhvr>
                                      <p:to>
                                        <p:strVal val="visible"/>
                                      </p:to>
                                    </p:set>
                                    <p:anim calcmode="lin" valueType="num">
                                      <p:cBhvr additive="base">
                                        <p:cTn id="68" dur="500" fill="hold"/>
                                        <p:tgtEl>
                                          <p:spTgt spid="24">
                                            <p:txEl>
                                              <p:pRg st="1" end="1"/>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24">
                                            <p:txEl>
                                              <p:pRg st="1" end="1"/>
                                            </p:txEl>
                                          </p:spTgt>
                                        </p:tgtEl>
                                        <p:attrNameLst>
                                          <p:attrName>ppt_y</p:attrName>
                                        </p:attrNameLst>
                                      </p:cBhvr>
                                      <p:tavLst>
                                        <p:tav tm="0">
                                          <p:val>
                                            <p:strVal val="1+#ppt_h/2"/>
                                          </p:val>
                                        </p:tav>
                                        <p:tav tm="100000">
                                          <p:val>
                                            <p:strVal val="#ppt_y"/>
                                          </p:val>
                                        </p:tav>
                                      </p:tavLst>
                                    </p:anim>
                                  </p:childTnLst>
                                </p:cTn>
                              </p:par>
                              <p:par>
                                <p:cTn id="70" presetID="2" presetClass="entr" presetSubtype="4" decel="100000" fill="hold" nodeType="withEffect">
                                  <p:stCondLst>
                                    <p:cond delay="75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4" grpId="0" animBg="1"/>
      <p:bldP spid="10" grpId="0" animBg="1"/>
      <p:bldP spid="12" grpId="0" animBg="1"/>
      <p:bldP spid="14" grpId="0" build="p">
        <p:tmplLst>
          <p:tmpl lvl="1">
            <p:tnLst>
              <p:par>
                <p:cTn presetID="2" presetClass="entr" presetSubtype="1"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P spid="15" grpId="0" build="p">
        <p:tmplLst>
          <p:tmpl lvl="1">
            <p:tnLst>
              <p:par>
                <p:cTn presetID="2" presetClass="entr" presetSubtype="1" decel="100000" fill="hold" nodeType="after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build="p">
        <p:tmplLst>
          <p:tmpl lvl="1">
            <p:tnLst>
              <p:par>
                <p:cTn presetID="2" presetClass="entr" presetSubtype="1" decel="100000"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19" grpId="0" build="allAtOnce">
        <p:tmplLst>
          <p:tmpl lvl="1">
            <p:tnLst>
              <p:par>
                <p:cTn presetID="2" presetClass="entr" presetSubtype="4" decel="10000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2" grpId="0" build="allAtOnce">
        <p:tmplLst>
          <p:tmpl lvl="1">
            <p:tnLst>
              <p:par>
                <p:cTn presetID="2" presetClass="entr" presetSubtype="4" decel="100000" fill="hold" nodeType="withEffect">
                  <p:stCondLst>
                    <p:cond delay="7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4" grpId="0" build="allAtOnce">
        <p:tmplLst>
          <p:tmpl lvl="1">
            <p:tnLst>
              <p:par>
                <p:cTn presetID="2" presetClass="entr" presetSubtype="4" decel="10000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70811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Column - No Cap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3" name="テキスト プレースホルダー 11"/>
          <p:cNvSpPr>
            <a:spLocks noGrp="1"/>
          </p:cNvSpPr>
          <p:nvPr>
            <p:ph type="body" sz="quarter" idx="15" hasCustomPrompt="1"/>
          </p:nvPr>
        </p:nvSpPr>
        <p:spPr>
          <a:xfrm>
            <a:off x="934294" y="3127276"/>
            <a:ext cx="16417824" cy="4536504"/>
          </a:xfrm>
        </p:spPr>
        <p:txBody>
          <a:bodyPr anchor="ctr">
            <a:noAutofit/>
          </a:bodyPr>
          <a:lstStyle>
            <a:lvl1pPr algn="l">
              <a:spcBef>
                <a:spcPts val="1100"/>
              </a:spcBef>
              <a:defRPr sz="2400">
                <a:solidFill>
                  <a:schemeClr val="bg1"/>
                </a:solidFill>
                <a:latin typeface="+mn-lt"/>
              </a:defRPr>
            </a:lvl1pPr>
          </a:lstStyle>
          <a:p>
            <a:pPr lvl="0"/>
            <a:r>
              <a:rPr lang="en-US" altLang="ja-JP" dirty="0"/>
              <a:t>Text Here</a:t>
            </a:r>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Tree>
    <p:extLst>
      <p:ext uri="{BB962C8B-B14F-4D97-AF65-F5344CB8AC3E}">
        <p14:creationId xmlns:p14="http://schemas.microsoft.com/office/powerpoint/2010/main" val="351568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11"/>
          <p:cNvSpPr>
            <a:spLocks noGrp="1"/>
          </p:cNvSpPr>
          <p:nvPr>
            <p:ph type="body" sz="quarter" idx="14" hasCustomPrompt="1"/>
          </p:nvPr>
        </p:nvSpPr>
        <p:spPr>
          <a:xfrm>
            <a:off x="934294" y="3847356"/>
            <a:ext cx="16344031"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9" name="テキスト プレースホルダー 11"/>
          <p:cNvSpPr>
            <a:spLocks noGrp="1"/>
          </p:cNvSpPr>
          <p:nvPr>
            <p:ph type="body" sz="quarter" idx="15" hasCustomPrompt="1"/>
          </p:nvPr>
        </p:nvSpPr>
        <p:spPr>
          <a:xfrm>
            <a:off x="934294" y="4495428"/>
            <a:ext cx="16344031" cy="2304256"/>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28503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9" decel="100000" fill="hold" grpId="0" nodeType="afterEffect">
                                  <p:stCondLst>
                                    <p:cond delay="250"/>
                                  </p:stCondLst>
                                  <p:iterate type="wd">
                                    <p:tmPct val="10000"/>
                                  </p:iterate>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build="p">
        <p:tmplLst>
          <p:tmpl lvl="1">
            <p:tnLst>
              <p:par>
                <p:cTn presetID="2" presetClass="entr" presetSubtype="9" decel="100000" fill="hold" nodeType="after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0-#ppt_h/2"/>
                          </p:val>
                        </p:tav>
                        <p:tav tm="100000">
                          <p:val>
                            <p:strVal val="#ppt_y"/>
                          </p:val>
                        </p:tav>
                      </p:tavLst>
                    </p:anim>
                  </p:childTnLst>
                </p:cTn>
              </p:par>
            </p:tnLst>
          </p:tmpl>
        </p:tmplLst>
      </p:bldP>
      <p:bldP spid="9" grpId="0" build="p">
        <p:tmplLst>
          <p:tmpl lvl="1">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11"/>
          <p:cNvSpPr>
            <a:spLocks noGrp="1"/>
          </p:cNvSpPr>
          <p:nvPr>
            <p:ph type="body" sz="quarter" idx="14" hasCustomPrompt="1"/>
          </p:nvPr>
        </p:nvSpPr>
        <p:spPr>
          <a:xfrm>
            <a:off x="934294" y="2839244"/>
            <a:ext cx="16344031"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9" name="テキスト プレースホルダー 11"/>
          <p:cNvSpPr>
            <a:spLocks noGrp="1"/>
          </p:cNvSpPr>
          <p:nvPr>
            <p:ph type="body" sz="quarter" idx="15" hasCustomPrompt="1"/>
          </p:nvPr>
        </p:nvSpPr>
        <p:spPr>
          <a:xfrm>
            <a:off x="934294" y="3487316"/>
            <a:ext cx="16344031" cy="2304256"/>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0" name="テキスト プレースホルダー 11"/>
          <p:cNvSpPr>
            <a:spLocks noGrp="1"/>
          </p:cNvSpPr>
          <p:nvPr>
            <p:ph type="body" sz="quarter" idx="16" hasCustomPrompt="1"/>
          </p:nvPr>
        </p:nvSpPr>
        <p:spPr>
          <a:xfrm>
            <a:off x="936079" y="6079604"/>
            <a:ext cx="16344031"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2" name="テキスト プレースホルダー 11"/>
          <p:cNvSpPr>
            <a:spLocks noGrp="1"/>
          </p:cNvSpPr>
          <p:nvPr>
            <p:ph type="body" sz="quarter" idx="17" hasCustomPrompt="1"/>
          </p:nvPr>
        </p:nvSpPr>
        <p:spPr>
          <a:xfrm>
            <a:off x="936079" y="6727676"/>
            <a:ext cx="16344031" cy="2304256"/>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83186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2" decel="100000" fill="hold" grpId="0" nodeType="afterEffect">
                                  <p:stCondLst>
                                    <p:cond delay="25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decel="100000" fill="hold" grpId="0" nodeType="afterEffect">
                                  <p:stCondLst>
                                    <p:cond delay="25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additive="base">
                                        <p:cTn id="20"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0">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build="p">
        <p:tmplLst>
          <p:tmpl lvl="1">
            <p:tnLst>
              <p:par>
                <p:cTn presetID="2" presetClass="entr" presetSubtype="2" decel="10000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477838" y="2335213"/>
            <a:ext cx="17559088" cy="4176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9088" h="4176712">
                <a:moveTo>
                  <a:pt x="2400300" y="0"/>
                </a:moveTo>
                <a:lnTo>
                  <a:pt x="17559088" y="0"/>
                </a:lnTo>
                <a:lnTo>
                  <a:pt x="15146088" y="4176712"/>
                </a:lnTo>
                <a:lnTo>
                  <a:pt x="0" y="4164012"/>
                </a:lnTo>
                <a:lnTo>
                  <a:pt x="2400300"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Add Image</a:t>
            </a:r>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934294" y="7015708"/>
            <a:ext cx="16345816"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934294" y="7663780"/>
            <a:ext cx="16345816" cy="1690059"/>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0" name="コンテンツ プレースホルダー 11"/>
          <p:cNvSpPr>
            <a:spLocks noGrp="1"/>
          </p:cNvSpPr>
          <p:nvPr>
            <p:ph sz="quarter" idx="11" hasCustomPrompt="1"/>
          </p:nvPr>
        </p:nvSpPr>
        <p:spPr>
          <a:xfrm rot="7200000">
            <a:off x="-1408193" y="4143471"/>
            <a:ext cx="6761799" cy="914400"/>
          </a:xfrm>
          <a:blipFill>
            <a:blip r:embed="rId2"/>
            <a:stretch>
              <a:fillRect/>
            </a:stretch>
          </a:blipFill>
        </p:spPr>
        <p:txBody>
          <a:bodyPr/>
          <a:lstStyle/>
          <a:p>
            <a:pPr lvl="0"/>
            <a:r>
              <a:rPr lang="en-US" dirty="0"/>
              <a:t> </a:t>
            </a:r>
          </a:p>
        </p:txBody>
      </p:sp>
      <p:sp>
        <p:nvSpPr>
          <p:cNvPr id="11" name="コンテンツ プレースホルダー 11"/>
          <p:cNvSpPr>
            <a:spLocks noGrp="1"/>
          </p:cNvSpPr>
          <p:nvPr>
            <p:ph sz="quarter" idx="19" hasCustomPrompt="1"/>
          </p:nvPr>
        </p:nvSpPr>
        <p:spPr>
          <a:xfrm rot="18000000">
            <a:off x="12961272" y="4143471"/>
            <a:ext cx="6761799" cy="914400"/>
          </a:xfrm>
          <a:blipFill>
            <a:blip r:embed="rId2"/>
            <a:stretch>
              <a:fillRect/>
            </a:stretch>
          </a:blipFill>
        </p:spPr>
        <p:txBody>
          <a:bodyPr/>
          <a:lstStyle/>
          <a:p>
            <a:pPr lvl="0"/>
            <a:r>
              <a:rPr lang="en-US" dirty="0"/>
              <a:t> </a:t>
            </a:r>
          </a:p>
        </p:txBody>
      </p:sp>
    </p:spTree>
    <p:extLst>
      <p:ext uri="{BB962C8B-B14F-4D97-AF65-F5344CB8AC3E}">
        <p14:creationId xmlns:p14="http://schemas.microsoft.com/office/powerpoint/2010/main" val="92837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fade">
                                      <p:cBhvr>
                                        <p:cTn id="11" dur="500"/>
                                        <p:tgtEl>
                                          <p:spTgt spid="10">
                                            <p:bg/>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1">
                                            <p:bg/>
                                          </p:spTgt>
                                        </p:tgtEl>
                                        <p:attrNameLst>
                                          <p:attrName>style.visibility</p:attrName>
                                        </p:attrNameLst>
                                      </p:cBhvr>
                                      <p:to>
                                        <p:strVal val="visible"/>
                                      </p:to>
                                    </p:set>
                                    <p:animEffect transition="in" filter="fade">
                                      <p:cBhvr>
                                        <p:cTn id="22" dur="500"/>
                                        <p:tgtEl>
                                          <p:spTgt spid="11">
                                            <p:bg/>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par>
                          <p:cTn id="27" fill="hold">
                            <p:stCondLst>
                              <p:cond delay="3250"/>
                            </p:stCondLst>
                            <p:childTnLst>
                              <p:par>
                                <p:cTn id="28" presetID="2" presetClass="entr" presetSubtype="2" decel="100000" fill="hold" grpId="0" nodeType="after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250"/>
                                  </p:stCondLst>
                                  <p:childTnLst>
                                    <p:set>
                                      <p:cBhvr>
                                        <p:cTn id="33" dur="1" fill="hold">
                                          <p:stCondLst>
                                            <p:cond delay="0"/>
                                          </p:stCondLst>
                                        </p:cTn>
                                        <p:tgtEl>
                                          <p:spTgt spid="13">
                                            <p:txEl>
                                              <p:pRg st="0" end="0"/>
                                            </p:txEl>
                                          </p:spTgt>
                                        </p:tgtEl>
                                        <p:attrNameLst>
                                          <p:attrName>style.visibility</p:attrName>
                                        </p:attrNameLst>
                                      </p:cBhvr>
                                      <p:to>
                                        <p:strVal val="visible"/>
                                      </p:to>
                                    </p:set>
                                    <p:anim calcmode="lin" valueType="num">
                                      <p:cBhvr additive="base">
                                        <p:cTn id="3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0" grpId="0" build="p"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Images - 2 Columns - Vertical">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967791" y="2465756"/>
            <a:ext cx="8507452" cy="3829871"/>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0" name="コンテンツ プレースホルダー 11"/>
          <p:cNvSpPr>
            <a:spLocks noGrp="1"/>
          </p:cNvSpPr>
          <p:nvPr>
            <p:ph sz="quarter" idx="11" hasCustomPrompt="1"/>
          </p:nvPr>
        </p:nvSpPr>
        <p:spPr>
          <a:xfrm rot="7200000">
            <a:off x="-560717" y="4068879"/>
            <a:ext cx="5886804" cy="914400"/>
          </a:xfrm>
          <a:blipFill>
            <a:blip r:embed="rId2"/>
            <a:stretch>
              <a:fillRect/>
            </a:stretch>
          </a:blipFill>
        </p:spPr>
        <p:txBody>
          <a:bodyPr/>
          <a:lstStyle/>
          <a:p>
            <a:pPr lvl="0"/>
            <a:r>
              <a:rPr lang="en-US" dirty="0"/>
              <a:t> </a:t>
            </a:r>
          </a:p>
        </p:txBody>
      </p:sp>
      <p:sp>
        <p:nvSpPr>
          <p:cNvPr id="11" name="コンテンツ プレースホルダー 11"/>
          <p:cNvSpPr>
            <a:spLocks noGrp="1"/>
          </p:cNvSpPr>
          <p:nvPr>
            <p:ph sz="quarter" idx="19" hasCustomPrompt="1"/>
          </p:nvPr>
        </p:nvSpPr>
        <p:spPr>
          <a:xfrm rot="18000000">
            <a:off x="5133364" y="3764587"/>
            <a:ext cx="5886804" cy="914400"/>
          </a:xfrm>
          <a:blipFill>
            <a:blip r:embed="rId2"/>
            <a:stretch>
              <a:fillRect/>
            </a:stretch>
          </a:blipFill>
        </p:spPr>
        <p:txBody>
          <a:bodyPr/>
          <a:lstStyle/>
          <a:p>
            <a:pPr lvl="0"/>
            <a:r>
              <a:rPr lang="en-US" dirty="0"/>
              <a:t> </a:t>
            </a:r>
          </a:p>
        </p:txBody>
      </p:sp>
      <p:sp>
        <p:nvSpPr>
          <p:cNvPr id="14" name="図プレースホルダー 5"/>
          <p:cNvSpPr>
            <a:spLocks noGrp="1"/>
          </p:cNvSpPr>
          <p:nvPr>
            <p:ph type="pic" sz="quarter" idx="21" hasCustomPrompt="1"/>
          </p:nvPr>
        </p:nvSpPr>
        <p:spPr>
          <a:xfrm>
            <a:off x="9094782" y="3140794"/>
            <a:ext cx="8507452" cy="3829871"/>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12" name="テキスト プレースホルダー 11"/>
          <p:cNvSpPr>
            <a:spLocks noGrp="1"/>
          </p:cNvSpPr>
          <p:nvPr>
            <p:ph type="body" sz="quarter" idx="14" hasCustomPrompt="1"/>
          </p:nvPr>
        </p:nvSpPr>
        <p:spPr>
          <a:xfrm>
            <a:off x="934294" y="6655667"/>
            <a:ext cx="6048672"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15" hasCustomPrompt="1"/>
          </p:nvPr>
        </p:nvSpPr>
        <p:spPr>
          <a:xfrm>
            <a:off x="934294" y="7303740"/>
            <a:ext cx="6048672" cy="129614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8" name="テキスト プレースホルダー 11"/>
          <p:cNvSpPr>
            <a:spLocks noGrp="1"/>
          </p:cNvSpPr>
          <p:nvPr>
            <p:ph type="body" sz="quarter" idx="24" hasCustomPrompt="1"/>
          </p:nvPr>
        </p:nvSpPr>
        <p:spPr>
          <a:xfrm>
            <a:off x="9142413" y="7345096"/>
            <a:ext cx="6048672"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25" hasCustomPrompt="1"/>
          </p:nvPr>
        </p:nvSpPr>
        <p:spPr>
          <a:xfrm>
            <a:off x="9142413" y="7993169"/>
            <a:ext cx="6048672" cy="129614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6" name="コンテンツ プレースホルダー 11"/>
          <p:cNvSpPr>
            <a:spLocks noGrp="1"/>
          </p:cNvSpPr>
          <p:nvPr>
            <p:ph sz="quarter" idx="23" hasCustomPrompt="1"/>
          </p:nvPr>
        </p:nvSpPr>
        <p:spPr>
          <a:xfrm rot="18000000">
            <a:off x="13260355" y="4439625"/>
            <a:ext cx="5886804" cy="914400"/>
          </a:xfrm>
          <a:blipFill>
            <a:blip r:embed="rId2"/>
            <a:stretch>
              <a:fillRect/>
            </a:stretch>
          </a:blipFill>
        </p:spPr>
        <p:txBody>
          <a:bodyPr/>
          <a:lstStyle/>
          <a:p>
            <a:pPr lvl="0"/>
            <a:r>
              <a:rPr lang="en-US" dirty="0"/>
              <a:t> </a:t>
            </a:r>
          </a:p>
        </p:txBody>
      </p:sp>
      <p:sp>
        <p:nvSpPr>
          <p:cNvPr id="15" name="コンテンツ プレースホルダー 11"/>
          <p:cNvSpPr>
            <a:spLocks noGrp="1"/>
          </p:cNvSpPr>
          <p:nvPr>
            <p:ph sz="quarter" idx="22" hasCustomPrompt="1"/>
          </p:nvPr>
        </p:nvSpPr>
        <p:spPr>
          <a:xfrm rot="7200000">
            <a:off x="7566274" y="4743917"/>
            <a:ext cx="5886804" cy="914400"/>
          </a:xfrm>
          <a:blipFill>
            <a:blip r:embed="rId2"/>
            <a:stretch>
              <a:fillRect/>
            </a:stretch>
          </a:blipFill>
        </p:spPr>
        <p:txBody>
          <a:bodyPr/>
          <a:lstStyle/>
          <a:p>
            <a:pPr lvl="0"/>
            <a:r>
              <a:rPr lang="en-US" dirty="0"/>
              <a:t> </a:t>
            </a:r>
          </a:p>
        </p:txBody>
      </p:sp>
    </p:spTree>
    <p:extLst>
      <p:ext uri="{BB962C8B-B14F-4D97-AF65-F5344CB8AC3E}">
        <p14:creationId xmlns:p14="http://schemas.microsoft.com/office/powerpoint/2010/main" val="277506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fade">
                                      <p:cBhvr>
                                        <p:cTn id="11" dur="500"/>
                                        <p:tgtEl>
                                          <p:spTgt spid="10">
                                            <p:bg/>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1">
                                            <p:bg/>
                                          </p:spTgt>
                                        </p:tgtEl>
                                        <p:attrNameLst>
                                          <p:attrName>style.visibility</p:attrName>
                                        </p:attrNameLst>
                                      </p:cBhvr>
                                      <p:to>
                                        <p:strVal val="visible"/>
                                      </p:to>
                                    </p:set>
                                    <p:animEffect transition="in" filter="fade">
                                      <p:cBhvr>
                                        <p:cTn id="22" dur="500"/>
                                        <p:tgtEl>
                                          <p:spTgt spid="11">
                                            <p:bg/>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par>
                          <p:cTn id="27" fill="hold">
                            <p:stCondLst>
                              <p:cond delay="3250"/>
                            </p:stCondLst>
                            <p:childTnLst>
                              <p:par>
                                <p:cTn id="28" presetID="2" presetClass="entr" presetSubtype="2" decel="100000" fill="hold" grpId="0" nodeType="after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250"/>
                                  </p:stCondLst>
                                  <p:childTnLst>
                                    <p:set>
                                      <p:cBhvr>
                                        <p:cTn id="33" dur="1" fill="hold">
                                          <p:stCondLst>
                                            <p:cond delay="0"/>
                                          </p:stCondLst>
                                        </p:cTn>
                                        <p:tgtEl>
                                          <p:spTgt spid="13">
                                            <p:txEl>
                                              <p:pRg st="0" end="0"/>
                                            </p:txEl>
                                          </p:spTgt>
                                        </p:tgtEl>
                                        <p:attrNameLst>
                                          <p:attrName>style.visibility</p:attrName>
                                        </p:attrNameLst>
                                      </p:cBhvr>
                                      <p:to>
                                        <p:strVal val="visible"/>
                                      </p:to>
                                    </p:set>
                                    <p:anim calcmode="lin" valueType="num">
                                      <p:cBhvr additive="base">
                                        <p:cTn id="3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
                                            <p:bg/>
                                          </p:spTgt>
                                        </p:tgtEl>
                                        <p:attrNameLst>
                                          <p:attrName>style.visibility</p:attrName>
                                        </p:attrNameLst>
                                      </p:cBhvr>
                                      <p:to>
                                        <p:strVal val="visible"/>
                                      </p:to>
                                    </p:set>
                                    <p:animEffect transition="in" filter="fade">
                                      <p:cBhvr>
                                        <p:cTn id="39" dur="500"/>
                                        <p:tgtEl>
                                          <p:spTgt spid="15">
                                            <p:bg/>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fade">
                                      <p:cBhvr>
                                        <p:cTn id="43" dur="500"/>
                                        <p:tgtEl>
                                          <p:spTgt spid="15">
                                            <p:txEl>
                                              <p:pRg st="0" end="0"/>
                                            </p:txEl>
                                          </p:spTgt>
                                        </p:tgtEl>
                                      </p:cBhvr>
                                    </p:animEffect>
                                  </p:childTnLst>
                                </p:cTn>
                              </p:par>
                              <p:par>
                                <p:cTn id="44" presetID="22" presetClass="entr" presetSubtype="8" fill="hold" grpId="0" nodeType="withEffect">
                                  <p:stCondLst>
                                    <p:cond delay="25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par>
                          <p:cTn id="47" fill="hold">
                            <p:stCondLst>
                              <p:cond delay="5250"/>
                            </p:stCondLst>
                            <p:childTnLst>
                              <p:par>
                                <p:cTn id="48" presetID="10" presetClass="entr" presetSubtype="0" fill="hold" grpId="0" nodeType="afterEffect">
                                  <p:stCondLst>
                                    <p:cond delay="0"/>
                                  </p:stCondLst>
                                  <p:childTnLst>
                                    <p:set>
                                      <p:cBhvr>
                                        <p:cTn id="49" dur="1" fill="hold">
                                          <p:stCondLst>
                                            <p:cond delay="0"/>
                                          </p:stCondLst>
                                        </p:cTn>
                                        <p:tgtEl>
                                          <p:spTgt spid="16">
                                            <p:bg/>
                                          </p:spTgt>
                                        </p:tgtEl>
                                        <p:attrNameLst>
                                          <p:attrName>style.visibility</p:attrName>
                                        </p:attrNameLst>
                                      </p:cBhvr>
                                      <p:to>
                                        <p:strVal val="visible"/>
                                      </p:to>
                                    </p:set>
                                    <p:animEffect transition="in" filter="fade">
                                      <p:cBhvr>
                                        <p:cTn id="50" dur="500"/>
                                        <p:tgtEl>
                                          <p:spTgt spid="16">
                                            <p:bg/>
                                          </p:spTgt>
                                        </p:tgtEl>
                                      </p:cBhvr>
                                    </p:animEffect>
                                  </p:childTnLst>
                                </p:cTn>
                              </p:par>
                            </p:childTnLst>
                          </p:cTn>
                        </p:par>
                        <p:par>
                          <p:cTn id="51" fill="hold">
                            <p:stCondLst>
                              <p:cond delay="5750"/>
                            </p:stCondLst>
                            <p:childTnLst>
                              <p:par>
                                <p:cTn id="52" presetID="10" presetClass="entr" presetSubtype="0" fill="hold" grpId="0" nodeType="afterEffect">
                                  <p:stCondLst>
                                    <p:cond delay="0"/>
                                  </p:stCondLst>
                                  <p:childTnLst>
                                    <p:set>
                                      <p:cBhvr>
                                        <p:cTn id="53" dur="1" fill="hold">
                                          <p:stCondLst>
                                            <p:cond delay="0"/>
                                          </p:stCondLst>
                                        </p:cTn>
                                        <p:tgtEl>
                                          <p:spTgt spid="16">
                                            <p:txEl>
                                              <p:pRg st="0" end="0"/>
                                            </p:txEl>
                                          </p:spTgt>
                                        </p:tgtEl>
                                        <p:attrNameLst>
                                          <p:attrName>style.visibility</p:attrName>
                                        </p:attrNameLst>
                                      </p:cBhvr>
                                      <p:to>
                                        <p:strVal val="visible"/>
                                      </p:to>
                                    </p:set>
                                    <p:animEffect transition="in" filter="fade">
                                      <p:cBhvr>
                                        <p:cTn id="54" dur="500"/>
                                        <p:tgtEl>
                                          <p:spTgt spid="16">
                                            <p:txEl>
                                              <p:pRg st="0" end="0"/>
                                            </p:txEl>
                                          </p:spTgt>
                                        </p:tgtEl>
                                      </p:cBhvr>
                                    </p:animEffect>
                                  </p:childTnLst>
                                </p:cTn>
                              </p:par>
                            </p:childTnLst>
                          </p:cTn>
                        </p:par>
                        <p:par>
                          <p:cTn id="55" fill="hold">
                            <p:stCondLst>
                              <p:cond delay="6250"/>
                            </p:stCondLst>
                            <p:childTnLst>
                              <p:par>
                                <p:cTn id="56" presetID="2" presetClass="entr" presetSubtype="2" decel="100000" fill="hold" grpId="0" nodeType="after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 calcmode="lin" valueType="num">
                                      <p:cBhvr additive="base">
                                        <p:cTn id="58"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59" dur="500" fill="hold"/>
                                        <p:tgtEl>
                                          <p:spTgt spid="18">
                                            <p:txEl>
                                              <p:pRg st="0" end="0"/>
                                            </p:txEl>
                                          </p:spTgt>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250"/>
                                  </p:stCondLst>
                                  <p:childTnLst>
                                    <p:set>
                                      <p:cBhvr>
                                        <p:cTn id="61" dur="1" fill="hold">
                                          <p:stCondLst>
                                            <p:cond delay="0"/>
                                          </p:stCondLst>
                                        </p:cTn>
                                        <p:tgtEl>
                                          <p:spTgt spid="20">
                                            <p:txEl>
                                              <p:pRg st="0" end="0"/>
                                            </p:txEl>
                                          </p:spTgt>
                                        </p:tgtEl>
                                        <p:attrNameLst>
                                          <p:attrName>style.visibility</p:attrName>
                                        </p:attrNameLst>
                                      </p:cBhvr>
                                      <p:to>
                                        <p:strVal val="visible"/>
                                      </p:to>
                                    </p:set>
                                    <p:anim calcmode="lin" valueType="num">
                                      <p:cBhvr additive="base">
                                        <p:cTn id="62"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0" grpId="0" build="p"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animBg="1"/>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2"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16" grpId="0" build="p"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5" grpId="0" build="p" animBg="1">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s">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1228407" y="253776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21" name="図プレースホルダー 5"/>
          <p:cNvSpPr>
            <a:spLocks noGrp="1"/>
          </p:cNvSpPr>
          <p:nvPr>
            <p:ph type="pic" sz="quarter" idx="21" hasCustomPrompt="1"/>
          </p:nvPr>
        </p:nvSpPr>
        <p:spPr>
          <a:xfrm>
            <a:off x="5686822" y="2543482"/>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2" name="図プレースホルダー 5"/>
          <p:cNvSpPr>
            <a:spLocks noGrp="1"/>
          </p:cNvSpPr>
          <p:nvPr>
            <p:ph type="pic" sz="quarter" idx="22" hasCustomPrompt="1"/>
          </p:nvPr>
        </p:nvSpPr>
        <p:spPr>
          <a:xfrm>
            <a:off x="10151318" y="2543482"/>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3" name="図プレースホルダー 5"/>
          <p:cNvSpPr>
            <a:spLocks noGrp="1"/>
          </p:cNvSpPr>
          <p:nvPr>
            <p:ph type="pic" sz="quarter" idx="23" hasCustomPrompt="1"/>
          </p:nvPr>
        </p:nvSpPr>
        <p:spPr>
          <a:xfrm>
            <a:off x="14615814" y="2543482"/>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4" name="図プレースホルダー 5"/>
          <p:cNvSpPr>
            <a:spLocks noGrp="1"/>
          </p:cNvSpPr>
          <p:nvPr>
            <p:ph type="pic" sz="quarter" idx="24" hasCustomPrompt="1"/>
          </p:nvPr>
        </p:nvSpPr>
        <p:spPr>
          <a:xfrm>
            <a:off x="-1992791" y="5824800"/>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baseline="0"/>
            </a:lvl1pPr>
          </a:lstStyle>
          <a:p>
            <a:r>
              <a:rPr lang="en-US" dirty="0"/>
              <a:t>                       Add Image</a:t>
            </a:r>
          </a:p>
        </p:txBody>
      </p:sp>
      <p:sp>
        <p:nvSpPr>
          <p:cNvPr id="25" name="図プレースホルダー 5"/>
          <p:cNvSpPr>
            <a:spLocks noGrp="1"/>
          </p:cNvSpPr>
          <p:nvPr>
            <p:ph type="pic" sz="quarter" idx="25" hasCustomPrompt="1"/>
          </p:nvPr>
        </p:nvSpPr>
        <p:spPr>
          <a:xfrm>
            <a:off x="2446462" y="582468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6" name="図プレースホルダー 5"/>
          <p:cNvSpPr>
            <a:spLocks noGrp="1"/>
          </p:cNvSpPr>
          <p:nvPr>
            <p:ph type="pic" sz="quarter" idx="26" hasCustomPrompt="1"/>
          </p:nvPr>
        </p:nvSpPr>
        <p:spPr>
          <a:xfrm>
            <a:off x="6910958" y="582468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27" name="図プレースホルダー 5"/>
          <p:cNvSpPr>
            <a:spLocks noGrp="1"/>
          </p:cNvSpPr>
          <p:nvPr>
            <p:ph type="pic" sz="quarter" idx="27" hasCustomPrompt="1"/>
          </p:nvPr>
        </p:nvSpPr>
        <p:spPr>
          <a:xfrm>
            <a:off x="11369373" y="582468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7" name="テキスト プレースホルダー 6"/>
          <p:cNvSpPr>
            <a:spLocks noGrp="1"/>
          </p:cNvSpPr>
          <p:nvPr>
            <p:ph type="body" sz="quarter" idx="28" hasCustomPrompt="1"/>
          </p:nvPr>
        </p:nvSpPr>
        <p:spPr>
          <a:xfrm rot="7200000">
            <a:off x="573" y="3548208"/>
            <a:ext cx="4682798" cy="863600"/>
          </a:xfrm>
          <a:blipFill>
            <a:blip r:embed="rId2"/>
            <a:stretch>
              <a:fillRect/>
            </a:stretch>
          </a:blipFill>
        </p:spPr>
        <p:txBody>
          <a:bodyPr/>
          <a:lstStyle/>
          <a:p>
            <a:pPr lvl="0"/>
            <a:r>
              <a:rPr lang="en-US" altLang="ja-JP" dirty="0"/>
              <a:t> </a:t>
            </a:r>
            <a:endParaRPr lang="en-US" dirty="0"/>
          </a:p>
        </p:txBody>
      </p:sp>
      <p:sp>
        <p:nvSpPr>
          <p:cNvPr id="28" name="テキスト プレースホルダー 6"/>
          <p:cNvSpPr>
            <a:spLocks noGrp="1"/>
          </p:cNvSpPr>
          <p:nvPr>
            <p:ph type="body" sz="quarter" idx="29" hasCustomPrompt="1"/>
          </p:nvPr>
        </p:nvSpPr>
        <p:spPr>
          <a:xfrm rot="18000000">
            <a:off x="13932000" y="6860576"/>
            <a:ext cx="4682798" cy="863600"/>
          </a:xfrm>
          <a:blipFill>
            <a:blip r:embed="rId2"/>
            <a:stretch>
              <a:fillRect/>
            </a:stretch>
          </a:blipFill>
        </p:spPr>
        <p:txBody>
          <a:bodyPr/>
          <a:lstStyle/>
          <a:p>
            <a:pPr lvl="0"/>
            <a:r>
              <a:rPr lang="en-US" altLang="ja-JP" dirty="0"/>
              <a:t> </a:t>
            </a:r>
            <a:endParaRPr lang="en-US" dirty="0"/>
          </a:p>
        </p:txBody>
      </p:sp>
    </p:spTree>
    <p:extLst>
      <p:ext uri="{BB962C8B-B14F-4D97-AF65-F5344CB8AC3E}">
        <p14:creationId xmlns:p14="http://schemas.microsoft.com/office/powerpoint/2010/main" val="27531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bg/>
                                          </p:spTgt>
                                        </p:tgtEl>
                                        <p:attrNameLst>
                                          <p:attrName>style.visibility</p:attrName>
                                        </p:attrNameLst>
                                      </p:cBhvr>
                                      <p:to>
                                        <p:strVal val="visible"/>
                                      </p:to>
                                    </p:set>
                                    <p:animEffect transition="in" filter="fade">
                                      <p:cBhvr>
                                        <p:cTn id="11" dur="500"/>
                                        <p:tgtEl>
                                          <p:spTgt spid="7">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par>
                          <p:cTn id="15" fill="hold">
                            <p:stCondLst>
                              <p:cond delay="1000"/>
                            </p:stCondLst>
                            <p:childTnLst>
                              <p:par>
                                <p:cTn id="16" presetID="2" presetClass="entr" presetSubtype="8" decel="10000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decel="10000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0-#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decel="10000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0-#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decel="10000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0-#ppt_w/2"/>
                                          </p:val>
                                        </p:tav>
                                        <p:tav tm="100000">
                                          <p:val>
                                            <p:strVal val="#ppt_x"/>
                                          </p:val>
                                        </p:tav>
                                      </p:tavLst>
                                    </p:anim>
                                    <p:anim calcmode="lin" valueType="num">
                                      <p:cBhvr additive="base">
                                        <p:cTn id="39" dur="500" fill="hold"/>
                                        <p:tgtEl>
                                          <p:spTgt spid="24"/>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decel="10000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0-#ppt_w/2"/>
                                          </p:val>
                                        </p:tav>
                                        <p:tav tm="100000">
                                          <p:val>
                                            <p:strVal val="#ppt_x"/>
                                          </p:val>
                                        </p:tav>
                                      </p:tavLst>
                                    </p:anim>
                                    <p:anim calcmode="lin" valueType="num">
                                      <p:cBhvr additive="base">
                                        <p:cTn id="44" dur="500" fill="hold"/>
                                        <p:tgtEl>
                                          <p:spTgt spid="25"/>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decel="100000"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 fill="hold"/>
                                        <p:tgtEl>
                                          <p:spTgt spid="26"/>
                                        </p:tgtEl>
                                        <p:attrNameLst>
                                          <p:attrName>ppt_x</p:attrName>
                                        </p:attrNameLst>
                                      </p:cBhvr>
                                      <p:tavLst>
                                        <p:tav tm="0">
                                          <p:val>
                                            <p:strVal val="0-#ppt_w/2"/>
                                          </p:val>
                                        </p:tav>
                                        <p:tav tm="100000">
                                          <p:val>
                                            <p:strVal val="#ppt_x"/>
                                          </p:val>
                                        </p:tav>
                                      </p:tavLst>
                                    </p:anim>
                                    <p:anim calcmode="lin" valueType="num">
                                      <p:cBhvr additive="base">
                                        <p:cTn id="49" dur="500" fill="hold"/>
                                        <p:tgtEl>
                                          <p:spTgt spid="26"/>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8" decel="10000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0-#ppt_w/2"/>
                                          </p:val>
                                        </p:tav>
                                        <p:tav tm="100000">
                                          <p:val>
                                            <p:strVal val="#ppt_x"/>
                                          </p:val>
                                        </p:tav>
                                      </p:tavLst>
                                    </p:anim>
                                    <p:anim calcmode="lin" valueType="num">
                                      <p:cBhvr additive="base">
                                        <p:cTn id="54" dur="500" fill="hold"/>
                                        <p:tgtEl>
                                          <p:spTgt spid="27"/>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10" presetClass="entr" presetSubtype="0" fill="hold" grpId="0" nodeType="afterEffect">
                                  <p:stCondLst>
                                    <p:cond delay="0"/>
                                  </p:stCondLst>
                                  <p:childTnLst>
                                    <p:set>
                                      <p:cBhvr>
                                        <p:cTn id="57" dur="1" fill="hold">
                                          <p:stCondLst>
                                            <p:cond delay="0"/>
                                          </p:stCondLst>
                                        </p:cTn>
                                        <p:tgtEl>
                                          <p:spTgt spid="28">
                                            <p:bg/>
                                          </p:spTgt>
                                        </p:tgtEl>
                                        <p:attrNameLst>
                                          <p:attrName>style.visibility</p:attrName>
                                        </p:attrNameLst>
                                      </p:cBhvr>
                                      <p:to>
                                        <p:strVal val="visible"/>
                                      </p:to>
                                    </p:set>
                                    <p:animEffect transition="in" filter="fade">
                                      <p:cBhvr>
                                        <p:cTn id="58" dur="500"/>
                                        <p:tgtEl>
                                          <p:spTgt spid="28">
                                            <p:bg/>
                                          </p:spTgt>
                                        </p:tgtEl>
                                      </p:cBhvr>
                                    </p:animEffect>
                                  </p:childTnLst>
                                </p:cTn>
                              </p:par>
                            </p:childTnLst>
                          </p:cTn>
                        </p:par>
                        <p:par>
                          <p:cTn id="59" fill="hold">
                            <p:stCondLst>
                              <p:cond delay="5500"/>
                            </p:stCondLst>
                            <p:childTnLst>
                              <p:par>
                                <p:cTn id="60" presetID="10" presetClass="entr" presetSubtype="0" fill="hold" grpId="0" nodeType="afterEffect">
                                  <p:stCondLst>
                                    <p:cond delay="0"/>
                                  </p:stCondLst>
                                  <p:childTnLst>
                                    <p:set>
                                      <p:cBhvr>
                                        <p:cTn id="61" dur="1" fill="hold">
                                          <p:stCondLst>
                                            <p:cond delay="0"/>
                                          </p:stCondLst>
                                        </p:cTn>
                                        <p:tgtEl>
                                          <p:spTgt spid="28">
                                            <p:txEl>
                                              <p:pRg st="0" end="0"/>
                                            </p:txEl>
                                          </p:spTgt>
                                        </p:tgtEl>
                                        <p:attrNameLst>
                                          <p:attrName>style.visibility</p:attrName>
                                        </p:attrNameLst>
                                      </p:cBhvr>
                                      <p:to>
                                        <p:strVal val="visible"/>
                                      </p:to>
                                    </p:set>
                                    <p:animEffect transition="in" filter="fade">
                                      <p:cBhvr>
                                        <p:cTn id="62"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1" grpId="0" animBg="1"/>
      <p:bldP spid="22" grpId="0" animBg="1"/>
      <p:bldP spid="23" grpId="0" animBg="1"/>
      <p:bldP spid="24" grpId="0" animBg="1"/>
      <p:bldP spid="25" grpId="0" animBg="1"/>
      <p:bldP spid="26" grpId="0" animBg="1"/>
      <p:bldP spid="27" grpId="0" animBg="1"/>
      <p:bldP spid="7" grpId="0" build="allAtOnce" animBg="1">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28" grpId="0" build="p" animBg="1">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pic>
        <p:nvPicPr>
          <p:cNvPr id="9" name="図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4305" y="1903140"/>
            <a:ext cx="3576493" cy="7416824"/>
          </a:xfrm>
          <a:prstGeom prst="rect">
            <a:avLst/>
          </a:prstGeom>
          <a:effectLst>
            <a:outerShdw blurRad="63500" sx="102000" sy="102000" algn="ctr" rotWithShape="0">
              <a:prstClr val="black">
                <a:alpha val="40000"/>
              </a:prstClr>
            </a:outerShdw>
          </a:effectLst>
        </p:spPr>
      </p:pic>
      <p:sp>
        <p:nvSpPr>
          <p:cNvPr id="12" name="テキスト プレースホルダー 11"/>
          <p:cNvSpPr>
            <a:spLocks noGrp="1"/>
          </p:cNvSpPr>
          <p:nvPr>
            <p:ph type="body" sz="quarter" idx="14" hasCustomPrompt="1"/>
          </p:nvPr>
        </p:nvSpPr>
        <p:spPr>
          <a:xfrm>
            <a:off x="6118870" y="4063380"/>
            <a:ext cx="11159455"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4" name="テキスト プレースホルダー 11"/>
          <p:cNvSpPr>
            <a:spLocks noGrp="1"/>
          </p:cNvSpPr>
          <p:nvPr>
            <p:ph type="body" sz="quarter" idx="15" hasCustomPrompt="1"/>
          </p:nvPr>
        </p:nvSpPr>
        <p:spPr>
          <a:xfrm>
            <a:off x="6118870" y="4711452"/>
            <a:ext cx="11159455" cy="3024336"/>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8" name="図プレースホルダー 7"/>
          <p:cNvSpPr>
            <a:spLocks noGrp="1"/>
          </p:cNvSpPr>
          <p:nvPr>
            <p:ph type="pic" sz="quarter" idx="19" hasCustomPrompt="1"/>
          </p:nvPr>
        </p:nvSpPr>
        <p:spPr>
          <a:xfrm>
            <a:off x="2142024" y="2843984"/>
            <a:ext cx="3085200" cy="5526000"/>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213652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8" decel="7600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decel="7600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2" decel="100000" fill="hold" grpId="0" nodeType="afterEffect">
                                  <p:stCondLst>
                                    <p:cond delay="25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14">
                                            <p:txEl>
                                              <p:pRg st="0" end="0"/>
                                            </p:txEl>
                                          </p:spTgt>
                                        </p:tgtEl>
                                        <p:attrNameLst>
                                          <p:attrName>style.visibility</p:attrName>
                                        </p:attrNameLst>
                                      </p:cBhvr>
                                      <p:to>
                                        <p:strVal val="visible"/>
                                      </p:to>
                                    </p:set>
                                    <p:anim calcmode="lin" valueType="num">
                                      <p:cBhvr additive="base">
                                        <p:cTn id="2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8" grpId="0" animBg="1"/>
    </p:bldLst>
  </p:timing>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ll Device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0139" y="2795004"/>
            <a:ext cx="9230101" cy="6308936"/>
          </a:xfrm>
          <a:prstGeom prst="rect">
            <a:avLst/>
          </a:prstGeom>
        </p:spPr>
      </p:pic>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図プレースホルダー 7"/>
          <p:cNvSpPr>
            <a:spLocks noGrp="1"/>
          </p:cNvSpPr>
          <p:nvPr>
            <p:ph type="pic" sz="quarter" idx="19" hasCustomPrompt="1"/>
          </p:nvPr>
        </p:nvSpPr>
        <p:spPr>
          <a:xfrm>
            <a:off x="4657591" y="3055268"/>
            <a:ext cx="7056784" cy="4608512"/>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13" name="テキスト プレースホルダー 12"/>
          <p:cNvSpPr>
            <a:spLocks noGrp="1"/>
          </p:cNvSpPr>
          <p:nvPr>
            <p:ph type="body" sz="quarter" idx="20" hasCustomPrompt="1"/>
          </p:nvPr>
        </p:nvSpPr>
        <p:spPr>
          <a:xfrm>
            <a:off x="739389" y="4279404"/>
            <a:ext cx="4164813" cy="5619016"/>
          </a:xfrm>
          <a:blipFill>
            <a:blip r:embed="rId3"/>
            <a:stretch>
              <a:fillRect/>
            </a:stretch>
          </a:blipFill>
        </p:spPr>
        <p:txBody>
          <a:bodyPr/>
          <a:lstStyle/>
          <a:p>
            <a:pPr lvl="0"/>
            <a:r>
              <a:rPr lang="en-US" dirty="0"/>
              <a:t> </a:t>
            </a:r>
          </a:p>
        </p:txBody>
      </p:sp>
      <p:sp>
        <p:nvSpPr>
          <p:cNvPr id="20" name="図プレースホルダー 7"/>
          <p:cNvSpPr>
            <a:spLocks noGrp="1"/>
          </p:cNvSpPr>
          <p:nvPr>
            <p:ph type="pic" sz="quarter" idx="22" hasCustomPrompt="1"/>
          </p:nvPr>
        </p:nvSpPr>
        <p:spPr>
          <a:xfrm>
            <a:off x="1324290" y="4723200"/>
            <a:ext cx="2970000" cy="3942000"/>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19" name="テキスト プレースホルダー 18"/>
          <p:cNvSpPr>
            <a:spLocks noGrp="1"/>
          </p:cNvSpPr>
          <p:nvPr>
            <p:ph type="body" sz="quarter" idx="21" hasCustomPrompt="1"/>
          </p:nvPr>
        </p:nvSpPr>
        <p:spPr>
          <a:xfrm>
            <a:off x="3765232" y="5431532"/>
            <a:ext cx="2425646" cy="4072775"/>
          </a:xfrm>
          <a:blipFill>
            <a:blip r:embed="rId4"/>
            <a:stretch>
              <a:fillRect/>
            </a:stretch>
          </a:blipFill>
        </p:spPr>
        <p:txBody>
          <a:bodyPr/>
          <a:lstStyle/>
          <a:p>
            <a:pPr lvl="0"/>
            <a:r>
              <a:rPr lang="en-US" dirty="0"/>
              <a:t> </a:t>
            </a:r>
          </a:p>
        </p:txBody>
      </p:sp>
      <p:sp>
        <p:nvSpPr>
          <p:cNvPr id="21" name="図プレースホルダー 7"/>
          <p:cNvSpPr>
            <a:spLocks noGrp="1"/>
          </p:cNvSpPr>
          <p:nvPr>
            <p:ph type="pic" sz="quarter" idx="23" hasCustomPrompt="1"/>
          </p:nvPr>
        </p:nvSpPr>
        <p:spPr>
          <a:xfrm>
            <a:off x="4151870" y="5922000"/>
            <a:ext cx="1648800" cy="2952000"/>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22" name="テキスト プレースホルダー 11"/>
          <p:cNvSpPr>
            <a:spLocks noGrp="1"/>
          </p:cNvSpPr>
          <p:nvPr>
            <p:ph type="body" sz="quarter" idx="14" hasCustomPrompt="1"/>
          </p:nvPr>
        </p:nvSpPr>
        <p:spPr>
          <a:xfrm>
            <a:off x="12167542" y="4783882"/>
            <a:ext cx="5616624" cy="1439738"/>
          </a:xfrm>
        </p:spPr>
        <p:txBody>
          <a:bodyPr anchor="b">
            <a:noAutofit/>
          </a:bodyPr>
          <a:lstStyle>
            <a:lvl1pPr>
              <a:lnSpc>
                <a:spcPts val="4000"/>
              </a:lnSpc>
              <a:defRPr sz="4400">
                <a:solidFill>
                  <a:schemeClr val="accent1"/>
                </a:solidFill>
                <a:latin typeface="Bebas Neue Regular" pitchFamily="50" charset="0"/>
              </a:defRPr>
            </a:lvl1pPr>
          </a:lstStyle>
          <a:p>
            <a:pPr lvl="0"/>
            <a:r>
              <a:rPr lang="en-US" altLang="ja-JP" dirty="0"/>
              <a:t>Text Here</a:t>
            </a:r>
          </a:p>
          <a:p>
            <a:pPr lvl="0"/>
            <a:r>
              <a:rPr lang="en-US" dirty="0"/>
              <a:t>TEXT HERE</a:t>
            </a:r>
          </a:p>
        </p:txBody>
      </p:sp>
      <p:sp>
        <p:nvSpPr>
          <p:cNvPr id="23" name="テキスト プレースホルダー 11"/>
          <p:cNvSpPr>
            <a:spLocks noGrp="1"/>
          </p:cNvSpPr>
          <p:nvPr>
            <p:ph type="body" sz="quarter" idx="15" hasCustomPrompt="1"/>
          </p:nvPr>
        </p:nvSpPr>
        <p:spPr>
          <a:xfrm>
            <a:off x="12167542" y="6151612"/>
            <a:ext cx="5616624" cy="3024336"/>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31397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3">
                                            <p:bg/>
                                          </p:spTgt>
                                        </p:tgtEl>
                                        <p:attrNameLst>
                                          <p:attrName>style.visibility</p:attrName>
                                        </p:attrNameLst>
                                      </p:cBhvr>
                                      <p:to>
                                        <p:strVal val="visible"/>
                                      </p:to>
                                    </p:set>
                                    <p:animEffect transition="in" filter="fade">
                                      <p:cBhvr>
                                        <p:cTn id="18" dur="500"/>
                                        <p:tgtEl>
                                          <p:spTgt spid="13">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500"/>
                                        <p:tgtEl>
                                          <p:spTgt spid="13">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9">
                                            <p:bg/>
                                          </p:spTgt>
                                        </p:tgtEl>
                                        <p:attrNameLst>
                                          <p:attrName>style.visibility</p:attrName>
                                        </p:attrNameLst>
                                      </p:cBhvr>
                                      <p:to>
                                        <p:strVal val="visible"/>
                                      </p:to>
                                    </p:set>
                                    <p:animEffect transition="in" filter="fade">
                                      <p:cBhvr>
                                        <p:cTn id="28" dur="500"/>
                                        <p:tgtEl>
                                          <p:spTgt spid="19">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Effect transition="in" filter="fade">
                                      <p:cBhvr>
                                        <p:cTn id="31" dur="500"/>
                                        <p:tgtEl>
                                          <p:spTgt spid="19">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2" presetClass="entr" presetSubtype="2" decel="100000" fill="hold" grpId="0" nodeType="afterEffect">
                                  <p:stCondLst>
                                    <p:cond delay="25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750"/>
                            </p:stCondLst>
                            <p:childTnLst>
                              <p:par>
                                <p:cTn id="41" presetID="2" presetClass="entr" presetSubtype="2" decel="100000" fill="hold" grpId="0" nodeType="afterEffect">
                                  <p:stCondLst>
                                    <p:cond delay="250"/>
                                  </p:stCondLst>
                                  <p:childTnLst>
                                    <p:set>
                                      <p:cBhvr>
                                        <p:cTn id="42" dur="1" fill="hold">
                                          <p:stCondLst>
                                            <p:cond delay="0"/>
                                          </p:stCondLst>
                                        </p:cTn>
                                        <p:tgtEl>
                                          <p:spTgt spid="22">
                                            <p:txEl>
                                              <p:pRg st="1" end="1"/>
                                            </p:txEl>
                                          </p:spTgt>
                                        </p:tgtEl>
                                        <p:attrNameLst>
                                          <p:attrName>style.visibility</p:attrName>
                                        </p:attrNameLst>
                                      </p:cBhvr>
                                      <p:to>
                                        <p:strVal val="visible"/>
                                      </p:to>
                                    </p:set>
                                    <p:anim calcmode="lin" valueType="num">
                                      <p:cBhvr additive="base">
                                        <p:cTn id="43" dur="500" fill="hold"/>
                                        <p:tgtEl>
                                          <p:spTgt spid="22">
                                            <p:txEl>
                                              <p:pRg st="1" end="1"/>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2">
                                            <p:txEl>
                                              <p:pRg st="1" end="1"/>
                                            </p:txEl>
                                          </p:spTgt>
                                        </p:tgtEl>
                                        <p:attrNameLst>
                                          <p:attrName>ppt_y</p:attrName>
                                        </p:attrNameLst>
                                      </p:cBhvr>
                                      <p:tavLst>
                                        <p:tav tm="0">
                                          <p:val>
                                            <p:strVal val="#ppt_y"/>
                                          </p:val>
                                        </p:tav>
                                        <p:tav tm="100000">
                                          <p:val>
                                            <p:strVal val="#ppt_y"/>
                                          </p:val>
                                        </p:tav>
                                      </p:tavLst>
                                    </p:anim>
                                  </p:childTnLst>
                                </p:cTn>
                              </p:par>
                              <p:par>
                                <p:cTn id="45" presetID="2" presetClass="entr" presetSubtype="2" decel="100000" fill="hold" grpId="0"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visible"/>
                                      </p:to>
                                    </p:set>
                                    <p:anim calcmode="lin" valueType="num">
                                      <p:cBhvr additive="base">
                                        <p:cTn id="4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13" grpId="0" build="allAtOnce" animBg="1">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0" grpId="0" animBg="1"/>
      <p:bldP spid="19" grpId="0" build="allAtOnce" animBg="1">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1" grpId="0" animBg="1"/>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9" name="平行四辺形 8"/>
          <p:cNvSpPr/>
          <p:nvPr userDrawn="1"/>
        </p:nvSpPr>
        <p:spPr>
          <a:xfrm>
            <a:off x="1278000" y="6439644"/>
            <a:ext cx="13465496" cy="2131359"/>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2648411" y="6690047"/>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36000" y="6889991"/>
            <a:ext cx="4792775"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1124000" y="6889991"/>
            <a:ext cx="4792776" cy="1360425"/>
          </a:xfrm>
          <a:prstGeom prst="rect">
            <a:avLst/>
          </a:prstGeom>
        </p:spPr>
      </p:pic>
      <p:sp>
        <p:nvSpPr>
          <p:cNvPr id="7" name="サブタイトル 2"/>
          <p:cNvSpPr>
            <a:spLocks noGrp="1"/>
          </p:cNvSpPr>
          <p:nvPr>
            <p:ph type="subTitle" idx="1" hasCustomPrompt="1"/>
          </p:nvPr>
        </p:nvSpPr>
        <p:spPr>
          <a:xfrm>
            <a:off x="2662486" y="7663780"/>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Sub Title Here</a:t>
            </a:r>
            <a:endParaRPr lang="en-US" dirty="0"/>
          </a:p>
        </p:txBody>
      </p:sp>
    </p:spTree>
    <p:extLst>
      <p:ext uri="{BB962C8B-B14F-4D97-AF65-F5344CB8AC3E}">
        <p14:creationId xmlns:p14="http://schemas.microsoft.com/office/powerpoint/2010/main" val="121271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C 1">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214" y="2335188"/>
            <a:ext cx="10534916" cy="7200800"/>
          </a:xfrm>
          <a:prstGeom prst="rect">
            <a:avLst/>
          </a:prstGeom>
        </p:spPr>
      </p:pic>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図プレースホルダー 7"/>
          <p:cNvSpPr>
            <a:spLocks noGrp="1"/>
          </p:cNvSpPr>
          <p:nvPr>
            <p:ph type="pic" sz="quarter" idx="19" hasCustomPrompt="1"/>
          </p:nvPr>
        </p:nvSpPr>
        <p:spPr>
          <a:xfrm>
            <a:off x="1388090" y="2695228"/>
            <a:ext cx="8136904" cy="5184576"/>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15" name="テキスト プレースホルダー 11"/>
          <p:cNvSpPr>
            <a:spLocks noGrp="1"/>
          </p:cNvSpPr>
          <p:nvPr>
            <p:ph type="body" sz="quarter" idx="14" hasCustomPrompt="1"/>
          </p:nvPr>
        </p:nvSpPr>
        <p:spPr>
          <a:xfrm>
            <a:off x="10151318" y="2551212"/>
            <a:ext cx="7127007" cy="3708201"/>
          </a:xfrm>
        </p:spPr>
        <p:txBody>
          <a:bodyPr anchor="b">
            <a:noAutofit/>
          </a:bodyPr>
          <a:lstStyle>
            <a:lvl1pPr>
              <a:lnSpc>
                <a:spcPts val="7000"/>
              </a:lnSpc>
              <a:defRPr sz="8000" baseline="0">
                <a:solidFill>
                  <a:schemeClr val="bg1"/>
                </a:solidFill>
                <a:latin typeface="+mj-lt"/>
              </a:defRPr>
            </a:lvl1pPr>
          </a:lstStyle>
          <a:p>
            <a:pPr lvl="0"/>
            <a:r>
              <a:rPr lang="en-US" altLang="ja-JP" dirty="0"/>
              <a:t>Text Here</a:t>
            </a:r>
            <a:br>
              <a:rPr lang="en-US" altLang="ja-JP" dirty="0"/>
            </a:br>
            <a:r>
              <a:rPr lang="en-US" dirty="0"/>
              <a:t>TEXT HERE</a:t>
            </a:r>
          </a:p>
        </p:txBody>
      </p:sp>
      <p:sp>
        <p:nvSpPr>
          <p:cNvPr id="16" name="テキスト プレースホルダー 11"/>
          <p:cNvSpPr>
            <a:spLocks noGrp="1"/>
          </p:cNvSpPr>
          <p:nvPr>
            <p:ph type="body" sz="quarter" idx="15" hasCustomPrompt="1"/>
          </p:nvPr>
        </p:nvSpPr>
        <p:spPr>
          <a:xfrm>
            <a:off x="10151318" y="6259835"/>
            <a:ext cx="7127007" cy="2952328"/>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10838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2" presetClass="entr" presetSubtype="3" decel="100000" fill="hold" grpId="0" nodeType="afterEffect">
                                  <p:stCondLst>
                                    <p:cond delay="250"/>
                                  </p:stCondLst>
                                  <p:iterate type="wd">
                                    <p:tmPct val="10000"/>
                                  </p:iterate>
                                  <p:childTnLst>
                                    <p:set>
                                      <p:cBhvr>
                                        <p:cTn id="17" dur="1" fill="hold">
                                          <p:stCondLst>
                                            <p:cond delay="0"/>
                                          </p:stCondLst>
                                        </p:cTn>
                                        <p:tgtEl>
                                          <p:spTgt spid="15">
                                            <p:txEl>
                                              <p:pRg st="0" end="0"/>
                                            </p:txEl>
                                          </p:spTgt>
                                        </p:tgtEl>
                                        <p:attrNameLst>
                                          <p:attrName>style.visibility</p:attrName>
                                        </p:attrNameLst>
                                      </p:cBhvr>
                                      <p:to>
                                        <p:strVal val="visible"/>
                                      </p:to>
                                    </p:set>
                                    <p:anim calcmode="lin" valueType="num">
                                      <p:cBhvr additive="base">
                                        <p:cTn id="1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5">
                                            <p:txEl>
                                              <p:pRg st="0" end="0"/>
                                            </p:txEl>
                                          </p:spTgt>
                                        </p:tgtEl>
                                        <p:attrNameLst>
                                          <p:attrName>ppt_y</p:attrName>
                                        </p:attrNameLst>
                                      </p:cBhvr>
                                      <p:tavLst>
                                        <p:tav tm="0">
                                          <p:val>
                                            <p:strVal val="0-#ppt_h/2"/>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6">
                                            <p:txEl>
                                              <p:pRg st="0" end="0"/>
                                            </p:txEl>
                                          </p:spTgt>
                                        </p:tgtEl>
                                        <p:attrNameLst>
                                          <p:attrName>style.visibility</p:attrName>
                                        </p:attrNameLst>
                                      </p:cBhvr>
                                      <p:to>
                                        <p:strVal val="visible"/>
                                      </p:to>
                                    </p:set>
                                    <p:anim calcmode="lin" valueType="num">
                                      <p:cBhvr additive="base">
                                        <p:cTn id="22"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15" grpId="0" build="p">
        <p:tmplLst>
          <p:tmpl lvl="1">
            <p:tnLst>
              <p:par>
                <p:cTn presetID="2" presetClass="entr" presetSubtype="3" decel="100000" fill="hold" nodeType="afterEffect">
                  <p:stCondLst>
                    <p:cond delay="25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build="p">
        <p:tmplLst>
          <p:tmpl lvl="1">
            <p:tnLst>
              <p:par>
                <p:cTn presetID="2" presetClass="entr" presetSubtype="4" decel="10000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ocial Network">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25" name="円/楕円 24"/>
          <p:cNvSpPr/>
          <p:nvPr userDrawn="1"/>
        </p:nvSpPr>
        <p:spPr>
          <a:xfrm>
            <a:off x="11159430" y="2407196"/>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39" hasCustomPrompt="1"/>
          </p:nvPr>
        </p:nvSpPr>
        <p:spPr>
          <a:xfrm>
            <a:off x="11485152" y="2713231"/>
            <a:ext cx="630070" cy="630070"/>
          </a:xfrm>
        </p:spPr>
        <p:txBody>
          <a:bodyPr>
            <a:normAutofit/>
          </a:bodyPr>
          <a:lstStyle>
            <a:lvl1pPr>
              <a:defRPr sz="1100"/>
            </a:lvl1pPr>
          </a:lstStyle>
          <a:p>
            <a:r>
              <a:rPr lang="en-US" dirty="0"/>
              <a:t>ICON</a:t>
            </a:r>
          </a:p>
        </p:txBody>
      </p:sp>
      <p:sp>
        <p:nvSpPr>
          <p:cNvPr id="29" name="円/楕円 28"/>
          <p:cNvSpPr/>
          <p:nvPr userDrawn="1"/>
        </p:nvSpPr>
        <p:spPr>
          <a:xfrm>
            <a:off x="13391678" y="3451312"/>
            <a:ext cx="2124236" cy="212423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図プレースホルダー 5"/>
          <p:cNvSpPr>
            <a:spLocks noGrp="1"/>
          </p:cNvSpPr>
          <p:nvPr>
            <p:ph type="pic" sz="quarter" idx="40" hasCustomPrompt="1"/>
          </p:nvPr>
        </p:nvSpPr>
        <p:spPr>
          <a:xfrm>
            <a:off x="13922737" y="3973370"/>
            <a:ext cx="1062118" cy="1062118"/>
          </a:xfrm>
        </p:spPr>
        <p:txBody>
          <a:bodyPr>
            <a:normAutofit/>
          </a:bodyPr>
          <a:lstStyle>
            <a:lvl1pPr>
              <a:defRPr sz="1100"/>
            </a:lvl1pPr>
          </a:lstStyle>
          <a:p>
            <a:r>
              <a:rPr lang="en-US" dirty="0"/>
              <a:t>ICON</a:t>
            </a:r>
          </a:p>
        </p:txBody>
      </p:sp>
      <p:sp>
        <p:nvSpPr>
          <p:cNvPr id="36" name="円/楕円 35"/>
          <p:cNvSpPr/>
          <p:nvPr userDrawn="1"/>
        </p:nvSpPr>
        <p:spPr>
          <a:xfrm>
            <a:off x="11545856" y="5760796"/>
            <a:ext cx="1845822" cy="184582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図プレースホルダー 5"/>
          <p:cNvSpPr>
            <a:spLocks noGrp="1"/>
          </p:cNvSpPr>
          <p:nvPr>
            <p:ph type="pic" sz="quarter" idx="41" hasCustomPrompt="1"/>
          </p:nvPr>
        </p:nvSpPr>
        <p:spPr>
          <a:xfrm>
            <a:off x="12023526" y="6225026"/>
            <a:ext cx="922911" cy="922911"/>
          </a:xfrm>
        </p:spPr>
        <p:txBody>
          <a:bodyPr>
            <a:normAutofit/>
          </a:bodyPr>
          <a:lstStyle>
            <a:lvl1pPr>
              <a:defRPr sz="1100"/>
            </a:lvl1pPr>
          </a:lstStyle>
          <a:p>
            <a:r>
              <a:rPr lang="en-US" dirty="0"/>
              <a:t>ICON</a:t>
            </a:r>
          </a:p>
        </p:txBody>
      </p:sp>
      <p:sp>
        <p:nvSpPr>
          <p:cNvPr id="49" name="円/楕円 48"/>
          <p:cNvSpPr/>
          <p:nvPr userDrawn="1"/>
        </p:nvSpPr>
        <p:spPr>
          <a:xfrm>
            <a:off x="3814614" y="2136484"/>
            <a:ext cx="2124236" cy="212423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図プレースホルダー 5"/>
          <p:cNvSpPr>
            <a:spLocks noGrp="1"/>
          </p:cNvSpPr>
          <p:nvPr>
            <p:ph type="pic" sz="quarter" idx="42" hasCustomPrompt="1"/>
          </p:nvPr>
        </p:nvSpPr>
        <p:spPr>
          <a:xfrm>
            <a:off x="4345673" y="2667543"/>
            <a:ext cx="1062118" cy="1062118"/>
          </a:xfrm>
        </p:spPr>
        <p:txBody>
          <a:bodyPr>
            <a:normAutofit/>
          </a:bodyPr>
          <a:lstStyle>
            <a:lvl1pPr>
              <a:defRPr sz="1100"/>
            </a:lvl1pPr>
          </a:lstStyle>
          <a:p>
            <a:r>
              <a:rPr lang="en-US" dirty="0"/>
              <a:t>ICON</a:t>
            </a:r>
          </a:p>
        </p:txBody>
      </p:sp>
      <p:sp>
        <p:nvSpPr>
          <p:cNvPr id="51" name="円/楕円 50"/>
          <p:cNvSpPr/>
          <p:nvPr userDrawn="1"/>
        </p:nvSpPr>
        <p:spPr>
          <a:xfrm>
            <a:off x="1294334" y="3279140"/>
            <a:ext cx="1448866" cy="144886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図プレースホルダー 5"/>
          <p:cNvSpPr>
            <a:spLocks noGrp="1"/>
          </p:cNvSpPr>
          <p:nvPr>
            <p:ph type="pic" sz="quarter" idx="43" hasCustomPrompt="1"/>
          </p:nvPr>
        </p:nvSpPr>
        <p:spPr>
          <a:xfrm>
            <a:off x="1641567" y="3610964"/>
            <a:ext cx="741593" cy="741593"/>
          </a:xfrm>
        </p:spPr>
        <p:txBody>
          <a:bodyPr>
            <a:normAutofit/>
          </a:bodyPr>
          <a:lstStyle>
            <a:lvl1pPr>
              <a:defRPr sz="1100"/>
            </a:lvl1pPr>
          </a:lstStyle>
          <a:p>
            <a:r>
              <a:rPr lang="en-US" dirty="0"/>
              <a:t>ICON</a:t>
            </a:r>
          </a:p>
        </p:txBody>
      </p:sp>
      <p:sp>
        <p:nvSpPr>
          <p:cNvPr id="53" name="円/楕円 52"/>
          <p:cNvSpPr/>
          <p:nvPr userDrawn="1"/>
        </p:nvSpPr>
        <p:spPr>
          <a:xfrm>
            <a:off x="1726382" y="4927476"/>
            <a:ext cx="2592288" cy="259228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図プレースホルダー 5"/>
          <p:cNvSpPr>
            <a:spLocks noGrp="1"/>
          </p:cNvSpPr>
          <p:nvPr>
            <p:ph type="pic" sz="quarter" idx="44" hasCustomPrompt="1"/>
          </p:nvPr>
        </p:nvSpPr>
        <p:spPr>
          <a:xfrm>
            <a:off x="2374454" y="5575548"/>
            <a:ext cx="1296144" cy="1296144"/>
          </a:xfrm>
        </p:spPr>
        <p:txBody>
          <a:bodyPr>
            <a:normAutofit/>
          </a:bodyPr>
          <a:lstStyle>
            <a:lvl1pPr>
              <a:defRPr sz="1100"/>
            </a:lvl1pPr>
          </a:lstStyle>
          <a:p>
            <a:r>
              <a:rPr lang="en-US" dirty="0"/>
              <a:t>ICON</a:t>
            </a:r>
          </a:p>
        </p:txBody>
      </p:sp>
      <p:sp>
        <p:nvSpPr>
          <p:cNvPr id="55" name="円/楕円 54"/>
          <p:cNvSpPr/>
          <p:nvPr userDrawn="1"/>
        </p:nvSpPr>
        <p:spPr>
          <a:xfrm>
            <a:off x="5063606" y="619428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6" name="図プレースホルダー 5"/>
          <p:cNvSpPr>
            <a:spLocks noGrp="1"/>
          </p:cNvSpPr>
          <p:nvPr>
            <p:ph type="pic" sz="quarter" idx="45" hasCustomPrompt="1"/>
          </p:nvPr>
        </p:nvSpPr>
        <p:spPr>
          <a:xfrm>
            <a:off x="5389328" y="6500319"/>
            <a:ext cx="630070" cy="630070"/>
          </a:xfrm>
        </p:spPr>
        <p:txBody>
          <a:bodyPr>
            <a:normAutofit/>
          </a:bodyPr>
          <a:lstStyle>
            <a:lvl1pPr>
              <a:defRPr sz="1100"/>
            </a:lvl1pPr>
          </a:lstStyle>
          <a:p>
            <a:r>
              <a:rPr lang="en-US" dirty="0"/>
              <a:t>ICON</a:t>
            </a:r>
          </a:p>
        </p:txBody>
      </p:sp>
      <p:sp>
        <p:nvSpPr>
          <p:cNvPr id="59" name="円/楕円 58"/>
          <p:cNvSpPr/>
          <p:nvPr userDrawn="1"/>
        </p:nvSpPr>
        <p:spPr>
          <a:xfrm>
            <a:off x="15829358" y="5499274"/>
            <a:ext cx="1495578" cy="149557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0" name="図プレースホルダー 5"/>
          <p:cNvSpPr>
            <a:spLocks noGrp="1"/>
          </p:cNvSpPr>
          <p:nvPr>
            <p:ph type="pic" sz="quarter" idx="47" hasCustomPrompt="1"/>
          </p:nvPr>
        </p:nvSpPr>
        <p:spPr>
          <a:xfrm>
            <a:off x="16196642" y="5877317"/>
            <a:ext cx="768254" cy="768254"/>
          </a:xfrm>
        </p:spPr>
        <p:txBody>
          <a:bodyPr>
            <a:normAutofit/>
          </a:bodyPr>
          <a:lstStyle>
            <a:lvl1pPr>
              <a:defRPr sz="1100"/>
            </a:lvl1pPr>
          </a:lstStyle>
          <a:p>
            <a:r>
              <a:rPr lang="en-US" dirty="0"/>
              <a:t>ICON</a:t>
            </a:r>
          </a:p>
        </p:txBody>
      </p:sp>
      <p:sp>
        <p:nvSpPr>
          <p:cNvPr id="61" name="円/楕円 60"/>
          <p:cNvSpPr/>
          <p:nvPr userDrawn="1"/>
        </p:nvSpPr>
        <p:spPr>
          <a:xfrm>
            <a:off x="14569218" y="1911567"/>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 name="図プレースホルダー 5"/>
          <p:cNvSpPr>
            <a:spLocks noGrp="1"/>
          </p:cNvSpPr>
          <p:nvPr>
            <p:ph type="pic" sz="quarter" idx="48" hasCustomPrompt="1"/>
          </p:nvPr>
        </p:nvSpPr>
        <p:spPr>
          <a:xfrm>
            <a:off x="14894940" y="2217602"/>
            <a:ext cx="630070" cy="630070"/>
          </a:xfrm>
        </p:spPr>
        <p:txBody>
          <a:bodyPr>
            <a:normAutofit/>
          </a:bodyPr>
          <a:lstStyle>
            <a:lvl1pPr>
              <a:defRPr sz="1100"/>
            </a:lvl1pPr>
          </a:lstStyle>
          <a:p>
            <a:r>
              <a:rPr lang="en-US" dirty="0"/>
              <a:t>ICON</a:t>
            </a:r>
          </a:p>
        </p:txBody>
      </p:sp>
      <p:sp>
        <p:nvSpPr>
          <p:cNvPr id="63" name="テキスト プレースホルダー 11"/>
          <p:cNvSpPr>
            <a:spLocks noGrp="1"/>
          </p:cNvSpPr>
          <p:nvPr>
            <p:ph type="body" sz="quarter" idx="14" hasCustomPrompt="1"/>
          </p:nvPr>
        </p:nvSpPr>
        <p:spPr>
          <a:xfrm>
            <a:off x="2230438" y="7879804"/>
            <a:ext cx="13789532"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64" name="テキスト プレースホルダー 11"/>
          <p:cNvSpPr>
            <a:spLocks noGrp="1"/>
          </p:cNvSpPr>
          <p:nvPr>
            <p:ph type="body" sz="quarter" idx="15" hasCustomPrompt="1"/>
          </p:nvPr>
        </p:nvSpPr>
        <p:spPr>
          <a:xfrm>
            <a:off x="2230438" y="8527876"/>
            <a:ext cx="13789532" cy="936104"/>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cxnSp>
        <p:nvCxnSpPr>
          <p:cNvPr id="21" name="直線コネクタ 20"/>
          <p:cNvCxnSpPr>
            <a:endCxn id="4" idx="1"/>
          </p:cNvCxnSpPr>
          <p:nvPr userDrawn="1"/>
        </p:nvCxnSpPr>
        <p:spPr>
          <a:xfrm>
            <a:off x="5938850" y="3631332"/>
            <a:ext cx="3132348" cy="1378609"/>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 name="正方形/長方形 3"/>
          <p:cNvSpPr/>
          <p:nvPr userDrawn="1"/>
        </p:nvSpPr>
        <p:spPr>
          <a:xfrm>
            <a:off x="9071198" y="4855468"/>
            <a:ext cx="288032" cy="308945"/>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直線コネクタ 45"/>
          <p:cNvCxnSpPr>
            <a:endCxn id="4" idx="1"/>
          </p:cNvCxnSpPr>
          <p:nvPr userDrawn="1"/>
        </p:nvCxnSpPr>
        <p:spPr>
          <a:xfrm flipV="1">
            <a:off x="4318670" y="5009941"/>
            <a:ext cx="4752528" cy="978666"/>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a:endCxn id="4" idx="1"/>
          </p:cNvCxnSpPr>
          <p:nvPr userDrawn="1"/>
        </p:nvCxnSpPr>
        <p:spPr>
          <a:xfrm>
            <a:off x="2743200" y="4178863"/>
            <a:ext cx="6327998" cy="83107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a:endCxn id="4" idx="1"/>
          </p:cNvCxnSpPr>
          <p:nvPr userDrawn="1"/>
        </p:nvCxnSpPr>
        <p:spPr>
          <a:xfrm flipV="1">
            <a:off x="6323746" y="5009941"/>
            <a:ext cx="2747452" cy="150171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a:stCxn id="25" idx="3"/>
            <a:endCxn id="4" idx="3"/>
          </p:cNvCxnSpPr>
          <p:nvPr userDrawn="1"/>
        </p:nvCxnSpPr>
        <p:spPr>
          <a:xfrm flipH="1">
            <a:off x="9359230" y="3482793"/>
            <a:ext cx="1984743" cy="152714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直線コネクタ 68"/>
          <p:cNvCxnSpPr>
            <a:endCxn id="4" idx="3"/>
          </p:cNvCxnSpPr>
          <p:nvPr userDrawn="1"/>
        </p:nvCxnSpPr>
        <p:spPr>
          <a:xfrm flipH="1">
            <a:off x="9359230" y="2839244"/>
            <a:ext cx="5209988" cy="2170697"/>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userDrawn="1"/>
        </p:nvCxnSpPr>
        <p:spPr>
          <a:xfrm flipH="1">
            <a:off x="9359230" y="4594402"/>
            <a:ext cx="4032448" cy="415539"/>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直線コネクタ 76"/>
          <p:cNvCxnSpPr/>
          <p:nvPr userDrawn="1"/>
        </p:nvCxnSpPr>
        <p:spPr>
          <a:xfrm flipH="1" flipV="1">
            <a:off x="9359230" y="5009943"/>
            <a:ext cx="6470128" cy="106966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userDrawn="1"/>
        </p:nvCxnSpPr>
        <p:spPr>
          <a:xfrm flipH="1" flipV="1">
            <a:off x="9359232" y="5009940"/>
            <a:ext cx="2304254" cy="118434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7" name="テキスト プレースホルダー 18"/>
          <p:cNvSpPr>
            <a:spLocks noGrp="1"/>
          </p:cNvSpPr>
          <p:nvPr>
            <p:ph type="body" sz="quarter" idx="21" hasCustomPrompt="1"/>
          </p:nvPr>
        </p:nvSpPr>
        <p:spPr>
          <a:xfrm>
            <a:off x="7571136" y="2332612"/>
            <a:ext cx="3156246" cy="5299487"/>
          </a:xfrm>
          <a:blipFill>
            <a:blip r:embed="rId2"/>
            <a:stretch>
              <a:fillRect/>
            </a:stretch>
          </a:blipFill>
        </p:spPr>
        <p:txBody>
          <a:bodyPr/>
          <a:lstStyle/>
          <a:p>
            <a:pPr lvl="0"/>
            <a:r>
              <a:rPr lang="en-US" dirty="0"/>
              <a:t> </a:t>
            </a:r>
          </a:p>
        </p:txBody>
      </p:sp>
      <p:sp>
        <p:nvSpPr>
          <p:cNvPr id="28" name="図プレースホルダー 7"/>
          <p:cNvSpPr>
            <a:spLocks noGrp="1"/>
          </p:cNvSpPr>
          <p:nvPr>
            <p:ph type="pic" sz="quarter" idx="23" hasCustomPrompt="1"/>
          </p:nvPr>
        </p:nvSpPr>
        <p:spPr>
          <a:xfrm>
            <a:off x="8069705" y="2958548"/>
            <a:ext cx="2145415" cy="3841136"/>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Tree>
    <p:extLst>
      <p:ext uri="{BB962C8B-B14F-4D97-AF65-F5344CB8AC3E}">
        <p14:creationId xmlns:p14="http://schemas.microsoft.com/office/powerpoint/2010/main" val="190475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bg/>
                                          </p:spTgt>
                                        </p:tgtEl>
                                        <p:attrNameLst>
                                          <p:attrName>style.visibility</p:attrName>
                                        </p:attrNameLst>
                                      </p:cBhvr>
                                      <p:to>
                                        <p:strVal val="visible"/>
                                      </p:to>
                                    </p:set>
                                    <p:animEffect transition="in" filter="fade">
                                      <p:cBhvr>
                                        <p:cTn id="11" dur="500"/>
                                        <p:tgtEl>
                                          <p:spTgt spid="27">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
                                            <p:txEl>
                                              <p:pRg st="0" end="0"/>
                                            </p:txEl>
                                          </p:spTgt>
                                        </p:tgtEl>
                                        <p:attrNameLst>
                                          <p:attrName>style.visibility</p:attrName>
                                        </p:attrNameLst>
                                      </p:cBhvr>
                                      <p:to>
                                        <p:strVal val="visible"/>
                                      </p:to>
                                    </p:set>
                                    <p:animEffect transition="in" filter="fade">
                                      <p:cBhvr>
                                        <p:cTn id="14" dur="500"/>
                                        <p:tgtEl>
                                          <p:spTgt spid="2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25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250"/>
                                        <p:tgtEl>
                                          <p:spTgt spid="26"/>
                                        </p:tgtEl>
                                      </p:cBhvr>
                                    </p:animEffect>
                                  </p:childTnLst>
                                </p:cTn>
                              </p:par>
                              <p:par>
                                <p:cTn id="25" presetID="10" presetClass="entr" presetSubtype="0" fill="hold" grpId="0" nodeType="withEffect">
                                  <p:stCondLst>
                                    <p:cond delay="5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250"/>
                                        <p:tgtEl>
                                          <p:spTgt spid="29"/>
                                        </p:tgtEl>
                                      </p:cBhvr>
                                    </p:animEffect>
                                  </p:childTnLst>
                                </p:cTn>
                              </p:par>
                              <p:par>
                                <p:cTn id="28" presetID="10" presetClass="entr" presetSubtype="0" fill="hold" grpId="0" nodeType="withEffect">
                                  <p:stCondLst>
                                    <p:cond delay="5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250"/>
                                        <p:tgtEl>
                                          <p:spTgt spid="33"/>
                                        </p:tgtEl>
                                      </p:cBhvr>
                                    </p:animEffect>
                                  </p:childTnLst>
                                </p:cTn>
                              </p:par>
                              <p:par>
                                <p:cTn id="31" presetID="10" presetClass="entr" presetSubtype="0" fill="hold" grpId="0" nodeType="withEffect">
                                  <p:stCondLst>
                                    <p:cond delay="10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250"/>
                                        <p:tgtEl>
                                          <p:spTgt spid="36"/>
                                        </p:tgtEl>
                                      </p:cBhvr>
                                    </p:animEffect>
                                  </p:childTnLst>
                                </p:cTn>
                              </p:par>
                              <p:par>
                                <p:cTn id="34" presetID="10" presetClass="entr" presetSubtype="0" fill="hold" grpId="0" nodeType="withEffect">
                                  <p:stCondLst>
                                    <p:cond delay="10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250"/>
                                        <p:tgtEl>
                                          <p:spTgt spid="39"/>
                                        </p:tgtEl>
                                      </p:cBhvr>
                                    </p:animEffect>
                                  </p:childTnLst>
                                </p:cTn>
                              </p:par>
                              <p:par>
                                <p:cTn id="37" presetID="10" presetClass="entr" presetSubtype="0" fill="hold" grpId="0" nodeType="withEffect">
                                  <p:stCondLst>
                                    <p:cond delay="150"/>
                                  </p:stCondLst>
                                  <p:childTnLst>
                                    <p:set>
                                      <p:cBhvr>
                                        <p:cTn id="38" dur="1" fill="hold">
                                          <p:stCondLst>
                                            <p:cond delay="0"/>
                                          </p:stCondLst>
                                        </p:cTn>
                                        <p:tgtEl>
                                          <p:spTgt spid="49"/>
                                        </p:tgtEl>
                                        <p:attrNameLst>
                                          <p:attrName>style.visibility</p:attrName>
                                        </p:attrNameLst>
                                      </p:cBhvr>
                                      <p:to>
                                        <p:strVal val="visible"/>
                                      </p:to>
                                    </p:set>
                                    <p:animEffect transition="in" filter="fade">
                                      <p:cBhvr>
                                        <p:cTn id="39" dur="250"/>
                                        <p:tgtEl>
                                          <p:spTgt spid="49"/>
                                        </p:tgtEl>
                                      </p:cBhvr>
                                    </p:animEffect>
                                  </p:childTnLst>
                                </p:cTn>
                              </p:par>
                              <p:par>
                                <p:cTn id="40" presetID="10" presetClass="entr" presetSubtype="0" fill="hold" grpId="0" nodeType="withEffect">
                                  <p:stCondLst>
                                    <p:cond delay="150"/>
                                  </p:stCondLst>
                                  <p:childTnLst>
                                    <p:set>
                                      <p:cBhvr>
                                        <p:cTn id="41" dur="1" fill="hold">
                                          <p:stCondLst>
                                            <p:cond delay="0"/>
                                          </p:stCondLst>
                                        </p:cTn>
                                        <p:tgtEl>
                                          <p:spTgt spid="50"/>
                                        </p:tgtEl>
                                        <p:attrNameLst>
                                          <p:attrName>style.visibility</p:attrName>
                                        </p:attrNameLst>
                                      </p:cBhvr>
                                      <p:to>
                                        <p:strVal val="visible"/>
                                      </p:to>
                                    </p:set>
                                    <p:animEffect transition="in" filter="fade">
                                      <p:cBhvr>
                                        <p:cTn id="42" dur="250"/>
                                        <p:tgtEl>
                                          <p:spTgt spid="50"/>
                                        </p:tgtEl>
                                      </p:cBhvr>
                                    </p:animEffect>
                                  </p:childTnLst>
                                </p:cTn>
                              </p:par>
                              <p:par>
                                <p:cTn id="43" presetID="10" presetClass="entr" presetSubtype="0" fill="hold" grpId="0" nodeType="withEffect">
                                  <p:stCondLst>
                                    <p:cond delay="200"/>
                                  </p:stCondLst>
                                  <p:childTnLst>
                                    <p:set>
                                      <p:cBhvr>
                                        <p:cTn id="44" dur="1" fill="hold">
                                          <p:stCondLst>
                                            <p:cond delay="0"/>
                                          </p:stCondLst>
                                        </p:cTn>
                                        <p:tgtEl>
                                          <p:spTgt spid="51"/>
                                        </p:tgtEl>
                                        <p:attrNameLst>
                                          <p:attrName>style.visibility</p:attrName>
                                        </p:attrNameLst>
                                      </p:cBhvr>
                                      <p:to>
                                        <p:strVal val="visible"/>
                                      </p:to>
                                    </p:set>
                                    <p:animEffect transition="in" filter="fade">
                                      <p:cBhvr>
                                        <p:cTn id="45" dur="250"/>
                                        <p:tgtEl>
                                          <p:spTgt spid="51"/>
                                        </p:tgtEl>
                                      </p:cBhvr>
                                    </p:animEffect>
                                  </p:childTnLst>
                                </p:cTn>
                              </p:par>
                              <p:par>
                                <p:cTn id="46" presetID="10" presetClass="entr" presetSubtype="0" fill="hold" grpId="0" nodeType="withEffect">
                                  <p:stCondLst>
                                    <p:cond delay="200"/>
                                  </p:stCondLst>
                                  <p:childTnLst>
                                    <p:set>
                                      <p:cBhvr>
                                        <p:cTn id="47" dur="1" fill="hold">
                                          <p:stCondLst>
                                            <p:cond delay="0"/>
                                          </p:stCondLst>
                                        </p:cTn>
                                        <p:tgtEl>
                                          <p:spTgt spid="52"/>
                                        </p:tgtEl>
                                        <p:attrNameLst>
                                          <p:attrName>style.visibility</p:attrName>
                                        </p:attrNameLst>
                                      </p:cBhvr>
                                      <p:to>
                                        <p:strVal val="visible"/>
                                      </p:to>
                                    </p:set>
                                    <p:animEffect transition="in" filter="fade">
                                      <p:cBhvr>
                                        <p:cTn id="48" dur="250"/>
                                        <p:tgtEl>
                                          <p:spTgt spid="52"/>
                                        </p:tgtEl>
                                      </p:cBhvr>
                                    </p:animEffect>
                                  </p:childTnLst>
                                </p:cTn>
                              </p:par>
                              <p:par>
                                <p:cTn id="49" presetID="10" presetClass="entr" presetSubtype="0" fill="hold" grpId="0" nodeType="withEffect">
                                  <p:stCondLst>
                                    <p:cond delay="250"/>
                                  </p:stCondLst>
                                  <p:childTnLst>
                                    <p:set>
                                      <p:cBhvr>
                                        <p:cTn id="50" dur="1" fill="hold">
                                          <p:stCondLst>
                                            <p:cond delay="0"/>
                                          </p:stCondLst>
                                        </p:cTn>
                                        <p:tgtEl>
                                          <p:spTgt spid="53"/>
                                        </p:tgtEl>
                                        <p:attrNameLst>
                                          <p:attrName>style.visibility</p:attrName>
                                        </p:attrNameLst>
                                      </p:cBhvr>
                                      <p:to>
                                        <p:strVal val="visible"/>
                                      </p:to>
                                    </p:set>
                                    <p:animEffect transition="in" filter="fade">
                                      <p:cBhvr>
                                        <p:cTn id="51" dur="250"/>
                                        <p:tgtEl>
                                          <p:spTgt spid="53"/>
                                        </p:tgtEl>
                                      </p:cBhvr>
                                    </p:animEffect>
                                  </p:childTnLst>
                                </p:cTn>
                              </p:par>
                              <p:par>
                                <p:cTn id="52" presetID="10" presetClass="entr" presetSubtype="0" fill="hold" grpId="0" nodeType="withEffect">
                                  <p:stCondLst>
                                    <p:cond delay="250"/>
                                  </p:stCondLst>
                                  <p:childTnLst>
                                    <p:set>
                                      <p:cBhvr>
                                        <p:cTn id="53" dur="1" fill="hold">
                                          <p:stCondLst>
                                            <p:cond delay="0"/>
                                          </p:stCondLst>
                                        </p:cTn>
                                        <p:tgtEl>
                                          <p:spTgt spid="54"/>
                                        </p:tgtEl>
                                        <p:attrNameLst>
                                          <p:attrName>style.visibility</p:attrName>
                                        </p:attrNameLst>
                                      </p:cBhvr>
                                      <p:to>
                                        <p:strVal val="visible"/>
                                      </p:to>
                                    </p:set>
                                    <p:animEffect transition="in" filter="fade">
                                      <p:cBhvr>
                                        <p:cTn id="54" dur="250"/>
                                        <p:tgtEl>
                                          <p:spTgt spid="54"/>
                                        </p:tgtEl>
                                      </p:cBhvr>
                                    </p:animEffect>
                                  </p:childTnLst>
                                </p:cTn>
                              </p:par>
                              <p:par>
                                <p:cTn id="55" presetID="10" presetClass="entr" presetSubtype="0" fill="hold" grpId="0" nodeType="withEffect">
                                  <p:stCondLst>
                                    <p:cond delay="30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250"/>
                                        <p:tgtEl>
                                          <p:spTgt spid="55"/>
                                        </p:tgtEl>
                                      </p:cBhvr>
                                    </p:animEffect>
                                  </p:childTnLst>
                                </p:cTn>
                              </p:par>
                              <p:par>
                                <p:cTn id="58" presetID="10" presetClass="entr" presetSubtype="0" fill="hold" grpId="0" nodeType="withEffect">
                                  <p:stCondLst>
                                    <p:cond delay="300"/>
                                  </p:stCondLst>
                                  <p:childTnLst>
                                    <p:set>
                                      <p:cBhvr>
                                        <p:cTn id="59" dur="1" fill="hold">
                                          <p:stCondLst>
                                            <p:cond delay="0"/>
                                          </p:stCondLst>
                                        </p:cTn>
                                        <p:tgtEl>
                                          <p:spTgt spid="56"/>
                                        </p:tgtEl>
                                        <p:attrNameLst>
                                          <p:attrName>style.visibility</p:attrName>
                                        </p:attrNameLst>
                                      </p:cBhvr>
                                      <p:to>
                                        <p:strVal val="visible"/>
                                      </p:to>
                                    </p:set>
                                    <p:animEffect transition="in" filter="fade">
                                      <p:cBhvr>
                                        <p:cTn id="60" dur="250"/>
                                        <p:tgtEl>
                                          <p:spTgt spid="56"/>
                                        </p:tgtEl>
                                      </p:cBhvr>
                                    </p:animEffect>
                                  </p:childTnLst>
                                </p:cTn>
                              </p:par>
                              <p:par>
                                <p:cTn id="61" presetID="10" presetClass="entr" presetSubtype="0" fill="hold" grpId="0" nodeType="withEffect">
                                  <p:stCondLst>
                                    <p:cond delay="350"/>
                                  </p:stCondLst>
                                  <p:childTnLst>
                                    <p:set>
                                      <p:cBhvr>
                                        <p:cTn id="62" dur="1" fill="hold">
                                          <p:stCondLst>
                                            <p:cond delay="0"/>
                                          </p:stCondLst>
                                        </p:cTn>
                                        <p:tgtEl>
                                          <p:spTgt spid="59"/>
                                        </p:tgtEl>
                                        <p:attrNameLst>
                                          <p:attrName>style.visibility</p:attrName>
                                        </p:attrNameLst>
                                      </p:cBhvr>
                                      <p:to>
                                        <p:strVal val="visible"/>
                                      </p:to>
                                    </p:set>
                                    <p:animEffect transition="in" filter="fade">
                                      <p:cBhvr>
                                        <p:cTn id="63" dur="250"/>
                                        <p:tgtEl>
                                          <p:spTgt spid="59"/>
                                        </p:tgtEl>
                                      </p:cBhvr>
                                    </p:animEffect>
                                  </p:childTnLst>
                                </p:cTn>
                              </p:par>
                              <p:par>
                                <p:cTn id="64" presetID="10" presetClass="entr" presetSubtype="0" fill="hold" grpId="0" nodeType="withEffect">
                                  <p:stCondLst>
                                    <p:cond delay="350"/>
                                  </p:stCondLst>
                                  <p:childTnLst>
                                    <p:set>
                                      <p:cBhvr>
                                        <p:cTn id="65" dur="1" fill="hold">
                                          <p:stCondLst>
                                            <p:cond delay="0"/>
                                          </p:stCondLst>
                                        </p:cTn>
                                        <p:tgtEl>
                                          <p:spTgt spid="60"/>
                                        </p:tgtEl>
                                        <p:attrNameLst>
                                          <p:attrName>style.visibility</p:attrName>
                                        </p:attrNameLst>
                                      </p:cBhvr>
                                      <p:to>
                                        <p:strVal val="visible"/>
                                      </p:to>
                                    </p:set>
                                    <p:animEffect transition="in" filter="fade">
                                      <p:cBhvr>
                                        <p:cTn id="66" dur="250"/>
                                        <p:tgtEl>
                                          <p:spTgt spid="60"/>
                                        </p:tgtEl>
                                      </p:cBhvr>
                                    </p:animEffect>
                                  </p:childTnLst>
                                </p:cTn>
                              </p:par>
                              <p:par>
                                <p:cTn id="67" presetID="10" presetClass="entr" presetSubtype="0" fill="hold" grpId="0" nodeType="withEffect">
                                  <p:stCondLst>
                                    <p:cond delay="400"/>
                                  </p:stCondLst>
                                  <p:childTnLst>
                                    <p:set>
                                      <p:cBhvr>
                                        <p:cTn id="68" dur="1" fill="hold">
                                          <p:stCondLst>
                                            <p:cond delay="0"/>
                                          </p:stCondLst>
                                        </p:cTn>
                                        <p:tgtEl>
                                          <p:spTgt spid="61"/>
                                        </p:tgtEl>
                                        <p:attrNameLst>
                                          <p:attrName>style.visibility</p:attrName>
                                        </p:attrNameLst>
                                      </p:cBhvr>
                                      <p:to>
                                        <p:strVal val="visible"/>
                                      </p:to>
                                    </p:set>
                                    <p:animEffect transition="in" filter="fade">
                                      <p:cBhvr>
                                        <p:cTn id="69" dur="250"/>
                                        <p:tgtEl>
                                          <p:spTgt spid="61"/>
                                        </p:tgtEl>
                                      </p:cBhvr>
                                    </p:animEffect>
                                  </p:childTnLst>
                                </p:cTn>
                              </p:par>
                              <p:par>
                                <p:cTn id="70" presetID="10" presetClass="entr" presetSubtype="0" fill="hold" grpId="0" nodeType="withEffect">
                                  <p:stCondLst>
                                    <p:cond delay="40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250"/>
                                        <p:tgtEl>
                                          <p:spTgt spid="62"/>
                                        </p:tgtEl>
                                      </p:cBhvr>
                                    </p:animEffect>
                                  </p:childTnLst>
                                </p:cTn>
                              </p:par>
                            </p:childTnLst>
                          </p:cTn>
                        </p:par>
                        <p:par>
                          <p:cTn id="73" fill="hold">
                            <p:stCondLst>
                              <p:cond delay="1650"/>
                            </p:stCondLst>
                            <p:childTnLst>
                              <p:par>
                                <p:cTn id="74" presetID="22" presetClass="entr" presetSubtype="2"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right)">
                                      <p:cBhvr>
                                        <p:cTn id="76" dur="500"/>
                                        <p:tgtEl>
                                          <p:spTgt spid="21"/>
                                        </p:tgtEl>
                                      </p:cBhvr>
                                    </p:animEffect>
                                  </p:childTnLst>
                                </p:cTn>
                              </p:par>
                              <p:par>
                                <p:cTn id="77" presetID="22" presetClass="entr" presetSubtype="2" fill="hold" nodeType="with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ipe(right)">
                                      <p:cBhvr>
                                        <p:cTn id="79" dur="500"/>
                                        <p:tgtEl>
                                          <p:spTgt spid="46"/>
                                        </p:tgtEl>
                                      </p:cBhvr>
                                    </p:animEffect>
                                  </p:childTnLst>
                                </p:cTn>
                              </p:par>
                              <p:par>
                                <p:cTn id="80" presetID="22" presetClass="entr" presetSubtype="2" fill="hold" nodeType="withEffect">
                                  <p:stCondLst>
                                    <p:cond delay="0"/>
                                  </p:stCondLst>
                                  <p:childTnLst>
                                    <p:set>
                                      <p:cBhvr>
                                        <p:cTn id="81" dur="1" fill="hold">
                                          <p:stCondLst>
                                            <p:cond delay="0"/>
                                          </p:stCondLst>
                                        </p:cTn>
                                        <p:tgtEl>
                                          <p:spTgt spid="57"/>
                                        </p:tgtEl>
                                        <p:attrNameLst>
                                          <p:attrName>style.visibility</p:attrName>
                                        </p:attrNameLst>
                                      </p:cBhvr>
                                      <p:to>
                                        <p:strVal val="visible"/>
                                      </p:to>
                                    </p:set>
                                    <p:animEffect transition="in" filter="wipe(right)">
                                      <p:cBhvr>
                                        <p:cTn id="82" dur="500"/>
                                        <p:tgtEl>
                                          <p:spTgt spid="57"/>
                                        </p:tgtEl>
                                      </p:cBhvr>
                                    </p:animEffect>
                                  </p:childTnLst>
                                </p:cTn>
                              </p:par>
                              <p:par>
                                <p:cTn id="83" presetID="22" presetClass="entr" presetSubtype="2" fill="hold" nodeType="with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right)">
                                      <p:cBhvr>
                                        <p:cTn id="85" dur="500"/>
                                        <p:tgtEl>
                                          <p:spTgt spid="66"/>
                                        </p:tgtEl>
                                      </p:cBhvr>
                                    </p:animEffect>
                                  </p:childTnLst>
                                </p:cTn>
                              </p:par>
                              <p:par>
                                <p:cTn id="86" presetID="22" presetClass="entr" presetSubtype="8" fill="hold" nodeType="withEffect">
                                  <p:stCondLst>
                                    <p:cond delay="0"/>
                                  </p:stCondLst>
                                  <p:childTnLst>
                                    <p:set>
                                      <p:cBhvr>
                                        <p:cTn id="87" dur="1" fill="hold">
                                          <p:stCondLst>
                                            <p:cond delay="0"/>
                                          </p:stCondLst>
                                        </p:cTn>
                                        <p:tgtEl>
                                          <p:spTgt spid="68"/>
                                        </p:tgtEl>
                                        <p:attrNameLst>
                                          <p:attrName>style.visibility</p:attrName>
                                        </p:attrNameLst>
                                      </p:cBhvr>
                                      <p:to>
                                        <p:strVal val="visible"/>
                                      </p:to>
                                    </p:set>
                                    <p:animEffect transition="in" filter="wipe(left)">
                                      <p:cBhvr>
                                        <p:cTn id="88" dur="500"/>
                                        <p:tgtEl>
                                          <p:spTgt spid="68"/>
                                        </p:tgtEl>
                                      </p:cBhvr>
                                    </p:animEffect>
                                  </p:childTnLst>
                                </p:cTn>
                              </p:par>
                              <p:par>
                                <p:cTn id="89" presetID="22" presetClass="entr" presetSubtype="8" fill="hold" nodeType="withEffect">
                                  <p:stCondLst>
                                    <p:cond delay="0"/>
                                  </p:stCondLst>
                                  <p:childTnLst>
                                    <p:set>
                                      <p:cBhvr>
                                        <p:cTn id="90" dur="1" fill="hold">
                                          <p:stCondLst>
                                            <p:cond delay="0"/>
                                          </p:stCondLst>
                                        </p:cTn>
                                        <p:tgtEl>
                                          <p:spTgt spid="69"/>
                                        </p:tgtEl>
                                        <p:attrNameLst>
                                          <p:attrName>style.visibility</p:attrName>
                                        </p:attrNameLst>
                                      </p:cBhvr>
                                      <p:to>
                                        <p:strVal val="visible"/>
                                      </p:to>
                                    </p:set>
                                    <p:animEffect transition="in" filter="wipe(left)">
                                      <p:cBhvr>
                                        <p:cTn id="91" dur="500"/>
                                        <p:tgtEl>
                                          <p:spTgt spid="69"/>
                                        </p:tgtEl>
                                      </p:cBhvr>
                                    </p:animEffect>
                                  </p:childTnLst>
                                </p:cTn>
                              </p:par>
                              <p:par>
                                <p:cTn id="92" presetID="22" presetClass="entr" presetSubtype="8" fill="hold" nodeType="withEffect">
                                  <p:stCondLst>
                                    <p:cond delay="0"/>
                                  </p:stCondLst>
                                  <p:childTnLst>
                                    <p:set>
                                      <p:cBhvr>
                                        <p:cTn id="93" dur="1" fill="hold">
                                          <p:stCondLst>
                                            <p:cond delay="0"/>
                                          </p:stCondLst>
                                        </p:cTn>
                                        <p:tgtEl>
                                          <p:spTgt spid="73"/>
                                        </p:tgtEl>
                                        <p:attrNameLst>
                                          <p:attrName>style.visibility</p:attrName>
                                        </p:attrNameLst>
                                      </p:cBhvr>
                                      <p:to>
                                        <p:strVal val="visible"/>
                                      </p:to>
                                    </p:set>
                                    <p:animEffect transition="in" filter="wipe(left)">
                                      <p:cBhvr>
                                        <p:cTn id="94" dur="500"/>
                                        <p:tgtEl>
                                          <p:spTgt spid="73"/>
                                        </p:tgtEl>
                                      </p:cBhvr>
                                    </p:animEffect>
                                  </p:childTnLst>
                                </p:cTn>
                              </p:par>
                              <p:par>
                                <p:cTn id="95" presetID="22" presetClass="entr" presetSubtype="8" fill="hold" nodeType="with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wipe(left)">
                                      <p:cBhvr>
                                        <p:cTn id="97" dur="500"/>
                                        <p:tgtEl>
                                          <p:spTgt spid="77"/>
                                        </p:tgtEl>
                                      </p:cBhvr>
                                    </p:animEffect>
                                  </p:childTnLst>
                                </p:cTn>
                              </p:par>
                              <p:par>
                                <p:cTn id="98" presetID="22" presetClass="entr" presetSubtype="8" fill="hold" nodeType="with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wipe(left)">
                                      <p:cBhvr>
                                        <p:cTn id="100" dur="500"/>
                                        <p:tgtEl>
                                          <p:spTgt spid="81"/>
                                        </p:tgtEl>
                                      </p:cBhvr>
                                    </p:animEffect>
                                  </p:childTnLst>
                                </p:cTn>
                              </p:par>
                            </p:childTnLst>
                          </p:cTn>
                        </p:par>
                        <p:par>
                          <p:cTn id="101" fill="hold">
                            <p:stCondLst>
                              <p:cond delay="2150"/>
                            </p:stCondLst>
                            <p:childTnLst>
                              <p:par>
                                <p:cTn id="102" presetID="2" presetClass="entr" presetSubtype="4" decel="100000" fill="hold" grpId="0" nodeType="afterEffect">
                                  <p:stCondLst>
                                    <p:cond delay="250"/>
                                  </p:stCondLst>
                                  <p:childTnLst>
                                    <p:set>
                                      <p:cBhvr>
                                        <p:cTn id="103" dur="1" fill="hold">
                                          <p:stCondLst>
                                            <p:cond delay="0"/>
                                          </p:stCondLst>
                                        </p:cTn>
                                        <p:tgtEl>
                                          <p:spTgt spid="63">
                                            <p:txEl>
                                              <p:pRg st="0" end="0"/>
                                            </p:txEl>
                                          </p:spTgt>
                                        </p:tgtEl>
                                        <p:attrNameLst>
                                          <p:attrName>style.visibility</p:attrName>
                                        </p:attrNameLst>
                                      </p:cBhvr>
                                      <p:to>
                                        <p:strVal val="visible"/>
                                      </p:to>
                                    </p:set>
                                    <p:anim calcmode="lin" valueType="num">
                                      <p:cBhvr additive="base">
                                        <p:cTn id="104"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06" presetID="2" presetClass="entr" presetSubtype="4" decel="100000" fill="hold" grpId="0" nodeType="withEffect">
                                  <p:stCondLst>
                                    <p:cond delay="500"/>
                                  </p:stCondLst>
                                  <p:childTnLst>
                                    <p:set>
                                      <p:cBhvr>
                                        <p:cTn id="107" dur="1" fill="hold">
                                          <p:stCondLst>
                                            <p:cond delay="0"/>
                                          </p:stCondLst>
                                        </p:cTn>
                                        <p:tgtEl>
                                          <p:spTgt spid="64">
                                            <p:txEl>
                                              <p:pRg st="0" end="0"/>
                                            </p:txEl>
                                          </p:spTgt>
                                        </p:tgtEl>
                                        <p:attrNameLst>
                                          <p:attrName>style.visibility</p:attrName>
                                        </p:attrNameLst>
                                      </p:cBhvr>
                                      <p:to>
                                        <p:strVal val="visible"/>
                                      </p:to>
                                    </p:set>
                                    <p:anim calcmode="lin" valueType="num">
                                      <p:cBhvr additive="base">
                                        <p:cTn id="108"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5" grpId="0" animBg="1"/>
      <p:bldP spid="26" grpId="0"/>
      <p:bldP spid="29" grpId="0" animBg="1"/>
      <p:bldP spid="33" grpId="0"/>
      <p:bldP spid="36" grpId="0" animBg="1"/>
      <p:bldP spid="39" grpId="0"/>
      <p:bldP spid="49" grpId="0" animBg="1"/>
      <p:bldP spid="50" grpId="0"/>
      <p:bldP spid="51" grpId="0" animBg="1"/>
      <p:bldP spid="52" grpId="0"/>
      <p:bldP spid="53" grpId="0" animBg="1"/>
      <p:bldP spid="54" grpId="0"/>
      <p:bldP spid="55" grpId="0" animBg="1"/>
      <p:bldP spid="56" grpId="0"/>
      <p:bldP spid="59" grpId="0" animBg="1"/>
      <p:bldP spid="60" grpId="0"/>
      <p:bldP spid="61" grpId="0" animBg="1"/>
      <p:bldP spid="62" grpId="0"/>
      <p:bldP spid="63" grpId="0" build="p">
        <p:tmplLst>
          <p:tmpl lvl="1">
            <p:tnLst>
              <p:par>
                <p:cTn presetID="2" presetClass="entr" presetSubtype="4"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50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P spid="27" grpId="0" build="allAtOnce" animBg="1">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Lst>
  </p:timing>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Pi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円/楕円 7"/>
          <p:cNvSpPr/>
          <p:nvPr userDrawn="1"/>
        </p:nvSpPr>
        <p:spPr>
          <a:xfrm>
            <a:off x="7738257" y="298326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図プレースホルダー 5"/>
          <p:cNvSpPr>
            <a:spLocks noGrp="1"/>
          </p:cNvSpPr>
          <p:nvPr>
            <p:ph type="pic" sz="quarter" idx="38" hasCustomPrompt="1"/>
          </p:nvPr>
        </p:nvSpPr>
        <p:spPr>
          <a:xfrm>
            <a:off x="8638357" y="3883360"/>
            <a:ext cx="1008112" cy="1008112"/>
          </a:xfrm>
        </p:spPr>
        <p:txBody>
          <a:bodyPr>
            <a:normAutofit/>
          </a:bodyPr>
          <a:lstStyle>
            <a:lvl1pPr>
              <a:defRPr sz="1100"/>
            </a:lvl1pPr>
          </a:lstStyle>
          <a:p>
            <a:r>
              <a:rPr lang="en-US" dirty="0"/>
              <a:t>ICON</a:t>
            </a:r>
          </a:p>
        </p:txBody>
      </p:sp>
      <p:sp>
        <p:nvSpPr>
          <p:cNvPr id="10" name="円/楕円 9"/>
          <p:cNvSpPr/>
          <p:nvPr userDrawn="1"/>
        </p:nvSpPr>
        <p:spPr>
          <a:xfrm>
            <a:off x="5902846" y="593558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図プレースホルダー 5"/>
          <p:cNvSpPr>
            <a:spLocks noGrp="1"/>
          </p:cNvSpPr>
          <p:nvPr>
            <p:ph type="pic" sz="quarter" idx="39" hasCustomPrompt="1"/>
          </p:nvPr>
        </p:nvSpPr>
        <p:spPr>
          <a:xfrm>
            <a:off x="6802946" y="6835688"/>
            <a:ext cx="1008112" cy="1008112"/>
          </a:xfrm>
        </p:spPr>
        <p:txBody>
          <a:bodyPr>
            <a:normAutofit/>
          </a:bodyPr>
          <a:lstStyle>
            <a:lvl1pPr>
              <a:defRPr sz="1100"/>
            </a:lvl1pPr>
          </a:lstStyle>
          <a:p>
            <a:r>
              <a:rPr lang="en-US" dirty="0"/>
              <a:t>ICON</a:t>
            </a:r>
          </a:p>
        </p:txBody>
      </p:sp>
      <p:sp>
        <p:nvSpPr>
          <p:cNvPr id="14" name="円/楕円 13"/>
          <p:cNvSpPr/>
          <p:nvPr userDrawn="1"/>
        </p:nvSpPr>
        <p:spPr>
          <a:xfrm>
            <a:off x="9503246" y="593558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図プレースホルダー 5"/>
          <p:cNvSpPr>
            <a:spLocks noGrp="1"/>
          </p:cNvSpPr>
          <p:nvPr>
            <p:ph type="pic" sz="quarter" idx="40" hasCustomPrompt="1"/>
          </p:nvPr>
        </p:nvSpPr>
        <p:spPr>
          <a:xfrm>
            <a:off x="10403346" y="6835688"/>
            <a:ext cx="1008112" cy="1008112"/>
          </a:xfrm>
        </p:spPr>
        <p:txBody>
          <a:bodyPr>
            <a:normAutofit/>
          </a:bodyPr>
          <a:lstStyle>
            <a:lvl1pPr>
              <a:defRPr sz="1100"/>
            </a:lvl1pPr>
          </a:lstStyle>
          <a:p>
            <a:r>
              <a:rPr lang="en-US" dirty="0"/>
              <a:t>ICON</a:t>
            </a:r>
          </a:p>
        </p:txBody>
      </p:sp>
      <p:sp>
        <p:nvSpPr>
          <p:cNvPr id="16" name="テキスト プレースホルダー 11"/>
          <p:cNvSpPr>
            <a:spLocks noGrp="1"/>
          </p:cNvSpPr>
          <p:nvPr>
            <p:ph type="body" sz="quarter" idx="14" hasCustomPrompt="1"/>
          </p:nvPr>
        </p:nvSpPr>
        <p:spPr>
          <a:xfrm>
            <a:off x="11087422" y="2335188"/>
            <a:ext cx="4320480"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15" hasCustomPrompt="1"/>
          </p:nvPr>
        </p:nvSpPr>
        <p:spPr>
          <a:xfrm>
            <a:off x="11087422" y="2983260"/>
            <a:ext cx="4320480" cy="1871377"/>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9" name="テキスト プレースホルダー 11"/>
          <p:cNvSpPr>
            <a:spLocks noGrp="1"/>
          </p:cNvSpPr>
          <p:nvPr>
            <p:ph type="body" sz="quarter" idx="41" hasCustomPrompt="1"/>
          </p:nvPr>
        </p:nvSpPr>
        <p:spPr>
          <a:xfrm>
            <a:off x="13103646" y="6209806"/>
            <a:ext cx="4320480"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42" hasCustomPrompt="1"/>
          </p:nvPr>
        </p:nvSpPr>
        <p:spPr>
          <a:xfrm>
            <a:off x="13103646" y="6857878"/>
            <a:ext cx="4320480" cy="1871377"/>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21" name="テキスト プレースホルダー 11"/>
          <p:cNvSpPr>
            <a:spLocks noGrp="1"/>
          </p:cNvSpPr>
          <p:nvPr>
            <p:ph type="body" sz="quarter" idx="43" hasCustomPrompt="1"/>
          </p:nvPr>
        </p:nvSpPr>
        <p:spPr>
          <a:xfrm>
            <a:off x="1006302" y="4928307"/>
            <a:ext cx="4320480"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2" name="テキスト プレースホルダー 11"/>
          <p:cNvSpPr>
            <a:spLocks noGrp="1"/>
          </p:cNvSpPr>
          <p:nvPr>
            <p:ph type="body" sz="quarter" idx="44" hasCustomPrompt="1"/>
          </p:nvPr>
        </p:nvSpPr>
        <p:spPr>
          <a:xfrm>
            <a:off x="1006302" y="5576379"/>
            <a:ext cx="4320480" cy="1871377"/>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cxnSp>
        <p:nvCxnSpPr>
          <p:cNvPr id="24" name="直線コネクタ 23"/>
          <p:cNvCxnSpPr/>
          <p:nvPr userDrawn="1"/>
        </p:nvCxnSpPr>
        <p:spPr>
          <a:xfrm>
            <a:off x="718270" y="5575548"/>
            <a:ext cx="4608512"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a:stCxn id="10" idx="1"/>
          </p:cNvCxnSpPr>
          <p:nvPr userDrawn="1"/>
        </p:nvCxnSpPr>
        <p:spPr>
          <a:xfrm flipH="1" flipV="1">
            <a:off x="5326782" y="5575548"/>
            <a:ext cx="987332" cy="77130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userDrawn="1"/>
        </p:nvCxnSpPr>
        <p:spPr>
          <a:xfrm flipH="1">
            <a:off x="11087422" y="2983260"/>
            <a:ext cx="4868548" cy="4929"/>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stCxn id="8" idx="7"/>
          </p:cNvCxnSpPr>
          <p:nvPr userDrawn="1"/>
        </p:nvCxnSpPr>
        <p:spPr>
          <a:xfrm flipV="1">
            <a:off x="10135301" y="2988189"/>
            <a:ext cx="952121" cy="406339"/>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a:stCxn id="14" idx="6"/>
          </p:cNvCxnSpPr>
          <p:nvPr userDrawn="1"/>
        </p:nvCxnSpPr>
        <p:spPr>
          <a:xfrm flipV="1">
            <a:off x="12311558" y="6864132"/>
            <a:ext cx="792088" cy="475612"/>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userDrawn="1"/>
        </p:nvCxnSpPr>
        <p:spPr>
          <a:xfrm flipH="1">
            <a:off x="13103646" y="6864132"/>
            <a:ext cx="4752527"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29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left)">
                                      <p:cBhvr>
                                        <p:cTn id="26" dur="500"/>
                                        <p:tgtEl>
                                          <p:spTgt spid="29"/>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500"/>
                                        <p:tgtEl>
                                          <p:spTgt spid="16">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2500"/>
                            </p:stCondLst>
                            <p:childTnLst>
                              <p:par>
                                <p:cTn id="35" presetID="53" presetClass="entr" presetSubtype="16" fill="hold" grpId="0" nodeType="afterEffect">
                                  <p:stCondLst>
                                    <p:cond delay="25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par>
                                <p:cTn id="40" presetID="53" presetClass="entr" presetSubtype="16" fill="hold" grpId="0" nodeType="withEffect">
                                  <p:stCondLst>
                                    <p:cond delay="25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par>
                          <p:cTn id="45" fill="hold">
                            <p:stCondLst>
                              <p:cond delay="3250"/>
                            </p:stCondLst>
                            <p:childTnLst>
                              <p:par>
                                <p:cTn id="46" presetID="22" presetClass="entr" presetSubtype="2"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right)">
                                      <p:cBhvr>
                                        <p:cTn id="48" dur="500"/>
                                        <p:tgtEl>
                                          <p:spTgt spid="28"/>
                                        </p:tgtEl>
                                      </p:cBhvr>
                                    </p:animEffect>
                                  </p:childTnLst>
                                </p:cTn>
                              </p:par>
                            </p:childTnLst>
                          </p:cTn>
                        </p:par>
                        <p:par>
                          <p:cTn id="49" fill="hold">
                            <p:stCondLst>
                              <p:cond delay="3750"/>
                            </p:stCondLst>
                            <p:childTnLst>
                              <p:par>
                                <p:cTn id="50" presetID="22" presetClass="entr" presetSubtype="2"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right)">
                                      <p:cBhvr>
                                        <p:cTn id="52" dur="500"/>
                                        <p:tgtEl>
                                          <p:spTgt spid="24"/>
                                        </p:tgtEl>
                                      </p:cBhvr>
                                    </p:animEffect>
                                  </p:childTnLst>
                                </p:cTn>
                              </p:par>
                            </p:childTnLst>
                          </p:cTn>
                        </p:par>
                        <p:par>
                          <p:cTn id="53" fill="hold">
                            <p:stCondLst>
                              <p:cond delay="4250"/>
                            </p:stCondLst>
                            <p:childTnLst>
                              <p:par>
                                <p:cTn id="54" presetID="10" presetClass="entr" presetSubtype="0" fill="hold" grpId="0" nodeType="afterEffect">
                                  <p:stCondLst>
                                    <p:cond delay="0"/>
                                  </p:stCondLst>
                                  <p:childTnLst>
                                    <p:set>
                                      <p:cBhvr>
                                        <p:cTn id="55" dur="1" fill="hold">
                                          <p:stCondLst>
                                            <p:cond delay="0"/>
                                          </p:stCondLst>
                                        </p:cTn>
                                        <p:tgtEl>
                                          <p:spTgt spid="21">
                                            <p:txEl>
                                              <p:pRg st="0" end="0"/>
                                            </p:txEl>
                                          </p:spTgt>
                                        </p:tgtEl>
                                        <p:attrNameLst>
                                          <p:attrName>style.visibility</p:attrName>
                                        </p:attrNameLst>
                                      </p:cBhvr>
                                      <p:to>
                                        <p:strVal val="visible"/>
                                      </p:to>
                                    </p:set>
                                    <p:animEffect transition="in" filter="fade">
                                      <p:cBhvr>
                                        <p:cTn id="56" dur="500"/>
                                        <p:tgtEl>
                                          <p:spTgt spid="21">
                                            <p:txEl>
                                              <p:pRg st="0" end="0"/>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2">
                                            <p:txEl>
                                              <p:pRg st="0" end="0"/>
                                            </p:txEl>
                                          </p:spTgt>
                                        </p:tgtEl>
                                        <p:attrNameLst>
                                          <p:attrName>style.visibility</p:attrName>
                                        </p:attrNameLst>
                                      </p:cBhvr>
                                      <p:to>
                                        <p:strVal val="visible"/>
                                      </p:to>
                                    </p:set>
                                    <p:animEffect transition="in" filter="fade">
                                      <p:cBhvr>
                                        <p:cTn id="59" dur="500"/>
                                        <p:tgtEl>
                                          <p:spTgt spid="22">
                                            <p:txEl>
                                              <p:pRg st="0" end="0"/>
                                            </p:txEl>
                                          </p:spTgt>
                                        </p:tgtEl>
                                      </p:cBhvr>
                                    </p:animEffect>
                                  </p:childTnLst>
                                </p:cTn>
                              </p:par>
                            </p:childTnLst>
                          </p:cTn>
                        </p:par>
                        <p:par>
                          <p:cTn id="60" fill="hold">
                            <p:stCondLst>
                              <p:cond delay="4750"/>
                            </p:stCondLst>
                            <p:childTnLst>
                              <p:par>
                                <p:cTn id="61" presetID="53" presetClass="entr" presetSubtype="16" fill="hold" grpId="0" nodeType="afterEffect">
                                  <p:stCondLst>
                                    <p:cond delay="25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par>
                                <p:cTn id="66" presetID="53" presetClass="entr" presetSubtype="16" fill="hold" grpId="0" nodeType="withEffect">
                                  <p:stCondLst>
                                    <p:cond delay="25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par>
                          <p:cTn id="71" fill="hold">
                            <p:stCondLst>
                              <p:cond delay="5500"/>
                            </p:stCondLst>
                            <p:childTnLst>
                              <p:par>
                                <p:cTn id="72" presetID="22" presetClass="entr" presetSubtype="8" fill="hold"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wipe(left)">
                                      <p:cBhvr>
                                        <p:cTn id="74" dur="500"/>
                                        <p:tgtEl>
                                          <p:spTgt spid="36"/>
                                        </p:tgtEl>
                                      </p:cBhvr>
                                    </p:animEffect>
                                  </p:childTnLst>
                                </p:cTn>
                              </p:par>
                            </p:childTnLst>
                          </p:cTn>
                        </p:par>
                        <p:par>
                          <p:cTn id="75" fill="hold">
                            <p:stCondLst>
                              <p:cond delay="6000"/>
                            </p:stCondLst>
                            <p:childTnLst>
                              <p:par>
                                <p:cTn id="76" presetID="22" presetClass="entr" presetSubtype="8" fill="hold" nodeType="after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wipe(left)">
                                      <p:cBhvr>
                                        <p:cTn id="78" dur="500"/>
                                        <p:tgtEl>
                                          <p:spTgt spid="39"/>
                                        </p:tgtEl>
                                      </p:cBhvr>
                                    </p:animEffect>
                                  </p:childTnLst>
                                </p:cTn>
                              </p:par>
                            </p:childTnLst>
                          </p:cTn>
                        </p:par>
                        <p:par>
                          <p:cTn id="79" fill="hold">
                            <p:stCondLst>
                              <p:cond delay="6500"/>
                            </p:stCondLst>
                            <p:childTnLst>
                              <p:par>
                                <p:cTn id="80" presetID="10" presetClass="entr" presetSubtype="0" fill="hold" grpId="0" nodeType="after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fade">
                                      <p:cBhvr>
                                        <p:cTn id="82" dur="500"/>
                                        <p:tgtEl>
                                          <p:spTgt spid="19">
                                            <p:txEl>
                                              <p:pRg st="0" end="0"/>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0">
                                            <p:txEl>
                                              <p:pRg st="0" end="0"/>
                                            </p:txEl>
                                          </p:spTgt>
                                        </p:tgtEl>
                                        <p:attrNameLst>
                                          <p:attrName>style.visibility</p:attrName>
                                        </p:attrNameLst>
                                      </p:cBhvr>
                                      <p:to>
                                        <p:strVal val="visible"/>
                                      </p:to>
                                    </p:set>
                                    <p:animEffect transition="in" filter="fade">
                                      <p:cBhvr>
                                        <p:cTn id="85"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9" grpId="0"/>
      <p:bldP spid="10" grpId="0" animBg="1"/>
      <p:bldP spid="12" grpId="0"/>
      <p:bldP spid="14" grpId="0" animBg="1"/>
      <p:bldP spid="15" grpId="0"/>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6" name="テキスト プレースホルダー 11"/>
          <p:cNvSpPr>
            <a:spLocks noGrp="1"/>
          </p:cNvSpPr>
          <p:nvPr>
            <p:ph type="body" sz="quarter" idx="14" hasCustomPrompt="1"/>
          </p:nvPr>
        </p:nvSpPr>
        <p:spPr>
          <a:xfrm>
            <a:off x="2302446" y="2695650"/>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15" hasCustomPrompt="1"/>
          </p:nvPr>
        </p:nvSpPr>
        <p:spPr>
          <a:xfrm>
            <a:off x="2302446" y="3343301"/>
            <a:ext cx="6192688" cy="2160240"/>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25" name="円/楕円 24"/>
          <p:cNvSpPr/>
          <p:nvPr userDrawn="1"/>
        </p:nvSpPr>
        <p:spPr>
          <a:xfrm>
            <a:off x="790278" y="2695228"/>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39" hasCustomPrompt="1"/>
          </p:nvPr>
        </p:nvSpPr>
        <p:spPr>
          <a:xfrm>
            <a:off x="1116000" y="3001263"/>
            <a:ext cx="630070" cy="630070"/>
          </a:xfrm>
        </p:spPr>
        <p:txBody>
          <a:bodyPr>
            <a:normAutofit/>
          </a:bodyPr>
          <a:lstStyle>
            <a:lvl1pPr>
              <a:defRPr sz="1100"/>
            </a:lvl1pPr>
          </a:lstStyle>
          <a:p>
            <a:r>
              <a:rPr lang="en-US" dirty="0"/>
              <a:t>ICON</a:t>
            </a:r>
          </a:p>
        </p:txBody>
      </p:sp>
      <p:cxnSp>
        <p:nvCxnSpPr>
          <p:cNvPr id="30" name="直線コネクタ 29"/>
          <p:cNvCxnSpPr>
            <a:endCxn id="25" idx="6"/>
          </p:cNvCxnSpPr>
          <p:nvPr userDrawn="1"/>
        </p:nvCxnSpPr>
        <p:spPr>
          <a:xfrm flipH="1">
            <a:off x="2050418" y="3325298"/>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31" name="テキスト プレースホルダー 11"/>
          <p:cNvSpPr>
            <a:spLocks noGrp="1"/>
          </p:cNvSpPr>
          <p:nvPr>
            <p:ph type="body" sz="quarter" idx="40" hasCustomPrompt="1"/>
          </p:nvPr>
        </p:nvSpPr>
        <p:spPr>
          <a:xfrm>
            <a:off x="2302446" y="6152033"/>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32" name="テキスト プレースホルダー 11"/>
          <p:cNvSpPr>
            <a:spLocks noGrp="1"/>
          </p:cNvSpPr>
          <p:nvPr>
            <p:ph type="body" sz="quarter" idx="41" hasCustomPrompt="1"/>
          </p:nvPr>
        </p:nvSpPr>
        <p:spPr>
          <a:xfrm>
            <a:off x="2302446" y="6799684"/>
            <a:ext cx="6192688" cy="2160240"/>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34" name="円/楕円 33"/>
          <p:cNvSpPr/>
          <p:nvPr userDrawn="1"/>
        </p:nvSpPr>
        <p:spPr>
          <a:xfrm>
            <a:off x="790278" y="6151611"/>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図プレースホルダー 5"/>
          <p:cNvSpPr>
            <a:spLocks noGrp="1"/>
          </p:cNvSpPr>
          <p:nvPr>
            <p:ph type="pic" sz="quarter" idx="42" hasCustomPrompt="1"/>
          </p:nvPr>
        </p:nvSpPr>
        <p:spPr>
          <a:xfrm>
            <a:off x="1116000" y="6457646"/>
            <a:ext cx="630070" cy="630070"/>
          </a:xfrm>
        </p:spPr>
        <p:txBody>
          <a:bodyPr>
            <a:normAutofit/>
          </a:bodyPr>
          <a:lstStyle>
            <a:lvl1pPr>
              <a:defRPr sz="1100"/>
            </a:lvl1pPr>
          </a:lstStyle>
          <a:p>
            <a:r>
              <a:rPr lang="en-US" dirty="0"/>
              <a:t>ICON</a:t>
            </a:r>
          </a:p>
        </p:txBody>
      </p:sp>
      <p:cxnSp>
        <p:nvCxnSpPr>
          <p:cNvPr id="37" name="直線コネクタ 36"/>
          <p:cNvCxnSpPr>
            <a:endCxn id="34" idx="6"/>
          </p:cNvCxnSpPr>
          <p:nvPr userDrawn="1"/>
        </p:nvCxnSpPr>
        <p:spPr>
          <a:xfrm flipH="1">
            <a:off x="2050418" y="6781681"/>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38" name="テキスト プレースホルダー 11"/>
          <p:cNvSpPr>
            <a:spLocks noGrp="1"/>
          </p:cNvSpPr>
          <p:nvPr>
            <p:ph type="body" sz="quarter" idx="43" hasCustomPrompt="1"/>
          </p:nvPr>
        </p:nvSpPr>
        <p:spPr>
          <a:xfrm>
            <a:off x="10943406" y="2623642"/>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40" name="テキスト プレースホルダー 11"/>
          <p:cNvSpPr>
            <a:spLocks noGrp="1"/>
          </p:cNvSpPr>
          <p:nvPr>
            <p:ph type="body" sz="quarter" idx="44" hasCustomPrompt="1"/>
          </p:nvPr>
        </p:nvSpPr>
        <p:spPr>
          <a:xfrm>
            <a:off x="10943406" y="3271293"/>
            <a:ext cx="6192688" cy="2160240"/>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41" name="円/楕円 40"/>
          <p:cNvSpPr/>
          <p:nvPr userDrawn="1"/>
        </p:nvSpPr>
        <p:spPr>
          <a:xfrm>
            <a:off x="9431238" y="26232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図プレースホルダー 5"/>
          <p:cNvSpPr>
            <a:spLocks noGrp="1"/>
          </p:cNvSpPr>
          <p:nvPr>
            <p:ph type="pic" sz="quarter" idx="45" hasCustomPrompt="1"/>
          </p:nvPr>
        </p:nvSpPr>
        <p:spPr>
          <a:xfrm>
            <a:off x="9756000" y="2929255"/>
            <a:ext cx="630070" cy="630070"/>
          </a:xfrm>
        </p:spPr>
        <p:txBody>
          <a:bodyPr>
            <a:normAutofit/>
          </a:bodyPr>
          <a:lstStyle>
            <a:lvl1pPr>
              <a:defRPr sz="1100"/>
            </a:lvl1pPr>
          </a:lstStyle>
          <a:p>
            <a:r>
              <a:rPr lang="en-US" dirty="0"/>
              <a:t>ICON</a:t>
            </a:r>
          </a:p>
        </p:txBody>
      </p:sp>
      <p:cxnSp>
        <p:nvCxnSpPr>
          <p:cNvPr id="43" name="直線コネクタ 42"/>
          <p:cNvCxnSpPr>
            <a:endCxn id="41" idx="6"/>
          </p:cNvCxnSpPr>
          <p:nvPr userDrawn="1"/>
        </p:nvCxnSpPr>
        <p:spPr>
          <a:xfrm flipH="1">
            <a:off x="10691378" y="3253290"/>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44" name="テキスト プレースホルダー 11"/>
          <p:cNvSpPr>
            <a:spLocks noGrp="1"/>
          </p:cNvSpPr>
          <p:nvPr>
            <p:ph type="body" sz="quarter" idx="46" hasCustomPrompt="1"/>
          </p:nvPr>
        </p:nvSpPr>
        <p:spPr>
          <a:xfrm>
            <a:off x="10943406" y="6080025"/>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45" name="テキスト プレースホルダー 11"/>
          <p:cNvSpPr>
            <a:spLocks noGrp="1"/>
          </p:cNvSpPr>
          <p:nvPr>
            <p:ph type="body" sz="quarter" idx="47" hasCustomPrompt="1"/>
          </p:nvPr>
        </p:nvSpPr>
        <p:spPr>
          <a:xfrm>
            <a:off x="10943406" y="6727676"/>
            <a:ext cx="6192688" cy="2160240"/>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46" name="円/楕円 45"/>
          <p:cNvSpPr/>
          <p:nvPr userDrawn="1"/>
        </p:nvSpPr>
        <p:spPr>
          <a:xfrm>
            <a:off x="9431238" y="6079603"/>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図プレースホルダー 5"/>
          <p:cNvSpPr>
            <a:spLocks noGrp="1"/>
          </p:cNvSpPr>
          <p:nvPr>
            <p:ph type="pic" sz="quarter" idx="48" hasCustomPrompt="1"/>
          </p:nvPr>
        </p:nvSpPr>
        <p:spPr>
          <a:xfrm>
            <a:off x="9756000" y="6385638"/>
            <a:ext cx="630070" cy="630070"/>
          </a:xfrm>
        </p:spPr>
        <p:txBody>
          <a:bodyPr>
            <a:normAutofit/>
          </a:bodyPr>
          <a:lstStyle>
            <a:lvl1pPr>
              <a:defRPr sz="1100"/>
            </a:lvl1pPr>
          </a:lstStyle>
          <a:p>
            <a:r>
              <a:rPr lang="en-US" dirty="0"/>
              <a:t>ICON</a:t>
            </a:r>
          </a:p>
        </p:txBody>
      </p:sp>
      <p:cxnSp>
        <p:nvCxnSpPr>
          <p:cNvPr id="48" name="直線コネクタ 47"/>
          <p:cNvCxnSpPr>
            <a:endCxn id="46" idx="6"/>
          </p:cNvCxnSpPr>
          <p:nvPr userDrawn="1"/>
        </p:nvCxnSpPr>
        <p:spPr>
          <a:xfrm flipH="1">
            <a:off x="10691378" y="6709673"/>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54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par>
                          <p:cTn id="23" fill="hold">
                            <p:stCondLst>
                              <p:cond delay="1500"/>
                            </p:stCondLst>
                            <p:childTnLst>
                              <p:par>
                                <p:cTn id="24" presetID="2" presetClass="entr" presetSubtype="2" decel="100000" fill="hold" grpId="0" nodeType="after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 calcmode="lin" valueType="num">
                                      <p:cBhvr additive="base">
                                        <p:cTn id="26"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6">
                                            <p:txEl>
                                              <p:pRg st="0" end="0"/>
                                            </p:txEl>
                                          </p:spTgt>
                                        </p:tgtEl>
                                        <p:attrNameLst>
                                          <p:attrName>ppt_y</p:attrName>
                                        </p:attrNameLst>
                                      </p:cBhvr>
                                      <p:tavLst>
                                        <p:tav tm="0">
                                          <p:val>
                                            <p:strVal val="#ppt_y"/>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18">
                                            <p:txEl>
                                              <p:pRg st="0" end="0"/>
                                            </p:txEl>
                                          </p:spTgt>
                                        </p:tgtEl>
                                        <p:attrNameLst>
                                          <p:attrName>style.visibility</p:attrName>
                                        </p:attrNameLst>
                                      </p:cBhvr>
                                      <p:to>
                                        <p:strVal val="visible"/>
                                      </p:to>
                                    </p:set>
                                    <p:anim calcmode="lin" valueType="num">
                                      <p:cBhvr additive="base">
                                        <p:cTn id="30"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53" presetClass="entr" presetSubtype="16" fill="hold" grpId="0" nodeType="afterEffect">
                                  <p:stCondLst>
                                    <p:cond delay="25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fltVal val="0"/>
                                          </p:val>
                                        </p:tav>
                                        <p:tav tm="100000">
                                          <p:val>
                                            <p:strVal val="#ppt_h"/>
                                          </p:val>
                                        </p:tav>
                                      </p:tavLst>
                                    </p:anim>
                                    <p:animEffect transition="in" filter="fade">
                                      <p:cBhvr>
                                        <p:cTn id="37" dur="500"/>
                                        <p:tgtEl>
                                          <p:spTgt spid="34"/>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2750"/>
                            </p:stCondLst>
                            <p:childTnLst>
                              <p:par>
                                <p:cTn id="44" presetID="22" presetClass="entr" presetSubtype="8" fill="hold"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wipe(left)">
                                      <p:cBhvr>
                                        <p:cTn id="46" dur="500"/>
                                        <p:tgtEl>
                                          <p:spTgt spid="37"/>
                                        </p:tgtEl>
                                      </p:cBhvr>
                                    </p:animEffect>
                                  </p:childTnLst>
                                </p:cTn>
                              </p:par>
                            </p:childTnLst>
                          </p:cTn>
                        </p:par>
                        <p:par>
                          <p:cTn id="47" fill="hold">
                            <p:stCondLst>
                              <p:cond delay="3250"/>
                            </p:stCondLst>
                            <p:childTnLst>
                              <p:par>
                                <p:cTn id="48" presetID="2" presetClass="entr" presetSubtype="2" decel="100000" fill="hold" grpId="0" nodeType="afterEffect">
                                  <p:stCondLst>
                                    <p:cond delay="0"/>
                                  </p:stCondLst>
                                  <p:childTnLst>
                                    <p:set>
                                      <p:cBhvr>
                                        <p:cTn id="49" dur="1" fill="hold">
                                          <p:stCondLst>
                                            <p:cond delay="0"/>
                                          </p:stCondLst>
                                        </p:cTn>
                                        <p:tgtEl>
                                          <p:spTgt spid="31">
                                            <p:txEl>
                                              <p:pRg st="0" end="0"/>
                                            </p:txEl>
                                          </p:spTgt>
                                        </p:tgtEl>
                                        <p:attrNameLst>
                                          <p:attrName>style.visibility</p:attrName>
                                        </p:attrNameLst>
                                      </p:cBhvr>
                                      <p:to>
                                        <p:strVal val="visible"/>
                                      </p:to>
                                    </p:set>
                                    <p:anim calcmode="lin" valueType="num">
                                      <p:cBhvr additive="base">
                                        <p:cTn id="50"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31">
                                            <p:txEl>
                                              <p:pRg st="0" end="0"/>
                                            </p:txEl>
                                          </p:spTgt>
                                        </p:tgtEl>
                                        <p:attrNameLst>
                                          <p:attrName>ppt_y</p:attrName>
                                        </p:attrNameLst>
                                      </p:cBhvr>
                                      <p:tavLst>
                                        <p:tav tm="0">
                                          <p:val>
                                            <p:strVal val="#ppt_y"/>
                                          </p:val>
                                        </p:tav>
                                        <p:tav tm="100000">
                                          <p:val>
                                            <p:strVal val="#ppt_y"/>
                                          </p:val>
                                        </p:tav>
                                      </p:tavLst>
                                    </p:anim>
                                  </p:childTnLst>
                                </p:cTn>
                              </p:par>
                              <p:par>
                                <p:cTn id="52" presetID="2" presetClass="entr" presetSubtype="4" decel="100000" fill="hold" grpId="0" nodeType="with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3750"/>
                            </p:stCondLst>
                            <p:childTnLst>
                              <p:par>
                                <p:cTn id="57" presetID="53" presetClass="entr" presetSubtype="16" fill="hold" grpId="0" nodeType="afterEffect">
                                  <p:stCondLst>
                                    <p:cond delay="250"/>
                                  </p:stCondLst>
                                  <p:childTnLst>
                                    <p:set>
                                      <p:cBhvr>
                                        <p:cTn id="58" dur="1" fill="hold">
                                          <p:stCondLst>
                                            <p:cond delay="0"/>
                                          </p:stCondLst>
                                        </p:cTn>
                                        <p:tgtEl>
                                          <p:spTgt spid="41"/>
                                        </p:tgtEl>
                                        <p:attrNameLst>
                                          <p:attrName>style.visibility</p:attrName>
                                        </p:attrNameLst>
                                      </p:cBhvr>
                                      <p:to>
                                        <p:strVal val="visible"/>
                                      </p:to>
                                    </p:set>
                                    <p:anim calcmode="lin" valueType="num">
                                      <p:cBhvr>
                                        <p:cTn id="59" dur="500" fill="hold"/>
                                        <p:tgtEl>
                                          <p:spTgt spid="41"/>
                                        </p:tgtEl>
                                        <p:attrNameLst>
                                          <p:attrName>ppt_w</p:attrName>
                                        </p:attrNameLst>
                                      </p:cBhvr>
                                      <p:tavLst>
                                        <p:tav tm="0">
                                          <p:val>
                                            <p:fltVal val="0"/>
                                          </p:val>
                                        </p:tav>
                                        <p:tav tm="100000">
                                          <p:val>
                                            <p:strVal val="#ppt_w"/>
                                          </p:val>
                                        </p:tav>
                                      </p:tavLst>
                                    </p:anim>
                                    <p:anim calcmode="lin" valueType="num">
                                      <p:cBhvr>
                                        <p:cTn id="60" dur="500" fill="hold"/>
                                        <p:tgtEl>
                                          <p:spTgt spid="41"/>
                                        </p:tgtEl>
                                        <p:attrNameLst>
                                          <p:attrName>ppt_h</p:attrName>
                                        </p:attrNameLst>
                                      </p:cBhvr>
                                      <p:tavLst>
                                        <p:tav tm="0">
                                          <p:val>
                                            <p:fltVal val="0"/>
                                          </p:val>
                                        </p:tav>
                                        <p:tav tm="100000">
                                          <p:val>
                                            <p:strVal val="#ppt_h"/>
                                          </p:val>
                                        </p:tav>
                                      </p:tavLst>
                                    </p:anim>
                                    <p:animEffect transition="in" filter="fade">
                                      <p:cBhvr>
                                        <p:cTn id="61" dur="500"/>
                                        <p:tgtEl>
                                          <p:spTgt spid="41"/>
                                        </p:tgtEl>
                                      </p:cBhvr>
                                    </p:animEffect>
                                  </p:childTnLst>
                                </p:cTn>
                              </p:par>
                              <p:par>
                                <p:cTn id="62" presetID="53" presetClass="entr" presetSubtype="16" fill="hold" grpId="0" nodeType="withEffect">
                                  <p:stCondLst>
                                    <p:cond delay="250"/>
                                  </p:stCondLst>
                                  <p:childTnLst>
                                    <p:set>
                                      <p:cBhvr>
                                        <p:cTn id="63" dur="1" fill="hold">
                                          <p:stCondLst>
                                            <p:cond delay="0"/>
                                          </p:stCondLst>
                                        </p:cTn>
                                        <p:tgtEl>
                                          <p:spTgt spid="42"/>
                                        </p:tgtEl>
                                        <p:attrNameLst>
                                          <p:attrName>style.visibility</p:attrName>
                                        </p:attrNameLst>
                                      </p:cBhvr>
                                      <p:to>
                                        <p:strVal val="visible"/>
                                      </p:to>
                                    </p:set>
                                    <p:anim calcmode="lin" valueType="num">
                                      <p:cBhvr>
                                        <p:cTn id="64" dur="500" fill="hold"/>
                                        <p:tgtEl>
                                          <p:spTgt spid="42"/>
                                        </p:tgtEl>
                                        <p:attrNameLst>
                                          <p:attrName>ppt_w</p:attrName>
                                        </p:attrNameLst>
                                      </p:cBhvr>
                                      <p:tavLst>
                                        <p:tav tm="0">
                                          <p:val>
                                            <p:fltVal val="0"/>
                                          </p:val>
                                        </p:tav>
                                        <p:tav tm="100000">
                                          <p:val>
                                            <p:strVal val="#ppt_w"/>
                                          </p:val>
                                        </p:tav>
                                      </p:tavLst>
                                    </p:anim>
                                    <p:anim calcmode="lin" valueType="num">
                                      <p:cBhvr>
                                        <p:cTn id="65" dur="500" fill="hold"/>
                                        <p:tgtEl>
                                          <p:spTgt spid="42"/>
                                        </p:tgtEl>
                                        <p:attrNameLst>
                                          <p:attrName>ppt_h</p:attrName>
                                        </p:attrNameLst>
                                      </p:cBhvr>
                                      <p:tavLst>
                                        <p:tav tm="0">
                                          <p:val>
                                            <p:fltVal val="0"/>
                                          </p:val>
                                        </p:tav>
                                        <p:tav tm="100000">
                                          <p:val>
                                            <p:strVal val="#ppt_h"/>
                                          </p:val>
                                        </p:tav>
                                      </p:tavLst>
                                    </p:anim>
                                    <p:animEffect transition="in" filter="fade">
                                      <p:cBhvr>
                                        <p:cTn id="66" dur="500"/>
                                        <p:tgtEl>
                                          <p:spTgt spid="42"/>
                                        </p:tgtEl>
                                      </p:cBhvr>
                                    </p:animEffect>
                                  </p:childTnLst>
                                </p:cTn>
                              </p:par>
                            </p:childTnLst>
                          </p:cTn>
                        </p:par>
                        <p:par>
                          <p:cTn id="67" fill="hold">
                            <p:stCondLst>
                              <p:cond delay="4500"/>
                            </p:stCondLst>
                            <p:childTnLst>
                              <p:par>
                                <p:cTn id="68" presetID="22" presetClass="entr" presetSubtype="8" fill="hold" nodeType="after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wipe(left)">
                                      <p:cBhvr>
                                        <p:cTn id="70" dur="500"/>
                                        <p:tgtEl>
                                          <p:spTgt spid="43"/>
                                        </p:tgtEl>
                                      </p:cBhvr>
                                    </p:animEffect>
                                  </p:childTnLst>
                                </p:cTn>
                              </p:par>
                            </p:childTnLst>
                          </p:cTn>
                        </p:par>
                        <p:par>
                          <p:cTn id="71" fill="hold">
                            <p:stCondLst>
                              <p:cond delay="5000"/>
                            </p:stCondLst>
                            <p:childTnLst>
                              <p:par>
                                <p:cTn id="72" presetID="2" presetClass="entr" presetSubtype="2" decel="100000" fill="hold" grpId="0" nodeType="after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 calcmode="lin" valueType="num">
                                      <p:cBhvr additive="base">
                                        <p:cTn id="74"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38">
                                            <p:txEl>
                                              <p:pRg st="0" end="0"/>
                                            </p:txEl>
                                          </p:spTgt>
                                        </p:tgtEl>
                                        <p:attrNameLst>
                                          <p:attrName>ppt_y</p:attrName>
                                        </p:attrNameLst>
                                      </p:cBhvr>
                                      <p:tavLst>
                                        <p:tav tm="0">
                                          <p:val>
                                            <p:strVal val="#ppt_y"/>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40">
                                            <p:txEl>
                                              <p:pRg st="0" end="0"/>
                                            </p:txEl>
                                          </p:spTgt>
                                        </p:tgtEl>
                                        <p:attrNameLst>
                                          <p:attrName>style.visibility</p:attrName>
                                        </p:attrNameLst>
                                      </p:cBhvr>
                                      <p:to>
                                        <p:strVal val="visible"/>
                                      </p:to>
                                    </p:set>
                                    <p:anim calcmode="lin" valueType="num">
                                      <p:cBhvr additive="base">
                                        <p:cTn id="78"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5500"/>
                            </p:stCondLst>
                            <p:childTnLst>
                              <p:par>
                                <p:cTn id="81" presetID="53" presetClass="entr" presetSubtype="16" fill="hold" grpId="0" nodeType="afterEffect">
                                  <p:stCondLst>
                                    <p:cond delay="250"/>
                                  </p:stCondLst>
                                  <p:childTnLst>
                                    <p:set>
                                      <p:cBhvr>
                                        <p:cTn id="82" dur="1" fill="hold">
                                          <p:stCondLst>
                                            <p:cond delay="0"/>
                                          </p:stCondLst>
                                        </p:cTn>
                                        <p:tgtEl>
                                          <p:spTgt spid="46"/>
                                        </p:tgtEl>
                                        <p:attrNameLst>
                                          <p:attrName>style.visibility</p:attrName>
                                        </p:attrNameLst>
                                      </p:cBhvr>
                                      <p:to>
                                        <p:strVal val="visible"/>
                                      </p:to>
                                    </p:set>
                                    <p:anim calcmode="lin" valueType="num">
                                      <p:cBhvr>
                                        <p:cTn id="83" dur="500" fill="hold"/>
                                        <p:tgtEl>
                                          <p:spTgt spid="46"/>
                                        </p:tgtEl>
                                        <p:attrNameLst>
                                          <p:attrName>ppt_w</p:attrName>
                                        </p:attrNameLst>
                                      </p:cBhvr>
                                      <p:tavLst>
                                        <p:tav tm="0">
                                          <p:val>
                                            <p:fltVal val="0"/>
                                          </p:val>
                                        </p:tav>
                                        <p:tav tm="100000">
                                          <p:val>
                                            <p:strVal val="#ppt_w"/>
                                          </p:val>
                                        </p:tav>
                                      </p:tavLst>
                                    </p:anim>
                                    <p:anim calcmode="lin" valueType="num">
                                      <p:cBhvr>
                                        <p:cTn id="84" dur="500" fill="hold"/>
                                        <p:tgtEl>
                                          <p:spTgt spid="46"/>
                                        </p:tgtEl>
                                        <p:attrNameLst>
                                          <p:attrName>ppt_h</p:attrName>
                                        </p:attrNameLst>
                                      </p:cBhvr>
                                      <p:tavLst>
                                        <p:tav tm="0">
                                          <p:val>
                                            <p:fltVal val="0"/>
                                          </p:val>
                                        </p:tav>
                                        <p:tav tm="100000">
                                          <p:val>
                                            <p:strVal val="#ppt_h"/>
                                          </p:val>
                                        </p:tav>
                                      </p:tavLst>
                                    </p:anim>
                                    <p:animEffect transition="in" filter="fade">
                                      <p:cBhvr>
                                        <p:cTn id="85" dur="500"/>
                                        <p:tgtEl>
                                          <p:spTgt spid="46"/>
                                        </p:tgtEl>
                                      </p:cBhvr>
                                    </p:animEffect>
                                  </p:childTnLst>
                                </p:cTn>
                              </p:par>
                              <p:par>
                                <p:cTn id="86" presetID="53" presetClass="entr" presetSubtype="16" fill="hold" grpId="0" nodeType="withEffect">
                                  <p:stCondLst>
                                    <p:cond delay="250"/>
                                  </p:stCondLst>
                                  <p:childTnLst>
                                    <p:set>
                                      <p:cBhvr>
                                        <p:cTn id="87" dur="1" fill="hold">
                                          <p:stCondLst>
                                            <p:cond delay="0"/>
                                          </p:stCondLst>
                                        </p:cTn>
                                        <p:tgtEl>
                                          <p:spTgt spid="47"/>
                                        </p:tgtEl>
                                        <p:attrNameLst>
                                          <p:attrName>style.visibility</p:attrName>
                                        </p:attrNameLst>
                                      </p:cBhvr>
                                      <p:to>
                                        <p:strVal val="visible"/>
                                      </p:to>
                                    </p:set>
                                    <p:anim calcmode="lin" valueType="num">
                                      <p:cBhvr>
                                        <p:cTn id="88" dur="500" fill="hold"/>
                                        <p:tgtEl>
                                          <p:spTgt spid="47"/>
                                        </p:tgtEl>
                                        <p:attrNameLst>
                                          <p:attrName>ppt_w</p:attrName>
                                        </p:attrNameLst>
                                      </p:cBhvr>
                                      <p:tavLst>
                                        <p:tav tm="0">
                                          <p:val>
                                            <p:fltVal val="0"/>
                                          </p:val>
                                        </p:tav>
                                        <p:tav tm="100000">
                                          <p:val>
                                            <p:strVal val="#ppt_w"/>
                                          </p:val>
                                        </p:tav>
                                      </p:tavLst>
                                    </p:anim>
                                    <p:anim calcmode="lin" valueType="num">
                                      <p:cBhvr>
                                        <p:cTn id="89" dur="500" fill="hold"/>
                                        <p:tgtEl>
                                          <p:spTgt spid="47"/>
                                        </p:tgtEl>
                                        <p:attrNameLst>
                                          <p:attrName>ppt_h</p:attrName>
                                        </p:attrNameLst>
                                      </p:cBhvr>
                                      <p:tavLst>
                                        <p:tav tm="0">
                                          <p:val>
                                            <p:fltVal val="0"/>
                                          </p:val>
                                        </p:tav>
                                        <p:tav tm="100000">
                                          <p:val>
                                            <p:strVal val="#ppt_h"/>
                                          </p:val>
                                        </p:tav>
                                      </p:tavLst>
                                    </p:anim>
                                    <p:animEffect transition="in" filter="fade">
                                      <p:cBhvr>
                                        <p:cTn id="90" dur="500"/>
                                        <p:tgtEl>
                                          <p:spTgt spid="47"/>
                                        </p:tgtEl>
                                      </p:cBhvr>
                                    </p:animEffect>
                                  </p:childTnLst>
                                </p:cTn>
                              </p:par>
                            </p:childTnLst>
                          </p:cTn>
                        </p:par>
                        <p:par>
                          <p:cTn id="91" fill="hold">
                            <p:stCondLst>
                              <p:cond delay="6250"/>
                            </p:stCondLst>
                            <p:childTnLst>
                              <p:par>
                                <p:cTn id="92" presetID="22" presetClass="entr" presetSubtype="8" fill="hold" nodeType="after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wipe(left)">
                                      <p:cBhvr>
                                        <p:cTn id="94" dur="500"/>
                                        <p:tgtEl>
                                          <p:spTgt spid="48"/>
                                        </p:tgtEl>
                                      </p:cBhvr>
                                    </p:animEffect>
                                  </p:childTnLst>
                                </p:cTn>
                              </p:par>
                            </p:childTnLst>
                          </p:cTn>
                        </p:par>
                        <p:par>
                          <p:cTn id="95" fill="hold">
                            <p:stCondLst>
                              <p:cond delay="6750"/>
                            </p:stCondLst>
                            <p:childTnLst>
                              <p:par>
                                <p:cTn id="96" presetID="2" presetClass="entr" presetSubtype="2" decel="100000" fill="hold" grpId="0" nodeType="afterEffect">
                                  <p:stCondLst>
                                    <p:cond delay="0"/>
                                  </p:stCondLst>
                                  <p:childTnLst>
                                    <p:set>
                                      <p:cBhvr>
                                        <p:cTn id="97" dur="1" fill="hold">
                                          <p:stCondLst>
                                            <p:cond delay="0"/>
                                          </p:stCondLst>
                                        </p:cTn>
                                        <p:tgtEl>
                                          <p:spTgt spid="44">
                                            <p:txEl>
                                              <p:pRg st="0" end="0"/>
                                            </p:txEl>
                                          </p:spTgt>
                                        </p:tgtEl>
                                        <p:attrNameLst>
                                          <p:attrName>style.visibility</p:attrName>
                                        </p:attrNameLst>
                                      </p:cBhvr>
                                      <p:to>
                                        <p:strVal val="visible"/>
                                      </p:to>
                                    </p:set>
                                    <p:anim calcmode="lin" valueType="num">
                                      <p:cBhvr additive="base">
                                        <p:cTn id="98"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44">
                                            <p:txEl>
                                              <p:pRg st="0" end="0"/>
                                            </p:txEl>
                                          </p:spTgt>
                                        </p:tgtEl>
                                        <p:attrNameLst>
                                          <p:attrName>ppt_y</p:attrName>
                                        </p:attrNameLst>
                                      </p:cBhvr>
                                      <p:tavLst>
                                        <p:tav tm="0">
                                          <p:val>
                                            <p:strVal val="#ppt_y"/>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45">
                                            <p:txEl>
                                              <p:pRg st="0" end="0"/>
                                            </p:txEl>
                                          </p:spTgt>
                                        </p:tgtEl>
                                        <p:attrNameLst>
                                          <p:attrName>style.visibility</p:attrName>
                                        </p:attrNameLst>
                                      </p:cBhvr>
                                      <p:to>
                                        <p:strVal val="visible"/>
                                      </p:to>
                                    </p:set>
                                    <p:anim calcmode="lin" valueType="num">
                                      <p:cBhvr additive="base">
                                        <p:cTn id="102"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5" grpId="0" animBg="1"/>
      <p:bldP spid="26" grpId="0"/>
      <p:bldP spid="31" grpId="0" build="p">
        <p:tmplLst>
          <p:tmpl lvl="1">
            <p:tnLst>
              <p:par>
                <p:cTn presetID="2" presetClass="entr" presetSubtype="2"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4"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4" grpId="0" animBg="1"/>
      <p:bldP spid="35" grpId="0"/>
      <p:bldP spid="38" grpId="0" build="p">
        <p:tmplLst>
          <p:tmpl lvl="1">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animBg="1"/>
      <p:bldP spid="42" grpId="0"/>
      <p:bldP spid="44" grpId="0" build="p">
        <p:tmplLst>
          <p:tmpl lvl="1">
            <p:tnLst>
              <p:par>
                <p:cTn presetID="2" presetClass="entr" presetSubtype="2"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4"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47" grpId="0"/>
    </p:bldLst>
  </p:timing>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Point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6" name="テキスト プレースホルダー 11"/>
          <p:cNvSpPr>
            <a:spLocks noGrp="1"/>
          </p:cNvSpPr>
          <p:nvPr>
            <p:ph type="body" sz="quarter" idx="14" hasCustomPrompt="1"/>
          </p:nvPr>
        </p:nvSpPr>
        <p:spPr>
          <a:xfrm>
            <a:off x="1726382" y="2767658"/>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15" hasCustomPrompt="1"/>
          </p:nvPr>
        </p:nvSpPr>
        <p:spPr>
          <a:xfrm>
            <a:off x="1726382" y="3415309"/>
            <a:ext cx="4320480" cy="2160240"/>
          </a:xfrm>
        </p:spPr>
        <p:txBody>
          <a:bodyPr anchor="t">
            <a:noAutofit/>
          </a:bodyPr>
          <a:lstStyle>
            <a:lvl1pPr>
              <a:defRPr sz="2000">
                <a:solidFill>
                  <a:schemeClr val="bg1"/>
                </a:solidFill>
                <a:latin typeface="+mn-lt"/>
              </a:defRPr>
            </a:lvl1pPr>
          </a:lstStyle>
          <a:p>
            <a:pPr lvl="0"/>
            <a:r>
              <a:rPr lang="en-US" altLang="ja-JP" dirty="0"/>
              <a:t>Text Here</a:t>
            </a:r>
            <a:endParaRPr lang="en-US" dirty="0"/>
          </a:p>
        </p:txBody>
      </p:sp>
      <p:sp>
        <p:nvSpPr>
          <p:cNvPr id="26" name="図プレースホルダー 5"/>
          <p:cNvSpPr>
            <a:spLocks noGrp="1"/>
          </p:cNvSpPr>
          <p:nvPr>
            <p:ph type="pic" sz="quarter" idx="39" hasCustomPrompt="1"/>
          </p:nvPr>
        </p:nvSpPr>
        <p:spPr>
          <a:xfrm>
            <a:off x="934294" y="2695228"/>
            <a:ext cx="811776" cy="811776"/>
          </a:xfrm>
        </p:spPr>
        <p:txBody>
          <a:bodyPr>
            <a:normAutofit/>
          </a:bodyPr>
          <a:lstStyle>
            <a:lvl1pPr>
              <a:defRPr sz="1100"/>
            </a:lvl1pPr>
          </a:lstStyle>
          <a:p>
            <a:r>
              <a:rPr lang="en-US" dirty="0"/>
              <a:t>ICON</a:t>
            </a:r>
          </a:p>
        </p:txBody>
      </p:sp>
      <p:sp>
        <p:nvSpPr>
          <p:cNvPr id="54" name="テキスト プレースホルダー 11"/>
          <p:cNvSpPr>
            <a:spLocks noGrp="1"/>
          </p:cNvSpPr>
          <p:nvPr>
            <p:ph type="body" sz="quarter" idx="40" hasCustomPrompt="1"/>
          </p:nvPr>
        </p:nvSpPr>
        <p:spPr>
          <a:xfrm>
            <a:off x="7270998" y="2767657"/>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a:t>Text Here</a:t>
            </a:r>
            <a:endParaRPr lang="en-US" dirty="0"/>
          </a:p>
        </p:txBody>
      </p:sp>
      <p:sp>
        <p:nvSpPr>
          <p:cNvPr id="55" name="テキスト プレースホルダー 11"/>
          <p:cNvSpPr>
            <a:spLocks noGrp="1"/>
          </p:cNvSpPr>
          <p:nvPr>
            <p:ph type="body" sz="quarter" idx="41" hasCustomPrompt="1"/>
          </p:nvPr>
        </p:nvSpPr>
        <p:spPr>
          <a:xfrm>
            <a:off x="7270998" y="3415308"/>
            <a:ext cx="4320480" cy="2160240"/>
          </a:xfrm>
        </p:spPr>
        <p:txBody>
          <a:bodyPr anchor="t">
            <a:noAutofit/>
          </a:bodyPr>
          <a:lstStyle>
            <a:lvl1pPr>
              <a:defRPr sz="2000">
                <a:solidFill>
                  <a:schemeClr val="bg1"/>
                </a:solidFill>
                <a:latin typeface="+mn-lt"/>
              </a:defRPr>
            </a:lvl1pPr>
          </a:lstStyle>
          <a:p>
            <a:pPr lvl="0"/>
            <a:r>
              <a:rPr lang="en-US" altLang="ja-JP" dirty="0"/>
              <a:t>Text Here</a:t>
            </a:r>
            <a:endParaRPr lang="en-US" dirty="0"/>
          </a:p>
        </p:txBody>
      </p:sp>
      <p:sp>
        <p:nvSpPr>
          <p:cNvPr id="56" name="図プレースホルダー 5"/>
          <p:cNvSpPr>
            <a:spLocks noGrp="1"/>
          </p:cNvSpPr>
          <p:nvPr>
            <p:ph type="pic" sz="quarter" idx="42" hasCustomPrompt="1"/>
          </p:nvPr>
        </p:nvSpPr>
        <p:spPr>
          <a:xfrm>
            <a:off x="6478910" y="2695227"/>
            <a:ext cx="811776" cy="811776"/>
          </a:xfrm>
        </p:spPr>
        <p:txBody>
          <a:bodyPr>
            <a:normAutofit/>
          </a:bodyPr>
          <a:lstStyle>
            <a:lvl1pPr>
              <a:defRPr sz="1100"/>
            </a:lvl1pPr>
          </a:lstStyle>
          <a:p>
            <a:r>
              <a:rPr lang="en-US" dirty="0"/>
              <a:t>ICON</a:t>
            </a:r>
          </a:p>
        </p:txBody>
      </p:sp>
      <p:sp>
        <p:nvSpPr>
          <p:cNvPr id="57" name="テキスト プレースホルダー 11"/>
          <p:cNvSpPr>
            <a:spLocks noGrp="1"/>
          </p:cNvSpPr>
          <p:nvPr>
            <p:ph type="body" sz="quarter" idx="43" hasCustomPrompt="1"/>
          </p:nvPr>
        </p:nvSpPr>
        <p:spPr>
          <a:xfrm>
            <a:off x="12815614" y="2767657"/>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a:t>Text Here</a:t>
            </a:r>
            <a:endParaRPr lang="en-US" dirty="0"/>
          </a:p>
        </p:txBody>
      </p:sp>
      <p:sp>
        <p:nvSpPr>
          <p:cNvPr id="58" name="テキスト プレースホルダー 11"/>
          <p:cNvSpPr>
            <a:spLocks noGrp="1"/>
          </p:cNvSpPr>
          <p:nvPr>
            <p:ph type="body" sz="quarter" idx="44" hasCustomPrompt="1"/>
          </p:nvPr>
        </p:nvSpPr>
        <p:spPr>
          <a:xfrm>
            <a:off x="12815614" y="3415308"/>
            <a:ext cx="4320480" cy="2160240"/>
          </a:xfrm>
        </p:spPr>
        <p:txBody>
          <a:bodyPr anchor="t">
            <a:noAutofit/>
          </a:bodyPr>
          <a:lstStyle>
            <a:lvl1pPr>
              <a:defRPr sz="2000">
                <a:solidFill>
                  <a:schemeClr val="bg1"/>
                </a:solidFill>
                <a:latin typeface="+mn-lt"/>
              </a:defRPr>
            </a:lvl1pPr>
          </a:lstStyle>
          <a:p>
            <a:pPr lvl="0"/>
            <a:r>
              <a:rPr lang="en-US" altLang="ja-JP" dirty="0"/>
              <a:t>Text Here</a:t>
            </a:r>
            <a:endParaRPr lang="en-US" dirty="0"/>
          </a:p>
        </p:txBody>
      </p:sp>
      <p:sp>
        <p:nvSpPr>
          <p:cNvPr id="59" name="図プレースホルダー 5"/>
          <p:cNvSpPr>
            <a:spLocks noGrp="1"/>
          </p:cNvSpPr>
          <p:nvPr>
            <p:ph type="pic" sz="quarter" idx="45" hasCustomPrompt="1"/>
          </p:nvPr>
        </p:nvSpPr>
        <p:spPr>
          <a:xfrm>
            <a:off x="12023526" y="2695227"/>
            <a:ext cx="811776" cy="811776"/>
          </a:xfrm>
        </p:spPr>
        <p:txBody>
          <a:bodyPr>
            <a:normAutofit/>
          </a:bodyPr>
          <a:lstStyle>
            <a:lvl1pPr>
              <a:defRPr sz="1100"/>
            </a:lvl1pPr>
          </a:lstStyle>
          <a:p>
            <a:r>
              <a:rPr lang="en-US" dirty="0"/>
              <a:t>ICON</a:t>
            </a:r>
          </a:p>
        </p:txBody>
      </p:sp>
      <p:sp>
        <p:nvSpPr>
          <p:cNvPr id="60" name="テキスト プレースホルダー 11"/>
          <p:cNvSpPr>
            <a:spLocks noGrp="1"/>
          </p:cNvSpPr>
          <p:nvPr>
            <p:ph type="body" sz="quarter" idx="46" hasCustomPrompt="1"/>
          </p:nvPr>
        </p:nvSpPr>
        <p:spPr>
          <a:xfrm>
            <a:off x="1726382" y="6080025"/>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a:t>Text Here</a:t>
            </a:r>
            <a:endParaRPr lang="en-US" dirty="0"/>
          </a:p>
        </p:txBody>
      </p:sp>
      <p:sp>
        <p:nvSpPr>
          <p:cNvPr id="61" name="テキスト プレースホルダー 11"/>
          <p:cNvSpPr>
            <a:spLocks noGrp="1"/>
          </p:cNvSpPr>
          <p:nvPr>
            <p:ph type="body" sz="quarter" idx="47" hasCustomPrompt="1"/>
          </p:nvPr>
        </p:nvSpPr>
        <p:spPr>
          <a:xfrm>
            <a:off x="1726382" y="6727676"/>
            <a:ext cx="4320480" cy="2160240"/>
          </a:xfrm>
        </p:spPr>
        <p:txBody>
          <a:bodyPr anchor="t">
            <a:noAutofit/>
          </a:bodyPr>
          <a:lstStyle>
            <a:lvl1pPr>
              <a:defRPr sz="2000">
                <a:solidFill>
                  <a:schemeClr val="bg1"/>
                </a:solidFill>
                <a:latin typeface="+mn-lt"/>
              </a:defRPr>
            </a:lvl1pPr>
          </a:lstStyle>
          <a:p>
            <a:pPr lvl="0"/>
            <a:r>
              <a:rPr lang="en-US" altLang="ja-JP" dirty="0"/>
              <a:t>Text Here</a:t>
            </a:r>
            <a:endParaRPr lang="en-US" dirty="0"/>
          </a:p>
        </p:txBody>
      </p:sp>
      <p:sp>
        <p:nvSpPr>
          <p:cNvPr id="62" name="図プレースホルダー 5"/>
          <p:cNvSpPr>
            <a:spLocks noGrp="1"/>
          </p:cNvSpPr>
          <p:nvPr>
            <p:ph type="pic" sz="quarter" idx="48" hasCustomPrompt="1"/>
          </p:nvPr>
        </p:nvSpPr>
        <p:spPr>
          <a:xfrm>
            <a:off x="934294" y="6007595"/>
            <a:ext cx="811776" cy="811776"/>
          </a:xfrm>
        </p:spPr>
        <p:txBody>
          <a:bodyPr>
            <a:normAutofit/>
          </a:bodyPr>
          <a:lstStyle>
            <a:lvl1pPr>
              <a:defRPr sz="1100"/>
            </a:lvl1pPr>
          </a:lstStyle>
          <a:p>
            <a:r>
              <a:rPr lang="en-US" dirty="0"/>
              <a:t>ICON</a:t>
            </a:r>
          </a:p>
        </p:txBody>
      </p:sp>
      <p:sp>
        <p:nvSpPr>
          <p:cNvPr id="63" name="テキスト プレースホルダー 11"/>
          <p:cNvSpPr>
            <a:spLocks noGrp="1"/>
          </p:cNvSpPr>
          <p:nvPr>
            <p:ph type="body" sz="quarter" idx="49" hasCustomPrompt="1"/>
          </p:nvPr>
        </p:nvSpPr>
        <p:spPr>
          <a:xfrm>
            <a:off x="7270998" y="6080024"/>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a:t>Text Here</a:t>
            </a:r>
            <a:endParaRPr lang="en-US" dirty="0"/>
          </a:p>
        </p:txBody>
      </p:sp>
      <p:sp>
        <p:nvSpPr>
          <p:cNvPr id="64" name="テキスト プレースホルダー 11"/>
          <p:cNvSpPr>
            <a:spLocks noGrp="1"/>
          </p:cNvSpPr>
          <p:nvPr>
            <p:ph type="body" sz="quarter" idx="50" hasCustomPrompt="1"/>
          </p:nvPr>
        </p:nvSpPr>
        <p:spPr>
          <a:xfrm>
            <a:off x="7270998" y="6727675"/>
            <a:ext cx="4320480" cy="2160240"/>
          </a:xfrm>
        </p:spPr>
        <p:txBody>
          <a:bodyPr anchor="t">
            <a:noAutofit/>
          </a:bodyPr>
          <a:lstStyle>
            <a:lvl1pPr>
              <a:defRPr sz="2000">
                <a:solidFill>
                  <a:schemeClr val="bg1"/>
                </a:solidFill>
                <a:latin typeface="+mn-lt"/>
              </a:defRPr>
            </a:lvl1pPr>
          </a:lstStyle>
          <a:p>
            <a:pPr lvl="0"/>
            <a:r>
              <a:rPr lang="en-US" altLang="ja-JP" dirty="0"/>
              <a:t>Text Here</a:t>
            </a:r>
            <a:endParaRPr lang="en-US" dirty="0"/>
          </a:p>
        </p:txBody>
      </p:sp>
      <p:sp>
        <p:nvSpPr>
          <p:cNvPr id="65" name="図プレースホルダー 5"/>
          <p:cNvSpPr>
            <a:spLocks noGrp="1"/>
          </p:cNvSpPr>
          <p:nvPr>
            <p:ph type="pic" sz="quarter" idx="51" hasCustomPrompt="1"/>
          </p:nvPr>
        </p:nvSpPr>
        <p:spPr>
          <a:xfrm>
            <a:off x="6478910" y="6007594"/>
            <a:ext cx="811776" cy="811776"/>
          </a:xfrm>
        </p:spPr>
        <p:txBody>
          <a:bodyPr>
            <a:normAutofit/>
          </a:bodyPr>
          <a:lstStyle>
            <a:lvl1pPr>
              <a:defRPr sz="1100"/>
            </a:lvl1pPr>
          </a:lstStyle>
          <a:p>
            <a:r>
              <a:rPr lang="en-US" dirty="0"/>
              <a:t>ICON</a:t>
            </a:r>
          </a:p>
        </p:txBody>
      </p:sp>
      <p:sp>
        <p:nvSpPr>
          <p:cNvPr id="66" name="テキスト プレースホルダー 11"/>
          <p:cNvSpPr>
            <a:spLocks noGrp="1"/>
          </p:cNvSpPr>
          <p:nvPr>
            <p:ph type="body" sz="quarter" idx="52" hasCustomPrompt="1"/>
          </p:nvPr>
        </p:nvSpPr>
        <p:spPr>
          <a:xfrm>
            <a:off x="12815614" y="6080024"/>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a:t>Text Here</a:t>
            </a:r>
            <a:endParaRPr lang="en-US" dirty="0"/>
          </a:p>
        </p:txBody>
      </p:sp>
      <p:sp>
        <p:nvSpPr>
          <p:cNvPr id="67" name="テキスト プレースホルダー 11"/>
          <p:cNvSpPr>
            <a:spLocks noGrp="1"/>
          </p:cNvSpPr>
          <p:nvPr>
            <p:ph type="body" sz="quarter" idx="53" hasCustomPrompt="1"/>
          </p:nvPr>
        </p:nvSpPr>
        <p:spPr>
          <a:xfrm>
            <a:off x="12815614" y="6727675"/>
            <a:ext cx="4320480" cy="2160240"/>
          </a:xfrm>
        </p:spPr>
        <p:txBody>
          <a:bodyPr anchor="t">
            <a:noAutofit/>
          </a:bodyPr>
          <a:lstStyle>
            <a:lvl1pPr>
              <a:defRPr sz="2000">
                <a:solidFill>
                  <a:schemeClr val="bg1"/>
                </a:solidFill>
                <a:latin typeface="+mn-lt"/>
              </a:defRPr>
            </a:lvl1pPr>
          </a:lstStyle>
          <a:p>
            <a:pPr lvl="0"/>
            <a:r>
              <a:rPr lang="en-US" altLang="ja-JP" dirty="0"/>
              <a:t>Text Here</a:t>
            </a:r>
            <a:endParaRPr lang="en-US" dirty="0"/>
          </a:p>
        </p:txBody>
      </p:sp>
      <p:sp>
        <p:nvSpPr>
          <p:cNvPr id="68" name="図プレースホルダー 5"/>
          <p:cNvSpPr>
            <a:spLocks noGrp="1"/>
          </p:cNvSpPr>
          <p:nvPr>
            <p:ph type="pic" sz="quarter" idx="54" hasCustomPrompt="1"/>
          </p:nvPr>
        </p:nvSpPr>
        <p:spPr>
          <a:xfrm>
            <a:off x="12023526" y="6007594"/>
            <a:ext cx="811776" cy="811776"/>
          </a:xfrm>
        </p:spPr>
        <p:txBody>
          <a:bodyPr>
            <a:normAutofit/>
          </a:bodyPr>
          <a:lstStyle>
            <a:lvl1pPr>
              <a:defRPr sz="1100"/>
            </a:lvl1pPr>
          </a:lstStyle>
          <a:p>
            <a:r>
              <a:rPr lang="en-US" dirty="0"/>
              <a:t>ICON</a:t>
            </a:r>
          </a:p>
        </p:txBody>
      </p:sp>
    </p:spTree>
    <p:extLst>
      <p:ext uri="{BB962C8B-B14F-4D97-AF65-F5344CB8AC3E}">
        <p14:creationId xmlns:p14="http://schemas.microsoft.com/office/powerpoint/2010/main" val="218279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250"/>
                            </p:stCondLst>
                            <p:childTnLst>
                              <p:par>
                                <p:cTn id="13" presetID="2" presetClass="entr" presetSubtype="2" decel="100000"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additive="base">
                                        <p:cTn id="15"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6">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 calcmode="lin" valueType="num">
                                      <p:cBhvr additive="base">
                                        <p:cTn id="1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2500"/>
                            </p:stCondLst>
                            <p:childTnLst>
                              <p:par>
                                <p:cTn id="26" presetID="2" presetClass="entr" presetSubtype="2" decel="100000" fill="hold" grpId="0" nodeType="afterEffect">
                                  <p:stCondLst>
                                    <p:cond delay="0"/>
                                  </p:stCondLst>
                                  <p:childTnLst>
                                    <p:set>
                                      <p:cBhvr>
                                        <p:cTn id="27" dur="1" fill="hold">
                                          <p:stCondLst>
                                            <p:cond delay="0"/>
                                          </p:stCondLst>
                                        </p:cTn>
                                        <p:tgtEl>
                                          <p:spTgt spid="54">
                                            <p:txEl>
                                              <p:pRg st="0" end="0"/>
                                            </p:txEl>
                                          </p:spTgt>
                                        </p:tgtEl>
                                        <p:attrNameLst>
                                          <p:attrName>style.visibility</p:attrName>
                                        </p:attrNameLst>
                                      </p:cBhvr>
                                      <p:to>
                                        <p:strVal val="visible"/>
                                      </p:to>
                                    </p:set>
                                    <p:anim calcmode="lin" valueType="num">
                                      <p:cBhvr additive="base">
                                        <p:cTn id="28" dur="50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5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55">
                                            <p:txEl>
                                              <p:pRg st="0" end="0"/>
                                            </p:txEl>
                                          </p:spTgt>
                                        </p:tgtEl>
                                        <p:attrNameLst>
                                          <p:attrName>style.visibility</p:attrName>
                                        </p:attrNameLst>
                                      </p:cBhvr>
                                      <p:to>
                                        <p:strVal val="visible"/>
                                      </p:to>
                                    </p:set>
                                    <p:anim calcmode="lin" valueType="num">
                                      <p:cBhvr additive="base">
                                        <p:cTn id="32" dur="500" fill="hold"/>
                                        <p:tgtEl>
                                          <p:spTgt spid="5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5">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10" presetClass="entr" presetSubtype="0" fill="hold" grpId="0" nodeType="afterEffect">
                                  <p:stCondLst>
                                    <p:cond delay="250"/>
                                  </p:stCondLst>
                                  <p:childTnLst>
                                    <p:set>
                                      <p:cBhvr>
                                        <p:cTn id="36" dur="1" fill="hold">
                                          <p:stCondLst>
                                            <p:cond delay="0"/>
                                          </p:stCondLst>
                                        </p:cTn>
                                        <p:tgtEl>
                                          <p:spTgt spid="59"/>
                                        </p:tgtEl>
                                        <p:attrNameLst>
                                          <p:attrName>style.visibility</p:attrName>
                                        </p:attrNameLst>
                                      </p:cBhvr>
                                      <p:to>
                                        <p:strVal val="visible"/>
                                      </p:to>
                                    </p:set>
                                    <p:animEffect transition="in" filter="fade">
                                      <p:cBhvr>
                                        <p:cTn id="37" dur="500"/>
                                        <p:tgtEl>
                                          <p:spTgt spid="59"/>
                                        </p:tgtEl>
                                      </p:cBhvr>
                                    </p:animEffect>
                                  </p:childTnLst>
                                </p:cTn>
                              </p:par>
                            </p:childTnLst>
                          </p:cTn>
                        </p:par>
                        <p:par>
                          <p:cTn id="38" fill="hold">
                            <p:stCondLst>
                              <p:cond delay="3750"/>
                            </p:stCondLst>
                            <p:childTnLst>
                              <p:par>
                                <p:cTn id="39" presetID="2" presetClass="entr" presetSubtype="2" decel="100000" fill="hold" grpId="0" nodeType="afterEffect">
                                  <p:stCondLst>
                                    <p:cond delay="0"/>
                                  </p:stCondLst>
                                  <p:childTnLst>
                                    <p:set>
                                      <p:cBhvr>
                                        <p:cTn id="40" dur="1" fill="hold">
                                          <p:stCondLst>
                                            <p:cond delay="0"/>
                                          </p:stCondLst>
                                        </p:cTn>
                                        <p:tgtEl>
                                          <p:spTgt spid="57">
                                            <p:txEl>
                                              <p:pRg st="0" end="0"/>
                                            </p:txEl>
                                          </p:spTgt>
                                        </p:tgtEl>
                                        <p:attrNameLst>
                                          <p:attrName>style.visibility</p:attrName>
                                        </p:attrNameLst>
                                      </p:cBhvr>
                                      <p:to>
                                        <p:strVal val="visible"/>
                                      </p:to>
                                    </p:set>
                                    <p:anim calcmode="lin" valueType="num">
                                      <p:cBhvr additive="base">
                                        <p:cTn id="41"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57">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58">
                                            <p:txEl>
                                              <p:pRg st="0" end="0"/>
                                            </p:txEl>
                                          </p:spTgt>
                                        </p:tgtEl>
                                        <p:attrNameLst>
                                          <p:attrName>style.visibility</p:attrName>
                                        </p:attrNameLst>
                                      </p:cBhvr>
                                      <p:to>
                                        <p:strVal val="visible"/>
                                      </p:to>
                                    </p:set>
                                    <p:anim calcmode="lin" valueType="num">
                                      <p:cBhvr additive="base">
                                        <p:cTn id="45"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4250"/>
                            </p:stCondLst>
                            <p:childTnLst>
                              <p:par>
                                <p:cTn id="48" presetID="10" presetClass="entr" presetSubtype="0" fill="hold" grpId="0" nodeType="afterEffect">
                                  <p:stCondLst>
                                    <p:cond delay="250"/>
                                  </p:stCondLst>
                                  <p:childTnLst>
                                    <p:set>
                                      <p:cBhvr>
                                        <p:cTn id="49" dur="1" fill="hold">
                                          <p:stCondLst>
                                            <p:cond delay="0"/>
                                          </p:stCondLst>
                                        </p:cTn>
                                        <p:tgtEl>
                                          <p:spTgt spid="62"/>
                                        </p:tgtEl>
                                        <p:attrNameLst>
                                          <p:attrName>style.visibility</p:attrName>
                                        </p:attrNameLst>
                                      </p:cBhvr>
                                      <p:to>
                                        <p:strVal val="visible"/>
                                      </p:to>
                                    </p:set>
                                    <p:animEffect transition="in" filter="fade">
                                      <p:cBhvr>
                                        <p:cTn id="50" dur="500"/>
                                        <p:tgtEl>
                                          <p:spTgt spid="62"/>
                                        </p:tgtEl>
                                      </p:cBhvr>
                                    </p:animEffect>
                                  </p:childTnLst>
                                </p:cTn>
                              </p:par>
                            </p:childTnLst>
                          </p:cTn>
                        </p:par>
                        <p:par>
                          <p:cTn id="51" fill="hold">
                            <p:stCondLst>
                              <p:cond delay="5000"/>
                            </p:stCondLst>
                            <p:childTnLst>
                              <p:par>
                                <p:cTn id="52" presetID="2" presetClass="entr" presetSubtype="2" decel="100000" fill="hold" grpId="0" nodeType="afterEffect">
                                  <p:stCondLst>
                                    <p:cond delay="0"/>
                                  </p:stCondLst>
                                  <p:childTnLst>
                                    <p:set>
                                      <p:cBhvr>
                                        <p:cTn id="53" dur="1" fill="hold">
                                          <p:stCondLst>
                                            <p:cond delay="0"/>
                                          </p:stCondLst>
                                        </p:cTn>
                                        <p:tgtEl>
                                          <p:spTgt spid="60">
                                            <p:txEl>
                                              <p:pRg st="0" end="0"/>
                                            </p:txEl>
                                          </p:spTgt>
                                        </p:tgtEl>
                                        <p:attrNameLst>
                                          <p:attrName>style.visibility</p:attrName>
                                        </p:attrNameLst>
                                      </p:cBhvr>
                                      <p:to>
                                        <p:strVal val="visible"/>
                                      </p:to>
                                    </p:set>
                                    <p:anim calcmode="lin" valueType="num">
                                      <p:cBhvr additive="base">
                                        <p:cTn id="54"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60">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61">
                                            <p:txEl>
                                              <p:pRg st="0" end="0"/>
                                            </p:txEl>
                                          </p:spTgt>
                                        </p:tgtEl>
                                        <p:attrNameLst>
                                          <p:attrName>style.visibility</p:attrName>
                                        </p:attrNameLst>
                                      </p:cBhvr>
                                      <p:to>
                                        <p:strVal val="visible"/>
                                      </p:to>
                                    </p:set>
                                    <p:anim calcmode="lin" valueType="num">
                                      <p:cBhvr additive="base">
                                        <p:cTn id="58"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61">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5500"/>
                            </p:stCondLst>
                            <p:childTnLst>
                              <p:par>
                                <p:cTn id="61" presetID="10" presetClass="entr" presetSubtype="0" fill="hold" grpId="0" nodeType="afterEffect">
                                  <p:stCondLst>
                                    <p:cond delay="250"/>
                                  </p:stCondLst>
                                  <p:childTnLst>
                                    <p:set>
                                      <p:cBhvr>
                                        <p:cTn id="62" dur="1" fill="hold">
                                          <p:stCondLst>
                                            <p:cond delay="0"/>
                                          </p:stCondLst>
                                        </p:cTn>
                                        <p:tgtEl>
                                          <p:spTgt spid="65"/>
                                        </p:tgtEl>
                                        <p:attrNameLst>
                                          <p:attrName>style.visibility</p:attrName>
                                        </p:attrNameLst>
                                      </p:cBhvr>
                                      <p:to>
                                        <p:strVal val="visible"/>
                                      </p:to>
                                    </p:set>
                                    <p:animEffect transition="in" filter="fade">
                                      <p:cBhvr>
                                        <p:cTn id="63" dur="500"/>
                                        <p:tgtEl>
                                          <p:spTgt spid="65"/>
                                        </p:tgtEl>
                                      </p:cBhvr>
                                    </p:animEffect>
                                  </p:childTnLst>
                                </p:cTn>
                              </p:par>
                            </p:childTnLst>
                          </p:cTn>
                        </p:par>
                        <p:par>
                          <p:cTn id="64" fill="hold">
                            <p:stCondLst>
                              <p:cond delay="6250"/>
                            </p:stCondLst>
                            <p:childTnLst>
                              <p:par>
                                <p:cTn id="65" presetID="2" presetClass="entr" presetSubtype="2" decel="100000" fill="hold" grpId="0" nodeType="afterEffect">
                                  <p:stCondLst>
                                    <p:cond delay="0"/>
                                  </p:stCondLst>
                                  <p:childTnLst>
                                    <p:set>
                                      <p:cBhvr>
                                        <p:cTn id="66" dur="1" fill="hold">
                                          <p:stCondLst>
                                            <p:cond delay="0"/>
                                          </p:stCondLst>
                                        </p:cTn>
                                        <p:tgtEl>
                                          <p:spTgt spid="63">
                                            <p:txEl>
                                              <p:pRg st="0" end="0"/>
                                            </p:txEl>
                                          </p:spTgt>
                                        </p:tgtEl>
                                        <p:attrNameLst>
                                          <p:attrName>style.visibility</p:attrName>
                                        </p:attrNameLst>
                                      </p:cBhvr>
                                      <p:to>
                                        <p:strVal val="visible"/>
                                      </p:to>
                                    </p:set>
                                    <p:anim calcmode="lin" valueType="num">
                                      <p:cBhvr additive="base">
                                        <p:cTn id="67" dur="5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63">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64">
                                            <p:txEl>
                                              <p:pRg st="0" end="0"/>
                                            </p:txEl>
                                          </p:spTgt>
                                        </p:tgtEl>
                                        <p:attrNameLst>
                                          <p:attrName>style.visibility</p:attrName>
                                        </p:attrNameLst>
                                      </p:cBhvr>
                                      <p:to>
                                        <p:strVal val="visible"/>
                                      </p:to>
                                    </p:set>
                                    <p:anim calcmode="lin" valueType="num">
                                      <p:cBhvr additive="base">
                                        <p:cTn id="71"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750"/>
                            </p:stCondLst>
                            <p:childTnLst>
                              <p:par>
                                <p:cTn id="74" presetID="10" presetClass="entr" presetSubtype="0" fill="hold" grpId="0" nodeType="afterEffect">
                                  <p:stCondLst>
                                    <p:cond delay="250"/>
                                  </p:stCondLst>
                                  <p:childTnLst>
                                    <p:set>
                                      <p:cBhvr>
                                        <p:cTn id="75" dur="1" fill="hold">
                                          <p:stCondLst>
                                            <p:cond delay="0"/>
                                          </p:stCondLst>
                                        </p:cTn>
                                        <p:tgtEl>
                                          <p:spTgt spid="68"/>
                                        </p:tgtEl>
                                        <p:attrNameLst>
                                          <p:attrName>style.visibility</p:attrName>
                                        </p:attrNameLst>
                                      </p:cBhvr>
                                      <p:to>
                                        <p:strVal val="visible"/>
                                      </p:to>
                                    </p:set>
                                    <p:animEffect transition="in" filter="fade">
                                      <p:cBhvr>
                                        <p:cTn id="76" dur="500"/>
                                        <p:tgtEl>
                                          <p:spTgt spid="68"/>
                                        </p:tgtEl>
                                      </p:cBhvr>
                                    </p:animEffect>
                                  </p:childTnLst>
                                </p:cTn>
                              </p:par>
                            </p:childTnLst>
                          </p:cTn>
                        </p:par>
                        <p:par>
                          <p:cTn id="77" fill="hold">
                            <p:stCondLst>
                              <p:cond delay="7500"/>
                            </p:stCondLst>
                            <p:childTnLst>
                              <p:par>
                                <p:cTn id="78" presetID="2" presetClass="entr" presetSubtype="2" decel="100000" fill="hold" grpId="0" nodeType="afterEffect">
                                  <p:stCondLst>
                                    <p:cond delay="0"/>
                                  </p:stCondLst>
                                  <p:childTnLst>
                                    <p:set>
                                      <p:cBhvr>
                                        <p:cTn id="79" dur="1" fill="hold">
                                          <p:stCondLst>
                                            <p:cond delay="0"/>
                                          </p:stCondLst>
                                        </p:cTn>
                                        <p:tgtEl>
                                          <p:spTgt spid="66">
                                            <p:txEl>
                                              <p:pRg st="0" end="0"/>
                                            </p:txEl>
                                          </p:spTgt>
                                        </p:tgtEl>
                                        <p:attrNameLst>
                                          <p:attrName>style.visibility</p:attrName>
                                        </p:attrNameLst>
                                      </p:cBhvr>
                                      <p:to>
                                        <p:strVal val="visible"/>
                                      </p:to>
                                    </p:set>
                                    <p:anim calcmode="lin" valueType="num">
                                      <p:cBhvr additive="base">
                                        <p:cTn id="80" dur="50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66">
                                            <p:txEl>
                                              <p:pRg st="0" end="0"/>
                                            </p:txEl>
                                          </p:spTgt>
                                        </p:tgtEl>
                                        <p:attrNameLst>
                                          <p:attrName>ppt_y</p:attrName>
                                        </p:attrNameLst>
                                      </p:cBhvr>
                                      <p:tavLst>
                                        <p:tav tm="0">
                                          <p:val>
                                            <p:strVal val="#ppt_y"/>
                                          </p:val>
                                        </p:tav>
                                        <p:tav tm="100000">
                                          <p:val>
                                            <p:strVal val="#ppt_y"/>
                                          </p:val>
                                        </p:tav>
                                      </p:tavLst>
                                    </p:anim>
                                  </p:childTnLst>
                                </p:cTn>
                              </p:par>
                              <p:par>
                                <p:cTn id="82" presetID="2" presetClass="entr" presetSubtype="4" decel="100000" fill="hold" grpId="0" nodeType="withEffect">
                                  <p:stCondLst>
                                    <p:cond delay="0"/>
                                  </p:stCondLst>
                                  <p:childTnLst>
                                    <p:set>
                                      <p:cBhvr>
                                        <p:cTn id="83" dur="1" fill="hold">
                                          <p:stCondLst>
                                            <p:cond delay="0"/>
                                          </p:stCondLst>
                                        </p:cTn>
                                        <p:tgtEl>
                                          <p:spTgt spid="67">
                                            <p:txEl>
                                              <p:pRg st="0" end="0"/>
                                            </p:txEl>
                                          </p:spTgt>
                                        </p:tgtEl>
                                        <p:attrNameLst>
                                          <p:attrName>style.visibility</p:attrName>
                                        </p:attrNameLst>
                                      </p:cBhvr>
                                      <p:to>
                                        <p:strVal val="visible"/>
                                      </p:to>
                                    </p:set>
                                    <p:anim calcmode="lin" valueType="num">
                                      <p:cBhvr additive="base">
                                        <p:cTn id="84" dur="500" fill="hold"/>
                                        <p:tgtEl>
                                          <p:spTgt spid="67">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6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6" grpId="0"/>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1+#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4" decel="10000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ppt_x"/>
                          </p:val>
                        </p:tav>
                        <p:tav tm="100000">
                          <p:val>
                            <p:strVal val="#ppt_x"/>
                          </p:val>
                        </p:tav>
                      </p:tavLst>
                    </p:anim>
                    <p:anim calcmode="lin" valueType="num">
                      <p:cBhvr additive="base">
                        <p:cTn dur="500" fill="hold"/>
                        <p:tgtEl>
                          <p:spTgt spid="55"/>
                        </p:tgtEl>
                        <p:attrNameLst>
                          <p:attrName>ppt_y</p:attrName>
                        </p:attrNameLst>
                      </p:cBhvr>
                      <p:tavLst>
                        <p:tav tm="0">
                          <p:val>
                            <p:strVal val="1+#ppt_h/2"/>
                          </p:val>
                        </p:tav>
                        <p:tav tm="100000">
                          <p:val>
                            <p:strVal val="#ppt_y"/>
                          </p:val>
                        </p:tav>
                      </p:tavLst>
                    </p:anim>
                  </p:childTnLst>
                </p:cTn>
              </p:par>
            </p:tnLst>
          </p:tmpl>
        </p:tmplLst>
      </p:bldP>
      <p:bldP spid="56" grpId="0"/>
      <p:bldP spid="57" grpId="0" build="p">
        <p:tmplLst>
          <p:tmpl lvl="1">
            <p:tnLst>
              <p:par>
                <p:cTn presetID="2" presetClass="entr" presetSubtype="2" decel="10000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p:bldP spid="60" grpId="0" build="p">
        <p:tmplLst>
          <p:tmpl lvl="1">
            <p:tnLst>
              <p:par>
                <p:cTn presetID="2" presetClass="entr" presetSubtype="2"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build="p">
        <p:tmplLst>
          <p:tmpl lvl="1">
            <p:tnLst>
              <p:par>
                <p:cTn presetID="2" presetClass="entr" presetSubtype="4" decel="10000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ppt_x"/>
                          </p:val>
                        </p:tav>
                        <p:tav tm="100000">
                          <p:val>
                            <p:strVal val="#ppt_x"/>
                          </p:val>
                        </p:tav>
                      </p:tavLst>
                    </p:anim>
                    <p:anim calcmode="lin" valueType="num">
                      <p:cBhvr additive="base">
                        <p:cTn dur="500" fill="hold"/>
                        <p:tgtEl>
                          <p:spTgt spid="61"/>
                        </p:tgtEl>
                        <p:attrNameLst>
                          <p:attrName>ppt_y</p:attrName>
                        </p:attrNameLst>
                      </p:cBhvr>
                      <p:tavLst>
                        <p:tav tm="0">
                          <p:val>
                            <p:strVal val="1+#ppt_h/2"/>
                          </p:val>
                        </p:tav>
                        <p:tav tm="100000">
                          <p:val>
                            <p:strVal val="#ppt_y"/>
                          </p:val>
                        </p:tav>
                      </p:tavLst>
                    </p:anim>
                  </p:childTnLst>
                </p:cTn>
              </p:par>
            </p:tnLst>
          </p:tmpl>
        </p:tmplLst>
      </p:bldP>
      <p:bldP spid="62" grpId="0"/>
      <p:bldP spid="63" grpId="0" build="p">
        <p:tmplLst>
          <p:tmpl lvl="1">
            <p:tnLst>
              <p:par>
                <p:cTn presetID="2" presetClass="entr" presetSubtype="2" decel="100000"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1+#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P spid="65" grpId="0"/>
      <p:bldP spid="66" grpId="0" build="p">
        <p:tmplLst>
          <p:tmpl lvl="1">
            <p:tnLst>
              <p:par>
                <p:cTn presetID="2" presetClass="entr" presetSubtype="2"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1+#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4" decel="10000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ppt_x"/>
                          </p:val>
                        </p:tav>
                        <p:tav tm="100000">
                          <p:val>
                            <p:strVal val="#ppt_x"/>
                          </p:val>
                        </p:tav>
                      </p:tavLst>
                    </p:anim>
                    <p:anim calcmode="lin" valueType="num">
                      <p:cBhvr additive="base">
                        <p:cTn dur="500" fill="hold"/>
                        <p:tgtEl>
                          <p:spTgt spid="67"/>
                        </p:tgtEl>
                        <p:attrNameLst>
                          <p:attrName>ppt_y</p:attrName>
                        </p:attrNameLst>
                      </p:cBhvr>
                      <p:tavLst>
                        <p:tav tm="0">
                          <p:val>
                            <p:strVal val="1+#ppt_h/2"/>
                          </p:val>
                        </p:tav>
                        <p:tav tm="100000">
                          <p:val>
                            <p:strVal val="#ppt_y"/>
                          </p:val>
                        </p:tav>
                      </p:tavLst>
                    </p:anim>
                  </p:childTnLst>
                </p:cTn>
              </p:par>
            </p:tnLst>
          </p:tmpl>
        </p:tmplLst>
      </p:bldP>
      <p:bldP spid="68" grpId="0"/>
    </p:bldLst>
  </p:timing>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Points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8" name="テキスト プレースホルダー 11"/>
          <p:cNvSpPr>
            <a:spLocks noGrp="1"/>
          </p:cNvSpPr>
          <p:nvPr>
            <p:ph type="body" sz="quarter" idx="15" hasCustomPrompt="1"/>
          </p:nvPr>
        </p:nvSpPr>
        <p:spPr>
          <a:xfrm>
            <a:off x="8351118" y="2335188"/>
            <a:ext cx="9001000" cy="1260140"/>
          </a:xfrm>
        </p:spPr>
        <p:txBody>
          <a:bodyPr anchor="ctr">
            <a:noAutofit/>
          </a:bodyPr>
          <a:lstStyle>
            <a:lvl1pPr algn="l">
              <a:defRPr sz="2400">
                <a:solidFill>
                  <a:schemeClr val="bg1"/>
                </a:solidFill>
                <a:latin typeface="+mn-lt"/>
              </a:defRPr>
            </a:lvl1pPr>
          </a:lstStyle>
          <a:p>
            <a:pPr lvl="0"/>
            <a:r>
              <a:rPr lang="en-US" altLang="ja-JP" dirty="0"/>
              <a:t>Text Here</a:t>
            </a:r>
            <a:endParaRPr lang="en-US" dirty="0"/>
          </a:p>
        </p:txBody>
      </p:sp>
      <p:sp>
        <p:nvSpPr>
          <p:cNvPr id="25" name="円/楕円 24"/>
          <p:cNvSpPr/>
          <p:nvPr userDrawn="1"/>
        </p:nvSpPr>
        <p:spPr>
          <a:xfrm>
            <a:off x="7054974" y="240719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39" hasCustomPrompt="1"/>
          </p:nvPr>
        </p:nvSpPr>
        <p:spPr>
          <a:xfrm>
            <a:off x="7343006" y="2695227"/>
            <a:ext cx="576065" cy="576065"/>
          </a:xfrm>
        </p:spPr>
        <p:txBody>
          <a:bodyPr>
            <a:normAutofit/>
          </a:bodyPr>
          <a:lstStyle>
            <a:lvl1pPr>
              <a:defRPr sz="1100"/>
            </a:lvl1pPr>
          </a:lstStyle>
          <a:p>
            <a:r>
              <a:rPr lang="en-US" dirty="0"/>
              <a:t>ICON</a:t>
            </a:r>
          </a:p>
        </p:txBody>
      </p:sp>
      <p:sp>
        <p:nvSpPr>
          <p:cNvPr id="27" name="テキスト プレースホルダー 11"/>
          <p:cNvSpPr>
            <a:spLocks noGrp="1"/>
          </p:cNvSpPr>
          <p:nvPr>
            <p:ph type="body" sz="quarter" idx="40" hasCustomPrompt="1"/>
          </p:nvPr>
        </p:nvSpPr>
        <p:spPr>
          <a:xfrm>
            <a:off x="8351118" y="3775348"/>
            <a:ext cx="9001000" cy="1260140"/>
          </a:xfrm>
        </p:spPr>
        <p:txBody>
          <a:bodyPr anchor="ctr">
            <a:noAutofit/>
          </a:bodyPr>
          <a:lstStyle>
            <a:lvl1pPr algn="l">
              <a:defRPr sz="2400">
                <a:solidFill>
                  <a:schemeClr val="bg1"/>
                </a:solidFill>
                <a:latin typeface="+mn-lt"/>
              </a:defRPr>
            </a:lvl1pPr>
          </a:lstStyle>
          <a:p>
            <a:pPr lvl="0"/>
            <a:r>
              <a:rPr lang="en-US" altLang="ja-JP" dirty="0"/>
              <a:t>Text Here</a:t>
            </a:r>
            <a:endParaRPr lang="en-US" dirty="0"/>
          </a:p>
        </p:txBody>
      </p:sp>
      <p:sp>
        <p:nvSpPr>
          <p:cNvPr id="28" name="円/楕円 27"/>
          <p:cNvSpPr/>
          <p:nvPr userDrawn="1"/>
        </p:nvSpPr>
        <p:spPr>
          <a:xfrm>
            <a:off x="7054974" y="384735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図プレースホルダー 5"/>
          <p:cNvSpPr>
            <a:spLocks noGrp="1"/>
          </p:cNvSpPr>
          <p:nvPr>
            <p:ph type="pic" sz="quarter" idx="41" hasCustomPrompt="1"/>
          </p:nvPr>
        </p:nvSpPr>
        <p:spPr>
          <a:xfrm>
            <a:off x="7343006" y="4135387"/>
            <a:ext cx="576065" cy="576065"/>
          </a:xfrm>
        </p:spPr>
        <p:txBody>
          <a:bodyPr>
            <a:normAutofit/>
          </a:bodyPr>
          <a:lstStyle>
            <a:lvl1pPr>
              <a:defRPr sz="1100"/>
            </a:lvl1pPr>
          </a:lstStyle>
          <a:p>
            <a:r>
              <a:rPr lang="en-US" dirty="0"/>
              <a:t>ICON</a:t>
            </a:r>
          </a:p>
        </p:txBody>
      </p:sp>
      <p:sp>
        <p:nvSpPr>
          <p:cNvPr id="33" name="テキスト プレースホルダー 11"/>
          <p:cNvSpPr>
            <a:spLocks noGrp="1"/>
          </p:cNvSpPr>
          <p:nvPr>
            <p:ph type="body" sz="quarter" idx="42" hasCustomPrompt="1"/>
          </p:nvPr>
        </p:nvSpPr>
        <p:spPr>
          <a:xfrm>
            <a:off x="8351118" y="5215508"/>
            <a:ext cx="9001000" cy="1260140"/>
          </a:xfrm>
        </p:spPr>
        <p:txBody>
          <a:bodyPr anchor="ctr">
            <a:noAutofit/>
          </a:bodyPr>
          <a:lstStyle>
            <a:lvl1pPr algn="l">
              <a:defRPr sz="2400">
                <a:solidFill>
                  <a:schemeClr val="bg1"/>
                </a:solidFill>
                <a:latin typeface="+mn-lt"/>
              </a:defRPr>
            </a:lvl1pPr>
          </a:lstStyle>
          <a:p>
            <a:pPr lvl="0"/>
            <a:r>
              <a:rPr lang="en-US" altLang="ja-JP" dirty="0"/>
              <a:t>Text Here</a:t>
            </a:r>
            <a:endParaRPr lang="en-US" dirty="0"/>
          </a:p>
        </p:txBody>
      </p:sp>
      <p:sp>
        <p:nvSpPr>
          <p:cNvPr id="36" name="円/楕円 35"/>
          <p:cNvSpPr/>
          <p:nvPr userDrawn="1"/>
        </p:nvSpPr>
        <p:spPr>
          <a:xfrm>
            <a:off x="7054974" y="528751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図プレースホルダー 5"/>
          <p:cNvSpPr>
            <a:spLocks noGrp="1"/>
          </p:cNvSpPr>
          <p:nvPr>
            <p:ph type="pic" sz="quarter" idx="43" hasCustomPrompt="1"/>
          </p:nvPr>
        </p:nvSpPr>
        <p:spPr>
          <a:xfrm>
            <a:off x="7343006" y="5575547"/>
            <a:ext cx="576065" cy="576065"/>
          </a:xfrm>
        </p:spPr>
        <p:txBody>
          <a:bodyPr>
            <a:normAutofit/>
          </a:bodyPr>
          <a:lstStyle>
            <a:lvl1pPr>
              <a:defRPr sz="1100"/>
            </a:lvl1pPr>
          </a:lstStyle>
          <a:p>
            <a:r>
              <a:rPr lang="en-US" dirty="0"/>
              <a:t>ICON</a:t>
            </a:r>
          </a:p>
        </p:txBody>
      </p:sp>
      <p:sp>
        <p:nvSpPr>
          <p:cNvPr id="49" name="テキスト プレースホルダー 11"/>
          <p:cNvSpPr>
            <a:spLocks noGrp="1"/>
          </p:cNvSpPr>
          <p:nvPr>
            <p:ph type="body" sz="quarter" idx="44" hasCustomPrompt="1"/>
          </p:nvPr>
        </p:nvSpPr>
        <p:spPr>
          <a:xfrm>
            <a:off x="8351118" y="6655668"/>
            <a:ext cx="9001000" cy="1260140"/>
          </a:xfrm>
        </p:spPr>
        <p:txBody>
          <a:bodyPr anchor="ctr">
            <a:noAutofit/>
          </a:bodyPr>
          <a:lstStyle>
            <a:lvl1pPr algn="l">
              <a:defRPr sz="2400">
                <a:solidFill>
                  <a:schemeClr val="bg1"/>
                </a:solidFill>
                <a:latin typeface="+mn-lt"/>
              </a:defRPr>
            </a:lvl1pPr>
          </a:lstStyle>
          <a:p>
            <a:pPr lvl="0"/>
            <a:r>
              <a:rPr lang="en-US" altLang="ja-JP" dirty="0"/>
              <a:t>Text Here</a:t>
            </a:r>
            <a:endParaRPr lang="en-US" dirty="0"/>
          </a:p>
        </p:txBody>
      </p:sp>
      <p:sp>
        <p:nvSpPr>
          <p:cNvPr id="50" name="円/楕円 49"/>
          <p:cNvSpPr/>
          <p:nvPr userDrawn="1"/>
        </p:nvSpPr>
        <p:spPr>
          <a:xfrm>
            <a:off x="7054974" y="672767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図プレースホルダー 5"/>
          <p:cNvSpPr>
            <a:spLocks noGrp="1"/>
          </p:cNvSpPr>
          <p:nvPr>
            <p:ph type="pic" sz="quarter" idx="45" hasCustomPrompt="1"/>
          </p:nvPr>
        </p:nvSpPr>
        <p:spPr>
          <a:xfrm>
            <a:off x="7343006" y="7015707"/>
            <a:ext cx="576065" cy="576065"/>
          </a:xfrm>
        </p:spPr>
        <p:txBody>
          <a:bodyPr>
            <a:normAutofit/>
          </a:bodyPr>
          <a:lstStyle>
            <a:lvl1pPr>
              <a:defRPr sz="1100"/>
            </a:lvl1pPr>
          </a:lstStyle>
          <a:p>
            <a:r>
              <a:rPr lang="en-US" dirty="0"/>
              <a:t>ICON</a:t>
            </a:r>
          </a:p>
        </p:txBody>
      </p:sp>
      <p:sp>
        <p:nvSpPr>
          <p:cNvPr id="52" name="テキスト プレースホルダー 11"/>
          <p:cNvSpPr>
            <a:spLocks noGrp="1"/>
          </p:cNvSpPr>
          <p:nvPr>
            <p:ph type="body" sz="quarter" idx="46" hasCustomPrompt="1"/>
          </p:nvPr>
        </p:nvSpPr>
        <p:spPr>
          <a:xfrm>
            <a:off x="8351118" y="8095828"/>
            <a:ext cx="9001000" cy="1260140"/>
          </a:xfrm>
        </p:spPr>
        <p:txBody>
          <a:bodyPr anchor="ctr">
            <a:noAutofit/>
          </a:bodyPr>
          <a:lstStyle>
            <a:lvl1pPr algn="l">
              <a:defRPr sz="2400">
                <a:solidFill>
                  <a:schemeClr val="bg1"/>
                </a:solidFill>
                <a:latin typeface="+mn-lt"/>
              </a:defRPr>
            </a:lvl1pPr>
          </a:lstStyle>
          <a:p>
            <a:pPr lvl="0"/>
            <a:r>
              <a:rPr lang="en-US" altLang="ja-JP" dirty="0"/>
              <a:t>Text Here</a:t>
            </a:r>
            <a:endParaRPr lang="en-US" dirty="0"/>
          </a:p>
        </p:txBody>
      </p:sp>
      <p:sp>
        <p:nvSpPr>
          <p:cNvPr id="53" name="円/楕円 52"/>
          <p:cNvSpPr/>
          <p:nvPr userDrawn="1"/>
        </p:nvSpPr>
        <p:spPr>
          <a:xfrm>
            <a:off x="7054974" y="816783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図プレースホルダー 5"/>
          <p:cNvSpPr>
            <a:spLocks noGrp="1"/>
          </p:cNvSpPr>
          <p:nvPr>
            <p:ph type="pic" sz="quarter" idx="47" hasCustomPrompt="1"/>
          </p:nvPr>
        </p:nvSpPr>
        <p:spPr>
          <a:xfrm>
            <a:off x="7343006" y="8455867"/>
            <a:ext cx="576065" cy="576065"/>
          </a:xfrm>
        </p:spPr>
        <p:txBody>
          <a:bodyPr>
            <a:normAutofit/>
          </a:bodyPr>
          <a:lstStyle>
            <a:lvl1pPr>
              <a:defRPr sz="1100"/>
            </a:lvl1pPr>
          </a:lstStyle>
          <a:p>
            <a:r>
              <a:rPr lang="en-US" dirty="0"/>
              <a:t>ICON</a:t>
            </a:r>
          </a:p>
        </p:txBody>
      </p:sp>
      <p:sp>
        <p:nvSpPr>
          <p:cNvPr id="55" name="テキスト プレースホルダー 11"/>
          <p:cNvSpPr>
            <a:spLocks noGrp="1"/>
          </p:cNvSpPr>
          <p:nvPr>
            <p:ph type="body" sz="quarter" idx="14" hasCustomPrompt="1"/>
          </p:nvPr>
        </p:nvSpPr>
        <p:spPr>
          <a:xfrm>
            <a:off x="862286" y="2695228"/>
            <a:ext cx="5976664" cy="6120680"/>
          </a:xfrm>
        </p:spPr>
        <p:txBody>
          <a:bodyPr anchor="ctr">
            <a:noAutofit/>
          </a:bodyPr>
          <a:lstStyle>
            <a:lvl1pPr>
              <a:lnSpc>
                <a:spcPts val="6000"/>
              </a:lnSpc>
              <a:defRPr sz="6600">
                <a:solidFill>
                  <a:schemeClr val="bg1"/>
                </a:solidFill>
                <a:latin typeface="+mj-lt"/>
              </a:defRPr>
            </a:lvl1pPr>
          </a:lstStyle>
          <a:p>
            <a:pPr lvl="0"/>
            <a:r>
              <a:rPr lang="en-US" altLang="ja-JP" dirty="0"/>
              <a:t>Text Here</a:t>
            </a:r>
          </a:p>
        </p:txBody>
      </p:sp>
    </p:spTree>
    <p:extLst>
      <p:ext uri="{BB962C8B-B14F-4D97-AF65-F5344CB8AC3E}">
        <p14:creationId xmlns:p14="http://schemas.microsoft.com/office/powerpoint/2010/main" val="26544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9" decel="100000" fill="hold" grpId="0" nodeType="afterEffect">
                                  <p:stCondLst>
                                    <p:cond delay="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50"/>
                            </p:stCondLst>
                            <p:childTnLst>
                              <p:par>
                                <p:cTn id="14" presetID="53" presetClass="entr" presetSubtype="16"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par>
                                <p:cTn id="24" presetID="2" presetClass="entr" presetSubtype="2" decel="100000" fill="hold" grpId="0" nodeType="withEffect">
                                  <p:stCondLst>
                                    <p:cond delay="0"/>
                                  </p:stCondLst>
                                  <p:childTnLst>
                                    <p:set>
                                      <p:cBhvr>
                                        <p:cTn id="25" dur="1" fill="hold">
                                          <p:stCondLst>
                                            <p:cond delay="0"/>
                                          </p:stCondLst>
                                        </p:cTn>
                                        <p:tgtEl>
                                          <p:spTgt spid="18">
                                            <p:txEl>
                                              <p:pRg st="0" end="0"/>
                                            </p:txEl>
                                          </p:spTgt>
                                        </p:tgtEl>
                                        <p:attrNameLst>
                                          <p:attrName>style.visibility</p:attrName>
                                        </p:attrNameLst>
                                      </p:cBhvr>
                                      <p:to>
                                        <p:strVal val="visible"/>
                                      </p:to>
                                    </p:set>
                                    <p:anim calcmode="lin" valueType="num">
                                      <p:cBhvr additive="base">
                                        <p:cTn id="26"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8" fill="hold">
                            <p:stCondLst>
                              <p:cond delay="1550"/>
                            </p:stCondLst>
                            <p:childTnLst>
                              <p:par>
                                <p:cTn id="29" presetID="53" presetClass="entr" presetSubtype="16" fill="hold" grpId="0" nodeType="afterEffect">
                                  <p:stCondLst>
                                    <p:cond delay="25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animEffect transition="in" filter="fade">
                                      <p:cBhvr>
                                        <p:cTn id="33" dur="500"/>
                                        <p:tgtEl>
                                          <p:spTgt spid="28"/>
                                        </p:tgtEl>
                                      </p:cBhvr>
                                    </p:animEffect>
                                  </p:childTnLst>
                                </p:cTn>
                              </p:par>
                              <p:par>
                                <p:cTn id="34" presetID="53" presetClass="entr" presetSubtype="16" fill="hold" grpId="0" nodeType="withEffect">
                                  <p:stCondLst>
                                    <p:cond delay="25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par>
                                <p:cTn id="39" presetID="2" presetClass="entr" presetSubtype="2" decel="100000" fill="hold" grpId="0" nodeType="withEffect">
                                  <p:stCondLst>
                                    <p:cond delay="250"/>
                                  </p:stCondLst>
                                  <p:childTnLst>
                                    <p:set>
                                      <p:cBhvr>
                                        <p:cTn id="40" dur="1" fill="hold">
                                          <p:stCondLst>
                                            <p:cond delay="0"/>
                                          </p:stCondLst>
                                        </p:cTn>
                                        <p:tgtEl>
                                          <p:spTgt spid="27">
                                            <p:txEl>
                                              <p:pRg st="0" end="0"/>
                                            </p:txEl>
                                          </p:spTgt>
                                        </p:tgtEl>
                                        <p:attrNameLst>
                                          <p:attrName>style.visibility</p:attrName>
                                        </p:attrNameLst>
                                      </p:cBhvr>
                                      <p:to>
                                        <p:strVal val="visible"/>
                                      </p:to>
                                    </p:set>
                                    <p:anim calcmode="lin" valueType="num">
                                      <p:cBhvr additive="base">
                                        <p:cTn id="41"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300"/>
                            </p:stCondLst>
                            <p:childTnLst>
                              <p:par>
                                <p:cTn id="44" presetID="53" presetClass="entr" presetSubtype="16" fill="hold" grpId="0" nodeType="afterEffect">
                                  <p:stCondLst>
                                    <p:cond delay="250"/>
                                  </p:stCondLst>
                                  <p:childTnLst>
                                    <p:set>
                                      <p:cBhvr>
                                        <p:cTn id="45" dur="1" fill="hold">
                                          <p:stCondLst>
                                            <p:cond delay="0"/>
                                          </p:stCondLst>
                                        </p:cTn>
                                        <p:tgtEl>
                                          <p:spTgt spid="36"/>
                                        </p:tgtEl>
                                        <p:attrNameLst>
                                          <p:attrName>style.visibility</p:attrName>
                                        </p:attrNameLst>
                                      </p:cBhvr>
                                      <p:to>
                                        <p:strVal val="visible"/>
                                      </p:to>
                                    </p:set>
                                    <p:anim calcmode="lin" valueType="num">
                                      <p:cBhvr>
                                        <p:cTn id="46" dur="500" fill="hold"/>
                                        <p:tgtEl>
                                          <p:spTgt spid="36"/>
                                        </p:tgtEl>
                                        <p:attrNameLst>
                                          <p:attrName>ppt_w</p:attrName>
                                        </p:attrNameLst>
                                      </p:cBhvr>
                                      <p:tavLst>
                                        <p:tav tm="0">
                                          <p:val>
                                            <p:fltVal val="0"/>
                                          </p:val>
                                        </p:tav>
                                        <p:tav tm="100000">
                                          <p:val>
                                            <p:strVal val="#ppt_w"/>
                                          </p:val>
                                        </p:tav>
                                      </p:tavLst>
                                    </p:anim>
                                    <p:anim calcmode="lin" valueType="num">
                                      <p:cBhvr>
                                        <p:cTn id="47" dur="500" fill="hold"/>
                                        <p:tgtEl>
                                          <p:spTgt spid="36"/>
                                        </p:tgtEl>
                                        <p:attrNameLst>
                                          <p:attrName>ppt_h</p:attrName>
                                        </p:attrNameLst>
                                      </p:cBhvr>
                                      <p:tavLst>
                                        <p:tav tm="0">
                                          <p:val>
                                            <p:fltVal val="0"/>
                                          </p:val>
                                        </p:tav>
                                        <p:tav tm="100000">
                                          <p:val>
                                            <p:strVal val="#ppt_h"/>
                                          </p:val>
                                        </p:tav>
                                      </p:tavLst>
                                    </p:anim>
                                    <p:animEffect transition="in" filter="fade">
                                      <p:cBhvr>
                                        <p:cTn id="48" dur="500"/>
                                        <p:tgtEl>
                                          <p:spTgt spid="36"/>
                                        </p:tgtEl>
                                      </p:cBhvr>
                                    </p:animEffect>
                                  </p:childTnLst>
                                </p:cTn>
                              </p:par>
                              <p:par>
                                <p:cTn id="49" presetID="53" presetClass="entr" presetSubtype="16" fill="hold" grpId="0" nodeType="withEffect">
                                  <p:stCondLst>
                                    <p:cond delay="250"/>
                                  </p:stCondLst>
                                  <p:childTnLst>
                                    <p:set>
                                      <p:cBhvr>
                                        <p:cTn id="50" dur="1" fill="hold">
                                          <p:stCondLst>
                                            <p:cond delay="0"/>
                                          </p:stCondLst>
                                        </p:cTn>
                                        <p:tgtEl>
                                          <p:spTgt spid="39"/>
                                        </p:tgtEl>
                                        <p:attrNameLst>
                                          <p:attrName>style.visibility</p:attrName>
                                        </p:attrNameLst>
                                      </p:cBhvr>
                                      <p:to>
                                        <p:strVal val="visible"/>
                                      </p:to>
                                    </p:set>
                                    <p:anim calcmode="lin" valueType="num">
                                      <p:cBhvr>
                                        <p:cTn id="51" dur="500" fill="hold"/>
                                        <p:tgtEl>
                                          <p:spTgt spid="39"/>
                                        </p:tgtEl>
                                        <p:attrNameLst>
                                          <p:attrName>ppt_w</p:attrName>
                                        </p:attrNameLst>
                                      </p:cBhvr>
                                      <p:tavLst>
                                        <p:tav tm="0">
                                          <p:val>
                                            <p:fltVal val="0"/>
                                          </p:val>
                                        </p:tav>
                                        <p:tav tm="100000">
                                          <p:val>
                                            <p:strVal val="#ppt_w"/>
                                          </p:val>
                                        </p:tav>
                                      </p:tavLst>
                                    </p:anim>
                                    <p:anim calcmode="lin" valueType="num">
                                      <p:cBhvr>
                                        <p:cTn id="52" dur="500" fill="hold"/>
                                        <p:tgtEl>
                                          <p:spTgt spid="39"/>
                                        </p:tgtEl>
                                        <p:attrNameLst>
                                          <p:attrName>ppt_h</p:attrName>
                                        </p:attrNameLst>
                                      </p:cBhvr>
                                      <p:tavLst>
                                        <p:tav tm="0">
                                          <p:val>
                                            <p:fltVal val="0"/>
                                          </p:val>
                                        </p:tav>
                                        <p:tav tm="100000">
                                          <p:val>
                                            <p:strVal val="#ppt_h"/>
                                          </p:val>
                                        </p:tav>
                                      </p:tavLst>
                                    </p:anim>
                                    <p:animEffect transition="in" filter="fade">
                                      <p:cBhvr>
                                        <p:cTn id="53" dur="500"/>
                                        <p:tgtEl>
                                          <p:spTgt spid="39"/>
                                        </p:tgtEl>
                                      </p:cBhvr>
                                    </p:animEffect>
                                  </p:childTnLst>
                                </p:cTn>
                              </p:par>
                              <p:par>
                                <p:cTn id="54" presetID="2" presetClass="entr" presetSubtype="2" decel="100000" fill="hold" grpId="0" nodeType="withEffect">
                                  <p:stCondLst>
                                    <p:cond delay="250"/>
                                  </p:stCondLst>
                                  <p:childTnLst>
                                    <p:set>
                                      <p:cBhvr>
                                        <p:cTn id="55" dur="1" fill="hold">
                                          <p:stCondLst>
                                            <p:cond delay="0"/>
                                          </p:stCondLst>
                                        </p:cTn>
                                        <p:tgtEl>
                                          <p:spTgt spid="33">
                                            <p:txEl>
                                              <p:pRg st="0" end="0"/>
                                            </p:txEl>
                                          </p:spTgt>
                                        </p:tgtEl>
                                        <p:attrNameLst>
                                          <p:attrName>style.visibility</p:attrName>
                                        </p:attrNameLst>
                                      </p:cBhvr>
                                      <p:to>
                                        <p:strVal val="visible"/>
                                      </p:to>
                                    </p:set>
                                    <p:anim calcmode="lin" valueType="num">
                                      <p:cBhvr additive="base">
                                        <p:cTn id="56"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58" fill="hold">
                            <p:stCondLst>
                              <p:cond delay="3050"/>
                            </p:stCondLst>
                            <p:childTnLst>
                              <p:par>
                                <p:cTn id="59" presetID="53" presetClass="entr" presetSubtype="16" fill="hold" grpId="0" nodeType="afterEffect">
                                  <p:stCondLst>
                                    <p:cond delay="250"/>
                                  </p:stCondLst>
                                  <p:childTnLst>
                                    <p:set>
                                      <p:cBhvr>
                                        <p:cTn id="60" dur="1" fill="hold">
                                          <p:stCondLst>
                                            <p:cond delay="0"/>
                                          </p:stCondLst>
                                        </p:cTn>
                                        <p:tgtEl>
                                          <p:spTgt spid="50"/>
                                        </p:tgtEl>
                                        <p:attrNameLst>
                                          <p:attrName>style.visibility</p:attrName>
                                        </p:attrNameLst>
                                      </p:cBhvr>
                                      <p:to>
                                        <p:strVal val="visible"/>
                                      </p:to>
                                    </p:set>
                                    <p:anim calcmode="lin" valueType="num">
                                      <p:cBhvr>
                                        <p:cTn id="61" dur="500" fill="hold"/>
                                        <p:tgtEl>
                                          <p:spTgt spid="50"/>
                                        </p:tgtEl>
                                        <p:attrNameLst>
                                          <p:attrName>ppt_w</p:attrName>
                                        </p:attrNameLst>
                                      </p:cBhvr>
                                      <p:tavLst>
                                        <p:tav tm="0">
                                          <p:val>
                                            <p:fltVal val="0"/>
                                          </p:val>
                                        </p:tav>
                                        <p:tav tm="100000">
                                          <p:val>
                                            <p:strVal val="#ppt_w"/>
                                          </p:val>
                                        </p:tav>
                                      </p:tavLst>
                                    </p:anim>
                                    <p:anim calcmode="lin" valueType="num">
                                      <p:cBhvr>
                                        <p:cTn id="62" dur="500" fill="hold"/>
                                        <p:tgtEl>
                                          <p:spTgt spid="50"/>
                                        </p:tgtEl>
                                        <p:attrNameLst>
                                          <p:attrName>ppt_h</p:attrName>
                                        </p:attrNameLst>
                                      </p:cBhvr>
                                      <p:tavLst>
                                        <p:tav tm="0">
                                          <p:val>
                                            <p:fltVal val="0"/>
                                          </p:val>
                                        </p:tav>
                                        <p:tav tm="100000">
                                          <p:val>
                                            <p:strVal val="#ppt_h"/>
                                          </p:val>
                                        </p:tav>
                                      </p:tavLst>
                                    </p:anim>
                                    <p:animEffect transition="in" filter="fade">
                                      <p:cBhvr>
                                        <p:cTn id="63" dur="500"/>
                                        <p:tgtEl>
                                          <p:spTgt spid="50"/>
                                        </p:tgtEl>
                                      </p:cBhvr>
                                    </p:animEffect>
                                  </p:childTnLst>
                                </p:cTn>
                              </p:par>
                              <p:par>
                                <p:cTn id="64" presetID="53" presetClass="entr" presetSubtype="16" fill="hold" grpId="0" nodeType="withEffect">
                                  <p:stCondLst>
                                    <p:cond delay="250"/>
                                  </p:stCondLst>
                                  <p:childTnLst>
                                    <p:set>
                                      <p:cBhvr>
                                        <p:cTn id="65" dur="1" fill="hold">
                                          <p:stCondLst>
                                            <p:cond delay="0"/>
                                          </p:stCondLst>
                                        </p:cTn>
                                        <p:tgtEl>
                                          <p:spTgt spid="51"/>
                                        </p:tgtEl>
                                        <p:attrNameLst>
                                          <p:attrName>style.visibility</p:attrName>
                                        </p:attrNameLst>
                                      </p:cBhvr>
                                      <p:to>
                                        <p:strVal val="visible"/>
                                      </p:to>
                                    </p:set>
                                    <p:anim calcmode="lin" valueType="num">
                                      <p:cBhvr>
                                        <p:cTn id="66" dur="500" fill="hold"/>
                                        <p:tgtEl>
                                          <p:spTgt spid="51"/>
                                        </p:tgtEl>
                                        <p:attrNameLst>
                                          <p:attrName>ppt_w</p:attrName>
                                        </p:attrNameLst>
                                      </p:cBhvr>
                                      <p:tavLst>
                                        <p:tav tm="0">
                                          <p:val>
                                            <p:fltVal val="0"/>
                                          </p:val>
                                        </p:tav>
                                        <p:tav tm="100000">
                                          <p:val>
                                            <p:strVal val="#ppt_w"/>
                                          </p:val>
                                        </p:tav>
                                      </p:tavLst>
                                    </p:anim>
                                    <p:anim calcmode="lin" valueType="num">
                                      <p:cBhvr>
                                        <p:cTn id="67" dur="500" fill="hold"/>
                                        <p:tgtEl>
                                          <p:spTgt spid="51"/>
                                        </p:tgtEl>
                                        <p:attrNameLst>
                                          <p:attrName>ppt_h</p:attrName>
                                        </p:attrNameLst>
                                      </p:cBhvr>
                                      <p:tavLst>
                                        <p:tav tm="0">
                                          <p:val>
                                            <p:fltVal val="0"/>
                                          </p:val>
                                        </p:tav>
                                        <p:tav tm="100000">
                                          <p:val>
                                            <p:strVal val="#ppt_h"/>
                                          </p:val>
                                        </p:tav>
                                      </p:tavLst>
                                    </p:anim>
                                    <p:animEffect transition="in" filter="fade">
                                      <p:cBhvr>
                                        <p:cTn id="68" dur="500"/>
                                        <p:tgtEl>
                                          <p:spTgt spid="51"/>
                                        </p:tgtEl>
                                      </p:cBhvr>
                                    </p:animEffect>
                                  </p:childTnLst>
                                </p:cTn>
                              </p:par>
                              <p:par>
                                <p:cTn id="69" presetID="2" presetClass="entr" presetSubtype="2" decel="100000" fill="hold" grpId="0" nodeType="withEffect">
                                  <p:stCondLst>
                                    <p:cond delay="250"/>
                                  </p:stCondLst>
                                  <p:childTnLst>
                                    <p:set>
                                      <p:cBhvr>
                                        <p:cTn id="70" dur="1" fill="hold">
                                          <p:stCondLst>
                                            <p:cond delay="0"/>
                                          </p:stCondLst>
                                        </p:cTn>
                                        <p:tgtEl>
                                          <p:spTgt spid="49">
                                            <p:txEl>
                                              <p:pRg st="0" end="0"/>
                                            </p:txEl>
                                          </p:spTgt>
                                        </p:tgtEl>
                                        <p:attrNameLst>
                                          <p:attrName>style.visibility</p:attrName>
                                        </p:attrNameLst>
                                      </p:cBhvr>
                                      <p:to>
                                        <p:strVal val="visible"/>
                                      </p:to>
                                    </p:set>
                                    <p:anim calcmode="lin" valueType="num">
                                      <p:cBhvr additive="base">
                                        <p:cTn id="71"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9">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3800"/>
                            </p:stCondLst>
                            <p:childTnLst>
                              <p:par>
                                <p:cTn id="74" presetID="53" presetClass="entr" presetSubtype="16" fill="hold" grpId="0" nodeType="afterEffect">
                                  <p:stCondLst>
                                    <p:cond delay="250"/>
                                  </p:stCondLst>
                                  <p:childTnLst>
                                    <p:set>
                                      <p:cBhvr>
                                        <p:cTn id="75" dur="1" fill="hold">
                                          <p:stCondLst>
                                            <p:cond delay="0"/>
                                          </p:stCondLst>
                                        </p:cTn>
                                        <p:tgtEl>
                                          <p:spTgt spid="53"/>
                                        </p:tgtEl>
                                        <p:attrNameLst>
                                          <p:attrName>style.visibility</p:attrName>
                                        </p:attrNameLst>
                                      </p:cBhvr>
                                      <p:to>
                                        <p:strVal val="visible"/>
                                      </p:to>
                                    </p:set>
                                    <p:anim calcmode="lin" valueType="num">
                                      <p:cBhvr>
                                        <p:cTn id="76" dur="500" fill="hold"/>
                                        <p:tgtEl>
                                          <p:spTgt spid="53"/>
                                        </p:tgtEl>
                                        <p:attrNameLst>
                                          <p:attrName>ppt_w</p:attrName>
                                        </p:attrNameLst>
                                      </p:cBhvr>
                                      <p:tavLst>
                                        <p:tav tm="0">
                                          <p:val>
                                            <p:fltVal val="0"/>
                                          </p:val>
                                        </p:tav>
                                        <p:tav tm="100000">
                                          <p:val>
                                            <p:strVal val="#ppt_w"/>
                                          </p:val>
                                        </p:tav>
                                      </p:tavLst>
                                    </p:anim>
                                    <p:anim calcmode="lin" valueType="num">
                                      <p:cBhvr>
                                        <p:cTn id="77" dur="500" fill="hold"/>
                                        <p:tgtEl>
                                          <p:spTgt spid="53"/>
                                        </p:tgtEl>
                                        <p:attrNameLst>
                                          <p:attrName>ppt_h</p:attrName>
                                        </p:attrNameLst>
                                      </p:cBhvr>
                                      <p:tavLst>
                                        <p:tav tm="0">
                                          <p:val>
                                            <p:fltVal val="0"/>
                                          </p:val>
                                        </p:tav>
                                        <p:tav tm="100000">
                                          <p:val>
                                            <p:strVal val="#ppt_h"/>
                                          </p:val>
                                        </p:tav>
                                      </p:tavLst>
                                    </p:anim>
                                    <p:animEffect transition="in" filter="fade">
                                      <p:cBhvr>
                                        <p:cTn id="78" dur="500"/>
                                        <p:tgtEl>
                                          <p:spTgt spid="53"/>
                                        </p:tgtEl>
                                      </p:cBhvr>
                                    </p:animEffect>
                                  </p:childTnLst>
                                </p:cTn>
                              </p:par>
                              <p:par>
                                <p:cTn id="79" presetID="53" presetClass="entr" presetSubtype="16" fill="hold" grpId="0" nodeType="withEffect">
                                  <p:stCondLst>
                                    <p:cond delay="250"/>
                                  </p:stCondLst>
                                  <p:childTnLst>
                                    <p:set>
                                      <p:cBhvr>
                                        <p:cTn id="80" dur="1" fill="hold">
                                          <p:stCondLst>
                                            <p:cond delay="0"/>
                                          </p:stCondLst>
                                        </p:cTn>
                                        <p:tgtEl>
                                          <p:spTgt spid="54"/>
                                        </p:tgtEl>
                                        <p:attrNameLst>
                                          <p:attrName>style.visibility</p:attrName>
                                        </p:attrNameLst>
                                      </p:cBhvr>
                                      <p:to>
                                        <p:strVal val="visible"/>
                                      </p:to>
                                    </p:set>
                                    <p:anim calcmode="lin" valueType="num">
                                      <p:cBhvr>
                                        <p:cTn id="81" dur="500" fill="hold"/>
                                        <p:tgtEl>
                                          <p:spTgt spid="54"/>
                                        </p:tgtEl>
                                        <p:attrNameLst>
                                          <p:attrName>ppt_w</p:attrName>
                                        </p:attrNameLst>
                                      </p:cBhvr>
                                      <p:tavLst>
                                        <p:tav tm="0">
                                          <p:val>
                                            <p:fltVal val="0"/>
                                          </p:val>
                                        </p:tav>
                                        <p:tav tm="100000">
                                          <p:val>
                                            <p:strVal val="#ppt_w"/>
                                          </p:val>
                                        </p:tav>
                                      </p:tavLst>
                                    </p:anim>
                                    <p:anim calcmode="lin" valueType="num">
                                      <p:cBhvr>
                                        <p:cTn id="82" dur="500" fill="hold"/>
                                        <p:tgtEl>
                                          <p:spTgt spid="54"/>
                                        </p:tgtEl>
                                        <p:attrNameLst>
                                          <p:attrName>ppt_h</p:attrName>
                                        </p:attrNameLst>
                                      </p:cBhvr>
                                      <p:tavLst>
                                        <p:tav tm="0">
                                          <p:val>
                                            <p:fltVal val="0"/>
                                          </p:val>
                                        </p:tav>
                                        <p:tav tm="100000">
                                          <p:val>
                                            <p:strVal val="#ppt_h"/>
                                          </p:val>
                                        </p:tav>
                                      </p:tavLst>
                                    </p:anim>
                                    <p:animEffect transition="in" filter="fade">
                                      <p:cBhvr>
                                        <p:cTn id="83" dur="500"/>
                                        <p:tgtEl>
                                          <p:spTgt spid="54"/>
                                        </p:tgtEl>
                                      </p:cBhvr>
                                    </p:animEffect>
                                  </p:childTnLst>
                                </p:cTn>
                              </p:par>
                              <p:par>
                                <p:cTn id="84" presetID="2" presetClass="entr" presetSubtype="2" decel="100000" fill="hold" grpId="0" nodeType="withEffect">
                                  <p:stCondLst>
                                    <p:cond delay="250"/>
                                  </p:stCondLst>
                                  <p:childTnLst>
                                    <p:set>
                                      <p:cBhvr>
                                        <p:cTn id="85" dur="1" fill="hold">
                                          <p:stCondLst>
                                            <p:cond delay="0"/>
                                          </p:stCondLst>
                                        </p:cTn>
                                        <p:tgtEl>
                                          <p:spTgt spid="52">
                                            <p:txEl>
                                              <p:pRg st="0" end="0"/>
                                            </p:txEl>
                                          </p:spTgt>
                                        </p:tgtEl>
                                        <p:attrNameLst>
                                          <p:attrName>style.visibility</p:attrName>
                                        </p:attrNameLst>
                                      </p:cBhvr>
                                      <p:to>
                                        <p:strVal val="visible"/>
                                      </p:to>
                                    </p:set>
                                    <p:anim calcmode="lin" valueType="num">
                                      <p:cBhvr additive="base">
                                        <p:cTn id="86" dur="5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8" grpId="0" build="p">
        <p:tmplLst>
          <p:tmpl lvl="1">
            <p:tnLst>
              <p:par>
                <p:cTn presetID="2" presetClass="entr" presetSubtype="2"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5" grpId="0" animBg="1"/>
      <p:bldP spid="26" grpId="0"/>
      <p:bldP spid="27" grpId="0" build="p">
        <p:tmplLst>
          <p:tmpl lvl="1">
            <p:tnLst>
              <p:par>
                <p:cTn presetID="2" presetClass="entr" presetSubtype="2"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animBg="1"/>
      <p:bldP spid="29" grpId="0"/>
      <p:bldP spid="33" grpId="0" build="p">
        <p:tmplLst>
          <p:tmpl lvl="1">
            <p:tnLst>
              <p:par>
                <p:cTn presetID="2" presetClass="entr" presetSubtype="2" decel="10000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6" grpId="0" animBg="1"/>
      <p:bldP spid="39" grpId="0"/>
      <p:bldP spid="49" grpId="0" build="p">
        <p:tmplLst>
          <p:tmpl lvl="1">
            <p:tnLst>
              <p:par>
                <p:cTn presetID="2" presetClass="entr" presetSubtype="2" decel="10000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0" grpId="0" animBg="1"/>
      <p:bldP spid="51" grpId="0"/>
      <p:bldP spid="52" grpId="0" build="p">
        <p:tmplLst>
          <p:tmpl lvl="1">
            <p:tnLst>
              <p:par>
                <p:cTn presetID="2" presetClass="entr" presetSubtype="2" decel="10000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p:bldP spid="55"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0-#ppt_h/2"/>
                          </p:val>
                        </p:tav>
                        <p:tav tm="100000">
                          <p:val>
                            <p:strVal val="#ppt_y"/>
                          </p:val>
                        </p:tav>
                      </p:tavLst>
                    </p:anim>
                  </p:childTnLst>
                </p:cTn>
              </p:par>
            </p:tnLst>
          </p:tmpl>
        </p:tmplLst>
      </p:bldP>
    </p:bldLst>
  </p:timing>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low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円/楕円 7"/>
          <p:cNvSpPr/>
          <p:nvPr userDrawn="1"/>
        </p:nvSpPr>
        <p:spPr>
          <a:xfrm>
            <a:off x="3922766" y="409938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図プレースホルダー 5"/>
          <p:cNvSpPr>
            <a:spLocks noGrp="1"/>
          </p:cNvSpPr>
          <p:nvPr>
            <p:ph type="pic" sz="quarter" idx="45" hasCustomPrompt="1"/>
          </p:nvPr>
        </p:nvSpPr>
        <p:spPr>
          <a:xfrm>
            <a:off x="4248488" y="4405419"/>
            <a:ext cx="630070" cy="630070"/>
          </a:xfrm>
        </p:spPr>
        <p:txBody>
          <a:bodyPr>
            <a:normAutofit/>
          </a:bodyPr>
          <a:lstStyle>
            <a:lvl1pPr>
              <a:defRPr sz="1100"/>
            </a:lvl1pPr>
          </a:lstStyle>
          <a:p>
            <a:r>
              <a:rPr lang="en-US" dirty="0"/>
              <a:t>ICON</a:t>
            </a:r>
          </a:p>
        </p:txBody>
      </p:sp>
      <p:sp>
        <p:nvSpPr>
          <p:cNvPr id="12" name="テキスト プレースホルダー 7"/>
          <p:cNvSpPr>
            <a:spLocks noGrp="1"/>
          </p:cNvSpPr>
          <p:nvPr>
            <p:ph type="body" sz="quarter" idx="28" hasCustomPrompt="1"/>
          </p:nvPr>
        </p:nvSpPr>
        <p:spPr>
          <a:xfrm>
            <a:off x="1330478" y="4099384"/>
            <a:ext cx="1260000" cy="1260000"/>
          </a:xfrm>
          <a:prstGeom prst="ellipse">
            <a:avLst/>
          </a:prstGeom>
          <a:blipFill>
            <a:blip r:embed="rId2"/>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cxnSp>
        <p:nvCxnSpPr>
          <p:cNvPr id="14" name="直線コネクタ 13"/>
          <p:cNvCxnSpPr>
            <a:stCxn id="12" idx="6"/>
            <a:endCxn id="8" idx="2"/>
          </p:cNvCxnSpPr>
          <p:nvPr userDrawn="1"/>
        </p:nvCxnSpPr>
        <p:spPr>
          <a:xfrm>
            <a:off x="2590478" y="4729384"/>
            <a:ext cx="1332288"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a:stCxn id="8" idx="6"/>
            <a:endCxn id="21" idx="2"/>
          </p:cNvCxnSpPr>
          <p:nvPr userDrawn="1"/>
        </p:nvCxnSpPr>
        <p:spPr>
          <a:xfrm flipV="1">
            <a:off x="5182906" y="4729384"/>
            <a:ext cx="1335002"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1" name="円/楕円 20"/>
          <p:cNvSpPr/>
          <p:nvPr userDrawn="1"/>
        </p:nvSpPr>
        <p:spPr>
          <a:xfrm>
            <a:off x="6517908" y="409931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図プレースホルダー 5"/>
          <p:cNvSpPr>
            <a:spLocks noGrp="1"/>
          </p:cNvSpPr>
          <p:nvPr>
            <p:ph type="pic" sz="quarter" idx="46" hasCustomPrompt="1"/>
          </p:nvPr>
        </p:nvSpPr>
        <p:spPr>
          <a:xfrm>
            <a:off x="6843630" y="4405349"/>
            <a:ext cx="630070" cy="630070"/>
          </a:xfrm>
        </p:spPr>
        <p:txBody>
          <a:bodyPr>
            <a:normAutofit/>
          </a:bodyPr>
          <a:lstStyle>
            <a:lvl1pPr>
              <a:defRPr sz="1100"/>
            </a:lvl1pPr>
          </a:lstStyle>
          <a:p>
            <a:r>
              <a:rPr lang="en-US" dirty="0"/>
              <a:t>ICON</a:t>
            </a:r>
          </a:p>
        </p:txBody>
      </p:sp>
      <p:cxnSp>
        <p:nvCxnSpPr>
          <p:cNvPr id="24" name="直線コネクタ 23"/>
          <p:cNvCxnSpPr>
            <a:stCxn id="21" idx="6"/>
            <a:endCxn id="25" idx="2"/>
          </p:cNvCxnSpPr>
          <p:nvPr userDrawn="1"/>
        </p:nvCxnSpPr>
        <p:spPr>
          <a:xfrm>
            <a:off x="7778048" y="4729384"/>
            <a:ext cx="1368152"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5" name="円/楕円 24"/>
          <p:cNvSpPr/>
          <p:nvPr userDrawn="1"/>
        </p:nvSpPr>
        <p:spPr>
          <a:xfrm>
            <a:off x="9146200" y="409931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47" hasCustomPrompt="1"/>
          </p:nvPr>
        </p:nvSpPr>
        <p:spPr>
          <a:xfrm>
            <a:off x="9471922" y="4405349"/>
            <a:ext cx="630070" cy="630070"/>
          </a:xfrm>
        </p:spPr>
        <p:txBody>
          <a:bodyPr>
            <a:normAutofit/>
          </a:bodyPr>
          <a:lstStyle>
            <a:lvl1pPr>
              <a:defRPr sz="1100"/>
            </a:lvl1pPr>
          </a:lstStyle>
          <a:p>
            <a:r>
              <a:rPr lang="en-US" dirty="0"/>
              <a:t>ICON</a:t>
            </a:r>
          </a:p>
        </p:txBody>
      </p:sp>
      <p:cxnSp>
        <p:nvCxnSpPr>
          <p:cNvPr id="30" name="直線コネクタ 29"/>
          <p:cNvCxnSpPr>
            <a:stCxn id="25" idx="6"/>
            <a:endCxn id="31" idx="2"/>
          </p:cNvCxnSpPr>
          <p:nvPr userDrawn="1"/>
        </p:nvCxnSpPr>
        <p:spPr>
          <a:xfrm flipV="1">
            <a:off x="10406340" y="4720993"/>
            <a:ext cx="1365298" cy="839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1" name="円/楕円 30"/>
          <p:cNvSpPr/>
          <p:nvPr userDrawn="1"/>
        </p:nvSpPr>
        <p:spPr>
          <a:xfrm>
            <a:off x="11771638" y="4090923"/>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図プレースホルダー 5"/>
          <p:cNvSpPr>
            <a:spLocks noGrp="1"/>
          </p:cNvSpPr>
          <p:nvPr>
            <p:ph type="pic" sz="quarter" idx="48" hasCustomPrompt="1"/>
          </p:nvPr>
        </p:nvSpPr>
        <p:spPr>
          <a:xfrm>
            <a:off x="12097360" y="4396958"/>
            <a:ext cx="630070" cy="630070"/>
          </a:xfrm>
        </p:spPr>
        <p:txBody>
          <a:bodyPr>
            <a:normAutofit/>
          </a:bodyPr>
          <a:lstStyle>
            <a:lvl1pPr>
              <a:defRPr sz="1100"/>
            </a:lvl1pPr>
          </a:lstStyle>
          <a:p>
            <a:r>
              <a:rPr lang="en-US" dirty="0"/>
              <a:t>ICON</a:t>
            </a:r>
          </a:p>
        </p:txBody>
      </p:sp>
      <p:sp>
        <p:nvSpPr>
          <p:cNvPr id="34" name="円/楕円 33"/>
          <p:cNvSpPr/>
          <p:nvPr userDrawn="1"/>
        </p:nvSpPr>
        <p:spPr>
          <a:xfrm>
            <a:off x="5290918" y="6088065"/>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図プレースホルダー 5"/>
          <p:cNvSpPr>
            <a:spLocks noGrp="1"/>
          </p:cNvSpPr>
          <p:nvPr>
            <p:ph type="pic" sz="quarter" idx="49" hasCustomPrompt="1"/>
          </p:nvPr>
        </p:nvSpPr>
        <p:spPr>
          <a:xfrm>
            <a:off x="5616640" y="6394100"/>
            <a:ext cx="630070" cy="630070"/>
          </a:xfrm>
        </p:spPr>
        <p:txBody>
          <a:bodyPr>
            <a:normAutofit/>
          </a:bodyPr>
          <a:lstStyle>
            <a:lvl1pPr>
              <a:defRPr sz="1100"/>
            </a:lvl1pPr>
          </a:lstStyle>
          <a:p>
            <a:r>
              <a:rPr lang="en-US" dirty="0"/>
              <a:t>ICON</a:t>
            </a:r>
          </a:p>
        </p:txBody>
      </p:sp>
      <p:cxnSp>
        <p:nvCxnSpPr>
          <p:cNvPr id="36" name="直線コネクタ 35"/>
          <p:cNvCxnSpPr>
            <a:stCxn id="34" idx="6"/>
            <a:endCxn id="37" idx="2"/>
          </p:cNvCxnSpPr>
          <p:nvPr userDrawn="1"/>
        </p:nvCxnSpPr>
        <p:spPr>
          <a:xfrm flipV="1">
            <a:off x="6551058" y="6718065"/>
            <a:ext cx="1335002"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7" name="円/楕円 36"/>
          <p:cNvSpPr/>
          <p:nvPr userDrawn="1"/>
        </p:nvSpPr>
        <p:spPr>
          <a:xfrm>
            <a:off x="7886060" y="6087995"/>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図プレースホルダー 5"/>
          <p:cNvSpPr>
            <a:spLocks noGrp="1"/>
          </p:cNvSpPr>
          <p:nvPr>
            <p:ph type="pic" sz="quarter" idx="50" hasCustomPrompt="1"/>
          </p:nvPr>
        </p:nvSpPr>
        <p:spPr>
          <a:xfrm>
            <a:off x="8211782" y="6394030"/>
            <a:ext cx="630070" cy="630070"/>
          </a:xfrm>
        </p:spPr>
        <p:txBody>
          <a:bodyPr>
            <a:normAutofit/>
          </a:bodyPr>
          <a:lstStyle>
            <a:lvl1pPr>
              <a:defRPr sz="1100"/>
            </a:lvl1pPr>
          </a:lstStyle>
          <a:p>
            <a:r>
              <a:rPr lang="en-US" dirty="0"/>
              <a:t>ICON</a:t>
            </a:r>
          </a:p>
        </p:txBody>
      </p:sp>
      <p:cxnSp>
        <p:nvCxnSpPr>
          <p:cNvPr id="39" name="直線コネクタ 38"/>
          <p:cNvCxnSpPr>
            <a:stCxn id="37" idx="6"/>
            <a:endCxn id="40" idx="2"/>
          </p:cNvCxnSpPr>
          <p:nvPr userDrawn="1"/>
        </p:nvCxnSpPr>
        <p:spPr>
          <a:xfrm>
            <a:off x="9146200" y="6718065"/>
            <a:ext cx="1368152"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0" name="円/楕円 39"/>
          <p:cNvSpPr/>
          <p:nvPr userDrawn="1"/>
        </p:nvSpPr>
        <p:spPr>
          <a:xfrm>
            <a:off x="10514352" y="6087995"/>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図プレースホルダー 5"/>
          <p:cNvSpPr>
            <a:spLocks noGrp="1"/>
          </p:cNvSpPr>
          <p:nvPr>
            <p:ph type="pic" sz="quarter" idx="51" hasCustomPrompt="1"/>
          </p:nvPr>
        </p:nvSpPr>
        <p:spPr>
          <a:xfrm>
            <a:off x="10840074" y="6394030"/>
            <a:ext cx="630070" cy="630070"/>
          </a:xfrm>
        </p:spPr>
        <p:txBody>
          <a:bodyPr>
            <a:normAutofit/>
          </a:bodyPr>
          <a:lstStyle>
            <a:lvl1pPr>
              <a:defRPr sz="1100"/>
            </a:lvl1pPr>
          </a:lstStyle>
          <a:p>
            <a:r>
              <a:rPr lang="en-US" dirty="0"/>
              <a:t>ICON</a:t>
            </a:r>
          </a:p>
        </p:txBody>
      </p:sp>
      <p:cxnSp>
        <p:nvCxnSpPr>
          <p:cNvPr id="42" name="直線コネクタ 41"/>
          <p:cNvCxnSpPr>
            <a:stCxn id="40" idx="6"/>
            <a:endCxn id="43" idx="2"/>
          </p:cNvCxnSpPr>
          <p:nvPr userDrawn="1"/>
        </p:nvCxnSpPr>
        <p:spPr>
          <a:xfrm flipV="1">
            <a:off x="11774492" y="6709674"/>
            <a:ext cx="1365298" cy="839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3" name="円/楕円 42"/>
          <p:cNvSpPr/>
          <p:nvPr userDrawn="1"/>
        </p:nvSpPr>
        <p:spPr>
          <a:xfrm>
            <a:off x="13139790" y="607960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図プレースホルダー 5"/>
          <p:cNvSpPr>
            <a:spLocks noGrp="1"/>
          </p:cNvSpPr>
          <p:nvPr>
            <p:ph type="pic" sz="quarter" idx="52" hasCustomPrompt="1"/>
          </p:nvPr>
        </p:nvSpPr>
        <p:spPr>
          <a:xfrm>
            <a:off x="13465512" y="6385639"/>
            <a:ext cx="630070" cy="630070"/>
          </a:xfrm>
        </p:spPr>
        <p:txBody>
          <a:bodyPr>
            <a:normAutofit/>
          </a:bodyPr>
          <a:lstStyle>
            <a:lvl1pPr>
              <a:defRPr sz="1100"/>
            </a:lvl1pPr>
          </a:lstStyle>
          <a:p>
            <a:r>
              <a:rPr lang="en-US" dirty="0"/>
              <a:t>ICON</a:t>
            </a:r>
          </a:p>
        </p:txBody>
      </p:sp>
      <p:sp>
        <p:nvSpPr>
          <p:cNvPr id="45" name="テキスト プレースホルダー 7"/>
          <p:cNvSpPr>
            <a:spLocks noGrp="1"/>
          </p:cNvSpPr>
          <p:nvPr>
            <p:ph type="body" sz="quarter" idx="53" hasCustomPrompt="1"/>
          </p:nvPr>
        </p:nvSpPr>
        <p:spPr>
          <a:xfrm>
            <a:off x="15732078" y="6079604"/>
            <a:ext cx="1260000" cy="1260000"/>
          </a:xfrm>
          <a:prstGeom prst="ellipse">
            <a:avLst/>
          </a:prstGeom>
          <a:blipFill>
            <a:blip r:embed="rId2"/>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a:t>TEXT</a:t>
            </a:r>
          </a:p>
        </p:txBody>
      </p:sp>
      <p:cxnSp>
        <p:nvCxnSpPr>
          <p:cNvPr id="46" name="直線コネクタ 45"/>
          <p:cNvCxnSpPr>
            <a:stCxn id="43" idx="6"/>
            <a:endCxn id="45" idx="2"/>
          </p:cNvCxnSpPr>
          <p:nvPr userDrawn="1"/>
        </p:nvCxnSpPr>
        <p:spPr>
          <a:xfrm flipV="1">
            <a:off x="14399930" y="6709604"/>
            <a:ext cx="1332148"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a:stCxn id="31" idx="6"/>
          </p:cNvCxnSpPr>
          <p:nvPr userDrawn="1"/>
        </p:nvCxnSpPr>
        <p:spPr>
          <a:xfrm>
            <a:off x="13031778" y="4720993"/>
            <a:ext cx="215884" cy="998571"/>
          </a:xfrm>
          <a:prstGeom prst="bentConnector2">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grpSp>
        <p:nvGrpSpPr>
          <p:cNvPr id="69" name="グループ化 68"/>
          <p:cNvGrpSpPr/>
          <p:nvPr userDrawn="1"/>
        </p:nvGrpSpPr>
        <p:grpSpPr>
          <a:xfrm>
            <a:off x="3409429" y="2695228"/>
            <a:ext cx="2277393" cy="1301110"/>
            <a:chOff x="3409429" y="2695228"/>
            <a:chExt cx="2277393" cy="1301110"/>
          </a:xfrm>
        </p:grpSpPr>
        <p:sp>
          <p:nvSpPr>
            <p:cNvPr id="66" name="正方形/長方形 65"/>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二等辺三角形 6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1" name="テキスト プレースホルダー 70"/>
          <p:cNvSpPr>
            <a:spLocks noGrp="1"/>
          </p:cNvSpPr>
          <p:nvPr>
            <p:ph type="body" sz="quarter" idx="54" hasCustomPrompt="1"/>
          </p:nvPr>
        </p:nvSpPr>
        <p:spPr>
          <a:xfrm>
            <a:off x="3526582" y="2814092"/>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grpSp>
        <p:nvGrpSpPr>
          <p:cNvPr id="72" name="グループ化 71"/>
          <p:cNvGrpSpPr/>
          <p:nvPr userDrawn="1"/>
        </p:nvGrpSpPr>
        <p:grpSpPr>
          <a:xfrm>
            <a:off x="6009281" y="2695228"/>
            <a:ext cx="2277393" cy="1301110"/>
            <a:chOff x="3409429" y="2695228"/>
            <a:chExt cx="2277393" cy="1301110"/>
          </a:xfrm>
        </p:grpSpPr>
        <p:sp>
          <p:nvSpPr>
            <p:cNvPr id="73" name="正方形/長方形 7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二等辺三角形 7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5" name="テキスト プレースホルダー 70"/>
          <p:cNvSpPr>
            <a:spLocks noGrp="1"/>
          </p:cNvSpPr>
          <p:nvPr>
            <p:ph type="body" sz="quarter" idx="55" hasCustomPrompt="1"/>
          </p:nvPr>
        </p:nvSpPr>
        <p:spPr>
          <a:xfrm>
            <a:off x="6126434" y="2814092"/>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grpSp>
        <p:nvGrpSpPr>
          <p:cNvPr id="76" name="グループ化 75"/>
          <p:cNvGrpSpPr/>
          <p:nvPr userDrawn="1"/>
        </p:nvGrpSpPr>
        <p:grpSpPr>
          <a:xfrm>
            <a:off x="8651005" y="2690262"/>
            <a:ext cx="2277393" cy="1301110"/>
            <a:chOff x="3409429" y="2695228"/>
            <a:chExt cx="2277393" cy="1301110"/>
          </a:xfrm>
        </p:grpSpPr>
        <p:sp>
          <p:nvSpPr>
            <p:cNvPr id="77" name="正方形/長方形 7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二等辺三角形 7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9" name="テキスト プレースホルダー 70"/>
          <p:cNvSpPr>
            <a:spLocks noGrp="1"/>
          </p:cNvSpPr>
          <p:nvPr>
            <p:ph type="body" sz="quarter" idx="56" hasCustomPrompt="1"/>
          </p:nvPr>
        </p:nvSpPr>
        <p:spPr>
          <a:xfrm>
            <a:off x="8768158" y="2809126"/>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grpSp>
        <p:nvGrpSpPr>
          <p:cNvPr id="80" name="グループ化 79"/>
          <p:cNvGrpSpPr/>
          <p:nvPr userDrawn="1"/>
        </p:nvGrpSpPr>
        <p:grpSpPr>
          <a:xfrm>
            <a:off x="11276443" y="2690262"/>
            <a:ext cx="2277393" cy="1301110"/>
            <a:chOff x="3409429" y="2695228"/>
            <a:chExt cx="2277393" cy="1301110"/>
          </a:xfrm>
        </p:grpSpPr>
        <p:sp>
          <p:nvSpPr>
            <p:cNvPr id="81" name="正方形/長方形 80"/>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二等辺三角形 81"/>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3" name="テキスト プレースホルダー 70"/>
          <p:cNvSpPr>
            <a:spLocks noGrp="1"/>
          </p:cNvSpPr>
          <p:nvPr>
            <p:ph type="body" sz="quarter" idx="57" hasCustomPrompt="1"/>
          </p:nvPr>
        </p:nvSpPr>
        <p:spPr>
          <a:xfrm>
            <a:off x="11393596" y="2809126"/>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grpSp>
        <p:nvGrpSpPr>
          <p:cNvPr id="84" name="グループ化 83"/>
          <p:cNvGrpSpPr/>
          <p:nvPr userDrawn="1"/>
        </p:nvGrpSpPr>
        <p:grpSpPr>
          <a:xfrm rot="10800000">
            <a:off x="4782291" y="7524730"/>
            <a:ext cx="2277393" cy="1301110"/>
            <a:chOff x="3409429" y="2695228"/>
            <a:chExt cx="2277393" cy="1301110"/>
          </a:xfrm>
        </p:grpSpPr>
        <p:sp>
          <p:nvSpPr>
            <p:cNvPr id="85" name="正方形/長方形 8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二等辺三角形 8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7" name="テキスト プレースホルダー 70"/>
          <p:cNvSpPr>
            <a:spLocks noGrp="1"/>
          </p:cNvSpPr>
          <p:nvPr>
            <p:ph type="body" sz="quarter" idx="58" hasCustomPrompt="1"/>
          </p:nvPr>
        </p:nvSpPr>
        <p:spPr>
          <a:xfrm>
            <a:off x="4899444" y="7926660"/>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grpSp>
        <p:nvGrpSpPr>
          <p:cNvPr id="88" name="グループ化 87"/>
          <p:cNvGrpSpPr/>
          <p:nvPr userDrawn="1"/>
        </p:nvGrpSpPr>
        <p:grpSpPr>
          <a:xfrm rot="10800000">
            <a:off x="7382143" y="7524730"/>
            <a:ext cx="2277393" cy="1301110"/>
            <a:chOff x="3409429" y="2695228"/>
            <a:chExt cx="2277393" cy="1301110"/>
          </a:xfrm>
        </p:grpSpPr>
        <p:sp>
          <p:nvSpPr>
            <p:cNvPr id="89" name="正方形/長方形 88"/>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二等辺三角形 89"/>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1" name="テキスト プレースホルダー 70"/>
          <p:cNvSpPr>
            <a:spLocks noGrp="1"/>
          </p:cNvSpPr>
          <p:nvPr>
            <p:ph type="body" sz="quarter" idx="59" hasCustomPrompt="1"/>
          </p:nvPr>
        </p:nvSpPr>
        <p:spPr>
          <a:xfrm>
            <a:off x="7499296" y="7926660"/>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grpSp>
        <p:nvGrpSpPr>
          <p:cNvPr id="92" name="グループ化 91"/>
          <p:cNvGrpSpPr/>
          <p:nvPr userDrawn="1"/>
        </p:nvGrpSpPr>
        <p:grpSpPr>
          <a:xfrm rot="10800000">
            <a:off x="10023867" y="7519764"/>
            <a:ext cx="2277393" cy="1301110"/>
            <a:chOff x="3409429" y="2695228"/>
            <a:chExt cx="2277393" cy="1301110"/>
          </a:xfrm>
        </p:grpSpPr>
        <p:sp>
          <p:nvSpPr>
            <p:cNvPr id="93" name="正方形/長方形 9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二等辺三角形 9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5" name="テキスト プレースホルダー 70"/>
          <p:cNvSpPr>
            <a:spLocks noGrp="1"/>
          </p:cNvSpPr>
          <p:nvPr>
            <p:ph type="body" sz="quarter" idx="60" hasCustomPrompt="1"/>
          </p:nvPr>
        </p:nvSpPr>
        <p:spPr>
          <a:xfrm>
            <a:off x="10141020" y="7921694"/>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grpSp>
        <p:nvGrpSpPr>
          <p:cNvPr id="96" name="グループ化 95"/>
          <p:cNvGrpSpPr/>
          <p:nvPr userDrawn="1"/>
        </p:nvGrpSpPr>
        <p:grpSpPr>
          <a:xfrm rot="10800000">
            <a:off x="12649305" y="7519764"/>
            <a:ext cx="2277393" cy="1301110"/>
            <a:chOff x="3409429" y="2695228"/>
            <a:chExt cx="2277393" cy="1301110"/>
          </a:xfrm>
        </p:grpSpPr>
        <p:sp>
          <p:nvSpPr>
            <p:cNvPr id="97" name="正方形/長方形 9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二等辺三角形 9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9" name="テキスト プレースホルダー 70"/>
          <p:cNvSpPr>
            <a:spLocks noGrp="1"/>
          </p:cNvSpPr>
          <p:nvPr>
            <p:ph type="body" sz="quarter" idx="61" hasCustomPrompt="1"/>
          </p:nvPr>
        </p:nvSpPr>
        <p:spPr>
          <a:xfrm>
            <a:off x="12766458" y="7921694"/>
            <a:ext cx="2016224" cy="817240"/>
          </a:xfrm>
        </p:spPr>
        <p:txBody>
          <a:bodyPr anchor="ctr"/>
          <a:lstStyle>
            <a:lvl1pPr algn="ctr">
              <a:lnSpc>
                <a:spcPts val="2000"/>
              </a:lnSpc>
              <a:defRPr>
                <a:latin typeface="Bebas Neue Regular" pitchFamily="50" charset="0"/>
              </a:defRPr>
            </a:lvl1pPr>
          </a:lstStyle>
          <a:p>
            <a:pPr lvl="0"/>
            <a:r>
              <a:rPr lang="en-US" dirty="0"/>
              <a:t>TEXT</a:t>
            </a:r>
          </a:p>
          <a:p>
            <a:pPr lvl="0"/>
            <a:r>
              <a:rPr lang="en-US" dirty="0"/>
              <a:t>TEXT</a:t>
            </a:r>
          </a:p>
        </p:txBody>
      </p:sp>
      <p:cxnSp>
        <p:nvCxnSpPr>
          <p:cNvPr id="102" name="直線コネクタ 101"/>
          <p:cNvCxnSpPr/>
          <p:nvPr userDrawn="1"/>
        </p:nvCxnSpPr>
        <p:spPr>
          <a:xfrm flipH="1">
            <a:off x="4782290" y="5719564"/>
            <a:ext cx="8465372"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直線コネクタ 48"/>
          <p:cNvCxnSpPr>
            <a:endCxn id="34" idx="2"/>
          </p:cNvCxnSpPr>
          <p:nvPr userDrawn="1"/>
        </p:nvCxnSpPr>
        <p:spPr>
          <a:xfrm rot="16200000" flipH="1">
            <a:off x="4537319" y="5964535"/>
            <a:ext cx="998571" cy="508628"/>
          </a:xfrm>
          <a:prstGeom prst="bentConnector2">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45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par>
                                <p:cTn id="28" presetID="2" presetClass="entr" presetSubtype="1" decel="100000" fill="hold" nodeType="withEffect">
                                  <p:stCondLst>
                                    <p:cond delay="0"/>
                                  </p:stCondLst>
                                  <p:childTnLst>
                                    <p:set>
                                      <p:cBhvr>
                                        <p:cTn id="29" dur="1" fill="hold">
                                          <p:stCondLst>
                                            <p:cond delay="0"/>
                                          </p:stCondLst>
                                        </p:cTn>
                                        <p:tgtEl>
                                          <p:spTgt spid="69"/>
                                        </p:tgtEl>
                                        <p:attrNameLst>
                                          <p:attrName>style.visibility</p:attrName>
                                        </p:attrNameLst>
                                      </p:cBhvr>
                                      <p:to>
                                        <p:strVal val="visible"/>
                                      </p:to>
                                    </p:set>
                                    <p:anim calcmode="lin" valueType="num">
                                      <p:cBhvr additive="base">
                                        <p:cTn id="30" dur="500" fill="hold"/>
                                        <p:tgtEl>
                                          <p:spTgt spid="69"/>
                                        </p:tgtEl>
                                        <p:attrNameLst>
                                          <p:attrName>ppt_x</p:attrName>
                                        </p:attrNameLst>
                                      </p:cBhvr>
                                      <p:tavLst>
                                        <p:tav tm="0">
                                          <p:val>
                                            <p:strVal val="#ppt_x"/>
                                          </p:val>
                                        </p:tav>
                                        <p:tav tm="100000">
                                          <p:val>
                                            <p:strVal val="#ppt_x"/>
                                          </p:val>
                                        </p:tav>
                                      </p:tavLst>
                                    </p:anim>
                                    <p:anim calcmode="lin" valueType="num">
                                      <p:cBhvr additive="base">
                                        <p:cTn id="31" dur="500" fill="hold"/>
                                        <p:tgtEl>
                                          <p:spTgt spid="69"/>
                                        </p:tgtEl>
                                        <p:attrNameLst>
                                          <p:attrName>ppt_y</p:attrName>
                                        </p:attrNameLst>
                                      </p:cBhvr>
                                      <p:tavLst>
                                        <p:tav tm="0">
                                          <p:val>
                                            <p:strVal val="0-#ppt_h/2"/>
                                          </p:val>
                                        </p:tav>
                                        <p:tav tm="100000">
                                          <p:val>
                                            <p:strVal val="#ppt_y"/>
                                          </p:val>
                                        </p:tav>
                                      </p:tavLst>
                                    </p:anim>
                                  </p:childTnLst>
                                </p:cTn>
                              </p:par>
                              <p:par>
                                <p:cTn id="32" presetID="2" presetClass="entr" presetSubtype="1" decel="100000" fill="hold" grpId="0" nodeType="withEffect">
                                  <p:stCondLst>
                                    <p:cond delay="0"/>
                                  </p:stCondLst>
                                  <p:childTnLst>
                                    <p:set>
                                      <p:cBhvr>
                                        <p:cTn id="33" dur="1" fill="hold">
                                          <p:stCondLst>
                                            <p:cond delay="0"/>
                                          </p:stCondLst>
                                        </p:cTn>
                                        <p:tgtEl>
                                          <p:spTgt spid="71">
                                            <p:txEl>
                                              <p:pRg st="0" end="0"/>
                                            </p:txEl>
                                          </p:spTgt>
                                        </p:tgtEl>
                                        <p:attrNameLst>
                                          <p:attrName>style.visibility</p:attrName>
                                        </p:attrNameLst>
                                      </p:cBhvr>
                                      <p:to>
                                        <p:strVal val="visible"/>
                                      </p:to>
                                    </p:set>
                                    <p:anim calcmode="lin" valueType="num">
                                      <p:cBhvr additive="base">
                                        <p:cTn id="34" dur="500" fill="hold"/>
                                        <p:tgtEl>
                                          <p:spTgt spid="71">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1">
                                            <p:txEl>
                                              <p:pRg st="0" end="0"/>
                                            </p:txEl>
                                          </p:spTgt>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71">
                                            <p:txEl>
                                              <p:pRg st="1" end="1"/>
                                            </p:txEl>
                                          </p:spTgt>
                                        </p:tgtEl>
                                        <p:attrNameLst>
                                          <p:attrName>style.visibility</p:attrName>
                                        </p:attrNameLst>
                                      </p:cBhvr>
                                      <p:to>
                                        <p:strVal val="visible"/>
                                      </p:to>
                                    </p:set>
                                    <p:anim calcmode="lin" valueType="num">
                                      <p:cBhvr additive="base">
                                        <p:cTn id="38" dur="500" fill="hold"/>
                                        <p:tgtEl>
                                          <p:spTgt spid="71">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1">
                                            <p:txEl>
                                              <p:pRg st="1" end="1"/>
                                            </p:txEl>
                                          </p:spTgt>
                                        </p:tgtEl>
                                        <p:attrNameLst>
                                          <p:attrName>ppt_y</p:attrName>
                                        </p:attrNameLst>
                                      </p:cBhvr>
                                      <p:tavLst>
                                        <p:tav tm="0">
                                          <p:val>
                                            <p:strVal val="0-#ppt_h/2"/>
                                          </p:val>
                                        </p:tav>
                                        <p:tav tm="100000">
                                          <p:val>
                                            <p:strVal val="#ppt_y"/>
                                          </p:val>
                                        </p:tav>
                                      </p:tavLst>
                                    </p:anim>
                                  </p:childTnLst>
                                </p:cTn>
                              </p:par>
                            </p:childTnLst>
                          </p:cTn>
                        </p:par>
                        <p:par>
                          <p:cTn id="40" fill="hold">
                            <p:stCondLst>
                              <p:cond delay="2000"/>
                            </p:stCondLst>
                            <p:childTnLst>
                              <p:par>
                                <p:cTn id="41" presetID="22" presetClass="entr" presetSubtype="8" fill="hold" nodeType="afterEffect">
                                  <p:stCondLst>
                                    <p:cond delay="25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2750"/>
                            </p:stCondLst>
                            <p:childTnLst>
                              <p:par>
                                <p:cTn id="45" presetID="2" presetClass="entr" presetSubtype="8" decel="100000"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0-#ppt_w/2"/>
                                          </p:val>
                                        </p:tav>
                                        <p:tav tm="100000">
                                          <p:val>
                                            <p:strVal val="#ppt_x"/>
                                          </p:val>
                                        </p:tav>
                                      </p:tavLst>
                                    </p:anim>
                                    <p:anim calcmode="lin" valueType="num">
                                      <p:cBhvr additive="base">
                                        <p:cTn id="48" dur="500" fill="hold"/>
                                        <p:tgtEl>
                                          <p:spTgt spid="22"/>
                                        </p:tgtEl>
                                        <p:attrNameLst>
                                          <p:attrName>ppt_y</p:attrName>
                                        </p:attrNameLst>
                                      </p:cBhvr>
                                      <p:tavLst>
                                        <p:tav tm="0">
                                          <p:val>
                                            <p:strVal val="#ppt_y"/>
                                          </p:val>
                                        </p:tav>
                                        <p:tav tm="100000">
                                          <p:val>
                                            <p:strVal val="#ppt_y"/>
                                          </p:val>
                                        </p:tav>
                                      </p:tavLst>
                                    </p:anim>
                                  </p:childTnLst>
                                </p:cTn>
                              </p:par>
                              <p:par>
                                <p:cTn id="49" presetID="2" presetClass="entr" presetSubtype="8" decel="10000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0-#ppt_w/2"/>
                                          </p:val>
                                        </p:tav>
                                        <p:tav tm="100000">
                                          <p:val>
                                            <p:strVal val="#ppt_x"/>
                                          </p:val>
                                        </p:tav>
                                      </p:tavLst>
                                    </p:anim>
                                    <p:anim calcmode="lin" valueType="num">
                                      <p:cBhvr additive="base">
                                        <p:cTn id="52" dur="500" fill="hold"/>
                                        <p:tgtEl>
                                          <p:spTgt spid="21"/>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72"/>
                                        </p:tgtEl>
                                        <p:attrNameLst>
                                          <p:attrName>style.visibility</p:attrName>
                                        </p:attrNameLst>
                                      </p:cBhvr>
                                      <p:to>
                                        <p:strVal val="visible"/>
                                      </p:to>
                                    </p:set>
                                    <p:anim calcmode="lin" valueType="num">
                                      <p:cBhvr additive="base">
                                        <p:cTn id="55" dur="500" fill="hold"/>
                                        <p:tgtEl>
                                          <p:spTgt spid="72"/>
                                        </p:tgtEl>
                                        <p:attrNameLst>
                                          <p:attrName>ppt_x</p:attrName>
                                        </p:attrNameLst>
                                      </p:cBhvr>
                                      <p:tavLst>
                                        <p:tav tm="0">
                                          <p:val>
                                            <p:strVal val="#ppt_x"/>
                                          </p:val>
                                        </p:tav>
                                        <p:tav tm="100000">
                                          <p:val>
                                            <p:strVal val="#ppt_x"/>
                                          </p:val>
                                        </p:tav>
                                      </p:tavLst>
                                    </p:anim>
                                    <p:anim calcmode="lin" valueType="num">
                                      <p:cBhvr additive="base">
                                        <p:cTn id="56" dur="500" fill="hold"/>
                                        <p:tgtEl>
                                          <p:spTgt spid="72"/>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75">
                                            <p:txEl>
                                              <p:pRg st="0" end="0"/>
                                            </p:txEl>
                                          </p:spTgt>
                                        </p:tgtEl>
                                        <p:attrNameLst>
                                          <p:attrName>style.visibility</p:attrName>
                                        </p:attrNameLst>
                                      </p:cBhvr>
                                      <p:to>
                                        <p:strVal val="visible"/>
                                      </p:to>
                                    </p:set>
                                    <p:anim calcmode="lin" valueType="num">
                                      <p:cBhvr additive="base">
                                        <p:cTn id="59" dur="500" fill="hold"/>
                                        <p:tgtEl>
                                          <p:spTgt spid="75">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75">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1" decel="100000" fill="hold" grpId="0" nodeType="withEffect">
                                  <p:stCondLst>
                                    <p:cond delay="0"/>
                                  </p:stCondLst>
                                  <p:childTnLst>
                                    <p:set>
                                      <p:cBhvr>
                                        <p:cTn id="62" dur="1" fill="hold">
                                          <p:stCondLst>
                                            <p:cond delay="0"/>
                                          </p:stCondLst>
                                        </p:cTn>
                                        <p:tgtEl>
                                          <p:spTgt spid="75">
                                            <p:txEl>
                                              <p:pRg st="1" end="1"/>
                                            </p:txEl>
                                          </p:spTgt>
                                        </p:tgtEl>
                                        <p:attrNameLst>
                                          <p:attrName>style.visibility</p:attrName>
                                        </p:attrNameLst>
                                      </p:cBhvr>
                                      <p:to>
                                        <p:strVal val="visible"/>
                                      </p:to>
                                    </p:set>
                                    <p:anim calcmode="lin" valueType="num">
                                      <p:cBhvr additive="base">
                                        <p:cTn id="63" dur="500" fill="hold"/>
                                        <p:tgtEl>
                                          <p:spTgt spid="75">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75">
                                            <p:txEl>
                                              <p:pRg st="1" end="1"/>
                                            </p:txEl>
                                          </p:spTgt>
                                        </p:tgtEl>
                                        <p:attrNameLst>
                                          <p:attrName>ppt_y</p:attrName>
                                        </p:attrNameLst>
                                      </p:cBhvr>
                                      <p:tavLst>
                                        <p:tav tm="0">
                                          <p:val>
                                            <p:strVal val="0-#ppt_h/2"/>
                                          </p:val>
                                        </p:tav>
                                        <p:tav tm="100000">
                                          <p:val>
                                            <p:strVal val="#ppt_y"/>
                                          </p:val>
                                        </p:tav>
                                      </p:tavLst>
                                    </p:anim>
                                  </p:childTnLst>
                                </p:cTn>
                              </p:par>
                            </p:childTnLst>
                          </p:cTn>
                        </p:par>
                        <p:par>
                          <p:cTn id="65" fill="hold">
                            <p:stCondLst>
                              <p:cond delay="3250"/>
                            </p:stCondLst>
                            <p:childTnLst>
                              <p:par>
                                <p:cTn id="66" presetID="22" presetClass="entr" presetSubtype="8" fill="hold" nodeType="afterEffect">
                                  <p:stCondLst>
                                    <p:cond delay="250"/>
                                  </p:stCondLst>
                                  <p:childTnLst>
                                    <p:set>
                                      <p:cBhvr>
                                        <p:cTn id="67" dur="1" fill="hold">
                                          <p:stCondLst>
                                            <p:cond delay="0"/>
                                          </p:stCondLst>
                                        </p:cTn>
                                        <p:tgtEl>
                                          <p:spTgt spid="24"/>
                                        </p:tgtEl>
                                        <p:attrNameLst>
                                          <p:attrName>style.visibility</p:attrName>
                                        </p:attrNameLst>
                                      </p:cBhvr>
                                      <p:to>
                                        <p:strVal val="visible"/>
                                      </p:to>
                                    </p:set>
                                    <p:animEffect transition="in" filter="wipe(left)">
                                      <p:cBhvr>
                                        <p:cTn id="68" dur="500"/>
                                        <p:tgtEl>
                                          <p:spTgt spid="24"/>
                                        </p:tgtEl>
                                      </p:cBhvr>
                                    </p:animEffect>
                                  </p:childTnLst>
                                </p:cTn>
                              </p:par>
                            </p:childTnLst>
                          </p:cTn>
                        </p:par>
                        <p:par>
                          <p:cTn id="69" fill="hold">
                            <p:stCondLst>
                              <p:cond delay="4000"/>
                            </p:stCondLst>
                            <p:childTnLst>
                              <p:par>
                                <p:cTn id="70" presetID="2" presetClass="entr" presetSubtype="8" decel="100000" fill="hold" grpId="0" nodeType="afterEffect">
                                  <p:stCondLst>
                                    <p:cond delay="0"/>
                                  </p:stCondLst>
                                  <p:childTnLst>
                                    <p:set>
                                      <p:cBhvr>
                                        <p:cTn id="71" dur="1" fill="hold">
                                          <p:stCondLst>
                                            <p:cond delay="0"/>
                                          </p:stCondLst>
                                        </p:cTn>
                                        <p:tgtEl>
                                          <p:spTgt spid="26"/>
                                        </p:tgtEl>
                                        <p:attrNameLst>
                                          <p:attrName>style.visibility</p:attrName>
                                        </p:attrNameLst>
                                      </p:cBhvr>
                                      <p:to>
                                        <p:strVal val="visible"/>
                                      </p:to>
                                    </p:set>
                                    <p:anim calcmode="lin" valueType="num">
                                      <p:cBhvr additive="base">
                                        <p:cTn id="72" dur="500" fill="hold"/>
                                        <p:tgtEl>
                                          <p:spTgt spid="26"/>
                                        </p:tgtEl>
                                        <p:attrNameLst>
                                          <p:attrName>ppt_x</p:attrName>
                                        </p:attrNameLst>
                                      </p:cBhvr>
                                      <p:tavLst>
                                        <p:tav tm="0">
                                          <p:val>
                                            <p:strVal val="0-#ppt_w/2"/>
                                          </p:val>
                                        </p:tav>
                                        <p:tav tm="100000">
                                          <p:val>
                                            <p:strVal val="#ppt_x"/>
                                          </p:val>
                                        </p:tav>
                                      </p:tavLst>
                                    </p:anim>
                                    <p:anim calcmode="lin" valueType="num">
                                      <p:cBhvr additive="base">
                                        <p:cTn id="73" dur="500" fill="hold"/>
                                        <p:tgtEl>
                                          <p:spTgt spid="26"/>
                                        </p:tgtEl>
                                        <p:attrNameLst>
                                          <p:attrName>ppt_y</p:attrName>
                                        </p:attrNameLst>
                                      </p:cBhvr>
                                      <p:tavLst>
                                        <p:tav tm="0">
                                          <p:val>
                                            <p:strVal val="#ppt_y"/>
                                          </p:val>
                                        </p:tav>
                                        <p:tav tm="100000">
                                          <p:val>
                                            <p:strVal val="#ppt_y"/>
                                          </p:val>
                                        </p:tav>
                                      </p:tavLst>
                                    </p:anim>
                                  </p:childTnLst>
                                </p:cTn>
                              </p:par>
                              <p:par>
                                <p:cTn id="74" presetID="2" presetClass="entr" presetSubtype="8" decel="100000" fill="hold" grpId="0" nodeType="withEffect">
                                  <p:stCondLst>
                                    <p:cond delay="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1" decel="100000" fill="hold" nodeType="withEffect">
                                  <p:stCondLst>
                                    <p:cond delay="0"/>
                                  </p:stCondLst>
                                  <p:childTnLst>
                                    <p:set>
                                      <p:cBhvr>
                                        <p:cTn id="79" dur="1" fill="hold">
                                          <p:stCondLst>
                                            <p:cond delay="0"/>
                                          </p:stCondLst>
                                        </p:cTn>
                                        <p:tgtEl>
                                          <p:spTgt spid="76"/>
                                        </p:tgtEl>
                                        <p:attrNameLst>
                                          <p:attrName>style.visibility</p:attrName>
                                        </p:attrNameLst>
                                      </p:cBhvr>
                                      <p:to>
                                        <p:strVal val="visible"/>
                                      </p:to>
                                    </p:set>
                                    <p:anim calcmode="lin" valueType="num">
                                      <p:cBhvr additive="base">
                                        <p:cTn id="80" dur="500" fill="hold"/>
                                        <p:tgtEl>
                                          <p:spTgt spid="76"/>
                                        </p:tgtEl>
                                        <p:attrNameLst>
                                          <p:attrName>ppt_x</p:attrName>
                                        </p:attrNameLst>
                                      </p:cBhvr>
                                      <p:tavLst>
                                        <p:tav tm="0">
                                          <p:val>
                                            <p:strVal val="#ppt_x"/>
                                          </p:val>
                                        </p:tav>
                                        <p:tav tm="100000">
                                          <p:val>
                                            <p:strVal val="#ppt_x"/>
                                          </p:val>
                                        </p:tav>
                                      </p:tavLst>
                                    </p:anim>
                                    <p:anim calcmode="lin" valueType="num">
                                      <p:cBhvr additive="base">
                                        <p:cTn id="81" dur="500" fill="hold"/>
                                        <p:tgtEl>
                                          <p:spTgt spid="76"/>
                                        </p:tgtEl>
                                        <p:attrNameLst>
                                          <p:attrName>ppt_y</p:attrName>
                                        </p:attrNameLst>
                                      </p:cBhvr>
                                      <p:tavLst>
                                        <p:tav tm="0">
                                          <p:val>
                                            <p:strVal val="0-#ppt_h/2"/>
                                          </p:val>
                                        </p:tav>
                                        <p:tav tm="100000">
                                          <p:val>
                                            <p:strVal val="#ppt_y"/>
                                          </p:val>
                                        </p:tav>
                                      </p:tavLst>
                                    </p:anim>
                                  </p:childTnLst>
                                </p:cTn>
                              </p:par>
                              <p:par>
                                <p:cTn id="82" presetID="2" presetClass="entr" presetSubtype="1" decel="100000" fill="hold" grpId="0" nodeType="withEffect">
                                  <p:stCondLst>
                                    <p:cond delay="0"/>
                                  </p:stCondLst>
                                  <p:childTnLst>
                                    <p:set>
                                      <p:cBhvr>
                                        <p:cTn id="83" dur="1" fill="hold">
                                          <p:stCondLst>
                                            <p:cond delay="0"/>
                                          </p:stCondLst>
                                        </p:cTn>
                                        <p:tgtEl>
                                          <p:spTgt spid="79">
                                            <p:txEl>
                                              <p:pRg st="0" end="0"/>
                                            </p:txEl>
                                          </p:spTgt>
                                        </p:tgtEl>
                                        <p:attrNameLst>
                                          <p:attrName>style.visibility</p:attrName>
                                        </p:attrNameLst>
                                      </p:cBhvr>
                                      <p:to>
                                        <p:strVal val="visible"/>
                                      </p:to>
                                    </p:set>
                                    <p:anim calcmode="lin" valueType="num">
                                      <p:cBhvr additive="base">
                                        <p:cTn id="84"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79">
                                            <p:txEl>
                                              <p:pRg st="0" end="0"/>
                                            </p:txEl>
                                          </p:spTgt>
                                        </p:tgtEl>
                                        <p:attrNameLst>
                                          <p:attrName>ppt_y</p:attrName>
                                        </p:attrNameLst>
                                      </p:cBhvr>
                                      <p:tavLst>
                                        <p:tav tm="0">
                                          <p:val>
                                            <p:strVal val="0-#ppt_h/2"/>
                                          </p:val>
                                        </p:tav>
                                        <p:tav tm="100000">
                                          <p:val>
                                            <p:strVal val="#ppt_y"/>
                                          </p:val>
                                        </p:tav>
                                      </p:tavLst>
                                    </p:anim>
                                  </p:childTnLst>
                                </p:cTn>
                              </p:par>
                              <p:par>
                                <p:cTn id="86" presetID="2" presetClass="entr" presetSubtype="1" decel="100000" fill="hold" grpId="0" nodeType="withEffect">
                                  <p:stCondLst>
                                    <p:cond delay="0"/>
                                  </p:stCondLst>
                                  <p:childTnLst>
                                    <p:set>
                                      <p:cBhvr>
                                        <p:cTn id="87" dur="1" fill="hold">
                                          <p:stCondLst>
                                            <p:cond delay="0"/>
                                          </p:stCondLst>
                                        </p:cTn>
                                        <p:tgtEl>
                                          <p:spTgt spid="79">
                                            <p:txEl>
                                              <p:pRg st="1" end="1"/>
                                            </p:txEl>
                                          </p:spTgt>
                                        </p:tgtEl>
                                        <p:attrNameLst>
                                          <p:attrName>style.visibility</p:attrName>
                                        </p:attrNameLst>
                                      </p:cBhvr>
                                      <p:to>
                                        <p:strVal val="visible"/>
                                      </p:to>
                                    </p:set>
                                    <p:anim calcmode="lin" valueType="num">
                                      <p:cBhvr additive="base">
                                        <p:cTn id="88" dur="500" fill="hold"/>
                                        <p:tgtEl>
                                          <p:spTgt spid="79">
                                            <p:txEl>
                                              <p:pRg st="1" end="1"/>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79">
                                            <p:txEl>
                                              <p:pRg st="1" end="1"/>
                                            </p:txEl>
                                          </p:spTgt>
                                        </p:tgtEl>
                                        <p:attrNameLst>
                                          <p:attrName>ppt_y</p:attrName>
                                        </p:attrNameLst>
                                      </p:cBhvr>
                                      <p:tavLst>
                                        <p:tav tm="0">
                                          <p:val>
                                            <p:strVal val="0-#ppt_h/2"/>
                                          </p:val>
                                        </p:tav>
                                        <p:tav tm="100000">
                                          <p:val>
                                            <p:strVal val="#ppt_y"/>
                                          </p:val>
                                        </p:tav>
                                      </p:tavLst>
                                    </p:anim>
                                  </p:childTnLst>
                                </p:cTn>
                              </p:par>
                            </p:childTnLst>
                          </p:cTn>
                        </p:par>
                        <p:par>
                          <p:cTn id="90" fill="hold">
                            <p:stCondLst>
                              <p:cond delay="4500"/>
                            </p:stCondLst>
                            <p:childTnLst>
                              <p:par>
                                <p:cTn id="91" presetID="22" presetClass="entr" presetSubtype="8" fill="hold" nodeType="afterEffect">
                                  <p:stCondLst>
                                    <p:cond delay="250"/>
                                  </p:stCondLst>
                                  <p:childTnLst>
                                    <p:set>
                                      <p:cBhvr>
                                        <p:cTn id="92" dur="1" fill="hold">
                                          <p:stCondLst>
                                            <p:cond delay="0"/>
                                          </p:stCondLst>
                                        </p:cTn>
                                        <p:tgtEl>
                                          <p:spTgt spid="30"/>
                                        </p:tgtEl>
                                        <p:attrNameLst>
                                          <p:attrName>style.visibility</p:attrName>
                                        </p:attrNameLst>
                                      </p:cBhvr>
                                      <p:to>
                                        <p:strVal val="visible"/>
                                      </p:to>
                                    </p:set>
                                    <p:animEffect transition="in" filter="wipe(left)">
                                      <p:cBhvr>
                                        <p:cTn id="93" dur="500"/>
                                        <p:tgtEl>
                                          <p:spTgt spid="30"/>
                                        </p:tgtEl>
                                      </p:cBhvr>
                                    </p:animEffect>
                                  </p:childTnLst>
                                </p:cTn>
                              </p:par>
                            </p:childTnLst>
                          </p:cTn>
                        </p:par>
                        <p:par>
                          <p:cTn id="94" fill="hold">
                            <p:stCondLst>
                              <p:cond delay="5250"/>
                            </p:stCondLst>
                            <p:childTnLst>
                              <p:par>
                                <p:cTn id="95" presetID="2" presetClass="entr" presetSubtype="8" decel="100000" fill="hold" grpId="0" nodeType="afterEffect">
                                  <p:stCondLst>
                                    <p:cond delay="0"/>
                                  </p:stCondLst>
                                  <p:childTnLst>
                                    <p:set>
                                      <p:cBhvr>
                                        <p:cTn id="96" dur="1" fill="hold">
                                          <p:stCondLst>
                                            <p:cond delay="0"/>
                                          </p:stCondLst>
                                        </p:cTn>
                                        <p:tgtEl>
                                          <p:spTgt spid="32"/>
                                        </p:tgtEl>
                                        <p:attrNameLst>
                                          <p:attrName>style.visibility</p:attrName>
                                        </p:attrNameLst>
                                      </p:cBhvr>
                                      <p:to>
                                        <p:strVal val="visible"/>
                                      </p:to>
                                    </p:set>
                                    <p:anim calcmode="lin" valueType="num">
                                      <p:cBhvr additive="base">
                                        <p:cTn id="97" dur="500" fill="hold"/>
                                        <p:tgtEl>
                                          <p:spTgt spid="32"/>
                                        </p:tgtEl>
                                        <p:attrNameLst>
                                          <p:attrName>ppt_x</p:attrName>
                                        </p:attrNameLst>
                                      </p:cBhvr>
                                      <p:tavLst>
                                        <p:tav tm="0">
                                          <p:val>
                                            <p:strVal val="0-#ppt_w/2"/>
                                          </p:val>
                                        </p:tav>
                                        <p:tav tm="100000">
                                          <p:val>
                                            <p:strVal val="#ppt_x"/>
                                          </p:val>
                                        </p:tav>
                                      </p:tavLst>
                                    </p:anim>
                                    <p:anim calcmode="lin" valueType="num">
                                      <p:cBhvr additive="base">
                                        <p:cTn id="98" dur="500" fill="hold"/>
                                        <p:tgtEl>
                                          <p:spTgt spid="32"/>
                                        </p:tgtEl>
                                        <p:attrNameLst>
                                          <p:attrName>ppt_y</p:attrName>
                                        </p:attrNameLst>
                                      </p:cBhvr>
                                      <p:tavLst>
                                        <p:tav tm="0">
                                          <p:val>
                                            <p:strVal val="#ppt_y"/>
                                          </p:val>
                                        </p:tav>
                                        <p:tav tm="100000">
                                          <p:val>
                                            <p:strVal val="#ppt_y"/>
                                          </p:val>
                                        </p:tav>
                                      </p:tavLst>
                                    </p:anim>
                                  </p:childTnLst>
                                </p:cTn>
                              </p:par>
                              <p:par>
                                <p:cTn id="99" presetID="2" presetClass="entr" presetSubtype="8" decel="100000" fill="hold" grpId="0" nodeType="withEffect">
                                  <p:stCondLst>
                                    <p:cond delay="0"/>
                                  </p:stCondLst>
                                  <p:childTnLst>
                                    <p:set>
                                      <p:cBhvr>
                                        <p:cTn id="100" dur="1" fill="hold">
                                          <p:stCondLst>
                                            <p:cond delay="0"/>
                                          </p:stCondLst>
                                        </p:cTn>
                                        <p:tgtEl>
                                          <p:spTgt spid="31"/>
                                        </p:tgtEl>
                                        <p:attrNameLst>
                                          <p:attrName>style.visibility</p:attrName>
                                        </p:attrNameLst>
                                      </p:cBhvr>
                                      <p:to>
                                        <p:strVal val="visible"/>
                                      </p:to>
                                    </p:set>
                                    <p:anim calcmode="lin" valueType="num">
                                      <p:cBhvr additive="base">
                                        <p:cTn id="101" dur="500" fill="hold"/>
                                        <p:tgtEl>
                                          <p:spTgt spid="31"/>
                                        </p:tgtEl>
                                        <p:attrNameLst>
                                          <p:attrName>ppt_x</p:attrName>
                                        </p:attrNameLst>
                                      </p:cBhvr>
                                      <p:tavLst>
                                        <p:tav tm="0">
                                          <p:val>
                                            <p:strVal val="0-#ppt_w/2"/>
                                          </p:val>
                                        </p:tav>
                                        <p:tav tm="100000">
                                          <p:val>
                                            <p:strVal val="#ppt_x"/>
                                          </p:val>
                                        </p:tav>
                                      </p:tavLst>
                                    </p:anim>
                                    <p:anim calcmode="lin" valueType="num">
                                      <p:cBhvr additive="base">
                                        <p:cTn id="102" dur="500" fill="hold"/>
                                        <p:tgtEl>
                                          <p:spTgt spid="31"/>
                                        </p:tgtEl>
                                        <p:attrNameLst>
                                          <p:attrName>ppt_y</p:attrName>
                                        </p:attrNameLst>
                                      </p:cBhvr>
                                      <p:tavLst>
                                        <p:tav tm="0">
                                          <p:val>
                                            <p:strVal val="#ppt_y"/>
                                          </p:val>
                                        </p:tav>
                                        <p:tav tm="100000">
                                          <p:val>
                                            <p:strVal val="#ppt_y"/>
                                          </p:val>
                                        </p:tav>
                                      </p:tavLst>
                                    </p:anim>
                                  </p:childTnLst>
                                </p:cTn>
                              </p:par>
                              <p:par>
                                <p:cTn id="103" presetID="2" presetClass="entr" presetSubtype="1" decel="100000" fill="hold"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0-#ppt_h/2"/>
                                          </p:val>
                                        </p:tav>
                                        <p:tav tm="100000">
                                          <p:val>
                                            <p:strVal val="#ppt_y"/>
                                          </p:val>
                                        </p:tav>
                                      </p:tavLst>
                                    </p:anim>
                                  </p:childTnLst>
                                </p:cTn>
                              </p:par>
                              <p:par>
                                <p:cTn id="107" presetID="2" presetClass="entr" presetSubtype="1" decel="100000" fill="hold" grpId="0" nodeType="withEffect">
                                  <p:stCondLst>
                                    <p:cond delay="0"/>
                                  </p:stCondLst>
                                  <p:childTnLst>
                                    <p:set>
                                      <p:cBhvr>
                                        <p:cTn id="108" dur="1" fill="hold">
                                          <p:stCondLst>
                                            <p:cond delay="0"/>
                                          </p:stCondLst>
                                        </p:cTn>
                                        <p:tgtEl>
                                          <p:spTgt spid="83">
                                            <p:txEl>
                                              <p:pRg st="0" end="0"/>
                                            </p:txEl>
                                          </p:spTgt>
                                        </p:tgtEl>
                                        <p:attrNameLst>
                                          <p:attrName>style.visibility</p:attrName>
                                        </p:attrNameLst>
                                      </p:cBhvr>
                                      <p:to>
                                        <p:strVal val="visible"/>
                                      </p:to>
                                    </p:set>
                                    <p:anim calcmode="lin" valueType="num">
                                      <p:cBhvr additive="base">
                                        <p:cTn id="109" dur="500" fill="hold"/>
                                        <p:tgtEl>
                                          <p:spTgt spid="83">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83">
                                            <p:txEl>
                                              <p:pRg st="0" end="0"/>
                                            </p:txEl>
                                          </p:spTgt>
                                        </p:tgtEl>
                                        <p:attrNameLst>
                                          <p:attrName>ppt_y</p:attrName>
                                        </p:attrNameLst>
                                      </p:cBhvr>
                                      <p:tavLst>
                                        <p:tav tm="0">
                                          <p:val>
                                            <p:strVal val="0-#ppt_h/2"/>
                                          </p:val>
                                        </p:tav>
                                        <p:tav tm="100000">
                                          <p:val>
                                            <p:strVal val="#ppt_y"/>
                                          </p:val>
                                        </p:tav>
                                      </p:tavLst>
                                    </p:anim>
                                  </p:childTnLst>
                                </p:cTn>
                              </p:par>
                              <p:par>
                                <p:cTn id="111" presetID="2" presetClass="entr" presetSubtype="1" decel="100000" fill="hold" grpId="0" nodeType="withEffect">
                                  <p:stCondLst>
                                    <p:cond delay="0"/>
                                  </p:stCondLst>
                                  <p:childTnLst>
                                    <p:set>
                                      <p:cBhvr>
                                        <p:cTn id="112" dur="1" fill="hold">
                                          <p:stCondLst>
                                            <p:cond delay="0"/>
                                          </p:stCondLst>
                                        </p:cTn>
                                        <p:tgtEl>
                                          <p:spTgt spid="83">
                                            <p:txEl>
                                              <p:pRg st="1" end="1"/>
                                            </p:txEl>
                                          </p:spTgt>
                                        </p:tgtEl>
                                        <p:attrNameLst>
                                          <p:attrName>style.visibility</p:attrName>
                                        </p:attrNameLst>
                                      </p:cBhvr>
                                      <p:to>
                                        <p:strVal val="visible"/>
                                      </p:to>
                                    </p:set>
                                    <p:anim calcmode="lin" valueType="num">
                                      <p:cBhvr additive="base">
                                        <p:cTn id="113" dur="500" fill="hold"/>
                                        <p:tgtEl>
                                          <p:spTgt spid="83">
                                            <p:txEl>
                                              <p:pRg st="1" end="1"/>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83">
                                            <p:txEl>
                                              <p:pRg st="1" end="1"/>
                                            </p:txEl>
                                          </p:spTgt>
                                        </p:tgtEl>
                                        <p:attrNameLst>
                                          <p:attrName>ppt_y</p:attrName>
                                        </p:attrNameLst>
                                      </p:cBhvr>
                                      <p:tavLst>
                                        <p:tav tm="0">
                                          <p:val>
                                            <p:strVal val="0-#ppt_h/2"/>
                                          </p:val>
                                        </p:tav>
                                        <p:tav tm="100000">
                                          <p:val>
                                            <p:strVal val="#ppt_y"/>
                                          </p:val>
                                        </p:tav>
                                      </p:tavLst>
                                    </p:anim>
                                  </p:childTnLst>
                                </p:cTn>
                              </p:par>
                            </p:childTnLst>
                          </p:cTn>
                        </p:par>
                        <p:par>
                          <p:cTn id="115" fill="hold">
                            <p:stCondLst>
                              <p:cond delay="5750"/>
                            </p:stCondLst>
                            <p:childTnLst>
                              <p:par>
                                <p:cTn id="116" presetID="22" presetClass="entr" presetSubtype="1" fill="hold" nodeType="afterEffect">
                                  <p:stCondLst>
                                    <p:cond delay="250"/>
                                  </p:stCondLst>
                                  <p:childTnLst>
                                    <p:set>
                                      <p:cBhvr>
                                        <p:cTn id="117" dur="1" fill="hold">
                                          <p:stCondLst>
                                            <p:cond delay="0"/>
                                          </p:stCondLst>
                                        </p:cTn>
                                        <p:tgtEl>
                                          <p:spTgt spid="49"/>
                                        </p:tgtEl>
                                        <p:attrNameLst>
                                          <p:attrName>style.visibility</p:attrName>
                                        </p:attrNameLst>
                                      </p:cBhvr>
                                      <p:to>
                                        <p:strVal val="visible"/>
                                      </p:to>
                                    </p:set>
                                    <p:animEffect transition="in" filter="wipe(up)">
                                      <p:cBhvr>
                                        <p:cTn id="118" dur="250"/>
                                        <p:tgtEl>
                                          <p:spTgt spid="49"/>
                                        </p:tgtEl>
                                      </p:cBhvr>
                                    </p:animEffect>
                                  </p:childTnLst>
                                </p:cTn>
                              </p:par>
                            </p:childTnLst>
                          </p:cTn>
                        </p:par>
                        <p:par>
                          <p:cTn id="119" fill="hold">
                            <p:stCondLst>
                              <p:cond delay="6250"/>
                            </p:stCondLst>
                            <p:childTnLst>
                              <p:par>
                                <p:cTn id="120" presetID="22" presetClass="entr" presetSubtype="2" fill="hold" nodeType="afterEffect">
                                  <p:stCondLst>
                                    <p:cond delay="0"/>
                                  </p:stCondLst>
                                  <p:childTnLst>
                                    <p:set>
                                      <p:cBhvr>
                                        <p:cTn id="121" dur="1" fill="hold">
                                          <p:stCondLst>
                                            <p:cond delay="0"/>
                                          </p:stCondLst>
                                        </p:cTn>
                                        <p:tgtEl>
                                          <p:spTgt spid="102"/>
                                        </p:tgtEl>
                                        <p:attrNameLst>
                                          <p:attrName>style.visibility</p:attrName>
                                        </p:attrNameLst>
                                      </p:cBhvr>
                                      <p:to>
                                        <p:strVal val="visible"/>
                                      </p:to>
                                    </p:set>
                                    <p:animEffect transition="in" filter="wipe(right)">
                                      <p:cBhvr>
                                        <p:cTn id="122" dur="250"/>
                                        <p:tgtEl>
                                          <p:spTgt spid="102"/>
                                        </p:tgtEl>
                                      </p:cBhvr>
                                    </p:animEffect>
                                  </p:childTnLst>
                                </p:cTn>
                              </p:par>
                            </p:childTnLst>
                          </p:cTn>
                        </p:par>
                        <p:par>
                          <p:cTn id="123" fill="hold">
                            <p:stCondLst>
                              <p:cond delay="6500"/>
                            </p:stCondLst>
                            <p:childTnLst>
                              <p:par>
                                <p:cTn id="124" presetID="22" presetClass="entr" presetSubtype="1" fill="hold" nodeType="afterEffect">
                                  <p:stCondLst>
                                    <p:cond delay="0"/>
                                  </p:stCondLst>
                                  <p:childTnLst>
                                    <p:set>
                                      <p:cBhvr>
                                        <p:cTn id="125" dur="1" fill="hold">
                                          <p:stCondLst>
                                            <p:cond delay="0"/>
                                          </p:stCondLst>
                                        </p:cTn>
                                        <p:tgtEl>
                                          <p:spTgt spid="105"/>
                                        </p:tgtEl>
                                        <p:attrNameLst>
                                          <p:attrName>style.visibility</p:attrName>
                                        </p:attrNameLst>
                                      </p:cBhvr>
                                      <p:to>
                                        <p:strVal val="visible"/>
                                      </p:to>
                                    </p:set>
                                    <p:animEffect transition="in" filter="wipe(up)">
                                      <p:cBhvr>
                                        <p:cTn id="126" dur="250"/>
                                        <p:tgtEl>
                                          <p:spTgt spid="105"/>
                                        </p:tgtEl>
                                      </p:cBhvr>
                                    </p:animEffect>
                                  </p:childTnLst>
                                </p:cTn>
                              </p:par>
                            </p:childTnLst>
                          </p:cTn>
                        </p:par>
                        <p:par>
                          <p:cTn id="127" fill="hold">
                            <p:stCondLst>
                              <p:cond delay="6750"/>
                            </p:stCondLst>
                            <p:childTnLst>
                              <p:par>
                                <p:cTn id="128" presetID="2" presetClass="entr" presetSubtype="8" decel="100000" fill="hold" grpId="0" nodeType="afterEffect">
                                  <p:stCondLst>
                                    <p:cond delay="0"/>
                                  </p:stCondLst>
                                  <p:childTnLst>
                                    <p:set>
                                      <p:cBhvr>
                                        <p:cTn id="129" dur="1" fill="hold">
                                          <p:stCondLst>
                                            <p:cond delay="0"/>
                                          </p:stCondLst>
                                        </p:cTn>
                                        <p:tgtEl>
                                          <p:spTgt spid="35"/>
                                        </p:tgtEl>
                                        <p:attrNameLst>
                                          <p:attrName>style.visibility</p:attrName>
                                        </p:attrNameLst>
                                      </p:cBhvr>
                                      <p:to>
                                        <p:strVal val="visible"/>
                                      </p:to>
                                    </p:set>
                                    <p:anim calcmode="lin" valueType="num">
                                      <p:cBhvr additive="base">
                                        <p:cTn id="130" dur="500" fill="hold"/>
                                        <p:tgtEl>
                                          <p:spTgt spid="35"/>
                                        </p:tgtEl>
                                        <p:attrNameLst>
                                          <p:attrName>ppt_x</p:attrName>
                                        </p:attrNameLst>
                                      </p:cBhvr>
                                      <p:tavLst>
                                        <p:tav tm="0">
                                          <p:val>
                                            <p:strVal val="0-#ppt_w/2"/>
                                          </p:val>
                                        </p:tav>
                                        <p:tav tm="100000">
                                          <p:val>
                                            <p:strVal val="#ppt_x"/>
                                          </p:val>
                                        </p:tav>
                                      </p:tavLst>
                                    </p:anim>
                                    <p:anim calcmode="lin" valueType="num">
                                      <p:cBhvr additive="base">
                                        <p:cTn id="131" dur="500" fill="hold"/>
                                        <p:tgtEl>
                                          <p:spTgt spid="35"/>
                                        </p:tgtEl>
                                        <p:attrNameLst>
                                          <p:attrName>ppt_y</p:attrName>
                                        </p:attrNameLst>
                                      </p:cBhvr>
                                      <p:tavLst>
                                        <p:tav tm="0">
                                          <p:val>
                                            <p:strVal val="#ppt_y"/>
                                          </p:val>
                                        </p:tav>
                                        <p:tav tm="100000">
                                          <p:val>
                                            <p:strVal val="#ppt_y"/>
                                          </p:val>
                                        </p:tav>
                                      </p:tavLst>
                                    </p:anim>
                                  </p:childTnLst>
                                </p:cTn>
                              </p:par>
                              <p:par>
                                <p:cTn id="132" presetID="2" presetClass="entr" presetSubtype="8" decel="100000" fill="hold" grpId="0" nodeType="withEffect">
                                  <p:stCondLst>
                                    <p:cond delay="0"/>
                                  </p:stCondLst>
                                  <p:childTnLst>
                                    <p:set>
                                      <p:cBhvr>
                                        <p:cTn id="133" dur="1" fill="hold">
                                          <p:stCondLst>
                                            <p:cond delay="0"/>
                                          </p:stCondLst>
                                        </p:cTn>
                                        <p:tgtEl>
                                          <p:spTgt spid="34"/>
                                        </p:tgtEl>
                                        <p:attrNameLst>
                                          <p:attrName>style.visibility</p:attrName>
                                        </p:attrNameLst>
                                      </p:cBhvr>
                                      <p:to>
                                        <p:strVal val="visible"/>
                                      </p:to>
                                    </p:set>
                                    <p:anim calcmode="lin" valueType="num">
                                      <p:cBhvr additive="base">
                                        <p:cTn id="134" dur="500" fill="hold"/>
                                        <p:tgtEl>
                                          <p:spTgt spid="34"/>
                                        </p:tgtEl>
                                        <p:attrNameLst>
                                          <p:attrName>ppt_x</p:attrName>
                                        </p:attrNameLst>
                                      </p:cBhvr>
                                      <p:tavLst>
                                        <p:tav tm="0">
                                          <p:val>
                                            <p:strVal val="0-#ppt_w/2"/>
                                          </p:val>
                                        </p:tav>
                                        <p:tav tm="100000">
                                          <p:val>
                                            <p:strVal val="#ppt_x"/>
                                          </p:val>
                                        </p:tav>
                                      </p:tavLst>
                                    </p:anim>
                                    <p:anim calcmode="lin" valueType="num">
                                      <p:cBhvr additive="base">
                                        <p:cTn id="135" dur="500" fill="hold"/>
                                        <p:tgtEl>
                                          <p:spTgt spid="34"/>
                                        </p:tgtEl>
                                        <p:attrNameLst>
                                          <p:attrName>ppt_y</p:attrName>
                                        </p:attrNameLst>
                                      </p:cBhvr>
                                      <p:tavLst>
                                        <p:tav tm="0">
                                          <p:val>
                                            <p:strVal val="#ppt_y"/>
                                          </p:val>
                                        </p:tav>
                                        <p:tav tm="100000">
                                          <p:val>
                                            <p:strVal val="#ppt_y"/>
                                          </p:val>
                                        </p:tav>
                                      </p:tavLst>
                                    </p:anim>
                                  </p:childTnLst>
                                </p:cTn>
                              </p:par>
                              <p:par>
                                <p:cTn id="136" presetID="2" presetClass="entr" presetSubtype="4" decel="100000" fill="hold" nodeType="withEffect">
                                  <p:stCondLst>
                                    <p:cond delay="0"/>
                                  </p:stCondLst>
                                  <p:childTnLst>
                                    <p:set>
                                      <p:cBhvr>
                                        <p:cTn id="137" dur="1" fill="hold">
                                          <p:stCondLst>
                                            <p:cond delay="0"/>
                                          </p:stCondLst>
                                        </p:cTn>
                                        <p:tgtEl>
                                          <p:spTgt spid="84"/>
                                        </p:tgtEl>
                                        <p:attrNameLst>
                                          <p:attrName>style.visibility</p:attrName>
                                        </p:attrNameLst>
                                      </p:cBhvr>
                                      <p:to>
                                        <p:strVal val="visible"/>
                                      </p:to>
                                    </p:set>
                                    <p:anim calcmode="lin" valueType="num">
                                      <p:cBhvr additive="base">
                                        <p:cTn id="138" dur="500" fill="hold"/>
                                        <p:tgtEl>
                                          <p:spTgt spid="84"/>
                                        </p:tgtEl>
                                        <p:attrNameLst>
                                          <p:attrName>ppt_x</p:attrName>
                                        </p:attrNameLst>
                                      </p:cBhvr>
                                      <p:tavLst>
                                        <p:tav tm="0">
                                          <p:val>
                                            <p:strVal val="#ppt_x"/>
                                          </p:val>
                                        </p:tav>
                                        <p:tav tm="100000">
                                          <p:val>
                                            <p:strVal val="#ppt_x"/>
                                          </p:val>
                                        </p:tav>
                                      </p:tavLst>
                                    </p:anim>
                                    <p:anim calcmode="lin" valueType="num">
                                      <p:cBhvr additive="base">
                                        <p:cTn id="139" dur="500" fill="hold"/>
                                        <p:tgtEl>
                                          <p:spTgt spid="84"/>
                                        </p:tgtEl>
                                        <p:attrNameLst>
                                          <p:attrName>ppt_y</p:attrName>
                                        </p:attrNameLst>
                                      </p:cBhvr>
                                      <p:tavLst>
                                        <p:tav tm="0">
                                          <p:val>
                                            <p:strVal val="1+#ppt_h/2"/>
                                          </p:val>
                                        </p:tav>
                                        <p:tav tm="100000">
                                          <p:val>
                                            <p:strVal val="#ppt_y"/>
                                          </p:val>
                                        </p:tav>
                                      </p:tavLst>
                                    </p:anim>
                                  </p:childTnLst>
                                </p:cTn>
                              </p:par>
                              <p:par>
                                <p:cTn id="140" presetID="2" presetClass="entr" presetSubtype="4" decel="100000" fill="hold" grpId="0" nodeType="withEffect">
                                  <p:stCondLst>
                                    <p:cond delay="0"/>
                                  </p:stCondLst>
                                  <p:childTnLst>
                                    <p:set>
                                      <p:cBhvr>
                                        <p:cTn id="141" dur="1" fill="hold">
                                          <p:stCondLst>
                                            <p:cond delay="0"/>
                                          </p:stCondLst>
                                        </p:cTn>
                                        <p:tgtEl>
                                          <p:spTgt spid="87">
                                            <p:txEl>
                                              <p:pRg st="0" end="0"/>
                                            </p:txEl>
                                          </p:spTgt>
                                        </p:tgtEl>
                                        <p:attrNameLst>
                                          <p:attrName>style.visibility</p:attrName>
                                        </p:attrNameLst>
                                      </p:cBhvr>
                                      <p:to>
                                        <p:strVal val="visible"/>
                                      </p:to>
                                    </p:set>
                                    <p:anim calcmode="lin" valueType="num">
                                      <p:cBhvr additive="base">
                                        <p:cTn id="142"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143" dur="500" fill="hold"/>
                                        <p:tgtEl>
                                          <p:spTgt spid="87">
                                            <p:txEl>
                                              <p:pRg st="0" end="0"/>
                                            </p:txEl>
                                          </p:spTgt>
                                        </p:tgtEl>
                                        <p:attrNameLst>
                                          <p:attrName>ppt_y</p:attrName>
                                        </p:attrNameLst>
                                      </p:cBhvr>
                                      <p:tavLst>
                                        <p:tav tm="0">
                                          <p:val>
                                            <p:strVal val="1+#ppt_h/2"/>
                                          </p:val>
                                        </p:tav>
                                        <p:tav tm="100000">
                                          <p:val>
                                            <p:strVal val="#ppt_y"/>
                                          </p:val>
                                        </p:tav>
                                      </p:tavLst>
                                    </p:anim>
                                  </p:childTnLst>
                                </p:cTn>
                              </p:par>
                              <p:par>
                                <p:cTn id="144" presetID="2" presetClass="entr" presetSubtype="4" decel="100000" fill="hold" grpId="0" nodeType="withEffect">
                                  <p:stCondLst>
                                    <p:cond delay="0"/>
                                  </p:stCondLst>
                                  <p:childTnLst>
                                    <p:set>
                                      <p:cBhvr>
                                        <p:cTn id="145" dur="1" fill="hold">
                                          <p:stCondLst>
                                            <p:cond delay="0"/>
                                          </p:stCondLst>
                                        </p:cTn>
                                        <p:tgtEl>
                                          <p:spTgt spid="87">
                                            <p:txEl>
                                              <p:pRg st="1" end="1"/>
                                            </p:txEl>
                                          </p:spTgt>
                                        </p:tgtEl>
                                        <p:attrNameLst>
                                          <p:attrName>style.visibility</p:attrName>
                                        </p:attrNameLst>
                                      </p:cBhvr>
                                      <p:to>
                                        <p:strVal val="visible"/>
                                      </p:to>
                                    </p:set>
                                    <p:anim calcmode="lin" valueType="num">
                                      <p:cBhvr additive="base">
                                        <p:cTn id="146" dur="500" fill="hold"/>
                                        <p:tgtEl>
                                          <p:spTgt spid="87">
                                            <p:txEl>
                                              <p:pRg st="1" end="1"/>
                                            </p:txEl>
                                          </p:spTgt>
                                        </p:tgtEl>
                                        <p:attrNameLst>
                                          <p:attrName>ppt_x</p:attrName>
                                        </p:attrNameLst>
                                      </p:cBhvr>
                                      <p:tavLst>
                                        <p:tav tm="0">
                                          <p:val>
                                            <p:strVal val="#ppt_x"/>
                                          </p:val>
                                        </p:tav>
                                        <p:tav tm="100000">
                                          <p:val>
                                            <p:strVal val="#ppt_x"/>
                                          </p:val>
                                        </p:tav>
                                      </p:tavLst>
                                    </p:anim>
                                    <p:anim calcmode="lin" valueType="num">
                                      <p:cBhvr additive="base">
                                        <p:cTn id="147" dur="500" fill="hold"/>
                                        <p:tgtEl>
                                          <p:spTgt spid="87">
                                            <p:txEl>
                                              <p:pRg st="1" end="1"/>
                                            </p:txEl>
                                          </p:spTgt>
                                        </p:tgtEl>
                                        <p:attrNameLst>
                                          <p:attrName>ppt_y</p:attrName>
                                        </p:attrNameLst>
                                      </p:cBhvr>
                                      <p:tavLst>
                                        <p:tav tm="0">
                                          <p:val>
                                            <p:strVal val="1+#ppt_h/2"/>
                                          </p:val>
                                        </p:tav>
                                        <p:tav tm="100000">
                                          <p:val>
                                            <p:strVal val="#ppt_y"/>
                                          </p:val>
                                        </p:tav>
                                      </p:tavLst>
                                    </p:anim>
                                  </p:childTnLst>
                                </p:cTn>
                              </p:par>
                            </p:childTnLst>
                          </p:cTn>
                        </p:par>
                        <p:par>
                          <p:cTn id="148" fill="hold">
                            <p:stCondLst>
                              <p:cond delay="7250"/>
                            </p:stCondLst>
                            <p:childTnLst>
                              <p:par>
                                <p:cTn id="149" presetID="22" presetClass="entr" presetSubtype="8" fill="hold" nodeType="afterEffect">
                                  <p:stCondLst>
                                    <p:cond delay="250"/>
                                  </p:stCondLst>
                                  <p:childTnLst>
                                    <p:set>
                                      <p:cBhvr>
                                        <p:cTn id="150" dur="1" fill="hold">
                                          <p:stCondLst>
                                            <p:cond delay="0"/>
                                          </p:stCondLst>
                                        </p:cTn>
                                        <p:tgtEl>
                                          <p:spTgt spid="36"/>
                                        </p:tgtEl>
                                        <p:attrNameLst>
                                          <p:attrName>style.visibility</p:attrName>
                                        </p:attrNameLst>
                                      </p:cBhvr>
                                      <p:to>
                                        <p:strVal val="visible"/>
                                      </p:to>
                                    </p:set>
                                    <p:animEffect transition="in" filter="wipe(left)">
                                      <p:cBhvr>
                                        <p:cTn id="151" dur="500"/>
                                        <p:tgtEl>
                                          <p:spTgt spid="36"/>
                                        </p:tgtEl>
                                      </p:cBhvr>
                                    </p:animEffect>
                                  </p:childTnLst>
                                </p:cTn>
                              </p:par>
                            </p:childTnLst>
                          </p:cTn>
                        </p:par>
                        <p:par>
                          <p:cTn id="152" fill="hold">
                            <p:stCondLst>
                              <p:cond delay="8000"/>
                            </p:stCondLst>
                            <p:childTnLst>
                              <p:par>
                                <p:cTn id="153" presetID="2" presetClass="entr" presetSubtype="8" decel="100000" fill="hold" grpId="0" nodeType="afterEffect">
                                  <p:stCondLst>
                                    <p:cond delay="0"/>
                                  </p:stCondLst>
                                  <p:childTnLst>
                                    <p:set>
                                      <p:cBhvr>
                                        <p:cTn id="154" dur="1" fill="hold">
                                          <p:stCondLst>
                                            <p:cond delay="0"/>
                                          </p:stCondLst>
                                        </p:cTn>
                                        <p:tgtEl>
                                          <p:spTgt spid="38"/>
                                        </p:tgtEl>
                                        <p:attrNameLst>
                                          <p:attrName>style.visibility</p:attrName>
                                        </p:attrNameLst>
                                      </p:cBhvr>
                                      <p:to>
                                        <p:strVal val="visible"/>
                                      </p:to>
                                    </p:set>
                                    <p:anim calcmode="lin" valueType="num">
                                      <p:cBhvr additive="base">
                                        <p:cTn id="155" dur="500" fill="hold"/>
                                        <p:tgtEl>
                                          <p:spTgt spid="38"/>
                                        </p:tgtEl>
                                        <p:attrNameLst>
                                          <p:attrName>ppt_x</p:attrName>
                                        </p:attrNameLst>
                                      </p:cBhvr>
                                      <p:tavLst>
                                        <p:tav tm="0">
                                          <p:val>
                                            <p:strVal val="0-#ppt_w/2"/>
                                          </p:val>
                                        </p:tav>
                                        <p:tav tm="100000">
                                          <p:val>
                                            <p:strVal val="#ppt_x"/>
                                          </p:val>
                                        </p:tav>
                                      </p:tavLst>
                                    </p:anim>
                                    <p:anim calcmode="lin" valueType="num">
                                      <p:cBhvr additive="base">
                                        <p:cTn id="156" dur="500" fill="hold"/>
                                        <p:tgtEl>
                                          <p:spTgt spid="38"/>
                                        </p:tgtEl>
                                        <p:attrNameLst>
                                          <p:attrName>ppt_y</p:attrName>
                                        </p:attrNameLst>
                                      </p:cBhvr>
                                      <p:tavLst>
                                        <p:tav tm="0">
                                          <p:val>
                                            <p:strVal val="#ppt_y"/>
                                          </p:val>
                                        </p:tav>
                                        <p:tav tm="100000">
                                          <p:val>
                                            <p:strVal val="#ppt_y"/>
                                          </p:val>
                                        </p:tav>
                                      </p:tavLst>
                                    </p:anim>
                                  </p:childTnLst>
                                </p:cTn>
                              </p:par>
                              <p:par>
                                <p:cTn id="157" presetID="2" presetClass="entr" presetSubtype="8" decel="100000" fill="hold" grpId="0" nodeType="withEffect">
                                  <p:stCondLst>
                                    <p:cond delay="0"/>
                                  </p:stCondLst>
                                  <p:childTnLst>
                                    <p:set>
                                      <p:cBhvr>
                                        <p:cTn id="158" dur="1" fill="hold">
                                          <p:stCondLst>
                                            <p:cond delay="0"/>
                                          </p:stCondLst>
                                        </p:cTn>
                                        <p:tgtEl>
                                          <p:spTgt spid="37"/>
                                        </p:tgtEl>
                                        <p:attrNameLst>
                                          <p:attrName>style.visibility</p:attrName>
                                        </p:attrNameLst>
                                      </p:cBhvr>
                                      <p:to>
                                        <p:strVal val="visible"/>
                                      </p:to>
                                    </p:set>
                                    <p:anim calcmode="lin" valueType="num">
                                      <p:cBhvr additive="base">
                                        <p:cTn id="159" dur="500" fill="hold"/>
                                        <p:tgtEl>
                                          <p:spTgt spid="37"/>
                                        </p:tgtEl>
                                        <p:attrNameLst>
                                          <p:attrName>ppt_x</p:attrName>
                                        </p:attrNameLst>
                                      </p:cBhvr>
                                      <p:tavLst>
                                        <p:tav tm="0">
                                          <p:val>
                                            <p:strVal val="0-#ppt_w/2"/>
                                          </p:val>
                                        </p:tav>
                                        <p:tav tm="100000">
                                          <p:val>
                                            <p:strVal val="#ppt_x"/>
                                          </p:val>
                                        </p:tav>
                                      </p:tavLst>
                                    </p:anim>
                                    <p:anim calcmode="lin" valueType="num">
                                      <p:cBhvr additive="base">
                                        <p:cTn id="160" dur="500" fill="hold"/>
                                        <p:tgtEl>
                                          <p:spTgt spid="37"/>
                                        </p:tgtEl>
                                        <p:attrNameLst>
                                          <p:attrName>ppt_y</p:attrName>
                                        </p:attrNameLst>
                                      </p:cBhvr>
                                      <p:tavLst>
                                        <p:tav tm="0">
                                          <p:val>
                                            <p:strVal val="#ppt_y"/>
                                          </p:val>
                                        </p:tav>
                                        <p:tav tm="100000">
                                          <p:val>
                                            <p:strVal val="#ppt_y"/>
                                          </p:val>
                                        </p:tav>
                                      </p:tavLst>
                                    </p:anim>
                                  </p:childTnLst>
                                </p:cTn>
                              </p:par>
                              <p:par>
                                <p:cTn id="161" presetID="2" presetClass="entr" presetSubtype="4" decel="100000" fill="hold" nodeType="withEffect">
                                  <p:stCondLst>
                                    <p:cond delay="0"/>
                                  </p:stCondLst>
                                  <p:childTnLst>
                                    <p:set>
                                      <p:cBhvr>
                                        <p:cTn id="162" dur="1" fill="hold">
                                          <p:stCondLst>
                                            <p:cond delay="0"/>
                                          </p:stCondLst>
                                        </p:cTn>
                                        <p:tgtEl>
                                          <p:spTgt spid="88"/>
                                        </p:tgtEl>
                                        <p:attrNameLst>
                                          <p:attrName>style.visibility</p:attrName>
                                        </p:attrNameLst>
                                      </p:cBhvr>
                                      <p:to>
                                        <p:strVal val="visible"/>
                                      </p:to>
                                    </p:set>
                                    <p:anim calcmode="lin" valueType="num">
                                      <p:cBhvr additive="base">
                                        <p:cTn id="163" dur="500" fill="hold"/>
                                        <p:tgtEl>
                                          <p:spTgt spid="88"/>
                                        </p:tgtEl>
                                        <p:attrNameLst>
                                          <p:attrName>ppt_x</p:attrName>
                                        </p:attrNameLst>
                                      </p:cBhvr>
                                      <p:tavLst>
                                        <p:tav tm="0">
                                          <p:val>
                                            <p:strVal val="#ppt_x"/>
                                          </p:val>
                                        </p:tav>
                                        <p:tav tm="100000">
                                          <p:val>
                                            <p:strVal val="#ppt_x"/>
                                          </p:val>
                                        </p:tav>
                                      </p:tavLst>
                                    </p:anim>
                                    <p:anim calcmode="lin" valueType="num">
                                      <p:cBhvr additive="base">
                                        <p:cTn id="164" dur="500" fill="hold"/>
                                        <p:tgtEl>
                                          <p:spTgt spid="88"/>
                                        </p:tgtEl>
                                        <p:attrNameLst>
                                          <p:attrName>ppt_y</p:attrName>
                                        </p:attrNameLst>
                                      </p:cBhvr>
                                      <p:tavLst>
                                        <p:tav tm="0">
                                          <p:val>
                                            <p:strVal val="1+#ppt_h/2"/>
                                          </p:val>
                                        </p:tav>
                                        <p:tav tm="100000">
                                          <p:val>
                                            <p:strVal val="#ppt_y"/>
                                          </p:val>
                                        </p:tav>
                                      </p:tavLst>
                                    </p:anim>
                                  </p:childTnLst>
                                </p:cTn>
                              </p:par>
                              <p:par>
                                <p:cTn id="165" presetID="2" presetClass="entr" presetSubtype="4" decel="100000" fill="hold" grpId="0" nodeType="withEffect">
                                  <p:stCondLst>
                                    <p:cond delay="0"/>
                                  </p:stCondLst>
                                  <p:childTnLst>
                                    <p:set>
                                      <p:cBhvr>
                                        <p:cTn id="166" dur="1" fill="hold">
                                          <p:stCondLst>
                                            <p:cond delay="0"/>
                                          </p:stCondLst>
                                        </p:cTn>
                                        <p:tgtEl>
                                          <p:spTgt spid="91">
                                            <p:txEl>
                                              <p:pRg st="0" end="0"/>
                                            </p:txEl>
                                          </p:spTgt>
                                        </p:tgtEl>
                                        <p:attrNameLst>
                                          <p:attrName>style.visibility</p:attrName>
                                        </p:attrNameLst>
                                      </p:cBhvr>
                                      <p:to>
                                        <p:strVal val="visible"/>
                                      </p:to>
                                    </p:set>
                                    <p:anim calcmode="lin" valueType="num">
                                      <p:cBhvr additive="base">
                                        <p:cTn id="167"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168" dur="500" fill="hold"/>
                                        <p:tgtEl>
                                          <p:spTgt spid="91">
                                            <p:txEl>
                                              <p:pRg st="0" end="0"/>
                                            </p:txEl>
                                          </p:spTgt>
                                        </p:tgtEl>
                                        <p:attrNameLst>
                                          <p:attrName>ppt_y</p:attrName>
                                        </p:attrNameLst>
                                      </p:cBhvr>
                                      <p:tavLst>
                                        <p:tav tm="0">
                                          <p:val>
                                            <p:strVal val="1+#ppt_h/2"/>
                                          </p:val>
                                        </p:tav>
                                        <p:tav tm="100000">
                                          <p:val>
                                            <p:strVal val="#ppt_y"/>
                                          </p:val>
                                        </p:tav>
                                      </p:tavLst>
                                    </p:anim>
                                  </p:childTnLst>
                                </p:cTn>
                              </p:par>
                              <p:par>
                                <p:cTn id="169" presetID="2" presetClass="entr" presetSubtype="4" decel="100000" fill="hold" grpId="0" nodeType="withEffect">
                                  <p:stCondLst>
                                    <p:cond delay="0"/>
                                  </p:stCondLst>
                                  <p:childTnLst>
                                    <p:set>
                                      <p:cBhvr>
                                        <p:cTn id="170" dur="1" fill="hold">
                                          <p:stCondLst>
                                            <p:cond delay="0"/>
                                          </p:stCondLst>
                                        </p:cTn>
                                        <p:tgtEl>
                                          <p:spTgt spid="91">
                                            <p:txEl>
                                              <p:pRg st="1" end="1"/>
                                            </p:txEl>
                                          </p:spTgt>
                                        </p:tgtEl>
                                        <p:attrNameLst>
                                          <p:attrName>style.visibility</p:attrName>
                                        </p:attrNameLst>
                                      </p:cBhvr>
                                      <p:to>
                                        <p:strVal val="visible"/>
                                      </p:to>
                                    </p:set>
                                    <p:anim calcmode="lin" valueType="num">
                                      <p:cBhvr additive="base">
                                        <p:cTn id="171"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additive="base">
                                        <p:cTn id="172" dur="500" fill="hold"/>
                                        <p:tgtEl>
                                          <p:spTgt spid="91">
                                            <p:txEl>
                                              <p:pRg st="1" end="1"/>
                                            </p:txEl>
                                          </p:spTgt>
                                        </p:tgtEl>
                                        <p:attrNameLst>
                                          <p:attrName>ppt_y</p:attrName>
                                        </p:attrNameLst>
                                      </p:cBhvr>
                                      <p:tavLst>
                                        <p:tav tm="0">
                                          <p:val>
                                            <p:strVal val="1+#ppt_h/2"/>
                                          </p:val>
                                        </p:tav>
                                        <p:tav tm="100000">
                                          <p:val>
                                            <p:strVal val="#ppt_y"/>
                                          </p:val>
                                        </p:tav>
                                      </p:tavLst>
                                    </p:anim>
                                  </p:childTnLst>
                                </p:cTn>
                              </p:par>
                            </p:childTnLst>
                          </p:cTn>
                        </p:par>
                        <p:par>
                          <p:cTn id="173" fill="hold">
                            <p:stCondLst>
                              <p:cond delay="8500"/>
                            </p:stCondLst>
                            <p:childTnLst>
                              <p:par>
                                <p:cTn id="174" presetID="22" presetClass="entr" presetSubtype="8" fill="hold" nodeType="afterEffect">
                                  <p:stCondLst>
                                    <p:cond delay="250"/>
                                  </p:stCondLst>
                                  <p:childTnLst>
                                    <p:set>
                                      <p:cBhvr>
                                        <p:cTn id="175" dur="1" fill="hold">
                                          <p:stCondLst>
                                            <p:cond delay="0"/>
                                          </p:stCondLst>
                                        </p:cTn>
                                        <p:tgtEl>
                                          <p:spTgt spid="39"/>
                                        </p:tgtEl>
                                        <p:attrNameLst>
                                          <p:attrName>style.visibility</p:attrName>
                                        </p:attrNameLst>
                                      </p:cBhvr>
                                      <p:to>
                                        <p:strVal val="visible"/>
                                      </p:to>
                                    </p:set>
                                    <p:animEffect transition="in" filter="wipe(left)">
                                      <p:cBhvr>
                                        <p:cTn id="176" dur="500"/>
                                        <p:tgtEl>
                                          <p:spTgt spid="39"/>
                                        </p:tgtEl>
                                      </p:cBhvr>
                                    </p:animEffect>
                                  </p:childTnLst>
                                </p:cTn>
                              </p:par>
                            </p:childTnLst>
                          </p:cTn>
                        </p:par>
                        <p:par>
                          <p:cTn id="177" fill="hold">
                            <p:stCondLst>
                              <p:cond delay="9250"/>
                            </p:stCondLst>
                            <p:childTnLst>
                              <p:par>
                                <p:cTn id="178" presetID="2" presetClass="entr" presetSubtype="8" decel="100000" fill="hold" grpId="0" nodeType="afterEffect">
                                  <p:stCondLst>
                                    <p:cond delay="0"/>
                                  </p:stCondLst>
                                  <p:childTnLst>
                                    <p:set>
                                      <p:cBhvr>
                                        <p:cTn id="179" dur="1" fill="hold">
                                          <p:stCondLst>
                                            <p:cond delay="0"/>
                                          </p:stCondLst>
                                        </p:cTn>
                                        <p:tgtEl>
                                          <p:spTgt spid="41"/>
                                        </p:tgtEl>
                                        <p:attrNameLst>
                                          <p:attrName>style.visibility</p:attrName>
                                        </p:attrNameLst>
                                      </p:cBhvr>
                                      <p:to>
                                        <p:strVal val="visible"/>
                                      </p:to>
                                    </p:set>
                                    <p:anim calcmode="lin" valueType="num">
                                      <p:cBhvr additive="base">
                                        <p:cTn id="180" dur="500" fill="hold"/>
                                        <p:tgtEl>
                                          <p:spTgt spid="41"/>
                                        </p:tgtEl>
                                        <p:attrNameLst>
                                          <p:attrName>ppt_x</p:attrName>
                                        </p:attrNameLst>
                                      </p:cBhvr>
                                      <p:tavLst>
                                        <p:tav tm="0">
                                          <p:val>
                                            <p:strVal val="0-#ppt_w/2"/>
                                          </p:val>
                                        </p:tav>
                                        <p:tav tm="100000">
                                          <p:val>
                                            <p:strVal val="#ppt_x"/>
                                          </p:val>
                                        </p:tav>
                                      </p:tavLst>
                                    </p:anim>
                                    <p:anim calcmode="lin" valueType="num">
                                      <p:cBhvr additive="base">
                                        <p:cTn id="181" dur="500" fill="hold"/>
                                        <p:tgtEl>
                                          <p:spTgt spid="41"/>
                                        </p:tgtEl>
                                        <p:attrNameLst>
                                          <p:attrName>ppt_y</p:attrName>
                                        </p:attrNameLst>
                                      </p:cBhvr>
                                      <p:tavLst>
                                        <p:tav tm="0">
                                          <p:val>
                                            <p:strVal val="#ppt_y"/>
                                          </p:val>
                                        </p:tav>
                                        <p:tav tm="100000">
                                          <p:val>
                                            <p:strVal val="#ppt_y"/>
                                          </p:val>
                                        </p:tav>
                                      </p:tavLst>
                                    </p:anim>
                                  </p:childTnLst>
                                </p:cTn>
                              </p:par>
                              <p:par>
                                <p:cTn id="182" presetID="2" presetClass="entr" presetSubtype="8" decel="100000" fill="hold" grpId="0" nodeType="withEffect">
                                  <p:stCondLst>
                                    <p:cond delay="0"/>
                                  </p:stCondLst>
                                  <p:childTnLst>
                                    <p:set>
                                      <p:cBhvr>
                                        <p:cTn id="183" dur="1" fill="hold">
                                          <p:stCondLst>
                                            <p:cond delay="0"/>
                                          </p:stCondLst>
                                        </p:cTn>
                                        <p:tgtEl>
                                          <p:spTgt spid="40"/>
                                        </p:tgtEl>
                                        <p:attrNameLst>
                                          <p:attrName>style.visibility</p:attrName>
                                        </p:attrNameLst>
                                      </p:cBhvr>
                                      <p:to>
                                        <p:strVal val="visible"/>
                                      </p:to>
                                    </p:set>
                                    <p:anim calcmode="lin" valueType="num">
                                      <p:cBhvr additive="base">
                                        <p:cTn id="184" dur="500" fill="hold"/>
                                        <p:tgtEl>
                                          <p:spTgt spid="40"/>
                                        </p:tgtEl>
                                        <p:attrNameLst>
                                          <p:attrName>ppt_x</p:attrName>
                                        </p:attrNameLst>
                                      </p:cBhvr>
                                      <p:tavLst>
                                        <p:tav tm="0">
                                          <p:val>
                                            <p:strVal val="0-#ppt_w/2"/>
                                          </p:val>
                                        </p:tav>
                                        <p:tav tm="100000">
                                          <p:val>
                                            <p:strVal val="#ppt_x"/>
                                          </p:val>
                                        </p:tav>
                                      </p:tavLst>
                                    </p:anim>
                                    <p:anim calcmode="lin" valueType="num">
                                      <p:cBhvr additive="base">
                                        <p:cTn id="185" dur="500" fill="hold"/>
                                        <p:tgtEl>
                                          <p:spTgt spid="40"/>
                                        </p:tgtEl>
                                        <p:attrNameLst>
                                          <p:attrName>ppt_y</p:attrName>
                                        </p:attrNameLst>
                                      </p:cBhvr>
                                      <p:tavLst>
                                        <p:tav tm="0">
                                          <p:val>
                                            <p:strVal val="#ppt_y"/>
                                          </p:val>
                                        </p:tav>
                                        <p:tav tm="100000">
                                          <p:val>
                                            <p:strVal val="#ppt_y"/>
                                          </p:val>
                                        </p:tav>
                                      </p:tavLst>
                                    </p:anim>
                                  </p:childTnLst>
                                </p:cTn>
                              </p:par>
                              <p:par>
                                <p:cTn id="186" presetID="2" presetClass="entr" presetSubtype="4" decel="100000" fill="hold" nodeType="withEffect">
                                  <p:stCondLst>
                                    <p:cond delay="0"/>
                                  </p:stCondLst>
                                  <p:childTnLst>
                                    <p:set>
                                      <p:cBhvr>
                                        <p:cTn id="187" dur="1" fill="hold">
                                          <p:stCondLst>
                                            <p:cond delay="0"/>
                                          </p:stCondLst>
                                        </p:cTn>
                                        <p:tgtEl>
                                          <p:spTgt spid="92"/>
                                        </p:tgtEl>
                                        <p:attrNameLst>
                                          <p:attrName>style.visibility</p:attrName>
                                        </p:attrNameLst>
                                      </p:cBhvr>
                                      <p:to>
                                        <p:strVal val="visible"/>
                                      </p:to>
                                    </p:set>
                                    <p:anim calcmode="lin" valueType="num">
                                      <p:cBhvr additive="base">
                                        <p:cTn id="188" dur="500" fill="hold"/>
                                        <p:tgtEl>
                                          <p:spTgt spid="92"/>
                                        </p:tgtEl>
                                        <p:attrNameLst>
                                          <p:attrName>ppt_x</p:attrName>
                                        </p:attrNameLst>
                                      </p:cBhvr>
                                      <p:tavLst>
                                        <p:tav tm="0">
                                          <p:val>
                                            <p:strVal val="#ppt_x"/>
                                          </p:val>
                                        </p:tav>
                                        <p:tav tm="100000">
                                          <p:val>
                                            <p:strVal val="#ppt_x"/>
                                          </p:val>
                                        </p:tav>
                                      </p:tavLst>
                                    </p:anim>
                                    <p:anim calcmode="lin" valueType="num">
                                      <p:cBhvr additive="base">
                                        <p:cTn id="189" dur="500" fill="hold"/>
                                        <p:tgtEl>
                                          <p:spTgt spid="92"/>
                                        </p:tgtEl>
                                        <p:attrNameLst>
                                          <p:attrName>ppt_y</p:attrName>
                                        </p:attrNameLst>
                                      </p:cBhvr>
                                      <p:tavLst>
                                        <p:tav tm="0">
                                          <p:val>
                                            <p:strVal val="1+#ppt_h/2"/>
                                          </p:val>
                                        </p:tav>
                                        <p:tav tm="100000">
                                          <p:val>
                                            <p:strVal val="#ppt_y"/>
                                          </p:val>
                                        </p:tav>
                                      </p:tavLst>
                                    </p:anim>
                                  </p:childTnLst>
                                </p:cTn>
                              </p:par>
                              <p:par>
                                <p:cTn id="190" presetID="2" presetClass="entr" presetSubtype="4" decel="100000" fill="hold" grpId="0" nodeType="withEffect">
                                  <p:stCondLst>
                                    <p:cond delay="0"/>
                                  </p:stCondLst>
                                  <p:childTnLst>
                                    <p:set>
                                      <p:cBhvr>
                                        <p:cTn id="191" dur="1" fill="hold">
                                          <p:stCondLst>
                                            <p:cond delay="0"/>
                                          </p:stCondLst>
                                        </p:cTn>
                                        <p:tgtEl>
                                          <p:spTgt spid="95">
                                            <p:txEl>
                                              <p:pRg st="0" end="0"/>
                                            </p:txEl>
                                          </p:spTgt>
                                        </p:tgtEl>
                                        <p:attrNameLst>
                                          <p:attrName>style.visibility</p:attrName>
                                        </p:attrNameLst>
                                      </p:cBhvr>
                                      <p:to>
                                        <p:strVal val="visible"/>
                                      </p:to>
                                    </p:set>
                                    <p:anim calcmode="lin" valueType="num">
                                      <p:cBhvr additive="base">
                                        <p:cTn id="192" dur="500" fill="hold"/>
                                        <p:tgtEl>
                                          <p:spTgt spid="95">
                                            <p:txEl>
                                              <p:pRg st="0" end="0"/>
                                            </p:txEl>
                                          </p:spTgt>
                                        </p:tgtEl>
                                        <p:attrNameLst>
                                          <p:attrName>ppt_x</p:attrName>
                                        </p:attrNameLst>
                                      </p:cBhvr>
                                      <p:tavLst>
                                        <p:tav tm="0">
                                          <p:val>
                                            <p:strVal val="#ppt_x"/>
                                          </p:val>
                                        </p:tav>
                                        <p:tav tm="100000">
                                          <p:val>
                                            <p:strVal val="#ppt_x"/>
                                          </p:val>
                                        </p:tav>
                                      </p:tavLst>
                                    </p:anim>
                                    <p:anim calcmode="lin" valueType="num">
                                      <p:cBhvr additive="base">
                                        <p:cTn id="193" dur="500" fill="hold"/>
                                        <p:tgtEl>
                                          <p:spTgt spid="95">
                                            <p:txEl>
                                              <p:pRg st="0" end="0"/>
                                            </p:txEl>
                                          </p:spTgt>
                                        </p:tgtEl>
                                        <p:attrNameLst>
                                          <p:attrName>ppt_y</p:attrName>
                                        </p:attrNameLst>
                                      </p:cBhvr>
                                      <p:tavLst>
                                        <p:tav tm="0">
                                          <p:val>
                                            <p:strVal val="1+#ppt_h/2"/>
                                          </p:val>
                                        </p:tav>
                                        <p:tav tm="100000">
                                          <p:val>
                                            <p:strVal val="#ppt_y"/>
                                          </p:val>
                                        </p:tav>
                                      </p:tavLst>
                                    </p:anim>
                                  </p:childTnLst>
                                </p:cTn>
                              </p:par>
                              <p:par>
                                <p:cTn id="194" presetID="2" presetClass="entr" presetSubtype="4" decel="100000" fill="hold" grpId="0" nodeType="withEffect">
                                  <p:stCondLst>
                                    <p:cond delay="0"/>
                                  </p:stCondLst>
                                  <p:childTnLst>
                                    <p:set>
                                      <p:cBhvr>
                                        <p:cTn id="195" dur="1" fill="hold">
                                          <p:stCondLst>
                                            <p:cond delay="0"/>
                                          </p:stCondLst>
                                        </p:cTn>
                                        <p:tgtEl>
                                          <p:spTgt spid="95">
                                            <p:txEl>
                                              <p:pRg st="1" end="1"/>
                                            </p:txEl>
                                          </p:spTgt>
                                        </p:tgtEl>
                                        <p:attrNameLst>
                                          <p:attrName>style.visibility</p:attrName>
                                        </p:attrNameLst>
                                      </p:cBhvr>
                                      <p:to>
                                        <p:strVal val="visible"/>
                                      </p:to>
                                    </p:set>
                                    <p:anim calcmode="lin" valueType="num">
                                      <p:cBhvr additive="base">
                                        <p:cTn id="196" dur="500" fill="hold"/>
                                        <p:tgtEl>
                                          <p:spTgt spid="95">
                                            <p:txEl>
                                              <p:pRg st="1" end="1"/>
                                            </p:txEl>
                                          </p:spTgt>
                                        </p:tgtEl>
                                        <p:attrNameLst>
                                          <p:attrName>ppt_x</p:attrName>
                                        </p:attrNameLst>
                                      </p:cBhvr>
                                      <p:tavLst>
                                        <p:tav tm="0">
                                          <p:val>
                                            <p:strVal val="#ppt_x"/>
                                          </p:val>
                                        </p:tav>
                                        <p:tav tm="100000">
                                          <p:val>
                                            <p:strVal val="#ppt_x"/>
                                          </p:val>
                                        </p:tav>
                                      </p:tavLst>
                                    </p:anim>
                                    <p:anim calcmode="lin" valueType="num">
                                      <p:cBhvr additive="base">
                                        <p:cTn id="197" dur="500" fill="hold"/>
                                        <p:tgtEl>
                                          <p:spTgt spid="95">
                                            <p:txEl>
                                              <p:pRg st="1" end="1"/>
                                            </p:txEl>
                                          </p:spTgt>
                                        </p:tgtEl>
                                        <p:attrNameLst>
                                          <p:attrName>ppt_y</p:attrName>
                                        </p:attrNameLst>
                                      </p:cBhvr>
                                      <p:tavLst>
                                        <p:tav tm="0">
                                          <p:val>
                                            <p:strVal val="1+#ppt_h/2"/>
                                          </p:val>
                                        </p:tav>
                                        <p:tav tm="100000">
                                          <p:val>
                                            <p:strVal val="#ppt_y"/>
                                          </p:val>
                                        </p:tav>
                                      </p:tavLst>
                                    </p:anim>
                                  </p:childTnLst>
                                </p:cTn>
                              </p:par>
                            </p:childTnLst>
                          </p:cTn>
                        </p:par>
                        <p:par>
                          <p:cTn id="198" fill="hold">
                            <p:stCondLst>
                              <p:cond delay="9750"/>
                            </p:stCondLst>
                            <p:childTnLst>
                              <p:par>
                                <p:cTn id="199" presetID="22" presetClass="entr" presetSubtype="8" fill="hold" nodeType="afterEffect">
                                  <p:stCondLst>
                                    <p:cond delay="250"/>
                                  </p:stCondLst>
                                  <p:childTnLst>
                                    <p:set>
                                      <p:cBhvr>
                                        <p:cTn id="200" dur="1" fill="hold">
                                          <p:stCondLst>
                                            <p:cond delay="0"/>
                                          </p:stCondLst>
                                        </p:cTn>
                                        <p:tgtEl>
                                          <p:spTgt spid="42"/>
                                        </p:tgtEl>
                                        <p:attrNameLst>
                                          <p:attrName>style.visibility</p:attrName>
                                        </p:attrNameLst>
                                      </p:cBhvr>
                                      <p:to>
                                        <p:strVal val="visible"/>
                                      </p:to>
                                    </p:set>
                                    <p:animEffect transition="in" filter="wipe(left)">
                                      <p:cBhvr>
                                        <p:cTn id="201" dur="500"/>
                                        <p:tgtEl>
                                          <p:spTgt spid="42"/>
                                        </p:tgtEl>
                                      </p:cBhvr>
                                    </p:animEffect>
                                  </p:childTnLst>
                                </p:cTn>
                              </p:par>
                            </p:childTnLst>
                          </p:cTn>
                        </p:par>
                        <p:par>
                          <p:cTn id="202" fill="hold">
                            <p:stCondLst>
                              <p:cond delay="10500"/>
                            </p:stCondLst>
                            <p:childTnLst>
                              <p:par>
                                <p:cTn id="203" presetID="2" presetClass="entr" presetSubtype="8" decel="100000" fill="hold" grpId="0" nodeType="afterEffect">
                                  <p:stCondLst>
                                    <p:cond delay="0"/>
                                  </p:stCondLst>
                                  <p:childTnLst>
                                    <p:set>
                                      <p:cBhvr>
                                        <p:cTn id="204" dur="1" fill="hold">
                                          <p:stCondLst>
                                            <p:cond delay="0"/>
                                          </p:stCondLst>
                                        </p:cTn>
                                        <p:tgtEl>
                                          <p:spTgt spid="44"/>
                                        </p:tgtEl>
                                        <p:attrNameLst>
                                          <p:attrName>style.visibility</p:attrName>
                                        </p:attrNameLst>
                                      </p:cBhvr>
                                      <p:to>
                                        <p:strVal val="visible"/>
                                      </p:to>
                                    </p:set>
                                    <p:anim calcmode="lin" valueType="num">
                                      <p:cBhvr additive="base">
                                        <p:cTn id="205" dur="500" fill="hold"/>
                                        <p:tgtEl>
                                          <p:spTgt spid="44"/>
                                        </p:tgtEl>
                                        <p:attrNameLst>
                                          <p:attrName>ppt_x</p:attrName>
                                        </p:attrNameLst>
                                      </p:cBhvr>
                                      <p:tavLst>
                                        <p:tav tm="0">
                                          <p:val>
                                            <p:strVal val="0-#ppt_w/2"/>
                                          </p:val>
                                        </p:tav>
                                        <p:tav tm="100000">
                                          <p:val>
                                            <p:strVal val="#ppt_x"/>
                                          </p:val>
                                        </p:tav>
                                      </p:tavLst>
                                    </p:anim>
                                    <p:anim calcmode="lin" valueType="num">
                                      <p:cBhvr additive="base">
                                        <p:cTn id="206" dur="500" fill="hold"/>
                                        <p:tgtEl>
                                          <p:spTgt spid="44"/>
                                        </p:tgtEl>
                                        <p:attrNameLst>
                                          <p:attrName>ppt_y</p:attrName>
                                        </p:attrNameLst>
                                      </p:cBhvr>
                                      <p:tavLst>
                                        <p:tav tm="0">
                                          <p:val>
                                            <p:strVal val="#ppt_y"/>
                                          </p:val>
                                        </p:tav>
                                        <p:tav tm="100000">
                                          <p:val>
                                            <p:strVal val="#ppt_y"/>
                                          </p:val>
                                        </p:tav>
                                      </p:tavLst>
                                    </p:anim>
                                  </p:childTnLst>
                                </p:cTn>
                              </p:par>
                              <p:par>
                                <p:cTn id="207" presetID="2" presetClass="entr" presetSubtype="8" decel="100000" fill="hold" grpId="0" nodeType="withEffect">
                                  <p:stCondLst>
                                    <p:cond delay="0"/>
                                  </p:stCondLst>
                                  <p:childTnLst>
                                    <p:set>
                                      <p:cBhvr>
                                        <p:cTn id="208" dur="1" fill="hold">
                                          <p:stCondLst>
                                            <p:cond delay="0"/>
                                          </p:stCondLst>
                                        </p:cTn>
                                        <p:tgtEl>
                                          <p:spTgt spid="43"/>
                                        </p:tgtEl>
                                        <p:attrNameLst>
                                          <p:attrName>style.visibility</p:attrName>
                                        </p:attrNameLst>
                                      </p:cBhvr>
                                      <p:to>
                                        <p:strVal val="visible"/>
                                      </p:to>
                                    </p:set>
                                    <p:anim calcmode="lin" valueType="num">
                                      <p:cBhvr additive="base">
                                        <p:cTn id="209" dur="500" fill="hold"/>
                                        <p:tgtEl>
                                          <p:spTgt spid="43"/>
                                        </p:tgtEl>
                                        <p:attrNameLst>
                                          <p:attrName>ppt_x</p:attrName>
                                        </p:attrNameLst>
                                      </p:cBhvr>
                                      <p:tavLst>
                                        <p:tav tm="0">
                                          <p:val>
                                            <p:strVal val="0-#ppt_w/2"/>
                                          </p:val>
                                        </p:tav>
                                        <p:tav tm="100000">
                                          <p:val>
                                            <p:strVal val="#ppt_x"/>
                                          </p:val>
                                        </p:tav>
                                      </p:tavLst>
                                    </p:anim>
                                    <p:anim calcmode="lin" valueType="num">
                                      <p:cBhvr additive="base">
                                        <p:cTn id="210" dur="500" fill="hold"/>
                                        <p:tgtEl>
                                          <p:spTgt spid="43"/>
                                        </p:tgtEl>
                                        <p:attrNameLst>
                                          <p:attrName>ppt_y</p:attrName>
                                        </p:attrNameLst>
                                      </p:cBhvr>
                                      <p:tavLst>
                                        <p:tav tm="0">
                                          <p:val>
                                            <p:strVal val="#ppt_y"/>
                                          </p:val>
                                        </p:tav>
                                        <p:tav tm="100000">
                                          <p:val>
                                            <p:strVal val="#ppt_y"/>
                                          </p:val>
                                        </p:tav>
                                      </p:tavLst>
                                    </p:anim>
                                  </p:childTnLst>
                                </p:cTn>
                              </p:par>
                              <p:par>
                                <p:cTn id="211" presetID="2" presetClass="entr" presetSubtype="4" decel="100000" fill="hold" nodeType="withEffect">
                                  <p:stCondLst>
                                    <p:cond delay="0"/>
                                  </p:stCondLst>
                                  <p:childTnLst>
                                    <p:set>
                                      <p:cBhvr>
                                        <p:cTn id="212" dur="1" fill="hold">
                                          <p:stCondLst>
                                            <p:cond delay="0"/>
                                          </p:stCondLst>
                                        </p:cTn>
                                        <p:tgtEl>
                                          <p:spTgt spid="96"/>
                                        </p:tgtEl>
                                        <p:attrNameLst>
                                          <p:attrName>style.visibility</p:attrName>
                                        </p:attrNameLst>
                                      </p:cBhvr>
                                      <p:to>
                                        <p:strVal val="visible"/>
                                      </p:to>
                                    </p:set>
                                    <p:anim calcmode="lin" valueType="num">
                                      <p:cBhvr additive="base">
                                        <p:cTn id="213" dur="500" fill="hold"/>
                                        <p:tgtEl>
                                          <p:spTgt spid="96"/>
                                        </p:tgtEl>
                                        <p:attrNameLst>
                                          <p:attrName>ppt_x</p:attrName>
                                        </p:attrNameLst>
                                      </p:cBhvr>
                                      <p:tavLst>
                                        <p:tav tm="0">
                                          <p:val>
                                            <p:strVal val="#ppt_x"/>
                                          </p:val>
                                        </p:tav>
                                        <p:tav tm="100000">
                                          <p:val>
                                            <p:strVal val="#ppt_x"/>
                                          </p:val>
                                        </p:tav>
                                      </p:tavLst>
                                    </p:anim>
                                    <p:anim calcmode="lin" valueType="num">
                                      <p:cBhvr additive="base">
                                        <p:cTn id="214" dur="500" fill="hold"/>
                                        <p:tgtEl>
                                          <p:spTgt spid="96"/>
                                        </p:tgtEl>
                                        <p:attrNameLst>
                                          <p:attrName>ppt_y</p:attrName>
                                        </p:attrNameLst>
                                      </p:cBhvr>
                                      <p:tavLst>
                                        <p:tav tm="0">
                                          <p:val>
                                            <p:strVal val="1+#ppt_h/2"/>
                                          </p:val>
                                        </p:tav>
                                        <p:tav tm="100000">
                                          <p:val>
                                            <p:strVal val="#ppt_y"/>
                                          </p:val>
                                        </p:tav>
                                      </p:tavLst>
                                    </p:anim>
                                  </p:childTnLst>
                                </p:cTn>
                              </p:par>
                              <p:par>
                                <p:cTn id="215" presetID="2" presetClass="entr" presetSubtype="4" decel="100000" fill="hold" grpId="0" nodeType="withEffect">
                                  <p:stCondLst>
                                    <p:cond delay="0"/>
                                  </p:stCondLst>
                                  <p:childTnLst>
                                    <p:set>
                                      <p:cBhvr>
                                        <p:cTn id="216" dur="1" fill="hold">
                                          <p:stCondLst>
                                            <p:cond delay="0"/>
                                          </p:stCondLst>
                                        </p:cTn>
                                        <p:tgtEl>
                                          <p:spTgt spid="99">
                                            <p:txEl>
                                              <p:pRg st="0" end="0"/>
                                            </p:txEl>
                                          </p:spTgt>
                                        </p:tgtEl>
                                        <p:attrNameLst>
                                          <p:attrName>style.visibility</p:attrName>
                                        </p:attrNameLst>
                                      </p:cBhvr>
                                      <p:to>
                                        <p:strVal val="visible"/>
                                      </p:to>
                                    </p:set>
                                    <p:anim calcmode="lin" valueType="num">
                                      <p:cBhvr additive="base">
                                        <p:cTn id="217" dur="500" fill="hold"/>
                                        <p:tgtEl>
                                          <p:spTgt spid="99">
                                            <p:txEl>
                                              <p:pRg st="0" end="0"/>
                                            </p:txEl>
                                          </p:spTgt>
                                        </p:tgtEl>
                                        <p:attrNameLst>
                                          <p:attrName>ppt_x</p:attrName>
                                        </p:attrNameLst>
                                      </p:cBhvr>
                                      <p:tavLst>
                                        <p:tav tm="0">
                                          <p:val>
                                            <p:strVal val="#ppt_x"/>
                                          </p:val>
                                        </p:tav>
                                        <p:tav tm="100000">
                                          <p:val>
                                            <p:strVal val="#ppt_x"/>
                                          </p:val>
                                        </p:tav>
                                      </p:tavLst>
                                    </p:anim>
                                    <p:anim calcmode="lin" valueType="num">
                                      <p:cBhvr additive="base">
                                        <p:cTn id="218" dur="500" fill="hold"/>
                                        <p:tgtEl>
                                          <p:spTgt spid="99">
                                            <p:txEl>
                                              <p:pRg st="0" end="0"/>
                                            </p:txEl>
                                          </p:spTgt>
                                        </p:tgtEl>
                                        <p:attrNameLst>
                                          <p:attrName>ppt_y</p:attrName>
                                        </p:attrNameLst>
                                      </p:cBhvr>
                                      <p:tavLst>
                                        <p:tav tm="0">
                                          <p:val>
                                            <p:strVal val="1+#ppt_h/2"/>
                                          </p:val>
                                        </p:tav>
                                        <p:tav tm="100000">
                                          <p:val>
                                            <p:strVal val="#ppt_y"/>
                                          </p:val>
                                        </p:tav>
                                      </p:tavLst>
                                    </p:anim>
                                  </p:childTnLst>
                                </p:cTn>
                              </p:par>
                              <p:par>
                                <p:cTn id="219" presetID="2" presetClass="entr" presetSubtype="4" decel="100000" fill="hold" grpId="0" nodeType="withEffect">
                                  <p:stCondLst>
                                    <p:cond delay="0"/>
                                  </p:stCondLst>
                                  <p:childTnLst>
                                    <p:set>
                                      <p:cBhvr>
                                        <p:cTn id="220" dur="1" fill="hold">
                                          <p:stCondLst>
                                            <p:cond delay="0"/>
                                          </p:stCondLst>
                                        </p:cTn>
                                        <p:tgtEl>
                                          <p:spTgt spid="99">
                                            <p:txEl>
                                              <p:pRg st="1" end="1"/>
                                            </p:txEl>
                                          </p:spTgt>
                                        </p:tgtEl>
                                        <p:attrNameLst>
                                          <p:attrName>style.visibility</p:attrName>
                                        </p:attrNameLst>
                                      </p:cBhvr>
                                      <p:to>
                                        <p:strVal val="visible"/>
                                      </p:to>
                                    </p:set>
                                    <p:anim calcmode="lin" valueType="num">
                                      <p:cBhvr additive="base">
                                        <p:cTn id="221" dur="500" fill="hold"/>
                                        <p:tgtEl>
                                          <p:spTgt spid="99">
                                            <p:txEl>
                                              <p:pRg st="1" end="1"/>
                                            </p:txEl>
                                          </p:spTgt>
                                        </p:tgtEl>
                                        <p:attrNameLst>
                                          <p:attrName>ppt_x</p:attrName>
                                        </p:attrNameLst>
                                      </p:cBhvr>
                                      <p:tavLst>
                                        <p:tav tm="0">
                                          <p:val>
                                            <p:strVal val="#ppt_x"/>
                                          </p:val>
                                        </p:tav>
                                        <p:tav tm="100000">
                                          <p:val>
                                            <p:strVal val="#ppt_x"/>
                                          </p:val>
                                        </p:tav>
                                      </p:tavLst>
                                    </p:anim>
                                    <p:anim calcmode="lin" valueType="num">
                                      <p:cBhvr additive="base">
                                        <p:cTn id="222" dur="500" fill="hold"/>
                                        <p:tgtEl>
                                          <p:spTgt spid="99">
                                            <p:txEl>
                                              <p:pRg st="1" end="1"/>
                                            </p:txEl>
                                          </p:spTgt>
                                        </p:tgtEl>
                                        <p:attrNameLst>
                                          <p:attrName>ppt_y</p:attrName>
                                        </p:attrNameLst>
                                      </p:cBhvr>
                                      <p:tavLst>
                                        <p:tav tm="0">
                                          <p:val>
                                            <p:strVal val="1+#ppt_h/2"/>
                                          </p:val>
                                        </p:tav>
                                        <p:tav tm="100000">
                                          <p:val>
                                            <p:strVal val="#ppt_y"/>
                                          </p:val>
                                        </p:tav>
                                      </p:tavLst>
                                    </p:anim>
                                  </p:childTnLst>
                                </p:cTn>
                              </p:par>
                            </p:childTnLst>
                          </p:cTn>
                        </p:par>
                        <p:par>
                          <p:cTn id="223" fill="hold">
                            <p:stCondLst>
                              <p:cond delay="11000"/>
                            </p:stCondLst>
                            <p:childTnLst>
                              <p:par>
                                <p:cTn id="224" presetID="22" presetClass="entr" presetSubtype="8" fill="hold" nodeType="afterEffect">
                                  <p:stCondLst>
                                    <p:cond delay="250"/>
                                  </p:stCondLst>
                                  <p:childTnLst>
                                    <p:set>
                                      <p:cBhvr>
                                        <p:cTn id="225" dur="1" fill="hold">
                                          <p:stCondLst>
                                            <p:cond delay="0"/>
                                          </p:stCondLst>
                                        </p:cTn>
                                        <p:tgtEl>
                                          <p:spTgt spid="46"/>
                                        </p:tgtEl>
                                        <p:attrNameLst>
                                          <p:attrName>style.visibility</p:attrName>
                                        </p:attrNameLst>
                                      </p:cBhvr>
                                      <p:to>
                                        <p:strVal val="visible"/>
                                      </p:to>
                                    </p:set>
                                    <p:animEffect transition="in" filter="wipe(left)">
                                      <p:cBhvr>
                                        <p:cTn id="226" dur="500"/>
                                        <p:tgtEl>
                                          <p:spTgt spid="46"/>
                                        </p:tgtEl>
                                      </p:cBhvr>
                                    </p:animEffect>
                                  </p:childTnLst>
                                </p:cTn>
                              </p:par>
                            </p:childTnLst>
                          </p:cTn>
                        </p:par>
                        <p:par>
                          <p:cTn id="227" fill="hold">
                            <p:stCondLst>
                              <p:cond delay="11750"/>
                            </p:stCondLst>
                            <p:childTnLst>
                              <p:par>
                                <p:cTn id="228" presetID="10" presetClass="entr" presetSubtype="0" fill="hold" grpId="0" nodeType="afterEffect">
                                  <p:stCondLst>
                                    <p:cond delay="0"/>
                                  </p:stCondLst>
                                  <p:childTnLst>
                                    <p:set>
                                      <p:cBhvr>
                                        <p:cTn id="229" dur="1" fill="hold">
                                          <p:stCondLst>
                                            <p:cond delay="0"/>
                                          </p:stCondLst>
                                        </p:cTn>
                                        <p:tgtEl>
                                          <p:spTgt spid="45">
                                            <p:bg/>
                                          </p:spTgt>
                                        </p:tgtEl>
                                        <p:attrNameLst>
                                          <p:attrName>style.visibility</p:attrName>
                                        </p:attrNameLst>
                                      </p:cBhvr>
                                      <p:to>
                                        <p:strVal val="visible"/>
                                      </p:to>
                                    </p:set>
                                    <p:animEffect transition="in" filter="fade">
                                      <p:cBhvr>
                                        <p:cTn id="230" dur="500"/>
                                        <p:tgtEl>
                                          <p:spTgt spid="45">
                                            <p:bg/>
                                          </p:spTgt>
                                        </p:tgtEl>
                                      </p:cBhvr>
                                    </p:animEffect>
                                  </p:childTnLst>
                                </p:cTn>
                              </p:par>
                            </p:childTnLst>
                          </p:cTn>
                        </p:par>
                        <p:par>
                          <p:cTn id="231" fill="hold">
                            <p:stCondLst>
                              <p:cond delay="12250"/>
                            </p:stCondLst>
                            <p:childTnLst>
                              <p:par>
                                <p:cTn id="232" presetID="10" presetClass="entr" presetSubtype="0" fill="hold" grpId="0" nodeType="afterEffect">
                                  <p:stCondLst>
                                    <p:cond delay="0"/>
                                  </p:stCondLst>
                                  <p:childTnLst>
                                    <p:set>
                                      <p:cBhvr>
                                        <p:cTn id="233" dur="1" fill="hold">
                                          <p:stCondLst>
                                            <p:cond delay="0"/>
                                          </p:stCondLst>
                                        </p:cTn>
                                        <p:tgtEl>
                                          <p:spTgt spid="45">
                                            <p:txEl>
                                              <p:pRg st="0" end="0"/>
                                            </p:txEl>
                                          </p:spTgt>
                                        </p:tgtEl>
                                        <p:attrNameLst>
                                          <p:attrName>style.visibility</p:attrName>
                                        </p:attrNameLst>
                                      </p:cBhvr>
                                      <p:to>
                                        <p:strVal val="visible"/>
                                      </p:to>
                                    </p:set>
                                    <p:animEffect transition="in" filter="fade">
                                      <p:cBhvr>
                                        <p:cTn id="234"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9" grpId="0"/>
      <p:bldP spid="12" grpId="0" build="allAtOnce"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1" grpId="0" animBg="1"/>
      <p:bldP spid="22" grpId="0"/>
      <p:bldP spid="25" grpId="0" animBg="1"/>
      <p:bldP spid="26" grpId="0"/>
      <p:bldP spid="31" grpId="0" animBg="1"/>
      <p:bldP spid="32" grpId="0"/>
      <p:bldP spid="34" grpId="0" animBg="1"/>
      <p:bldP spid="35" grpId="0"/>
      <p:bldP spid="37" grpId="0" animBg="1"/>
      <p:bldP spid="38" grpId="0"/>
      <p:bldP spid="40" grpId="0" animBg="1"/>
      <p:bldP spid="41" grpId="0"/>
      <p:bldP spid="43" grpId="0" animBg="1"/>
      <p:bldP spid="44" grpId="0"/>
      <p:bldP spid="45" grpId="0" build="allAtOnce" animBg="1">
        <p:tmplLst>
          <p:tmpl>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71" grpId="0" build="allAtOnce">
        <p:tmplLst>
          <p:tmpl lvl="1">
            <p:tnLst>
              <p:par>
                <p:cTn presetID="2" presetClass="entr" presetSubtype="1" decel="10000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 calcmode="lin" valueType="num">
                      <p:cBhvr additive="base">
                        <p:cTn dur="500" fill="hold"/>
                        <p:tgtEl>
                          <p:spTgt spid="71"/>
                        </p:tgtEl>
                        <p:attrNameLst>
                          <p:attrName>ppt_x</p:attrName>
                        </p:attrNameLst>
                      </p:cBhvr>
                      <p:tavLst>
                        <p:tav tm="0">
                          <p:val>
                            <p:strVal val="#ppt_x"/>
                          </p:val>
                        </p:tav>
                        <p:tav tm="100000">
                          <p:val>
                            <p:strVal val="#ppt_x"/>
                          </p:val>
                        </p:tav>
                      </p:tavLst>
                    </p:anim>
                    <p:anim calcmode="lin" valueType="num">
                      <p:cBhvr additive="base">
                        <p:cTn dur="500" fill="hold"/>
                        <p:tgtEl>
                          <p:spTgt spid="71"/>
                        </p:tgtEl>
                        <p:attrNameLst>
                          <p:attrName>ppt_y</p:attrName>
                        </p:attrNameLst>
                      </p:cBhvr>
                      <p:tavLst>
                        <p:tav tm="0">
                          <p:val>
                            <p:strVal val="0-#ppt_h/2"/>
                          </p:val>
                        </p:tav>
                        <p:tav tm="100000">
                          <p:val>
                            <p:strVal val="#ppt_y"/>
                          </p:val>
                        </p:tav>
                      </p:tavLst>
                    </p:anim>
                  </p:childTnLst>
                </p:cTn>
              </p:par>
            </p:tnLst>
          </p:tmpl>
        </p:tmplLst>
      </p:bldP>
      <p:bldP spid="75" grpId="0" build="allAtOnce">
        <p:tmplLst>
          <p:tmpl lvl="1">
            <p:tnLst>
              <p:par>
                <p:cTn presetID="2" presetClass="entr" presetSubtype="1" decel="100000" fill="hold" nodeType="with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ppt_x"/>
                          </p:val>
                        </p:tav>
                        <p:tav tm="100000">
                          <p:val>
                            <p:strVal val="#ppt_x"/>
                          </p:val>
                        </p:tav>
                      </p:tavLst>
                    </p:anim>
                    <p:anim calcmode="lin" valueType="num">
                      <p:cBhvr additive="base">
                        <p:cTn dur="500" fill="hold"/>
                        <p:tgtEl>
                          <p:spTgt spid="75"/>
                        </p:tgtEl>
                        <p:attrNameLst>
                          <p:attrName>ppt_y</p:attrName>
                        </p:attrNameLst>
                      </p:cBhvr>
                      <p:tavLst>
                        <p:tav tm="0">
                          <p:val>
                            <p:strVal val="0-#ppt_h/2"/>
                          </p:val>
                        </p:tav>
                        <p:tav tm="100000">
                          <p:val>
                            <p:strVal val="#ppt_y"/>
                          </p:val>
                        </p:tav>
                      </p:tavLst>
                    </p:anim>
                  </p:childTnLst>
                </p:cTn>
              </p:par>
            </p:tnLst>
          </p:tmpl>
        </p:tmplLst>
      </p:bldP>
      <p:bldP spid="79" grpId="0" build="allAtOnce">
        <p:tmplLst>
          <p:tmpl lvl="1">
            <p:tnLst>
              <p:par>
                <p:cTn presetID="2" presetClass="entr" presetSubtype="1" decel="100000" fill="hold" nodeType="with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0-#ppt_h/2"/>
                          </p:val>
                        </p:tav>
                        <p:tav tm="100000">
                          <p:val>
                            <p:strVal val="#ppt_y"/>
                          </p:val>
                        </p:tav>
                      </p:tavLst>
                    </p:anim>
                  </p:childTnLst>
                </p:cTn>
              </p:par>
            </p:tnLst>
          </p:tmpl>
        </p:tmplLst>
      </p:bldP>
      <p:bldP spid="83" grpId="0" build="allAtOnce">
        <p:tmplLst>
          <p:tmpl lvl="1">
            <p:tnLst>
              <p:par>
                <p:cTn presetID="2" presetClass="entr" presetSubtype="1" decel="100000" fill="hold" nodeType="with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500" fill="hold"/>
                        <p:tgtEl>
                          <p:spTgt spid="83"/>
                        </p:tgtEl>
                        <p:attrNameLst>
                          <p:attrName>ppt_x</p:attrName>
                        </p:attrNameLst>
                      </p:cBhvr>
                      <p:tavLst>
                        <p:tav tm="0">
                          <p:val>
                            <p:strVal val="#ppt_x"/>
                          </p:val>
                        </p:tav>
                        <p:tav tm="100000">
                          <p:val>
                            <p:strVal val="#ppt_x"/>
                          </p:val>
                        </p:tav>
                      </p:tavLst>
                    </p:anim>
                    <p:anim calcmode="lin" valueType="num">
                      <p:cBhvr additive="base">
                        <p:cTn dur="500" fill="hold"/>
                        <p:tgtEl>
                          <p:spTgt spid="83"/>
                        </p:tgtEl>
                        <p:attrNameLst>
                          <p:attrName>ppt_y</p:attrName>
                        </p:attrNameLst>
                      </p:cBhvr>
                      <p:tavLst>
                        <p:tav tm="0">
                          <p:val>
                            <p:strVal val="0-#ppt_h/2"/>
                          </p:val>
                        </p:tav>
                        <p:tav tm="100000">
                          <p:val>
                            <p:strVal val="#ppt_y"/>
                          </p:val>
                        </p:tav>
                      </p:tavLst>
                    </p:anim>
                  </p:childTnLst>
                </p:cTn>
              </p:par>
            </p:tnLst>
          </p:tmpl>
        </p:tmplLst>
      </p:bldP>
      <p:bldP spid="87" grpId="0" build="allAtOnce">
        <p:tmplLst>
          <p:tmpl lvl="1">
            <p:tnLst>
              <p:par>
                <p:cTn presetID="2" presetClass="entr" presetSubtype="4" decel="100000" fill="hold" nodeType="with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1+#ppt_h/2"/>
                          </p:val>
                        </p:tav>
                        <p:tav tm="100000">
                          <p:val>
                            <p:strVal val="#ppt_y"/>
                          </p:val>
                        </p:tav>
                      </p:tavLst>
                    </p:anim>
                  </p:childTnLst>
                </p:cTn>
              </p:par>
            </p:tnLst>
          </p:tmpl>
        </p:tmplLst>
      </p:bldP>
      <p:bldP spid="91" grpId="0" build="allAtOnce">
        <p:tmplLst>
          <p:tmpl lvl="1">
            <p:tnLst>
              <p:par>
                <p:cTn presetID="2" presetClass="entr" presetSubtype="4" decel="100000" fill="hold" nodeType="withEffect">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500" fill="hold"/>
                        <p:tgtEl>
                          <p:spTgt spid="91"/>
                        </p:tgtEl>
                        <p:attrNameLst>
                          <p:attrName>ppt_x</p:attrName>
                        </p:attrNameLst>
                      </p:cBhvr>
                      <p:tavLst>
                        <p:tav tm="0">
                          <p:val>
                            <p:strVal val="#ppt_x"/>
                          </p:val>
                        </p:tav>
                        <p:tav tm="100000">
                          <p:val>
                            <p:strVal val="#ppt_x"/>
                          </p:val>
                        </p:tav>
                      </p:tavLst>
                    </p:anim>
                    <p:anim calcmode="lin" valueType="num">
                      <p:cBhvr additive="base">
                        <p:cTn dur="500" fill="hold"/>
                        <p:tgtEl>
                          <p:spTgt spid="91"/>
                        </p:tgtEl>
                        <p:attrNameLst>
                          <p:attrName>ppt_y</p:attrName>
                        </p:attrNameLst>
                      </p:cBhvr>
                      <p:tavLst>
                        <p:tav tm="0">
                          <p:val>
                            <p:strVal val="1+#ppt_h/2"/>
                          </p:val>
                        </p:tav>
                        <p:tav tm="100000">
                          <p:val>
                            <p:strVal val="#ppt_y"/>
                          </p:val>
                        </p:tav>
                      </p:tavLst>
                    </p:anim>
                  </p:childTnLst>
                </p:cTn>
              </p:par>
            </p:tnLst>
          </p:tmpl>
        </p:tmplLst>
      </p:bldP>
      <p:bldP spid="95" grpId="0" build="allAtOnce">
        <p:tmplLst>
          <p:tmpl lvl="1">
            <p:tnLst>
              <p:par>
                <p:cTn presetID="2" presetClass="entr" presetSubtype="4" decel="100000" fill="hold" nodeType="withEffect">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500" fill="hold"/>
                        <p:tgtEl>
                          <p:spTgt spid="95"/>
                        </p:tgtEl>
                        <p:attrNameLst>
                          <p:attrName>ppt_x</p:attrName>
                        </p:attrNameLst>
                      </p:cBhvr>
                      <p:tavLst>
                        <p:tav tm="0">
                          <p:val>
                            <p:strVal val="#ppt_x"/>
                          </p:val>
                        </p:tav>
                        <p:tav tm="100000">
                          <p:val>
                            <p:strVal val="#ppt_x"/>
                          </p:val>
                        </p:tav>
                      </p:tavLst>
                    </p:anim>
                    <p:anim calcmode="lin" valueType="num">
                      <p:cBhvr additive="base">
                        <p:cTn dur="500" fill="hold"/>
                        <p:tgtEl>
                          <p:spTgt spid="95"/>
                        </p:tgtEl>
                        <p:attrNameLst>
                          <p:attrName>ppt_y</p:attrName>
                        </p:attrNameLst>
                      </p:cBhvr>
                      <p:tavLst>
                        <p:tav tm="0">
                          <p:val>
                            <p:strVal val="1+#ppt_h/2"/>
                          </p:val>
                        </p:tav>
                        <p:tav tm="100000">
                          <p:val>
                            <p:strVal val="#ppt_y"/>
                          </p:val>
                        </p:tav>
                      </p:tavLst>
                    </p:anim>
                  </p:childTnLst>
                </p:cTn>
              </p:par>
            </p:tnLst>
          </p:tmpl>
        </p:tmplLst>
      </p:bldP>
      <p:bldP spid="99" grpId="0" build="allAtOnce">
        <p:tmplLst>
          <p:tmpl lvl="1">
            <p:tnLst>
              <p:par>
                <p:cTn presetID="2" presetClass="entr" presetSubtype="4" decel="100000" fill="hold" nodeType="withEffect">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500" fill="hold"/>
                        <p:tgtEl>
                          <p:spTgt spid="99"/>
                        </p:tgtEl>
                        <p:attrNameLst>
                          <p:attrName>ppt_x</p:attrName>
                        </p:attrNameLst>
                      </p:cBhvr>
                      <p:tavLst>
                        <p:tav tm="0">
                          <p:val>
                            <p:strVal val="#ppt_x"/>
                          </p:val>
                        </p:tav>
                        <p:tav tm="100000">
                          <p:val>
                            <p:strVal val="#ppt_x"/>
                          </p:val>
                        </p:tav>
                      </p:tavLst>
                    </p:anim>
                    <p:anim calcmode="lin" valueType="num">
                      <p:cBhvr additive="base">
                        <p:cTn dur="500" fill="hold"/>
                        <p:tgtEl>
                          <p:spTgt spid="99"/>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low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4" name="山形 3"/>
          <p:cNvSpPr/>
          <p:nvPr userDrawn="1"/>
        </p:nvSpPr>
        <p:spPr>
          <a:xfrm>
            <a:off x="1006302" y="5503540"/>
            <a:ext cx="4104456" cy="432048"/>
          </a:xfrm>
          <a:prstGeom prst="chevron">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0" name="山形 9"/>
          <p:cNvSpPr/>
          <p:nvPr userDrawn="1"/>
        </p:nvSpPr>
        <p:spPr>
          <a:xfrm>
            <a:off x="5060990" y="5503540"/>
            <a:ext cx="4104456" cy="432048"/>
          </a:xfrm>
          <a:prstGeom prst="chevron">
            <a:avLst/>
          </a:prstGeom>
          <a:solidFill>
            <a:srgbClr val="FFFFFF">
              <a:alpha val="2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2" name="山形 11"/>
          <p:cNvSpPr/>
          <p:nvPr userDrawn="1"/>
        </p:nvSpPr>
        <p:spPr>
          <a:xfrm>
            <a:off x="9120966" y="5503540"/>
            <a:ext cx="4104456" cy="432048"/>
          </a:xfrm>
          <a:prstGeom prst="chevron">
            <a:avLst/>
          </a:prstGeom>
          <a:solidFill>
            <a:srgbClr val="FFFFFF">
              <a:alpha val="3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3" name="山形 12"/>
          <p:cNvSpPr/>
          <p:nvPr userDrawn="1"/>
        </p:nvSpPr>
        <p:spPr>
          <a:xfrm>
            <a:off x="13175654" y="5503540"/>
            <a:ext cx="4104456" cy="432048"/>
          </a:xfrm>
          <a:prstGeom prst="chevron">
            <a:avLst/>
          </a:prstGeom>
          <a:solidFill>
            <a:srgbClr val="FFFFFF">
              <a:alpha val="4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8" name="図プレースホルダー 5"/>
          <p:cNvSpPr>
            <a:spLocks noGrp="1"/>
          </p:cNvSpPr>
          <p:nvPr>
            <p:ph type="pic" sz="quarter" idx="46" hasCustomPrompt="1"/>
          </p:nvPr>
        </p:nvSpPr>
        <p:spPr>
          <a:xfrm>
            <a:off x="11699490" y="6583660"/>
            <a:ext cx="862270" cy="862270"/>
          </a:xfrm>
        </p:spPr>
        <p:txBody>
          <a:bodyPr>
            <a:normAutofit/>
          </a:bodyPr>
          <a:lstStyle>
            <a:lvl1pPr>
              <a:defRPr sz="1100"/>
            </a:lvl1pPr>
          </a:lstStyle>
          <a:p>
            <a:r>
              <a:rPr lang="en-US" dirty="0"/>
              <a:t>ICON</a:t>
            </a:r>
          </a:p>
        </p:txBody>
      </p:sp>
      <p:sp>
        <p:nvSpPr>
          <p:cNvPr id="19" name="テキスト プレースホルダー 11"/>
          <p:cNvSpPr>
            <a:spLocks noGrp="1"/>
          </p:cNvSpPr>
          <p:nvPr>
            <p:ph type="body" sz="quarter" idx="47" hasCustomPrompt="1"/>
          </p:nvPr>
        </p:nvSpPr>
        <p:spPr>
          <a:xfrm>
            <a:off x="12563586" y="6727676"/>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48" hasCustomPrompt="1"/>
          </p:nvPr>
        </p:nvSpPr>
        <p:spPr>
          <a:xfrm>
            <a:off x="12563586" y="7303740"/>
            <a:ext cx="4932548" cy="1512168"/>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21" name="図プレースホルダー 5"/>
          <p:cNvSpPr>
            <a:spLocks noGrp="1"/>
          </p:cNvSpPr>
          <p:nvPr>
            <p:ph type="pic" sz="quarter" idx="49" hasCustomPrompt="1"/>
          </p:nvPr>
        </p:nvSpPr>
        <p:spPr>
          <a:xfrm>
            <a:off x="8819170" y="2767236"/>
            <a:ext cx="862270" cy="862270"/>
          </a:xfrm>
        </p:spPr>
        <p:txBody>
          <a:bodyPr>
            <a:normAutofit/>
          </a:bodyPr>
          <a:lstStyle>
            <a:lvl1pPr>
              <a:defRPr sz="1100"/>
            </a:lvl1pPr>
          </a:lstStyle>
          <a:p>
            <a:r>
              <a:rPr lang="en-US" dirty="0"/>
              <a:t>ICON</a:t>
            </a:r>
          </a:p>
        </p:txBody>
      </p:sp>
      <p:sp>
        <p:nvSpPr>
          <p:cNvPr id="22" name="テキスト プレースホルダー 11"/>
          <p:cNvSpPr>
            <a:spLocks noGrp="1"/>
          </p:cNvSpPr>
          <p:nvPr>
            <p:ph type="body" sz="quarter" idx="50" hasCustomPrompt="1"/>
          </p:nvPr>
        </p:nvSpPr>
        <p:spPr>
          <a:xfrm>
            <a:off x="9683266" y="2911252"/>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51" hasCustomPrompt="1"/>
          </p:nvPr>
        </p:nvSpPr>
        <p:spPr>
          <a:xfrm>
            <a:off x="9683266" y="3487316"/>
            <a:ext cx="4932548" cy="1512168"/>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24" name="図プレースホルダー 5"/>
          <p:cNvSpPr>
            <a:spLocks noGrp="1"/>
          </p:cNvSpPr>
          <p:nvPr>
            <p:ph type="pic" sz="quarter" idx="52" hasCustomPrompt="1"/>
          </p:nvPr>
        </p:nvSpPr>
        <p:spPr>
          <a:xfrm>
            <a:off x="4246662" y="6583660"/>
            <a:ext cx="862270" cy="862270"/>
          </a:xfrm>
        </p:spPr>
        <p:txBody>
          <a:bodyPr>
            <a:normAutofit/>
          </a:bodyPr>
          <a:lstStyle>
            <a:lvl1pPr>
              <a:defRPr sz="1100"/>
            </a:lvl1pPr>
          </a:lstStyle>
          <a:p>
            <a:r>
              <a:rPr lang="en-US" dirty="0"/>
              <a:t>ICON</a:t>
            </a:r>
          </a:p>
        </p:txBody>
      </p:sp>
      <p:sp>
        <p:nvSpPr>
          <p:cNvPr id="25" name="テキスト プレースホルダー 11"/>
          <p:cNvSpPr>
            <a:spLocks noGrp="1"/>
          </p:cNvSpPr>
          <p:nvPr>
            <p:ph type="body" sz="quarter" idx="53" hasCustomPrompt="1"/>
          </p:nvPr>
        </p:nvSpPr>
        <p:spPr>
          <a:xfrm>
            <a:off x="5110758" y="6727676"/>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26" name="テキスト プレースホルダー 11"/>
          <p:cNvSpPr>
            <a:spLocks noGrp="1"/>
          </p:cNvSpPr>
          <p:nvPr>
            <p:ph type="body" sz="quarter" idx="54" hasCustomPrompt="1"/>
          </p:nvPr>
        </p:nvSpPr>
        <p:spPr>
          <a:xfrm>
            <a:off x="5110758" y="7303740"/>
            <a:ext cx="4932548" cy="1512168"/>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27" name="図プレースホルダー 5"/>
          <p:cNvSpPr>
            <a:spLocks noGrp="1"/>
          </p:cNvSpPr>
          <p:nvPr>
            <p:ph type="pic" sz="quarter" idx="55" hasCustomPrompt="1"/>
          </p:nvPr>
        </p:nvSpPr>
        <p:spPr>
          <a:xfrm>
            <a:off x="2050418" y="2767236"/>
            <a:ext cx="862270" cy="862270"/>
          </a:xfrm>
        </p:spPr>
        <p:txBody>
          <a:bodyPr>
            <a:normAutofit/>
          </a:bodyPr>
          <a:lstStyle>
            <a:lvl1pPr>
              <a:defRPr sz="1100"/>
            </a:lvl1pPr>
          </a:lstStyle>
          <a:p>
            <a:r>
              <a:rPr lang="en-US" dirty="0"/>
              <a:t>ICON</a:t>
            </a:r>
          </a:p>
        </p:txBody>
      </p:sp>
      <p:sp>
        <p:nvSpPr>
          <p:cNvPr id="28" name="テキスト プレースホルダー 11"/>
          <p:cNvSpPr>
            <a:spLocks noGrp="1"/>
          </p:cNvSpPr>
          <p:nvPr>
            <p:ph type="body" sz="quarter" idx="56" hasCustomPrompt="1"/>
          </p:nvPr>
        </p:nvSpPr>
        <p:spPr>
          <a:xfrm>
            <a:off x="2914514" y="2911252"/>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29" name="テキスト プレースホルダー 11"/>
          <p:cNvSpPr>
            <a:spLocks noGrp="1"/>
          </p:cNvSpPr>
          <p:nvPr>
            <p:ph type="body" sz="quarter" idx="57" hasCustomPrompt="1"/>
          </p:nvPr>
        </p:nvSpPr>
        <p:spPr>
          <a:xfrm>
            <a:off x="2914514" y="3487316"/>
            <a:ext cx="4932548" cy="1512168"/>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cxnSp>
        <p:nvCxnSpPr>
          <p:cNvPr id="7" name="カギ線コネクタ 6"/>
          <p:cNvCxnSpPr>
            <a:stCxn id="4" idx="0"/>
            <a:endCxn id="43" idx="1"/>
          </p:cNvCxnSpPr>
          <p:nvPr userDrawn="1"/>
        </p:nvCxnSpPr>
        <p:spPr>
          <a:xfrm rot="16200000" flipV="1">
            <a:off x="1293878" y="3846900"/>
            <a:ext cx="2305169" cy="1008112"/>
          </a:xfrm>
          <a:prstGeom prst="bentConnector4">
            <a:avLst>
              <a:gd name="adj1" fmla="val 11875"/>
              <a:gd name="adj2" fmla="val 21553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0" name="カギ線コネクタ 29"/>
          <p:cNvCxnSpPr>
            <a:stCxn id="12" idx="0"/>
            <a:endCxn id="48" idx="1"/>
          </p:cNvCxnSpPr>
          <p:nvPr userDrawn="1"/>
        </p:nvCxnSpPr>
        <p:spPr>
          <a:xfrm rot="16200000" flipV="1">
            <a:off x="8735814" y="3174172"/>
            <a:ext cx="2308904" cy="2349832"/>
          </a:xfrm>
          <a:prstGeom prst="bentConnector4">
            <a:avLst>
              <a:gd name="adj1" fmla="val 12600"/>
              <a:gd name="adj2" fmla="val 109728"/>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3" name="カギ線コネクタ 32"/>
          <p:cNvCxnSpPr>
            <a:stCxn id="10" idx="2"/>
            <a:endCxn id="50" idx="1"/>
          </p:cNvCxnSpPr>
          <p:nvPr userDrawn="1"/>
        </p:nvCxnSpPr>
        <p:spPr>
          <a:xfrm rot="5400000">
            <a:off x="5052423" y="5062011"/>
            <a:ext cx="1079207" cy="2826360"/>
          </a:xfrm>
          <a:prstGeom prst="bentConnector4">
            <a:avLst>
              <a:gd name="adj1" fmla="val 43501"/>
              <a:gd name="adj2" fmla="val 108088"/>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7" name="カギ線コネクタ 36"/>
          <p:cNvCxnSpPr>
            <a:stCxn id="13" idx="2"/>
            <a:endCxn id="52" idx="1"/>
          </p:cNvCxnSpPr>
          <p:nvPr userDrawn="1"/>
        </p:nvCxnSpPr>
        <p:spPr>
          <a:xfrm rot="5400000">
            <a:off x="12818167" y="4713091"/>
            <a:ext cx="1079207" cy="3524200"/>
          </a:xfrm>
          <a:prstGeom prst="bentConnector4">
            <a:avLst>
              <a:gd name="adj1" fmla="val 43501"/>
              <a:gd name="adj2" fmla="val 106487"/>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43" name="正方形/長方形 42"/>
          <p:cNvSpPr/>
          <p:nvPr userDrawn="1"/>
        </p:nvSpPr>
        <p:spPr>
          <a:xfrm>
            <a:off x="1942406" y="3054355"/>
            <a:ext cx="288032" cy="288032"/>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正方形/長方形 47"/>
          <p:cNvSpPr/>
          <p:nvPr userDrawn="1"/>
        </p:nvSpPr>
        <p:spPr>
          <a:xfrm>
            <a:off x="8715350" y="3054355"/>
            <a:ext cx="283840" cy="28056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正方形/長方形 49"/>
          <p:cNvSpPr/>
          <p:nvPr userDrawn="1"/>
        </p:nvSpPr>
        <p:spPr>
          <a:xfrm>
            <a:off x="4178846" y="6874514"/>
            <a:ext cx="283840" cy="28056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正方形/長方形 51"/>
          <p:cNvSpPr/>
          <p:nvPr userDrawn="1"/>
        </p:nvSpPr>
        <p:spPr>
          <a:xfrm>
            <a:off x="11595670" y="6874514"/>
            <a:ext cx="283840" cy="28056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25687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xEl>
                                              <p:pRg st="0" end="0"/>
                                            </p:txEl>
                                          </p:spTgt>
                                        </p:tgtEl>
                                        <p:attrNameLst>
                                          <p:attrName>style.visibility</p:attrName>
                                        </p:attrNameLst>
                                      </p:cBhvr>
                                      <p:to>
                                        <p:strVal val="visible"/>
                                      </p:to>
                                    </p:set>
                                    <p:animEffect transition="in" filter="fade">
                                      <p:cBhvr>
                                        <p:cTn id="22" dur="500"/>
                                        <p:tgtEl>
                                          <p:spTgt spid="28">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Effect transition="in" filter="fade">
                                      <p:cBhvr>
                                        <p:cTn id="25" dur="500"/>
                                        <p:tgtEl>
                                          <p:spTgt spid="29">
                                            <p:txEl>
                                              <p:pRg st="0" end="0"/>
                                            </p:txEl>
                                          </p:spTgt>
                                        </p:tgtEl>
                                      </p:cBhvr>
                                    </p:animEffect>
                                  </p:childTnLst>
                                </p:cTn>
                              </p:par>
                            </p:childTnLst>
                          </p:cTn>
                        </p:par>
                        <p:par>
                          <p:cTn id="26" fill="hold">
                            <p:stCondLst>
                              <p:cond delay="2000"/>
                            </p:stCondLst>
                            <p:childTnLst>
                              <p:par>
                                <p:cTn id="27" presetID="22" presetClass="entr" presetSubtype="8" fill="hold" grpId="0" nodeType="afterEffect">
                                  <p:stCondLst>
                                    <p:cond delay="25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par>
                          <p:cTn id="30" fill="hold">
                            <p:stCondLst>
                              <p:cond delay="2750"/>
                            </p:stCondLst>
                            <p:childTnLst>
                              <p:par>
                                <p:cTn id="31" presetID="22" presetClass="entr" presetSubtype="1"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up)">
                                      <p:cBhvr>
                                        <p:cTn id="33" dur="500"/>
                                        <p:tgtEl>
                                          <p:spTgt spid="33"/>
                                        </p:tgtEl>
                                      </p:cBhvr>
                                    </p:animEffect>
                                  </p:childTnLst>
                                </p:cTn>
                              </p:par>
                            </p:childTnLst>
                          </p:cTn>
                        </p:par>
                        <p:par>
                          <p:cTn id="34" fill="hold">
                            <p:stCondLst>
                              <p:cond delay="3250"/>
                            </p:stCondLst>
                            <p:childTnLst>
                              <p:par>
                                <p:cTn id="35" presetID="10"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5">
                                            <p:txEl>
                                              <p:pRg st="0" end="0"/>
                                            </p:txEl>
                                          </p:spTgt>
                                        </p:tgtEl>
                                        <p:attrNameLst>
                                          <p:attrName>style.visibility</p:attrName>
                                        </p:attrNameLst>
                                      </p:cBhvr>
                                      <p:to>
                                        <p:strVal val="visible"/>
                                      </p:to>
                                    </p:set>
                                    <p:animEffect transition="in" filter="fade">
                                      <p:cBhvr>
                                        <p:cTn id="40" dur="500"/>
                                        <p:tgtEl>
                                          <p:spTgt spid="25">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Effect transition="in" filter="fade">
                                      <p:cBhvr>
                                        <p:cTn id="43" dur="500"/>
                                        <p:tgtEl>
                                          <p:spTgt spid="26">
                                            <p:txEl>
                                              <p:pRg st="0" end="0"/>
                                            </p:txEl>
                                          </p:spTgt>
                                        </p:tgtEl>
                                      </p:cBhvr>
                                    </p:animEffect>
                                  </p:childTnLst>
                                </p:cTn>
                              </p:par>
                            </p:childTnLst>
                          </p:cTn>
                        </p:par>
                        <p:par>
                          <p:cTn id="44" fill="hold">
                            <p:stCondLst>
                              <p:cond delay="3750"/>
                            </p:stCondLst>
                            <p:childTnLst>
                              <p:par>
                                <p:cTn id="45" presetID="22" presetClass="entr" presetSubtype="8" fill="hold" grpId="0" nodeType="afterEffect">
                                  <p:stCondLst>
                                    <p:cond delay="25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par>
                          <p:cTn id="48" fill="hold">
                            <p:stCondLst>
                              <p:cond delay="4500"/>
                            </p:stCondLst>
                            <p:childTnLst>
                              <p:par>
                                <p:cTn id="49" presetID="22" presetClass="entr" presetSubtype="4"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2">
                                            <p:txEl>
                                              <p:pRg st="0" end="0"/>
                                            </p:txEl>
                                          </p:spTgt>
                                        </p:tgtEl>
                                        <p:attrNameLst>
                                          <p:attrName>style.visibility</p:attrName>
                                        </p:attrNameLst>
                                      </p:cBhvr>
                                      <p:to>
                                        <p:strVal val="visible"/>
                                      </p:to>
                                    </p:set>
                                    <p:animEffect transition="in" filter="fade">
                                      <p:cBhvr>
                                        <p:cTn id="58" dur="500"/>
                                        <p:tgtEl>
                                          <p:spTgt spid="22">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3">
                                            <p:txEl>
                                              <p:pRg st="0" end="0"/>
                                            </p:txEl>
                                          </p:spTgt>
                                        </p:tgtEl>
                                        <p:attrNameLst>
                                          <p:attrName>style.visibility</p:attrName>
                                        </p:attrNameLst>
                                      </p:cBhvr>
                                      <p:to>
                                        <p:strVal val="visible"/>
                                      </p:to>
                                    </p:set>
                                    <p:animEffect transition="in" filter="fade">
                                      <p:cBhvr>
                                        <p:cTn id="61" dur="500"/>
                                        <p:tgtEl>
                                          <p:spTgt spid="23">
                                            <p:txEl>
                                              <p:pRg st="0" end="0"/>
                                            </p:txEl>
                                          </p:spTgt>
                                        </p:tgtEl>
                                      </p:cBhvr>
                                    </p:animEffect>
                                  </p:childTnLst>
                                </p:cTn>
                              </p:par>
                            </p:childTnLst>
                          </p:cTn>
                        </p:par>
                        <p:par>
                          <p:cTn id="62" fill="hold">
                            <p:stCondLst>
                              <p:cond delay="5500"/>
                            </p:stCondLst>
                            <p:childTnLst>
                              <p:par>
                                <p:cTn id="63" presetID="22" presetClass="entr" presetSubtype="8" fill="hold" grpId="0" nodeType="afterEffect">
                                  <p:stCondLst>
                                    <p:cond delay="250"/>
                                  </p:stCondLst>
                                  <p:childTnLst>
                                    <p:set>
                                      <p:cBhvr>
                                        <p:cTn id="64" dur="1" fill="hold">
                                          <p:stCondLst>
                                            <p:cond delay="0"/>
                                          </p:stCondLst>
                                        </p:cTn>
                                        <p:tgtEl>
                                          <p:spTgt spid="13"/>
                                        </p:tgtEl>
                                        <p:attrNameLst>
                                          <p:attrName>style.visibility</p:attrName>
                                        </p:attrNameLst>
                                      </p:cBhvr>
                                      <p:to>
                                        <p:strVal val="visible"/>
                                      </p:to>
                                    </p:set>
                                    <p:animEffect transition="in" filter="wipe(left)">
                                      <p:cBhvr>
                                        <p:cTn id="65" dur="500"/>
                                        <p:tgtEl>
                                          <p:spTgt spid="13"/>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wipe(up)">
                                      <p:cBhvr>
                                        <p:cTn id="69" dur="500"/>
                                        <p:tgtEl>
                                          <p:spTgt spid="37"/>
                                        </p:tgtEl>
                                      </p:cBhvr>
                                    </p:animEffect>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9">
                                            <p:txEl>
                                              <p:pRg st="0" end="0"/>
                                            </p:txEl>
                                          </p:spTgt>
                                        </p:tgtEl>
                                        <p:attrNameLst>
                                          <p:attrName>style.visibility</p:attrName>
                                        </p:attrNameLst>
                                      </p:cBhvr>
                                      <p:to>
                                        <p:strVal val="visible"/>
                                      </p:to>
                                    </p:set>
                                    <p:animEffect transition="in" filter="fade">
                                      <p:cBhvr>
                                        <p:cTn id="76" dur="500"/>
                                        <p:tgtEl>
                                          <p:spTgt spid="1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0">
                                            <p:txEl>
                                              <p:pRg st="0" end="0"/>
                                            </p:txEl>
                                          </p:spTgt>
                                        </p:tgtEl>
                                        <p:attrNameLst>
                                          <p:attrName>style.visibility</p:attrName>
                                        </p:attrNameLst>
                                      </p:cBhvr>
                                      <p:to>
                                        <p:strVal val="visible"/>
                                      </p:to>
                                    </p:set>
                                    <p:animEffect transition="in" filter="fade">
                                      <p:cBhvr>
                                        <p:cTn id="79"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4" grpId="0" animBg="1"/>
      <p:bldP spid="10" grpId="0" animBg="1"/>
      <p:bldP spid="12" grpId="0" animBg="1"/>
      <p:bldP spid="13" grpId="0" animBg="1"/>
      <p:bldP spid="18" grpId="0"/>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4" name="円/楕円 13"/>
          <p:cNvSpPr/>
          <p:nvPr userDrawn="1"/>
        </p:nvSpPr>
        <p:spPr>
          <a:xfrm>
            <a:off x="8531138" y="2407196"/>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図プレースホルダー 5"/>
          <p:cNvSpPr>
            <a:spLocks noGrp="1"/>
          </p:cNvSpPr>
          <p:nvPr>
            <p:ph type="pic" sz="quarter" idx="45" hasCustomPrompt="1"/>
          </p:nvPr>
        </p:nvSpPr>
        <p:spPr>
          <a:xfrm>
            <a:off x="8856860" y="2713231"/>
            <a:ext cx="630070" cy="630070"/>
          </a:xfrm>
        </p:spPr>
        <p:txBody>
          <a:bodyPr>
            <a:normAutofit/>
          </a:bodyPr>
          <a:lstStyle>
            <a:lvl1pPr>
              <a:defRPr sz="1100"/>
            </a:lvl1pPr>
          </a:lstStyle>
          <a:p>
            <a:r>
              <a:rPr lang="en-US" dirty="0"/>
              <a:t>ICON</a:t>
            </a:r>
          </a:p>
        </p:txBody>
      </p:sp>
      <p:sp>
        <p:nvSpPr>
          <p:cNvPr id="16" name="円/楕円 15"/>
          <p:cNvSpPr/>
          <p:nvPr userDrawn="1"/>
        </p:nvSpPr>
        <p:spPr>
          <a:xfrm>
            <a:off x="8531138" y="805982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図プレースホルダー 5"/>
          <p:cNvSpPr>
            <a:spLocks noGrp="1"/>
          </p:cNvSpPr>
          <p:nvPr>
            <p:ph type="pic" sz="quarter" idx="46" hasCustomPrompt="1"/>
          </p:nvPr>
        </p:nvSpPr>
        <p:spPr>
          <a:xfrm>
            <a:off x="8856860" y="8365859"/>
            <a:ext cx="630070" cy="630070"/>
          </a:xfrm>
        </p:spPr>
        <p:txBody>
          <a:bodyPr>
            <a:normAutofit/>
          </a:bodyPr>
          <a:lstStyle>
            <a:lvl1pPr>
              <a:defRPr sz="1100"/>
            </a:lvl1pPr>
          </a:lstStyle>
          <a:p>
            <a:r>
              <a:rPr lang="en-US" dirty="0"/>
              <a:t>ICON</a:t>
            </a:r>
          </a:p>
        </p:txBody>
      </p:sp>
      <p:cxnSp>
        <p:nvCxnSpPr>
          <p:cNvPr id="19" name="直線コネクタ 18"/>
          <p:cNvCxnSpPr>
            <a:stCxn id="16" idx="0"/>
            <a:endCxn id="14" idx="4"/>
          </p:cNvCxnSpPr>
          <p:nvPr userDrawn="1"/>
        </p:nvCxnSpPr>
        <p:spPr>
          <a:xfrm flipV="1">
            <a:off x="9161208" y="3667336"/>
            <a:ext cx="0" cy="4392488"/>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sp>
        <p:nvSpPr>
          <p:cNvPr id="30" name="円/楕円 29"/>
          <p:cNvSpPr/>
          <p:nvPr userDrawn="1"/>
        </p:nvSpPr>
        <p:spPr>
          <a:xfrm>
            <a:off x="6010858" y="388336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図プレースホルダー 5"/>
          <p:cNvSpPr>
            <a:spLocks noGrp="1"/>
          </p:cNvSpPr>
          <p:nvPr>
            <p:ph type="pic" sz="quarter" idx="47" hasCustomPrompt="1"/>
          </p:nvPr>
        </p:nvSpPr>
        <p:spPr>
          <a:xfrm>
            <a:off x="6336580" y="4189395"/>
            <a:ext cx="630070" cy="630070"/>
          </a:xfrm>
        </p:spPr>
        <p:txBody>
          <a:bodyPr>
            <a:normAutofit/>
          </a:bodyPr>
          <a:lstStyle>
            <a:lvl1pPr>
              <a:defRPr sz="1100"/>
            </a:lvl1pPr>
          </a:lstStyle>
          <a:p>
            <a:r>
              <a:rPr lang="en-US" dirty="0"/>
              <a:t>ICON</a:t>
            </a:r>
          </a:p>
        </p:txBody>
      </p:sp>
      <p:sp>
        <p:nvSpPr>
          <p:cNvPr id="35" name="円/楕円 34"/>
          <p:cNvSpPr/>
          <p:nvPr userDrawn="1"/>
        </p:nvSpPr>
        <p:spPr>
          <a:xfrm>
            <a:off x="6010858" y="658366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図プレースホルダー 5"/>
          <p:cNvSpPr>
            <a:spLocks noGrp="1"/>
          </p:cNvSpPr>
          <p:nvPr>
            <p:ph type="pic" sz="quarter" idx="48" hasCustomPrompt="1"/>
          </p:nvPr>
        </p:nvSpPr>
        <p:spPr>
          <a:xfrm>
            <a:off x="6336580" y="6889695"/>
            <a:ext cx="630070" cy="630070"/>
          </a:xfrm>
        </p:spPr>
        <p:txBody>
          <a:bodyPr>
            <a:normAutofit/>
          </a:bodyPr>
          <a:lstStyle>
            <a:lvl1pPr>
              <a:defRPr sz="1100"/>
            </a:lvl1pPr>
          </a:lstStyle>
          <a:p>
            <a:r>
              <a:rPr lang="en-US" dirty="0"/>
              <a:t>ICON</a:t>
            </a:r>
          </a:p>
        </p:txBody>
      </p:sp>
      <p:sp>
        <p:nvSpPr>
          <p:cNvPr id="37" name="円/楕円 36"/>
          <p:cNvSpPr/>
          <p:nvPr userDrawn="1"/>
        </p:nvSpPr>
        <p:spPr>
          <a:xfrm>
            <a:off x="11087422" y="389576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図プレースホルダー 5"/>
          <p:cNvSpPr>
            <a:spLocks noGrp="1"/>
          </p:cNvSpPr>
          <p:nvPr>
            <p:ph type="pic" sz="quarter" idx="49" hasCustomPrompt="1"/>
          </p:nvPr>
        </p:nvSpPr>
        <p:spPr>
          <a:xfrm>
            <a:off x="11413144" y="4201799"/>
            <a:ext cx="630070" cy="630070"/>
          </a:xfrm>
        </p:spPr>
        <p:txBody>
          <a:bodyPr>
            <a:normAutofit/>
          </a:bodyPr>
          <a:lstStyle>
            <a:lvl1pPr>
              <a:defRPr sz="1100"/>
            </a:lvl1pPr>
          </a:lstStyle>
          <a:p>
            <a:r>
              <a:rPr lang="en-US" dirty="0"/>
              <a:t>ICON</a:t>
            </a:r>
          </a:p>
        </p:txBody>
      </p:sp>
      <p:sp>
        <p:nvSpPr>
          <p:cNvPr id="39" name="円/楕円 38"/>
          <p:cNvSpPr/>
          <p:nvPr userDrawn="1"/>
        </p:nvSpPr>
        <p:spPr>
          <a:xfrm>
            <a:off x="11087422" y="659606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図プレースホルダー 5"/>
          <p:cNvSpPr>
            <a:spLocks noGrp="1"/>
          </p:cNvSpPr>
          <p:nvPr>
            <p:ph type="pic" sz="quarter" idx="50" hasCustomPrompt="1"/>
          </p:nvPr>
        </p:nvSpPr>
        <p:spPr>
          <a:xfrm>
            <a:off x="11413144" y="6902099"/>
            <a:ext cx="630070" cy="630070"/>
          </a:xfrm>
        </p:spPr>
        <p:txBody>
          <a:bodyPr>
            <a:normAutofit/>
          </a:bodyPr>
          <a:lstStyle>
            <a:lvl1pPr>
              <a:defRPr sz="1100"/>
            </a:lvl1pPr>
          </a:lstStyle>
          <a:p>
            <a:r>
              <a:rPr lang="en-US" dirty="0"/>
              <a:t>ICON</a:t>
            </a:r>
          </a:p>
        </p:txBody>
      </p:sp>
      <p:cxnSp>
        <p:nvCxnSpPr>
          <p:cNvPr id="42" name="直線コネクタ 41"/>
          <p:cNvCxnSpPr/>
          <p:nvPr userDrawn="1"/>
        </p:nvCxnSpPr>
        <p:spPr>
          <a:xfrm>
            <a:off x="7270998" y="4783460"/>
            <a:ext cx="3816424" cy="2160240"/>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userDrawn="1"/>
        </p:nvCxnSpPr>
        <p:spPr>
          <a:xfrm flipH="1">
            <a:off x="7270998" y="4783460"/>
            <a:ext cx="3816424" cy="2160240"/>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7379803" y="4064173"/>
            <a:ext cx="3599607" cy="3599607"/>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テキスト プレースホルダー 11"/>
          <p:cNvSpPr>
            <a:spLocks noGrp="1"/>
          </p:cNvSpPr>
          <p:nvPr>
            <p:ph type="body" sz="quarter" idx="33" hasCustomPrompt="1"/>
          </p:nvPr>
        </p:nvSpPr>
        <p:spPr>
          <a:xfrm>
            <a:off x="7523026" y="5288607"/>
            <a:ext cx="3312368" cy="1296144"/>
          </a:xfrm>
        </p:spPr>
        <p:txBody>
          <a:bodyPr anchor="ctr">
            <a:noAutofit/>
          </a:bodyPr>
          <a:lstStyle>
            <a:lvl1pPr algn="ctr">
              <a:lnSpc>
                <a:spcPts val="4500"/>
              </a:lnSpc>
              <a:defRPr sz="4800">
                <a:solidFill>
                  <a:schemeClr val="bg2"/>
                </a:solidFill>
                <a:latin typeface="+mj-lt"/>
              </a:defRPr>
            </a:lvl1pPr>
          </a:lstStyle>
          <a:p>
            <a:pPr lvl="0"/>
            <a:r>
              <a:rPr lang="en-US" altLang="ja-JP" dirty="0"/>
              <a:t>TEXT</a:t>
            </a:r>
            <a:br>
              <a:rPr lang="en-US" altLang="ja-JP" dirty="0"/>
            </a:br>
            <a:r>
              <a:rPr lang="en-US" altLang="ja-JP" dirty="0"/>
              <a:t>TEXT</a:t>
            </a:r>
          </a:p>
        </p:txBody>
      </p:sp>
      <p:sp>
        <p:nvSpPr>
          <p:cNvPr id="54" name="テキスト プレースホルダー 11"/>
          <p:cNvSpPr>
            <a:spLocks noGrp="1"/>
          </p:cNvSpPr>
          <p:nvPr>
            <p:ph type="body" sz="quarter" idx="56" hasCustomPrompt="1"/>
          </p:nvPr>
        </p:nvSpPr>
        <p:spPr>
          <a:xfrm>
            <a:off x="10331338" y="2263180"/>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55" name="テキスト プレースホルダー 11"/>
          <p:cNvSpPr>
            <a:spLocks noGrp="1"/>
          </p:cNvSpPr>
          <p:nvPr>
            <p:ph type="body" sz="quarter" idx="57" hasCustomPrompt="1"/>
          </p:nvPr>
        </p:nvSpPr>
        <p:spPr>
          <a:xfrm>
            <a:off x="10331338" y="2839244"/>
            <a:ext cx="4932548" cy="876454"/>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56" name="テキスト プレースホルダー 11"/>
          <p:cNvSpPr>
            <a:spLocks noGrp="1"/>
          </p:cNvSpPr>
          <p:nvPr>
            <p:ph type="body" sz="quarter" idx="58" hasCustomPrompt="1"/>
          </p:nvPr>
        </p:nvSpPr>
        <p:spPr>
          <a:xfrm>
            <a:off x="12851618" y="3769169"/>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57" name="テキスト プレースホルダー 11"/>
          <p:cNvSpPr>
            <a:spLocks noGrp="1"/>
          </p:cNvSpPr>
          <p:nvPr>
            <p:ph type="body" sz="quarter" idx="59" hasCustomPrompt="1"/>
          </p:nvPr>
        </p:nvSpPr>
        <p:spPr>
          <a:xfrm>
            <a:off x="12851618" y="4345233"/>
            <a:ext cx="4932548" cy="876454"/>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58" name="テキスト プレースホルダー 11"/>
          <p:cNvSpPr>
            <a:spLocks noGrp="1"/>
          </p:cNvSpPr>
          <p:nvPr>
            <p:ph type="body" sz="quarter" idx="60" hasCustomPrompt="1"/>
          </p:nvPr>
        </p:nvSpPr>
        <p:spPr>
          <a:xfrm>
            <a:off x="12851618" y="6511652"/>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59" name="テキスト プレースホルダー 11"/>
          <p:cNvSpPr>
            <a:spLocks noGrp="1"/>
          </p:cNvSpPr>
          <p:nvPr>
            <p:ph type="body" sz="quarter" idx="61" hasCustomPrompt="1"/>
          </p:nvPr>
        </p:nvSpPr>
        <p:spPr>
          <a:xfrm>
            <a:off x="12851618" y="7087716"/>
            <a:ext cx="4932548" cy="876454"/>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60" name="テキスト プレースホルダー 11"/>
          <p:cNvSpPr>
            <a:spLocks noGrp="1"/>
          </p:cNvSpPr>
          <p:nvPr>
            <p:ph type="body" sz="quarter" idx="62" hasCustomPrompt="1"/>
          </p:nvPr>
        </p:nvSpPr>
        <p:spPr>
          <a:xfrm>
            <a:off x="646262" y="3769169"/>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61" name="テキスト プレースホルダー 11"/>
          <p:cNvSpPr>
            <a:spLocks noGrp="1"/>
          </p:cNvSpPr>
          <p:nvPr>
            <p:ph type="body" sz="quarter" idx="63" hasCustomPrompt="1"/>
          </p:nvPr>
        </p:nvSpPr>
        <p:spPr>
          <a:xfrm>
            <a:off x="646262" y="4345233"/>
            <a:ext cx="4932548" cy="876454"/>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62" name="テキスト プレースホルダー 11"/>
          <p:cNvSpPr>
            <a:spLocks noGrp="1"/>
          </p:cNvSpPr>
          <p:nvPr>
            <p:ph type="body" sz="quarter" idx="64" hasCustomPrompt="1"/>
          </p:nvPr>
        </p:nvSpPr>
        <p:spPr>
          <a:xfrm>
            <a:off x="646262" y="6067246"/>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63" name="テキスト プレースホルダー 11"/>
          <p:cNvSpPr>
            <a:spLocks noGrp="1"/>
          </p:cNvSpPr>
          <p:nvPr>
            <p:ph type="body" sz="quarter" idx="65" hasCustomPrompt="1"/>
          </p:nvPr>
        </p:nvSpPr>
        <p:spPr>
          <a:xfrm>
            <a:off x="646262" y="6643310"/>
            <a:ext cx="4932548" cy="876454"/>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sp>
        <p:nvSpPr>
          <p:cNvPr id="64" name="テキスト プレースホルダー 11"/>
          <p:cNvSpPr>
            <a:spLocks noGrp="1"/>
          </p:cNvSpPr>
          <p:nvPr>
            <p:ph type="body" sz="quarter" idx="66" hasCustomPrompt="1"/>
          </p:nvPr>
        </p:nvSpPr>
        <p:spPr>
          <a:xfrm>
            <a:off x="3238550" y="8009157"/>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a:t>Text Here</a:t>
            </a:r>
            <a:endParaRPr lang="en-US" dirty="0"/>
          </a:p>
        </p:txBody>
      </p:sp>
      <p:sp>
        <p:nvSpPr>
          <p:cNvPr id="65" name="テキスト プレースホルダー 11"/>
          <p:cNvSpPr>
            <a:spLocks noGrp="1"/>
          </p:cNvSpPr>
          <p:nvPr>
            <p:ph type="body" sz="quarter" idx="67" hasCustomPrompt="1"/>
          </p:nvPr>
        </p:nvSpPr>
        <p:spPr>
          <a:xfrm>
            <a:off x="3238550" y="8585221"/>
            <a:ext cx="4932548" cy="876454"/>
          </a:xfrm>
        </p:spPr>
        <p:txBody>
          <a:bodyPr anchor="t">
            <a:noAutofit/>
          </a:bodyPr>
          <a:lstStyle>
            <a:lvl1pPr algn="l">
              <a:defRPr sz="2000">
                <a:solidFill>
                  <a:schemeClr val="bg1"/>
                </a:solidFill>
                <a:latin typeface="+mn-lt"/>
              </a:defRPr>
            </a:lvl1pPr>
          </a:lstStyle>
          <a:p>
            <a:pPr lvl="0"/>
            <a:r>
              <a:rPr lang="en-US" altLang="ja-JP" dirty="0"/>
              <a:t>Text Here</a:t>
            </a:r>
            <a:endParaRPr lang="en-US" dirty="0"/>
          </a:p>
        </p:txBody>
      </p:sp>
      <p:cxnSp>
        <p:nvCxnSpPr>
          <p:cNvPr id="67" name="直線コネクタ 66"/>
          <p:cNvCxnSpPr>
            <a:stCxn id="14" idx="6"/>
            <a:endCxn id="54" idx="1"/>
          </p:cNvCxnSpPr>
          <p:nvPr userDrawn="1"/>
        </p:nvCxnSpPr>
        <p:spPr>
          <a:xfrm flipV="1">
            <a:off x="9791278" y="2587005"/>
            <a:ext cx="540060" cy="450261"/>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68" name="直線コネクタ 66"/>
          <p:cNvCxnSpPr>
            <a:stCxn id="37" idx="6"/>
            <a:endCxn id="56" idx="1"/>
          </p:cNvCxnSpPr>
          <p:nvPr userDrawn="1"/>
        </p:nvCxnSpPr>
        <p:spPr>
          <a:xfrm flipV="1">
            <a:off x="12347562" y="4092994"/>
            <a:ext cx="504056" cy="432840"/>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1" name="直線コネクタ 66"/>
          <p:cNvCxnSpPr>
            <a:stCxn id="30" idx="0"/>
            <a:endCxn id="60" idx="1"/>
          </p:cNvCxnSpPr>
          <p:nvPr userDrawn="1"/>
        </p:nvCxnSpPr>
        <p:spPr>
          <a:xfrm rot="16200000" flipH="1" flipV="1">
            <a:off x="3538778" y="990844"/>
            <a:ext cx="209634" cy="5994666"/>
          </a:xfrm>
          <a:prstGeom prst="bentConnector4">
            <a:avLst>
              <a:gd name="adj1" fmla="val -163519"/>
              <a:gd name="adj2" fmla="val 10381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4" name="直線コネクタ 66"/>
          <p:cNvCxnSpPr>
            <a:stCxn id="39" idx="6"/>
            <a:endCxn id="58" idx="1"/>
          </p:cNvCxnSpPr>
          <p:nvPr userDrawn="1"/>
        </p:nvCxnSpPr>
        <p:spPr>
          <a:xfrm flipV="1">
            <a:off x="12347562" y="6835477"/>
            <a:ext cx="504056" cy="390657"/>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7" name="直線コネクタ 66"/>
          <p:cNvCxnSpPr>
            <a:stCxn id="35" idx="0"/>
            <a:endCxn id="62" idx="1"/>
          </p:cNvCxnSpPr>
          <p:nvPr userDrawn="1"/>
        </p:nvCxnSpPr>
        <p:spPr>
          <a:xfrm rot="16200000" flipV="1">
            <a:off x="3547301" y="3490033"/>
            <a:ext cx="192589" cy="5994666"/>
          </a:xfrm>
          <a:prstGeom prst="bentConnector4">
            <a:avLst>
              <a:gd name="adj1" fmla="val 386841"/>
              <a:gd name="adj2" fmla="val 10381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80" name="直線コネクタ 66"/>
          <p:cNvCxnSpPr>
            <a:stCxn id="16" idx="1"/>
            <a:endCxn id="64" idx="1"/>
          </p:cNvCxnSpPr>
          <p:nvPr userDrawn="1"/>
        </p:nvCxnSpPr>
        <p:spPr>
          <a:xfrm rot="16200000" flipH="1" flipV="1">
            <a:off x="5932808" y="5550108"/>
            <a:ext cx="88615" cy="5477131"/>
          </a:xfrm>
          <a:prstGeom prst="bentConnector4">
            <a:avLst>
              <a:gd name="adj1" fmla="val -292087"/>
              <a:gd name="adj2" fmla="val 104174"/>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802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 calcmode="lin" valueType="num">
                                      <p:cBhvr>
                                        <p:cTn id="16"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12">
                                            <p:txEl>
                                              <p:pRg st="0" end="0"/>
                                            </p:txEl>
                                          </p:spTgt>
                                        </p:tgtEl>
                                      </p:cBhvr>
                                    </p:animEffect>
                                  </p:childTnLst>
                                </p:cTn>
                              </p:par>
                            </p:childTnLst>
                          </p:cTn>
                        </p:par>
                        <p:par>
                          <p:cTn id="19" fill="hold">
                            <p:stCondLst>
                              <p:cond delay="1000"/>
                            </p:stCondLst>
                            <p:childTnLst>
                              <p:par>
                                <p:cTn id="20" presetID="49" presetClass="entr" presetSubtype="0" decel="10000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 calcmode="lin" valueType="num">
                                      <p:cBhvr>
                                        <p:cTn id="24" dur="500" fill="hold"/>
                                        <p:tgtEl>
                                          <p:spTgt spid="15"/>
                                        </p:tgtEl>
                                        <p:attrNameLst>
                                          <p:attrName>style.rotation</p:attrName>
                                        </p:attrNameLst>
                                      </p:cBhvr>
                                      <p:tavLst>
                                        <p:tav tm="0">
                                          <p:val>
                                            <p:fltVal val="360"/>
                                          </p:val>
                                        </p:tav>
                                        <p:tav tm="100000">
                                          <p:val>
                                            <p:fltVal val="0"/>
                                          </p:val>
                                        </p:tav>
                                      </p:tavLst>
                                    </p:anim>
                                    <p:animEffect transition="in" filter="fade">
                                      <p:cBhvr>
                                        <p:cTn id="25" dur="500"/>
                                        <p:tgtEl>
                                          <p:spTgt spid="15"/>
                                        </p:tgtEl>
                                      </p:cBhvr>
                                    </p:animEffect>
                                  </p:childTnLst>
                                </p:cTn>
                              </p:par>
                              <p:par>
                                <p:cTn id="26" presetID="49" presetClass="entr" presetSubtype="0" decel="10000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300" fill="hold"/>
                                        <p:tgtEl>
                                          <p:spTgt spid="14"/>
                                        </p:tgtEl>
                                        <p:attrNameLst>
                                          <p:attrName>ppt_w</p:attrName>
                                        </p:attrNameLst>
                                      </p:cBhvr>
                                      <p:tavLst>
                                        <p:tav tm="0">
                                          <p:val>
                                            <p:fltVal val="0"/>
                                          </p:val>
                                        </p:tav>
                                        <p:tav tm="100000">
                                          <p:val>
                                            <p:strVal val="#ppt_w"/>
                                          </p:val>
                                        </p:tav>
                                      </p:tavLst>
                                    </p:anim>
                                    <p:anim calcmode="lin" valueType="num">
                                      <p:cBhvr>
                                        <p:cTn id="29" dur="300" fill="hold"/>
                                        <p:tgtEl>
                                          <p:spTgt spid="14"/>
                                        </p:tgtEl>
                                        <p:attrNameLst>
                                          <p:attrName>ppt_h</p:attrName>
                                        </p:attrNameLst>
                                      </p:cBhvr>
                                      <p:tavLst>
                                        <p:tav tm="0">
                                          <p:val>
                                            <p:fltVal val="0"/>
                                          </p:val>
                                        </p:tav>
                                        <p:tav tm="100000">
                                          <p:val>
                                            <p:strVal val="#ppt_h"/>
                                          </p:val>
                                        </p:tav>
                                      </p:tavLst>
                                    </p:anim>
                                    <p:anim calcmode="lin" valueType="num">
                                      <p:cBhvr>
                                        <p:cTn id="30" dur="300" fill="hold"/>
                                        <p:tgtEl>
                                          <p:spTgt spid="14"/>
                                        </p:tgtEl>
                                        <p:attrNameLst>
                                          <p:attrName>style.rotation</p:attrName>
                                        </p:attrNameLst>
                                      </p:cBhvr>
                                      <p:tavLst>
                                        <p:tav tm="0">
                                          <p:val>
                                            <p:fltVal val="360"/>
                                          </p:val>
                                        </p:tav>
                                        <p:tav tm="100000">
                                          <p:val>
                                            <p:fltVal val="0"/>
                                          </p:val>
                                        </p:tav>
                                      </p:tavLst>
                                    </p:anim>
                                    <p:animEffect transition="in" filter="fade">
                                      <p:cBhvr>
                                        <p:cTn id="31" dur="300"/>
                                        <p:tgtEl>
                                          <p:spTgt spid="14"/>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 calcmode="lin" valueType="num">
                                      <p:cBhvr>
                                        <p:cTn id="36" dur="500" fill="hold"/>
                                        <p:tgtEl>
                                          <p:spTgt spid="18"/>
                                        </p:tgtEl>
                                        <p:attrNameLst>
                                          <p:attrName>style.rotation</p:attrName>
                                        </p:attrNameLst>
                                      </p:cBhvr>
                                      <p:tavLst>
                                        <p:tav tm="0">
                                          <p:val>
                                            <p:fltVal val="360"/>
                                          </p:val>
                                        </p:tav>
                                        <p:tav tm="100000">
                                          <p:val>
                                            <p:fltVal val="0"/>
                                          </p:val>
                                        </p:tav>
                                      </p:tavLst>
                                    </p:anim>
                                    <p:animEffect transition="in" filter="fade">
                                      <p:cBhvr>
                                        <p:cTn id="37" dur="500"/>
                                        <p:tgtEl>
                                          <p:spTgt spid="18"/>
                                        </p:tgtEl>
                                      </p:cBhvr>
                                    </p:animEffect>
                                  </p:childTnLst>
                                </p:cTn>
                              </p:par>
                              <p:par>
                                <p:cTn id="38" presetID="49" presetClass="entr" presetSubtype="0" decel="10000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300" fill="hold"/>
                                        <p:tgtEl>
                                          <p:spTgt spid="16"/>
                                        </p:tgtEl>
                                        <p:attrNameLst>
                                          <p:attrName>ppt_w</p:attrName>
                                        </p:attrNameLst>
                                      </p:cBhvr>
                                      <p:tavLst>
                                        <p:tav tm="0">
                                          <p:val>
                                            <p:fltVal val="0"/>
                                          </p:val>
                                        </p:tav>
                                        <p:tav tm="100000">
                                          <p:val>
                                            <p:strVal val="#ppt_w"/>
                                          </p:val>
                                        </p:tav>
                                      </p:tavLst>
                                    </p:anim>
                                    <p:anim calcmode="lin" valueType="num">
                                      <p:cBhvr>
                                        <p:cTn id="41" dur="300" fill="hold"/>
                                        <p:tgtEl>
                                          <p:spTgt spid="16"/>
                                        </p:tgtEl>
                                        <p:attrNameLst>
                                          <p:attrName>ppt_h</p:attrName>
                                        </p:attrNameLst>
                                      </p:cBhvr>
                                      <p:tavLst>
                                        <p:tav tm="0">
                                          <p:val>
                                            <p:fltVal val="0"/>
                                          </p:val>
                                        </p:tav>
                                        <p:tav tm="100000">
                                          <p:val>
                                            <p:strVal val="#ppt_h"/>
                                          </p:val>
                                        </p:tav>
                                      </p:tavLst>
                                    </p:anim>
                                    <p:anim calcmode="lin" valueType="num">
                                      <p:cBhvr>
                                        <p:cTn id="42" dur="300" fill="hold"/>
                                        <p:tgtEl>
                                          <p:spTgt spid="16"/>
                                        </p:tgtEl>
                                        <p:attrNameLst>
                                          <p:attrName>style.rotation</p:attrName>
                                        </p:attrNameLst>
                                      </p:cBhvr>
                                      <p:tavLst>
                                        <p:tav tm="0">
                                          <p:val>
                                            <p:fltVal val="360"/>
                                          </p:val>
                                        </p:tav>
                                        <p:tav tm="100000">
                                          <p:val>
                                            <p:fltVal val="0"/>
                                          </p:val>
                                        </p:tav>
                                      </p:tavLst>
                                    </p:anim>
                                    <p:animEffect transition="in" filter="fade">
                                      <p:cBhvr>
                                        <p:cTn id="43" dur="300"/>
                                        <p:tgtEl>
                                          <p:spTgt spid="16"/>
                                        </p:tgtEl>
                                      </p:cBhvr>
                                    </p:animEffect>
                                  </p:childTnLst>
                                </p:cTn>
                              </p:par>
                              <p:par>
                                <p:cTn id="44" presetID="49" presetClass="entr" presetSubtype="0" decel="10000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 calcmode="lin" valueType="num">
                                      <p:cBhvr>
                                        <p:cTn id="48" dur="500" fill="hold"/>
                                        <p:tgtEl>
                                          <p:spTgt spid="31"/>
                                        </p:tgtEl>
                                        <p:attrNameLst>
                                          <p:attrName>style.rotation</p:attrName>
                                        </p:attrNameLst>
                                      </p:cBhvr>
                                      <p:tavLst>
                                        <p:tav tm="0">
                                          <p:val>
                                            <p:fltVal val="360"/>
                                          </p:val>
                                        </p:tav>
                                        <p:tav tm="100000">
                                          <p:val>
                                            <p:fltVal val="0"/>
                                          </p:val>
                                        </p:tav>
                                      </p:tavLst>
                                    </p:anim>
                                    <p:animEffect transition="in" filter="fade">
                                      <p:cBhvr>
                                        <p:cTn id="49" dur="500"/>
                                        <p:tgtEl>
                                          <p:spTgt spid="31"/>
                                        </p:tgtEl>
                                      </p:cBhvr>
                                    </p:animEffect>
                                  </p:childTnLst>
                                </p:cTn>
                              </p:par>
                              <p:par>
                                <p:cTn id="50" presetID="49" presetClass="entr" presetSubtype="0" decel="100000"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300" fill="hold"/>
                                        <p:tgtEl>
                                          <p:spTgt spid="30"/>
                                        </p:tgtEl>
                                        <p:attrNameLst>
                                          <p:attrName>ppt_w</p:attrName>
                                        </p:attrNameLst>
                                      </p:cBhvr>
                                      <p:tavLst>
                                        <p:tav tm="0">
                                          <p:val>
                                            <p:fltVal val="0"/>
                                          </p:val>
                                        </p:tav>
                                        <p:tav tm="100000">
                                          <p:val>
                                            <p:strVal val="#ppt_w"/>
                                          </p:val>
                                        </p:tav>
                                      </p:tavLst>
                                    </p:anim>
                                    <p:anim calcmode="lin" valueType="num">
                                      <p:cBhvr>
                                        <p:cTn id="53" dur="300" fill="hold"/>
                                        <p:tgtEl>
                                          <p:spTgt spid="30"/>
                                        </p:tgtEl>
                                        <p:attrNameLst>
                                          <p:attrName>ppt_h</p:attrName>
                                        </p:attrNameLst>
                                      </p:cBhvr>
                                      <p:tavLst>
                                        <p:tav tm="0">
                                          <p:val>
                                            <p:fltVal val="0"/>
                                          </p:val>
                                        </p:tav>
                                        <p:tav tm="100000">
                                          <p:val>
                                            <p:strVal val="#ppt_h"/>
                                          </p:val>
                                        </p:tav>
                                      </p:tavLst>
                                    </p:anim>
                                    <p:anim calcmode="lin" valueType="num">
                                      <p:cBhvr>
                                        <p:cTn id="54" dur="300" fill="hold"/>
                                        <p:tgtEl>
                                          <p:spTgt spid="30"/>
                                        </p:tgtEl>
                                        <p:attrNameLst>
                                          <p:attrName>style.rotation</p:attrName>
                                        </p:attrNameLst>
                                      </p:cBhvr>
                                      <p:tavLst>
                                        <p:tav tm="0">
                                          <p:val>
                                            <p:fltVal val="360"/>
                                          </p:val>
                                        </p:tav>
                                        <p:tav tm="100000">
                                          <p:val>
                                            <p:fltVal val="0"/>
                                          </p:val>
                                        </p:tav>
                                      </p:tavLst>
                                    </p:anim>
                                    <p:animEffect transition="in" filter="fade">
                                      <p:cBhvr>
                                        <p:cTn id="55" dur="300"/>
                                        <p:tgtEl>
                                          <p:spTgt spid="30"/>
                                        </p:tgtEl>
                                      </p:cBhvr>
                                    </p:animEffect>
                                  </p:childTnLst>
                                </p:cTn>
                              </p:par>
                              <p:par>
                                <p:cTn id="56" presetID="49" presetClass="entr" presetSubtype="0" decel="100000"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500" fill="hold"/>
                                        <p:tgtEl>
                                          <p:spTgt spid="36"/>
                                        </p:tgtEl>
                                        <p:attrNameLst>
                                          <p:attrName>ppt_w</p:attrName>
                                        </p:attrNameLst>
                                      </p:cBhvr>
                                      <p:tavLst>
                                        <p:tav tm="0">
                                          <p:val>
                                            <p:fltVal val="0"/>
                                          </p:val>
                                        </p:tav>
                                        <p:tav tm="100000">
                                          <p:val>
                                            <p:strVal val="#ppt_w"/>
                                          </p:val>
                                        </p:tav>
                                      </p:tavLst>
                                    </p:anim>
                                    <p:anim calcmode="lin" valueType="num">
                                      <p:cBhvr>
                                        <p:cTn id="59" dur="500" fill="hold"/>
                                        <p:tgtEl>
                                          <p:spTgt spid="36"/>
                                        </p:tgtEl>
                                        <p:attrNameLst>
                                          <p:attrName>ppt_h</p:attrName>
                                        </p:attrNameLst>
                                      </p:cBhvr>
                                      <p:tavLst>
                                        <p:tav tm="0">
                                          <p:val>
                                            <p:fltVal val="0"/>
                                          </p:val>
                                        </p:tav>
                                        <p:tav tm="100000">
                                          <p:val>
                                            <p:strVal val="#ppt_h"/>
                                          </p:val>
                                        </p:tav>
                                      </p:tavLst>
                                    </p:anim>
                                    <p:anim calcmode="lin" valueType="num">
                                      <p:cBhvr>
                                        <p:cTn id="60" dur="500" fill="hold"/>
                                        <p:tgtEl>
                                          <p:spTgt spid="36"/>
                                        </p:tgtEl>
                                        <p:attrNameLst>
                                          <p:attrName>style.rotation</p:attrName>
                                        </p:attrNameLst>
                                      </p:cBhvr>
                                      <p:tavLst>
                                        <p:tav tm="0">
                                          <p:val>
                                            <p:fltVal val="360"/>
                                          </p:val>
                                        </p:tav>
                                        <p:tav tm="100000">
                                          <p:val>
                                            <p:fltVal val="0"/>
                                          </p:val>
                                        </p:tav>
                                      </p:tavLst>
                                    </p:anim>
                                    <p:animEffect transition="in" filter="fade">
                                      <p:cBhvr>
                                        <p:cTn id="61" dur="500"/>
                                        <p:tgtEl>
                                          <p:spTgt spid="36"/>
                                        </p:tgtEl>
                                      </p:cBhvr>
                                    </p:animEffect>
                                  </p:childTnLst>
                                </p:cTn>
                              </p:par>
                              <p:par>
                                <p:cTn id="62" presetID="49" presetClass="entr" presetSubtype="0" decel="100000"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p:cTn id="64" dur="300" fill="hold"/>
                                        <p:tgtEl>
                                          <p:spTgt spid="35"/>
                                        </p:tgtEl>
                                        <p:attrNameLst>
                                          <p:attrName>ppt_w</p:attrName>
                                        </p:attrNameLst>
                                      </p:cBhvr>
                                      <p:tavLst>
                                        <p:tav tm="0">
                                          <p:val>
                                            <p:fltVal val="0"/>
                                          </p:val>
                                        </p:tav>
                                        <p:tav tm="100000">
                                          <p:val>
                                            <p:strVal val="#ppt_w"/>
                                          </p:val>
                                        </p:tav>
                                      </p:tavLst>
                                    </p:anim>
                                    <p:anim calcmode="lin" valueType="num">
                                      <p:cBhvr>
                                        <p:cTn id="65" dur="300" fill="hold"/>
                                        <p:tgtEl>
                                          <p:spTgt spid="35"/>
                                        </p:tgtEl>
                                        <p:attrNameLst>
                                          <p:attrName>ppt_h</p:attrName>
                                        </p:attrNameLst>
                                      </p:cBhvr>
                                      <p:tavLst>
                                        <p:tav tm="0">
                                          <p:val>
                                            <p:fltVal val="0"/>
                                          </p:val>
                                        </p:tav>
                                        <p:tav tm="100000">
                                          <p:val>
                                            <p:strVal val="#ppt_h"/>
                                          </p:val>
                                        </p:tav>
                                      </p:tavLst>
                                    </p:anim>
                                    <p:anim calcmode="lin" valueType="num">
                                      <p:cBhvr>
                                        <p:cTn id="66" dur="300" fill="hold"/>
                                        <p:tgtEl>
                                          <p:spTgt spid="35"/>
                                        </p:tgtEl>
                                        <p:attrNameLst>
                                          <p:attrName>style.rotation</p:attrName>
                                        </p:attrNameLst>
                                      </p:cBhvr>
                                      <p:tavLst>
                                        <p:tav tm="0">
                                          <p:val>
                                            <p:fltVal val="360"/>
                                          </p:val>
                                        </p:tav>
                                        <p:tav tm="100000">
                                          <p:val>
                                            <p:fltVal val="0"/>
                                          </p:val>
                                        </p:tav>
                                      </p:tavLst>
                                    </p:anim>
                                    <p:animEffect transition="in" filter="fade">
                                      <p:cBhvr>
                                        <p:cTn id="67" dur="300"/>
                                        <p:tgtEl>
                                          <p:spTgt spid="35"/>
                                        </p:tgtEl>
                                      </p:cBhvr>
                                    </p:animEffect>
                                  </p:childTnLst>
                                </p:cTn>
                              </p:par>
                              <p:par>
                                <p:cTn id="68" presetID="49" presetClass="entr" presetSubtype="0" decel="100000"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500" fill="hold"/>
                                        <p:tgtEl>
                                          <p:spTgt spid="38"/>
                                        </p:tgtEl>
                                        <p:attrNameLst>
                                          <p:attrName>ppt_w</p:attrName>
                                        </p:attrNameLst>
                                      </p:cBhvr>
                                      <p:tavLst>
                                        <p:tav tm="0">
                                          <p:val>
                                            <p:fltVal val="0"/>
                                          </p:val>
                                        </p:tav>
                                        <p:tav tm="100000">
                                          <p:val>
                                            <p:strVal val="#ppt_w"/>
                                          </p:val>
                                        </p:tav>
                                      </p:tavLst>
                                    </p:anim>
                                    <p:anim calcmode="lin" valueType="num">
                                      <p:cBhvr>
                                        <p:cTn id="71" dur="500" fill="hold"/>
                                        <p:tgtEl>
                                          <p:spTgt spid="38"/>
                                        </p:tgtEl>
                                        <p:attrNameLst>
                                          <p:attrName>ppt_h</p:attrName>
                                        </p:attrNameLst>
                                      </p:cBhvr>
                                      <p:tavLst>
                                        <p:tav tm="0">
                                          <p:val>
                                            <p:fltVal val="0"/>
                                          </p:val>
                                        </p:tav>
                                        <p:tav tm="100000">
                                          <p:val>
                                            <p:strVal val="#ppt_h"/>
                                          </p:val>
                                        </p:tav>
                                      </p:tavLst>
                                    </p:anim>
                                    <p:anim calcmode="lin" valueType="num">
                                      <p:cBhvr>
                                        <p:cTn id="72" dur="500" fill="hold"/>
                                        <p:tgtEl>
                                          <p:spTgt spid="38"/>
                                        </p:tgtEl>
                                        <p:attrNameLst>
                                          <p:attrName>style.rotation</p:attrName>
                                        </p:attrNameLst>
                                      </p:cBhvr>
                                      <p:tavLst>
                                        <p:tav tm="0">
                                          <p:val>
                                            <p:fltVal val="360"/>
                                          </p:val>
                                        </p:tav>
                                        <p:tav tm="100000">
                                          <p:val>
                                            <p:fltVal val="0"/>
                                          </p:val>
                                        </p:tav>
                                      </p:tavLst>
                                    </p:anim>
                                    <p:animEffect transition="in" filter="fade">
                                      <p:cBhvr>
                                        <p:cTn id="73" dur="500"/>
                                        <p:tgtEl>
                                          <p:spTgt spid="38"/>
                                        </p:tgtEl>
                                      </p:cBhvr>
                                    </p:animEffect>
                                  </p:childTnLst>
                                </p:cTn>
                              </p:par>
                              <p:par>
                                <p:cTn id="74" presetID="49" presetClass="entr" presetSubtype="0" decel="100000"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p:cTn id="76" dur="300" fill="hold"/>
                                        <p:tgtEl>
                                          <p:spTgt spid="37"/>
                                        </p:tgtEl>
                                        <p:attrNameLst>
                                          <p:attrName>ppt_w</p:attrName>
                                        </p:attrNameLst>
                                      </p:cBhvr>
                                      <p:tavLst>
                                        <p:tav tm="0">
                                          <p:val>
                                            <p:fltVal val="0"/>
                                          </p:val>
                                        </p:tav>
                                        <p:tav tm="100000">
                                          <p:val>
                                            <p:strVal val="#ppt_w"/>
                                          </p:val>
                                        </p:tav>
                                      </p:tavLst>
                                    </p:anim>
                                    <p:anim calcmode="lin" valueType="num">
                                      <p:cBhvr>
                                        <p:cTn id="77" dur="300" fill="hold"/>
                                        <p:tgtEl>
                                          <p:spTgt spid="37"/>
                                        </p:tgtEl>
                                        <p:attrNameLst>
                                          <p:attrName>ppt_h</p:attrName>
                                        </p:attrNameLst>
                                      </p:cBhvr>
                                      <p:tavLst>
                                        <p:tav tm="0">
                                          <p:val>
                                            <p:fltVal val="0"/>
                                          </p:val>
                                        </p:tav>
                                        <p:tav tm="100000">
                                          <p:val>
                                            <p:strVal val="#ppt_h"/>
                                          </p:val>
                                        </p:tav>
                                      </p:tavLst>
                                    </p:anim>
                                    <p:anim calcmode="lin" valueType="num">
                                      <p:cBhvr>
                                        <p:cTn id="78" dur="300" fill="hold"/>
                                        <p:tgtEl>
                                          <p:spTgt spid="37"/>
                                        </p:tgtEl>
                                        <p:attrNameLst>
                                          <p:attrName>style.rotation</p:attrName>
                                        </p:attrNameLst>
                                      </p:cBhvr>
                                      <p:tavLst>
                                        <p:tav tm="0">
                                          <p:val>
                                            <p:fltVal val="360"/>
                                          </p:val>
                                        </p:tav>
                                        <p:tav tm="100000">
                                          <p:val>
                                            <p:fltVal val="0"/>
                                          </p:val>
                                        </p:tav>
                                      </p:tavLst>
                                    </p:anim>
                                    <p:animEffect transition="in" filter="fade">
                                      <p:cBhvr>
                                        <p:cTn id="79" dur="300"/>
                                        <p:tgtEl>
                                          <p:spTgt spid="37"/>
                                        </p:tgtEl>
                                      </p:cBhvr>
                                    </p:animEffect>
                                  </p:childTnLst>
                                </p:cTn>
                              </p:par>
                              <p:par>
                                <p:cTn id="80" presetID="49" presetClass="entr" presetSubtype="0" decel="100000" fill="hold" grpId="0" nodeType="withEffect">
                                  <p:stCondLst>
                                    <p:cond delay="0"/>
                                  </p:stCondLst>
                                  <p:childTnLst>
                                    <p:set>
                                      <p:cBhvr>
                                        <p:cTn id="81" dur="1" fill="hold">
                                          <p:stCondLst>
                                            <p:cond delay="0"/>
                                          </p:stCondLst>
                                        </p:cTn>
                                        <p:tgtEl>
                                          <p:spTgt spid="40"/>
                                        </p:tgtEl>
                                        <p:attrNameLst>
                                          <p:attrName>style.visibility</p:attrName>
                                        </p:attrNameLst>
                                      </p:cBhvr>
                                      <p:to>
                                        <p:strVal val="visible"/>
                                      </p:to>
                                    </p:set>
                                    <p:anim calcmode="lin" valueType="num">
                                      <p:cBhvr>
                                        <p:cTn id="82" dur="500" fill="hold"/>
                                        <p:tgtEl>
                                          <p:spTgt spid="40"/>
                                        </p:tgtEl>
                                        <p:attrNameLst>
                                          <p:attrName>ppt_w</p:attrName>
                                        </p:attrNameLst>
                                      </p:cBhvr>
                                      <p:tavLst>
                                        <p:tav tm="0">
                                          <p:val>
                                            <p:fltVal val="0"/>
                                          </p:val>
                                        </p:tav>
                                        <p:tav tm="100000">
                                          <p:val>
                                            <p:strVal val="#ppt_w"/>
                                          </p:val>
                                        </p:tav>
                                      </p:tavLst>
                                    </p:anim>
                                    <p:anim calcmode="lin" valueType="num">
                                      <p:cBhvr>
                                        <p:cTn id="83" dur="500" fill="hold"/>
                                        <p:tgtEl>
                                          <p:spTgt spid="40"/>
                                        </p:tgtEl>
                                        <p:attrNameLst>
                                          <p:attrName>ppt_h</p:attrName>
                                        </p:attrNameLst>
                                      </p:cBhvr>
                                      <p:tavLst>
                                        <p:tav tm="0">
                                          <p:val>
                                            <p:fltVal val="0"/>
                                          </p:val>
                                        </p:tav>
                                        <p:tav tm="100000">
                                          <p:val>
                                            <p:strVal val="#ppt_h"/>
                                          </p:val>
                                        </p:tav>
                                      </p:tavLst>
                                    </p:anim>
                                    <p:anim calcmode="lin" valueType="num">
                                      <p:cBhvr>
                                        <p:cTn id="84" dur="500" fill="hold"/>
                                        <p:tgtEl>
                                          <p:spTgt spid="40"/>
                                        </p:tgtEl>
                                        <p:attrNameLst>
                                          <p:attrName>style.rotation</p:attrName>
                                        </p:attrNameLst>
                                      </p:cBhvr>
                                      <p:tavLst>
                                        <p:tav tm="0">
                                          <p:val>
                                            <p:fltVal val="360"/>
                                          </p:val>
                                        </p:tav>
                                        <p:tav tm="100000">
                                          <p:val>
                                            <p:fltVal val="0"/>
                                          </p:val>
                                        </p:tav>
                                      </p:tavLst>
                                    </p:anim>
                                    <p:animEffect transition="in" filter="fade">
                                      <p:cBhvr>
                                        <p:cTn id="85" dur="500"/>
                                        <p:tgtEl>
                                          <p:spTgt spid="40"/>
                                        </p:tgtEl>
                                      </p:cBhvr>
                                    </p:animEffect>
                                  </p:childTnLst>
                                </p:cTn>
                              </p:par>
                              <p:par>
                                <p:cTn id="86" presetID="49" presetClass="entr" presetSubtype="0" decel="100000" fill="hold" grpId="0" nodeType="withEffect">
                                  <p:stCondLst>
                                    <p:cond delay="0"/>
                                  </p:stCondLst>
                                  <p:childTnLst>
                                    <p:set>
                                      <p:cBhvr>
                                        <p:cTn id="87" dur="1" fill="hold">
                                          <p:stCondLst>
                                            <p:cond delay="0"/>
                                          </p:stCondLst>
                                        </p:cTn>
                                        <p:tgtEl>
                                          <p:spTgt spid="39"/>
                                        </p:tgtEl>
                                        <p:attrNameLst>
                                          <p:attrName>style.visibility</p:attrName>
                                        </p:attrNameLst>
                                      </p:cBhvr>
                                      <p:to>
                                        <p:strVal val="visible"/>
                                      </p:to>
                                    </p:set>
                                    <p:anim calcmode="lin" valueType="num">
                                      <p:cBhvr>
                                        <p:cTn id="88" dur="300" fill="hold"/>
                                        <p:tgtEl>
                                          <p:spTgt spid="39"/>
                                        </p:tgtEl>
                                        <p:attrNameLst>
                                          <p:attrName>ppt_w</p:attrName>
                                        </p:attrNameLst>
                                      </p:cBhvr>
                                      <p:tavLst>
                                        <p:tav tm="0">
                                          <p:val>
                                            <p:fltVal val="0"/>
                                          </p:val>
                                        </p:tav>
                                        <p:tav tm="100000">
                                          <p:val>
                                            <p:strVal val="#ppt_w"/>
                                          </p:val>
                                        </p:tav>
                                      </p:tavLst>
                                    </p:anim>
                                    <p:anim calcmode="lin" valueType="num">
                                      <p:cBhvr>
                                        <p:cTn id="89" dur="300" fill="hold"/>
                                        <p:tgtEl>
                                          <p:spTgt spid="39"/>
                                        </p:tgtEl>
                                        <p:attrNameLst>
                                          <p:attrName>ppt_h</p:attrName>
                                        </p:attrNameLst>
                                      </p:cBhvr>
                                      <p:tavLst>
                                        <p:tav tm="0">
                                          <p:val>
                                            <p:fltVal val="0"/>
                                          </p:val>
                                        </p:tav>
                                        <p:tav tm="100000">
                                          <p:val>
                                            <p:strVal val="#ppt_h"/>
                                          </p:val>
                                        </p:tav>
                                      </p:tavLst>
                                    </p:anim>
                                    <p:anim calcmode="lin" valueType="num">
                                      <p:cBhvr>
                                        <p:cTn id="90" dur="300" fill="hold"/>
                                        <p:tgtEl>
                                          <p:spTgt spid="39"/>
                                        </p:tgtEl>
                                        <p:attrNameLst>
                                          <p:attrName>style.rotation</p:attrName>
                                        </p:attrNameLst>
                                      </p:cBhvr>
                                      <p:tavLst>
                                        <p:tav tm="0">
                                          <p:val>
                                            <p:fltVal val="360"/>
                                          </p:val>
                                        </p:tav>
                                        <p:tav tm="100000">
                                          <p:val>
                                            <p:fltVal val="0"/>
                                          </p:val>
                                        </p:tav>
                                      </p:tavLst>
                                    </p:anim>
                                    <p:animEffect transition="in" filter="fade">
                                      <p:cBhvr>
                                        <p:cTn id="91" dur="300"/>
                                        <p:tgtEl>
                                          <p:spTgt spid="39"/>
                                        </p:tgtEl>
                                      </p:cBhvr>
                                    </p:animEffect>
                                  </p:childTnLst>
                                </p:cTn>
                              </p:par>
                            </p:childTnLst>
                          </p:cTn>
                        </p:par>
                        <p:par>
                          <p:cTn id="92" fill="hold">
                            <p:stCondLst>
                              <p:cond delay="1500"/>
                            </p:stCondLst>
                            <p:childTnLst>
                              <p:par>
                                <p:cTn id="93" presetID="16" presetClass="entr" presetSubtype="42" fill="hold" nodeType="after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barn(outHorizontal)">
                                      <p:cBhvr>
                                        <p:cTn id="95" dur="500"/>
                                        <p:tgtEl>
                                          <p:spTgt spid="19"/>
                                        </p:tgtEl>
                                      </p:cBhvr>
                                    </p:animEffect>
                                  </p:childTnLst>
                                </p:cTn>
                              </p:par>
                              <p:par>
                                <p:cTn id="96" presetID="16" presetClass="entr" presetSubtype="37" fill="hold" nodeType="with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barn(outVertical)">
                                      <p:cBhvr>
                                        <p:cTn id="98" dur="500"/>
                                        <p:tgtEl>
                                          <p:spTgt spid="46"/>
                                        </p:tgtEl>
                                      </p:cBhvr>
                                    </p:animEffect>
                                  </p:childTnLst>
                                </p:cTn>
                              </p:par>
                              <p:par>
                                <p:cTn id="99" presetID="16" presetClass="entr" presetSubtype="37" fill="hold" nodeType="with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barn(outVertical)">
                                      <p:cBhvr>
                                        <p:cTn id="101" dur="500"/>
                                        <p:tgtEl>
                                          <p:spTgt spid="42"/>
                                        </p:tgtEl>
                                      </p:cBhvr>
                                    </p:animEffect>
                                  </p:childTnLst>
                                </p:cTn>
                              </p:par>
                            </p:childTnLst>
                          </p:cTn>
                        </p:par>
                        <p:par>
                          <p:cTn id="102" fill="hold">
                            <p:stCondLst>
                              <p:cond delay="2000"/>
                            </p:stCondLst>
                            <p:childTnLst>
                              <p:par>
                                <p:cTn id="103" presetID="22" presetClass="entr" presetSubtype="8" fill="hold" nodeType="afterEffect">
                                  <p:stCondLst>
                                    <p:cond delay="250"/>
                                  </p:stCondLst>
                                  <p:childTnLst>
                                    <p:set>
                                      <p:cBhvr>
                                        <p:cTn id="104" dur="1" fill="hold">
                                          <p:stCondLst>
                                            <p:cond delay="0"/>
                                          </p:stCondLst>
                                        </p:cTn>
                                        <p:tgtEl>
                                          <p:spTgt spid="67"/>
                                        </p:tgtEl>
                                        <p:attrNameLst>
                                          <p:attrName>style.visibility</p:attrName>
                                        </p:attrNameLst>
                                      </p:cBhvr>
                                      <p:to>
                                        <p:strVal val="visible"/>
                                      </p:to>
                                    </p:set>
                                    <p:animEffect transition="in" filter="wipe(left)">
                                      <p:cBhvr>
                                        <p:cTn id="105" dur="500"/>
                                        <p:tgtEl>
                                          <p:spTgt spid="67"/>
                                        </p:tgtEl>
                                      </p:cBhvr>
                                    </p:animEffect>
                                  </p:childTnLst>
                                </p:cTn>
                              </p:par>
                            </p:childTnLst>
                          </p:cTn>
                        </p:par>
                        <p:par>
                          <p:cTn id="106" fill="hold">
                            <p:stCondLst>
                              <p:cond delay="2750"/>
                            </p:stCondLst>
                            <p:childTnLst>
                              <p:par>
                                <p:cTn id="107" presetID="10" presetClass="entr" presetSubtype="0" fill="hold" grpId="0" nodeType="afterEffect">
                                  <p:stCondLst>
                                    <p:cond delay="0"/>
                                  </p:stCondLst>
                                  <p:childTnLst>
                                    <p:set>
                                      <p:cBhvr>
                                        <p:cTn id="108" dur="1" fill="hold">
                                          <p:stCondLst>
                                            <p:cond delay="0"/>
                                          </p:stCondLst>
                                        </p:cTn>
                                        <p:tgtEl>
                                          <p:spTgt spid="54">
                                            <p:txEl>
                                              <p:pRg st="0" end="0"/>
                                            </p:txEl>
                                          </p:spTgt>
                                        </p:tgtEl>
                                        <p:attrNameLst>
                                          <p:attrName>style.visibility</p:attrName>
                                        </p:attrNameLst>
                                      </p:cBhvr>
                                      <p:to>
                                        <p:strVal val="visible"/>
                                      </p:to>
                                    </p:set>
                                    <p:animEffect transition="in" filter="fade">
                                      <p:cBhvr>
                                        <p:cTn id="109" dur="500"/>
                                        <p:tgtEl>
                                          <p:spTgt spid="54">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5">
                                            <p:txEl>
                                              <p:pRg st="0" end="0"/>
                                            </p:txEl>
                                          </p:spTgt>
                                        </p:tgtEl>
                                        <p:attrNameLst>
                                          <p:attrName>style.visibility</p:attrName>
                                        </p:attrNameLst>
                                      </p:cBhvr>
                                      <p:to>
                                        <p:strVal val="visible"/>
                                      </p:to>
                                    </p:set>
                                    <p:animEffect transition="in" filter="fade">
                                      <p:cBhvr>
                                        <p:cTn id="112" dur="500"/>
                                        <p:tgtEl>
                                          <p:spTgt spid="55">
                                            <p:txEl>
                                              <p:pRg st="0" end="0"/>
                                            </p:txEl>
                                          </p:spTgt>
                                        </p:tgtEl>
                                      </p:cBhvr>
                                    </p:animEffect>
                                  </p:childTnLst>
                                </p:cTn>
                              </p:par>
                            </p:childTnLst>
                          </p:cTn>
                        </p:par>
                        <p:par>
                          <p:cTn id="113" fill="hold">
                            <p:stCondLst>
                              <p:cond delay="3250"/>
                            </p:stCondLst>
                            <p:childTnLst>
                              <p:par>
                                <p:cTn id="114" presetID="22" presetClass="entr" presetSubtype="8" fill="hold" nodeType="afterEffect">
                                  <p:stCondLst>
                                    <p:cond delay="250"/>
                                  </p:stCondLst>
                                  <p:childTnLst>
                                    <p:set>
                                      <p:cBhvr>
                                        <p:cTn id="115" dur="1" fill="hold">
                                          <p:stCondLst>
                                            <p:cond delay="0"/>
                                          </p:stCondLst>
                                        </p:cTn>
                                        <p:tgtEl>
                                          <p:spTgt spid="68"/>
                                        </p:tgtEl>
                                        <p:attrNameLst>
                                          <p:attrName>style.visibility</p:attrName>
                                        </p:attrNameLst>
                                      </p:cBhvr>
                                      <p:to>
                                        <p:strVal val="visible"/>
                                      </p:to>
                                    </p:set>
                                    <p:animEffect transition="in" filter="wipe(left)">
                                      <p:cBhvr>
                                        <p:cTn id="116" dur="500"/>
                                        <p:tgtEl>
                                          <p:spTgt spid="68"/>
                                        </p:tgtEl>
                                      </p:cBhvr>
                                    </p:animEffect>
                                  </p:childTnLst>
                                </p:cTn>
                              </p:par>
                            </p:childTnLst>
                          </p:cTn>
                        </p:par>
                        <p:par>
                          <p:cTn id="117" fill="hold">
                            <p:stCondLst>
                              <p:cond delay="4000"/>
                            </p:stCondLst>
                            <p:childTnLst>
                              <p:par>
                                <p:cTn id="118" presetID="10" presetClass="entr" presetSubtype="0" fill="hold" grpId="0" nodeType="afterEffect">
                                  <p:stCondLst>
                                    <p:cond delay="0"/>
                                  </p:stCondLst>
                                  <p:childTnLst>
                                    <p:set>
                                      <p:cBhvr>
                                        <p:cTn id="119" dur="1" fill="hold">
                                          <p:stCondLst>
                                            <p:cond delay="0"/>
                                          </p:stCondLst>
                                        </p:cTn>
                                        <p:tgtEl>
                                          <p:spTgt spid="56">
                                            <p:txEl>
                                              <p:pRg st="0" end="0"/>
                                            </p:txEl>
                                          </p:spTgt>
                                        </p:tgtEl>
                                        <p:attrNameLst>
                                          <p:attrName>style.visibility</p:attrName>
                                        </p:attrNameLst>
                                      </p:cBhvr>
                                      <p:to>
                                        <p:strVal val="visible"/>
                                      </p:to>
                                    </p:set>
                                    <p:animEffect transition="in" filter="fade">
                                      <p:cBhvr>
                                        <p:cTn id="120" dur="500"/>
                                        <p:tgtEl>
                                          <p:spTgt spid="56">
                                            <p:txEl>
                                              <p:pRg st="0" end="0"/>
                                            </p:txEl>
                                          </p:spTgt>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57">
                                            <p:txEl>
                                              <p:pRg st="0" end="0"/>
                                            </p:txEl>
                                          </p:spTgt>
                                        </p:tgtEl>
                                        <p:attrNameLst>
                                          <p:attrName>style.visibility</p:attrName>
                                        </p:attrNameLst>
                                      </p:cBhvr>
                                      <p:to>
                                        <p:strVal val="visible"/>
                                      </p:to>
                                    </p:set>
                                    <p:animEffect transition="in" filter="fade">
                                      <p:cBhvr>
                                        <p:cTn id="123" dur="500"/>
                                        <p:tgtEl>
                                          <p:spTgt spid="57">
                                            <p:txEl>
                                              <p:pRg st="0" end="0"/>
                                            </p:txEl>
                                          </p:spTgt>
                                        </p:tgtEl>
                                      </p:cBhvr>
                                    </p:animEffect>
                                  </p:childTnLst>
                                </p:cTn>
                              </p:par>
                            </p:childTnLst>
                          </p:cTn>
                        </p:par>
                        <p:par>
                          <p:cTn id="124" fill="hold">
                            <p:stCondLst>
                              <p:cond delay="4500"/>
                            </p:stCondLst>
                            <p:childTnLst>
                              <p:par>
                                <p:cTn id="125" presetID="22" presetClass="entr" presetSubtype="8" fill="hold" nodeType="afterEffect">
                                  <p:stCondLst>
                                    <p:cond delay="250"/>
                                  </p:stCondLst>
                                  <p:childTnLst>
                                    <p:set>
                                      <p:cBhvr>
                                        <p:cTn id="126" dur="1" fill="hold">
                                          <p:stCondLst>
                                            <p:cond delay="0"/>
                                          </p:stCondLst>
                                        </p:cTn>
                                        <p:tgtEl>
                                          <p:spTgt spid="74"/>
                                        </p:tgtEl>
                                        <p:attrNameLst>
                                          <p:attrName>style.visibility</p:attrName>
                                        </p:attrNameLst>
                                      </p:cBhvr>
                                      <p:to>
                                        <p:strVal val="visible"/>
                                      </p:to>
                                    </p:set>
                                    <p:animEffect transition="in" filter="wipe(left)">
                                      <p:cBhvr>
                                        <p:cTn id="127" dur="500"/>
                                        <p:tgtEl>
                                          <p:spTgt spid="74"/>
                                        </p:tgtEl>
                                      </p:cBhvr>
                                    </p:animEffect>
                                  </p:childTnLst>
                                </p:cTn>
                              </p:par>
                            </p:childTnLst>
                          </p:cTn>
                        </p:par>
                        <p:par>
                          <p:cTn id="128" fill="hold">
                            <p:stCondLst>
                              <p:cond delay="5250"/>
                            </p:stCondLst>
                            <p:childTnLst>
                              <p:par>
                                <p:cTn id="129" presetID="10" presetClass="entr" presetSubtype="0" fill="hold" grpId="0" nodeType="afterEffect">
                                  <p:stCondLst>
                                    <p:cond delay="0"/>
                                  </p:stCondLst>
                                  <p:childTnLst>
                                    <p:set>
                                      <p:cBhvr>
                                        <p:cTn id="130" dur="1" fill="hold">
                                          <p:stCondLst>
                                            <p:cond delay="0"/>
                                          </p:stCondLst>
                                        </p:cTn>
                                        <p:tgtEl>
                                          <p:spTgt spid="58">
                                            <p:txEl>
                                              <p:pRg st="0" end="0"/>
                                            </p:txEl>
                                          </p:spTgt>
                                        </p:tgtEl>
                                        <p:attrNameLst>
                                          <p:attrName>style.visibility</p:attrName>
                                        </p:attrNameLst>
                                      </p:cBhvr>
                                      <p:to>
                                        <p:strVal val="visible"/>
                                      </p:to>
                                    </p:set>
                                    <p:animEffect transition="in" filter="fade">
                                      <p:cBhvr>
                                        <p:cTn id="131" dur="500"/>
                                        <p:tgtEl>
                                          <p:spTgt spid="58">
                                            <p:txEl>
                                              <p:pRg st="0" end="0"/>
                                            </p:txEl>
                                          </p:spTgt>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59">
                                            <p:txEl>
                                              <p:pRg st="0" end="0"/>
                                            </p:txEl>
                                          </p:spTgt>
                                        </p:tgtEl>
                                        <p:attrNameLst>
                                          <p:attrName>style.visibility</p:attrName>
                                        </p:attrNameLst>
                                      </p:cBhvr>
                                      <p:to>
                                        <p:strVal val="visible"/>
                                      </p:to>
                                    </p:set>
                                    <p:animEffect transition="in" filter="fade">
                                      <p:cBhvr>
                                        <p:cTn id="134" dur="500"/>
                                        <p:tgtEl>
                                          <p:spTgt spid="59">
                                            <p:txEl>
                                              <p:pRg st="0" end="0"/>
                                            </p:txEl>
                                          </p:spTgt>
                                        </p:tgtEl>
                                      </p:cBhvr>
                                    </p:animEffect>
                                  </p:childTnLst>
                                </p:cTn>
                              </p:par>
                            </p:childTnLst>
                          </p:cTn>
                        </p:par>
                        <p:par>
                          <p:cTn id="135" fill="hold">
                            <p:stCondLst>
                              <p:cond delay="5750"/>
                            </p:stCondLst>
                            <p:childTnLst>
                              <p:par>
                                <p:cTn id="136" presetID="22" presetClass="entr" presetSubtype="2" fill="hold" nodeType="afterEffect">
                                  <p:stCondLst>
                                    <p:cond delay="250"/>
                                  </p:stCondLst>
                                  <p:childTnLst>
                                    <p:set>
                                      <p:cBhvr>
                                        <p:cTn id="137" dur="1" fill="hold">
                                          <p:stCondLst>
                                            <p:cond delay="0"/>
                                          </p:stCondLst>
                                        </p:cTn>
                                        <p:tgtEl>
                                          <p:spTgt spid="71"/>
                                        </p:tgtEl>
                                        <p:attrNameLst>
                                          <p:attrName>style.visibility</p:attrName>
                                        </p:attrNameLst>
                                      </p:cBhvr>
                                      <p:to>
                                        <p:strVal val="visible"/>
                                      </p:to>
                                    </p:set>
                                    <p:animEffect transition="in" filter="wipe(right)">
                                      <p:cBhvr>
                                        <p:cTn id="138" dur="500"/>
                                        <p:tgtEl>
                                          <p:spTgt spid="71"/>
                                        </p:tgtEl>
                                      </p:cBhvr>
                                    </p:animEffect>
                                  </p:childTnLst>
                                </p:cTn>
                              </p:par>
                            </p:childTnLst>
                          </p:cTn>
                        </p:par>
                        <p:par>
                          <p:cTn id="139" fill="hold">
                            <p:stCondLst>
                              <p:cond delay="6500"/>
                            </p:stCondLst>
                            <p:childTnLst>
                              <p:par>
                                <p:cTn id="140" presetID="10" presetClass="entr" presetSubtype="0" fill="hold" grpId="0" nodeType="afterEffect">
                                  <p:stCondLst>
                                    <p:cond delay="0"/>
                                  </p:stCondLst>
                                  <p:childTnLst>
                                    <p:set>
                                      <p:cBhvr>
                                        <p:cTn id="141" dur="1" fill="hold">
                                          <p:stCondLst>
                                            <p:cond delay="0"/>
                                          </p:stCondLst>
                                        </p:cTn>
                                        <p:tgtEl>
                                          <p:spTgt spid="60">
                                            <p:txEl>
                                              <p:pRg st="0" end="0"/>
                                            </p:txEl>
                                          </p:spTgt>
                                        </p:tgtEl>
                                        <p:attrNameLst>
                                          <p:attrName>style.visibility</p:attrName>
                                        </p:attrNameLst>
                                      </p:cBhvr>
                                      <p:to>
                                        <p:strVal val="visible"/>
                                      </p:to>
                                    </p:set>
                                    <p:animEffect transition="in" filter="fade">
                                      <p:cBhvr>
                                        <p:cTn id="142" dur="500"/>
                                        <p:tgtEl>
                                          <p:spTgt spid="60">
                                            <p:txEl>
                                              <p:pRg st="0" end="0"/>
                                            </p:txEl>
                                          </p:spTgt>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61">
                                            <p:txEl>
                                              <p:pRg st="0" end="0"/>
                                            </p:txEl>
                                          </p:spTgt>
                                        </p:tgtEl>
                                        <p:attrNameLst>
                                          <p:attrName>style.visibility</p:attrName>
                                        </p:attrNameLst>
                                      </p:cBhvr>
                                      <p:to>
                                        <p:strVal val="visible"/>
                                      </p:to>
                                    </p:set>
                                    <p:animEffect transition="in" filter="fade">
                                      <p:cBhvr>
                                        <p:cTn id="145" dur="500"/>
                                        <p:tgtEl>
                                          <p:spTgt spid="61">
                                            <p:txEl>
                                              <p:pRg st="0" end="0"/>
                                            </p:txEl>
                                          </p:spTgt>
                                        </p:tgtEl>
                                      </p:cBhvr>
                                    </p:animEffect>
                                  </p:childTnLst>
                                </p:cTn>
                              </p:par>
                            </p:childTnLst>
                          </p:cTn>
                        </p:par>
                        <p:par>
                          <p:cTn id="146" fill="hold">
                            <p:stCondLst>
                              <p:cond delay="7000"/>
                            </p:stCondLst>
                            <p:childTnLst>
                              <p:par>
                                <p:cTn id="147" presetID="22" presetClass="entr" presetSubtype="2" fill="hold" nodeType="afterEffect">
                                  <p:stCondLst>
                                    <p:cond delay="250"/>
                                  </p:stCondLst>
                                  <p:childTnLst>
                                    <p:set>
                                      <p:cBhvr>
                                        <p:cTn id="148" dur="1" fill="hold">
                                          <p:stCondLst>
                                            <p:cond delay="0"/>
                                          </p:stCondLst>
                                        </p:cTn>
                                        <p:tgtEl>
                                          <p:spTgt spid="77"/>
                                        </p:tgtEl>
                                        <p:attrNameLst>
                                          <p:attrName>style.visibility</p:attrName>
                                        </p:attrNameLst>
                                      </p:cBhvr>
                                      <p:to>
                                        <p:strVal val="visible"/>
                                      </p:to>
                                    </p:set>
                                    <p:animEffect transition="in" filter="wipe(right)">
                                      <p:cBhvr>
                                        <p:cTn id="149" dur="500"/>
                                        <p:tgtEl>
                                          <p:spTgt spid="77"/>
                                        </p:tgtEl>
                                      </p:cBhvr>
                                    </p:animEffect>
                                  </p:childTnLst>
                                </p:cTn>
                              </p:par>
                            </p:childTnLst>
                          </p:cTn>
                        </p:par>
                        <p:par>
                          <p:cTn id="150" fill="hold">
                            <p:stCondLst>
                              <p:cond delay="7750"/>
                            </p:stCondLst>
                            <p:childTnLst>
                              <p:par>
                                <p:cTn id="151" presetID="10" presetClass="entr" presetSubtype="0" fill="hold" grpId="0" nodeType="afterEffect">
                                  <p:stCondLst>
                                    <p:cond delay="0"/>
                                  </p:stCondLst>
                                  <p:childTnLst>
                                    <p:set>
                                      <p:cBhvr>
                                        <p:cTn id="152" dur="1" fill="hold">
                                          <p:stCondLst>
                                            <p:cond delay="0"/>
                                          </p:stCondLst>
                                        </p:cTn>
                                        <p:tgtEl>
                                          <p:spTgt spid="62">
                                            <p:txEl>
                                              <p:pRg st="0" end="0"/>
                                            </p:txEl>
                                          </p:spTgt>
                                        </p:tgtEl>
                                        <p:attrNameLst>
                                          <p:attrName>style.visibility</p:attrName>
                                        </p:attrNameLst>
                                      </p:cBhvr>
                                      <p:to>
                                        <p:strVal val="visible"/>
                                      </p:to>
                                    </p:set>
                                    <p:animEffect transition="in" filter="fade">
                                      <p:cBhvr>
                                        <p:cTn id="153" dur="500"/>
                                        <p:tgtEl>
                                          <p:spTgt spid="62">
                                            <p:txEl>
                                              <p:pRg st="0" end="0"/>
                                            </p:txEl>
                                          </p:spTgt>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63">
                                            <p:txEl>
                                              <p:pRg st="0" end="0"/>
                                            </p:txEl>
                                          </p:spTgt>
                                        </p:tgtEl>
                                        <p:attrNameLst>
                                          <p:attrName>style.visibility</p:attrName>
                                        </p:attrNameLst>
                                      </p:cBhvr>
                                      <p:to>
                                        <p:strVal val="visible"/>
                                      </p:to>
                                    </p:set>
                                    <p:animEffect transition="in" filter="fade">
                                      <p:cBhvr>
                                        <p:cTn id="156" dur="500"/>
                                        <p:tgtEl>
                                          <p:spTgt spid="63">
                                            <p:txEl>
                                              <p:pRg st="0" end="0"/>
                                            </p:txEl>
                                          </p:spTgt>
                                        </p:tgtEl>
                                      </p:cBhvr>
                                    </p:animEffect>
                                  </p:childTnLst>
                                </p:cTn>
                              </p:par>
                            </p:childTnLst>
                          </p:cTn>
                        </p:par>
                        <p:par>
                          <p:cTn id="157" fill="hold">
                            <p:stCondLst>
                              <p:cond delay="8250"/>
                            </p:stCondLst>
                            <p:childTnLst>
                              <p:par>
                                <p:cTn id="158" presetID="22" presetClass="entr" presetSubtype="2" fill="hold" nodeType="afterEffect">
                                  <p:stCondLst>
                                    <p:cond delay="250"/>
                                  </p:stCondLst>
                                  <p:childTnLst>
                                    <p:set>
                                      <p:cBhvr>
                                        <p:cTn id="159" dur="1" fill="hold">
                                          <p:stCondLst>
                                            <p:cond delay="0"/>
                                          </p:stCondLst>
                                        </p:cTn>
                                        <p:tgtEl>
                                          <p:spTgt spid="80"/>
                                        </p:tgtEl>
                                        <p:attrNameLst>
                                          <p:attrName>style.visibility</p:attrName>
                                        </p:attrNameLst>
                                      </p:cBhvr>
                                      <p:to>
                                        <p:strVal val="visible"/>
                                      </p:to>
                                    </p:set>
                                    <p:animEffect transition="in" filter="wipe(right)">
                                      <p:cBhvr>
                                        <p:cTn id="160" dur="500"/>
                                        <p:tgtEl>
                                          <p:spTgt spid="80"/>
                                        </p:tgtEl>
                                      </p:cBhvr>
                                    </p:animEffect>
                                  </p:childTnLst>
                                </p:cTn>
                              </p:par>
                            </p:childTnLst>
                          </p:cTn>
                        </p:par>
                        <p:par>
                          <p:cTn id="161" fill="hold">
                            <p:stCondLst>
                              <p:cond delay="9000"/>
                            </p:stCondLst>
                            <p:childTnLst>
                              <p:par>
                                <p:cTn id="162" presetID="10" presetClass="entr" presetSubtype="0" fill="hold" grpId="0" nodeType="afterEffect">
                                  <p:stCondLst>
                                    <p:cond delay="0"/>
                                  </p:stCondLst>
                                  <p:childTnLst>
                                    <p:set>
                                      <p:cBhvr>
                                        <p:cTn id="163" dur="1" fill="hold">
                                          <p:stCondLst>
                                            <p:cond delay="0"/>
                                          </p:stCondLst>
                                        </p:cTn>
                                        <p:tgtEl>
                                          <p:spTgt spid="64">
                                            <p:txEl>
                                              <p:pRg st="0" end="0"/>
                                            </p:txEl>
                                          </p:spTgt>
                                        </p:tgtEl>
                                        <p:attrNameLst>
                                          <p:attrName>style.visibility</p:attrName>
                                        </p:attrNameLst>
                                      </p:cBhvr>
                                      <p:to>
                                        <p:strVal val="visible"/>
                                      </p:to>
                                    </p:set>
                                    <p:animEffect transition="in" filter="fade">
                                      <p:cBhvr>
                                        <p:cTn id="164" dur="500"/>
                                        <p:tgtEl>
                                          <p:spTgt spid="64">
                                            <p:txEl>
                                              <p:pRg st="0" end="0"/>
                                            </p:txEl>
                                          </p:spTgt>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65">
                                            <p:txEl>
                                              <p:pRg st="0" end="0"/>
                                            </p:txEl>
                                          </p:spTgt>
                                        </p:tgtEl>
                                        <p:attrNameLst>
                                          <p:attrName>style.visibility</p:attrName>
                                        </p:attrNameLst>
                                      </p:cBhvr>
                                      <p:to>
                                        <p:strVal val="visible"/>
                                      </p:to>
                                    </p:set>
                                    <p:animEffect transition="in" filter="fade">
                                      <p:cBhvr>
                                        <p:cTn id="167"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animBg="1"/>
      <p:bldP spid="15" grpId="0"/>
      <p:bldP spid="16" grpId="0" animBg="1"/>
      <p:bldP spid="18" grpId="0"/>
      <p:bldP spid="30" grpId="0" animBg="1"/>
      <p:bldP spid="31" grpId="0"/>
      <p:bldP spid="35" grpId="0" animBg="1"/>
      <p:bldP spid="36" grpId="0"/>
      <p:bldP spid="37" grpId="0" animBg="1"/>
      <p:bldP spid="38" grpId="0"/>
      <p:bldP spid="39" grpId="0" animBg="1"/>
      <p:bldP spid="40" grpId="0"/>
      <p:bldP spid="10" grpId="0" animBg="1"/>
      <p:bldP spid="12" grpId="0" build="p">
        <p:tmplLst>
          <p:tmpl lvl="1">
            <p:tnLst>
              <p:par>
                <p:cTn presetID="53" presetClass="entr" presetSubtype="16"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childTnLst>
                </p:cTn>
              </p:par>
            </p:tnLst>
          </p:tmpl>
        </p:tmplLst>
      </p:bldP>
      <p:bldP spid="54" grpId="0" build="p">
        <p:tmplLst>
          <p:tmpl lvl="1">
            <p:tnLst>
              <p:par>
                <p:cTn presetID="10" presetClass="entr" presetSubtype="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10" presetClass="entr" presetSubtype="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1 Column - No Cap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2" name="環状矢印 11"/>
          <p:cNvSpPr/>
          <p:nvPr userDrawn="1"/>
        </p:nvSpPr>
        <p:spPr>
          <a:xfrm>
            <a:off x="6136157" y="2821692"/>
            <a:ext cx="5904656" cy="5904656"/>
          </a:xfrm>
          <a:prstGeom prst="circularArrow">
            <a:avLst>
              <a:gd name="adj1" fmla="val 7904"/>
              <a:gd name="adj2" fmla="val 1116539"/>
              <a:gd name="adj3" fmla="val 15192833"/>
              <a:gd name="adj4" fmla="val 10800000"/>
              <a:gd name="adj5" fmla="val 11694"/>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環状矢印 13"/>
          <p:cNvSpPr/>
          <p:nvPr userDrawn="1"/>
        </p:nvSpPr>
        <p:spPr>
          <a:xfrm rot="5400000">
            <a:off x="6190878" y="2748915"/>
            <a:ext cx="5904656" cy="5904656"/>
          </a:xfrm>
          <a:prstGeom prst="circularArrow">
            <a:avLst>
              <a:gd name="adj1" fmla="val 7904"/>
              <a:gd name="adj2" fmla="val 1116539"/>
              <a:gd name="adj3" fmla="val 15192833"/>
              <a:gd name="adj4" fmla="val 10800000"/>
              <a:gd name="adj5" fmla="val 11694"/>
            </a:avLst>
          </a:prstGeom>
          <a:solidFill>
            <a:srgbClr val="FFFFFF">
              <a:alpha val="2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環状矢印 14"/>
          <p:cNvSpPr/>
          <p:nvPr userDrawn="1"/>
        </p:nvSpPr>
        <p:spPr>
          <a:xfrm rot="10800000">
            <a:off x="6280966" y="2839244"/>
            <a:ext cx="5904656" cy="5904656"/>
          </a:xfrm>
          <a:prstGeom prst="circularArrow">
            <a:avLst>
              <a:gd name="adj1" fmla="val 7904"/>
              <a:gd name="adj2" fmla="val 1116539"/>
              <a:gd name="adj3" fmla="val 15192833"/>
              <a:gd name="adj4" fmla="val 10800000"/>
              <a:gd name="adj5" fmla="val 11694"/>
            </a:avLst>
          </a:prstGeom>
          <a:solidFill>
            <a:srgbClr val="FFFFFF">
              <a:alpha val="3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環状矢印 15"/>
          <p:cNvSpPr/>
          <p:nvPr userDrawn="1"/>
        </p:nvSpPr>
        <p:spPr>
          <a:xfrm rot="16200000">
            <a:off x="6190878" y="2911252"/>
            <a:ext cx="5904656" cy="5904656"/>
          </a:xfrm>
          <a:prstGeom prst="circularArrow">
            <a:avLst>
              <a:gd name="adj1" fmla="val 7904"/>
              <a:gd name="adj2" fmla="val 1116539"/>
              <a:gd name="adj3" fmla="val 15192833"/>
              <a:gd name="adj4" fmla="val 10800000"/>
              <a:gd name="adj5" fmla="val 11694"/>
            </a:avLst>
          </a:prstGeom>
          <a:solidFill>
            <a:srgbClr val="FFFFFF">
              <a:alpha val="4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テキスト プレースホルダー 11"/>
          <p:cNvSpPr>
            <a:spLocks noGrp="1"/>
          </p:cNvSpPr>
          <p:nvPr userDrawn="1">
            <p:ph type="body" sz="quarter" idx="14" hasCustomPrompt="1"/>
          </p:nvPr>
        </p:nvSpPr>
        <p:spPr>
          <a:xfrm>
            <a:off x="1006302" y="2713656"/>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9" name="テキスト プレースホルダー 11"/>
          <p:cNvSpPr>
            <a:spLocks noGrp="1"/>
          </p:cNvSpPr>
          <p:nvPr userDrawn="1">
            <p:ph type="body" sz="quarter" idx="15" hasCustomPrompt="1"/>
          </p:nvPr>
        </p:nvSpPr>
        <p:spPr>
          <a:xfrm>
            <a:off x="1006302" y="3361307"/>
            <a:ext cx="4991339" cy="1766581"/>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9" name="正方形/長方形 8"/>
          <p:cNvSpPr/>
          <p:nvPr userDrawn="1"/>
        </p:nvSpPr>
        <p:spPr>
          <a:xfrm>
            <a:off x="862286" y="2532891"/>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直線コネクタ 66"/>
          <p:cNvCxnSpPr>
            <a:stCxn id="44" idx="1"/>
            <a:endCxn id="9" idx="3"/>
          </p:cNvCxnSpPr>
          <p:nvPr userDrawn="1"/>
        </p:nvCxnSpPr>
        <p:spPr>
          <a:xfrm rot="10800000">
            <a:off x="6118871" y="3910204"/>
            <a:ext cx="828091" cy="459210"/>
          </a:xfrm>
          <a:prstGeom prst="bentConnector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24" name="テキスト プレースホルダー 11"/>
          <p:cNvSpPr>
            <a:spLocks noGrp="1"/>
          </p:cNvSpPr>
          <p:nvPr>
            <p:ph type="body" sz="quarter" idx="19" hasCustomPrompt="1"/>
          </p:nvPr>
        </p:nvSpPr>
        <p:spPr>
          <a:xfrm>
            <a:off x="12311558" y="2680038"/>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25" name="テキスト プレースホルダー 11"/>
          <p:cNvSpPr>
            <a:spLocks noGrp="1"/>
          </p:cNvSpPr>
          <p:nvPr>
            <p:ph type="body" sz="quarter" idx="20" hasCustomPrompt="1"/>
          </p:nvPr>
        </p:nvSpPr>
        <p:spPr>
          <a:xfrm>
            <a:off x="12311558" y="3327689"/>
            <a:ext cx="4991339" cy="1766581"/>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26" name="正方形/長方形 25"/>
          <p:cNvSpPr/>
          <p:nvPr userDrawn="1"/>
        </p:nvSpPr>
        <p:spPr>
          <a:xfrm>
            <a:off x="12167542" y="2499273"/>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直線コネクタ 66"/>
          <p:cNvCxnSpPr>
            <a:stCxn id="48" idx="3"/>
            <a:endCxn id="26" idx="1"/>
          </p:cNvCxnSpPr>
          <p:nvPr userDrawn="1"/>
        </p:nvCxnSpPr>
        <p:spPr>
          <a:xfrm flipV="1">
            <a:off x="11303446" y="3876586"/>
            <a:ext cx="864096" cy="456825"/>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30" name="テキスト プレースホルダー 11"/>
          <p:cNvSpPr>
            <a:spLocks noGrp="1"/>
          </p:cNvSpPr>
          <p:nvPr>
            <p:ph type="body" sz="quarter" idx="21" hasCustomPrompt="1"/>
          </p:nvPr>
        </p:nvSpPr>
        <p:spPr>
          <a:xfrm>
            <a:off x="1006301" y="6458072"/>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31" name="テキスト プレースホルダー 11"/>
          <p:cNvSpPr>
            <a:spLocks noGrp="1"/>
          </p:cNvSpPr>
          <p:nvPr>
            <p:ph type="body" sz="quarter" idx="22" hasCustomPrompt="1"/>
          </p:nvPr>
        </p:nvSpPr>
        <p:spPr>
          <a:xfrm>
            <a:off x="1006301" y="7105723"/>
            <a:ext cx="4991339" cy="1766581"/>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32" name="正方形/長方形 31"/>
          <p:cNvSpPr/>
          <p:nvPr userDrawn="1"/>
        </p:nvSpPr>
        <p:spPr>
          <a:xfrm>
            <a:off x="862285" y="6277307"/>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直線コネクタ 66"/>
          <p:cNvCxnSpPr>
            <a:stCxn id="52" idx="1"/>
            <a:endCxn id="32" idx="3"/>
          </p:cNvCxnSpPr>
          <p:nvPr userDrawn="1"/>
        </p:nvCxnSpPr>
        <p:spPr>
          <a:xfrm rot="10800000" flipV="1">
            <a:off x="6118869" y="7393750"/>
            <a:ext cx="828092" cy="260870"/>
          </a:xfrm>
          <a:prstGeom prst="bentConnector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37" name="テキスト プレースホルダー 11"/>
          <p:cNvSpPr>
            <a:spLocks noGrp="1"/>
          </p:cNvSpPr>
          <p:nvPr>
            <p:ph type="body" sz="quarter" idx="23" hasCustomPrompt="1"/>
          </p:nvPr>
        </p:nvSpPr>
        <p:spPr>
          <a:xfrm>
            <a:off x="12311558" y="6458072"/>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38" name="テキスト プレースホルダー 11"/>
          <p:cNvSpPr>
            <a:spLocks noGrp="1"/>
          </p:cNvSpPr>
          <p:nvPr>
            <p:ph type="body" sz="quarter" idx="24" hasCustomPrompt="1"/>
          </p:nvPr>
        </p:nvSpPr>
        <p:spPr>
          <a:xfrm>
            <a:off x="12311558" y="7105723"/>
            <a:ext cx="4991339" cy="1766581"/>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39" name="正方形/長方形 38"/>
          <p:cNvSpPr/>
          <p:nvPr userDrawn="1"/>
        </p:nvSpPr>
        <p:spPr>
          <a:xfrm>
            <a:off x="12167542" y="6277307"/>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直線コネクタ 66"/>
          <p:cNvCxnSpPr>
            <a:stCxn id="51" idx="3"/>
            <a:endCxn id="39" idx="1"/>
          </p:cNvCxnSpPr>
          <p:nvPr userDrawn="1"/>
        </p:nvCxnSpPr>
        <p:spPr>
          <a:xfrm>
            <a:off x="11339451" y="7393750"/>
            <a:ext cx="828091" cy="260870"/>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44" name="図プレースホルダー 5"/>
          <p:cNvSpPr>
            <a:spLocks noGrp="1"/>
          </p:cNvSpPr>
          <p:nvPr>
            <p:ph type="pic" sz="quarter" idx="47" hasCustomPrompt="1"/>
          </p:nvPr>
        </p:nvSpPr>
        <p:spPr>
          <a:xfrm>
            <a:off x="6946961" y="3955367"/>
            <a:ext cx="828093" cy="828093"/>
          </a:xfrm>
        </p:spPr>
        <p:txBody>
          <a:bodyPr>
            <a:normAutofit/>
          </a:bodyPr>
          <a:lstStyle>
            <a:lvl1pPr>
              <a:defRPr sz="1100"/>
            </a:lvl1pPr>
          </a:lstStyle>
          <a:p>
            <a:r>
              <a:rPr lang="en-US" dirty="0"/>
              <a:t>ICON</a:t>
            </a:r>
          </a:p>
        </p:txBody>
      </p:sp>
      <p:sp>
        <p:nvSpPr>
          <p:cNvPr id="48" name="図プレースホルダー 5"/>
          <p:cNvSpPr>
            <a:spLocks noGrp="1"/>
          </p:cNvSpPr>
          <p:nvPr>
            <p:ph type="pic" sz="quarter" idx="48" hasCustomPrompt="1"/>
          </p:nvPr>
        </p:nvSpPr>
        <p:spPr>
          <a:xfrm>
            <a:off x="10475353" y="3919364"/>
            <a:ext cx="828093" cy="828093"/>
          </a:xfrm>
        </p:spPr>
        <p:txBody>
          <a:bodyPr>
            <a:normAutofit/>
          </a:bodyPr>
          <a:lstStyle>
            <a:lvl1pPr>
              <a:defRPr sz="1100"/>
            </a:lvl1pPr>
          </a:lstStyle>
          <a:p>
            <a:r>
              <a:rPr lang="en-US" dirty="0"/>
              <a:t>ICON</a:t>
            </a:r>
          </a:p>
        </p:txBody>
      </p:sp>
      <p:sp>
        <p:nvSpPr>
          <p:cNvPr id="51" name="図プレースホルダー 5"/>
          <p:cNvSpPr>
            <a:spLocks noGrp="1"/>
          </p:cNvSpPr>
          <p:nvPr>
            <p:ph type="pic" sz="quarter" idx="49" hasCustomPrompt="1"/>
          </p:nvPr>
        </p:nvSpPr>
        <p:spPr>
          <a:xfrm>
            <a:off x="10511358" y="6979703"/>
            <a:ext cx="828093" cy="828093"/>
          </a:xfrm>
        </p:spPr>
        <p:txBody>
          <a:bodyPr>
            <a:normAutofit/>
          </a:bodyPr>
          <a:lstStyle>
            <a:lvl1pPr>
              <a:defRPr sz="1100"/>
            </a:lvl1pPr>
          </a:lstStyle>
          <a:p>
            <a:r>
              <a:rPr lang="en-US" dirty="0"/>
              <a:t>ICON</a:t>
            </a:r>
          </a:p>
        </p:txBody>
      </p:sp>
      <p:sp>
        <p:nvSpPr>
          <p:cNvPr id="52" name="図プレースホルダー 5"/>
          <p:cNvSpPr>
            <a:spLocks noGrp="1"/>
          </p:cNvSpPr>
          <p:nvPr>
            <p:ph type="pic" sz="quarter" idx="50" hasCustomPrompt="1"/>
          </p:nvPr>
        </p:nvSpPr>
        <p:spPr>
          <a:xfrm>
            <a:off x="6946961" y="6979703"/>
            <a:ext cx="828093" cy="828093"/>
          </a:xfrm>
        </p:spPr>
        <p:txBody>
          <a:bodyPr>
            <a:normAutofit/>
          </a:bodyPr>
          <a:lstStyle>
            <a:lvl1pPr>
              <a:defRPr sz="1100"/>
            </a:lvl1pPr>
          </a:lstStyle>
          <a:p>
            <a:r>
              <a:rPr lang="en-US" dirty="0"/>
              <a:t>ICON</a:t>
            </a:r>
          </a:p>
        </p:txBody>
      </p:sp>
      <p:sp>
        <p:nvSpPr>
          <p:cNvPr id="56" name="テキスト プレースホルダー 11"/>
          <p:cNvSpPr>
            <a:spLocks noGrp="1"/>
          </p:cNvSpPr>
          <p:nvPr>
            <p:ph type="body" sz="quarter" idx="33" hasCustomPrompt="1"/>
          </p:nvPr>
        </p:nvSpPr>
        <p:spPr>
          <a:xfrm>
            <a:off x="7523026" y="5288607"/>
            <a:ext cx="3312368" cy="1296144"/>
          </a:xfrm>
        </p:spPr>
        <p:txBody>
          <a:bodyPr anchor="ctr">
            <a:noAutofit/>
          </a:bodyPr>
          <a:lstStyle>
            <a:lvl1pPr algn="ctr">
              <a:lnSpc>
                <a:spcPts val="4500"/>
              </a:lnSpc>
              <a:defRPr sz="4800">
                <a:solidFill>
                  <a:schemeClr val="bg2"/>
                </a:solidFill>
                <a:latin typeface="+mj-lt"/>
              </a:defRPr>
            </a:lvl1pPr>
          </a:lstStyle>
          <a:p>
            <a:pPr lvl="0"/>
            <a:r>
              <a:rPr lang="en-US" altLang="ja-JP" dirty="0"/>
              <a:t>TEXT</a:t>
            </a:r>
            <a:br>
              <a:rPr lang="en-US" altLang="ja-JP" dirty="0"/>
            </a:br>
            <a:r>
              <a:rPr lang="en-US" altLang="ja-JP" dirty="0"/>
              <a:t>TEXT</a:t>
            </a:r>
          </a:p>
        </p:txBody>
      </p:sp>
    </p:spTree>
    <p:extLst>
      <p:ext uri="{BB962C8B-B14F-4D97-AF65-F5344CB8AC3E}">
        <p14:creationId xmlns:p14="http://schemas.microsoft.com/office/powerpoint/2010/main" val="168617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6">
                                            <p:txEl>
                                              <p:pRg st="0" end="0"/>
                                            </p:txEl>
                                          </p:spTgt>
                                        </p:tgtEl>
                                        <p:attrNameLst>
                                          <p:attrName>style.visibility</p:attrName>
                                        </p:attrNameLst>
                                      </p:cBhvr>
                                      <p:to>
                                        <p:strVal val="visible"/>
                                      </p:to>
                                    </p:set>
                                    <p:animEffect transition="in" filter="fade">
                                      <p:cBhvr>
                                        <p:cTn id="11" dur="500"/>
                                        <p:tgtEl>
                                          <p:spTgt spid="56">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par>
                          <p:cTn id="19" fill="hold">
                            <p:stCondLst>
                              <p:cond delay="1750"/>
                            </p:stCondLst>
                            <p:childTnLst>
                              <p:par>
                                <p:cTn id="20" presetID="22" presetClass="entr" presetSubtype="2" fill="hold" nodeType="afterEffect">
                                  <p:stCondLst>
                                    <p:cond delay="250"/>
                                  </p:stCondLst>
                                  <p:childTnLst>
                                    <p:set>
                                      <p:cBhvr>
                                        <p:cTn id="21" dur="1" fill="hold">
                                          <p:stCondLst>
                                            <p:cond delay="0"/>
                                          </p:stCondLst>
                                        </p:cTn>
                                        <p:tgtEl>
                                          <p:spTgt spid="20"/>
                                        </p:tgtEl>
                                        <p:attrNameLst>
                                          <p:attrName>style.visibility</p:attrName>
                                        </p:attrNameLst>
                                      </p:cBhvr>
                                      <p:to>
                                        <p:strVal val="visible"/>
                                      </p:to>
                                    </p:set>
                                    <p:animEffect transition="in" filter="wipe(right)">
                                      <p:cBhvr>
                                        <p:cTn id="22" dur="500"/>
                                        <p:tgtEl>
                                          <p:spTgt spid="20"/>
                                        </p:tgtEl>
                                      </p:cBhvr>
                                    </p:animEffect>
                                  </p:childTnLst>
                                </p:cTn>
                              </p:par>
                              <p:par>
                                <p:cTn id="23" presetID="22" presetClass="entr" presetSubtype="2" fill="hold" grpId="0" nodeType="withEffect">
                                  <p:stCondLst>
                                    <p:cond delay="500"/>
                                  </p:stCondLst>
                                  <p:childTnLst>
                                    <p:set>
                                      <p:cBhvr>
                                        <p:cTn id="24" dur="1" fill="hold">
                                          <p:stCondLst>
                                            <p:cond delay="0"/>
                                          </p:stCondLst>
                                        </p:cTn>
                                        <p:tgtEl>
                                          <p:spTgt spid="9"/>
                                        </p:tgtEl>
                                        <p:attrNameLst>
                                          <p:attrName>style.visibility</p:attrName>
                                        </p:attrNameLst>
                                      </p:cBhvr>
                                      <p:to>
                                        <p:strVal val="visible"/>
                                      </p:to>
                                    </p:set>
                                    <p:animEffect transition="in" filter="wipe(right)">
                                      <p:cBhvr>
                                        <p:cTn id="25" dur="500"/>
                                        <p:tgtEl>
                                          <p:spTgt spid="9"/>
                                        </p:tgtEl>
                                      </p:cBhvr>
                                    </p:animEffect>
                                  </p:childTnLst>
                                </p:cTn>
                              </p:par>
                            </p:childTnLst>
                          </p:cTn>
                        </p:par>
                        <p:par>
                          <p:cTn id="26" fill="hold">
                            <p:stCondLst>
                              <p:cond delay="2750"/>
                            </p:stCondLst>
                            <p:childTnLst>
                              <p:par>
                                <p:cTn id="27" presetID="10" presetClass="entr" presetSubtype="0" fill="hold" grpId="0" nodeType="after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fade">
                                      <p:cBhvr>
                                        <p:cTn id="32" dur="500"/>
                                        <p:tgtEl>
                                          <p:spTgt spid="19">
                                            <p:txEl>
                                              <p:pRg st="0" end="0"/>
                                            </p:txEl>
                                          </p:spTgt>
                                        </p:tgtEl>
                                      </p:cBhvr>
                                    </p:animEffect>
                                  </p:childTnLst>
                                </p:cTn>
                              </p:par>
                            </p:childTnLst>
                          </p:cTn>
                        </p:par>
                        <p:par>
                          <p:cTn id="33" fill="hold">
                            <p:stCondLst>
                              <p:cond delay="3250"/>
                            </p:stCondLst>
                            <p:childTnLst>
                              <p:par>
                                <p:cTn id="34" presetID="22" presetClass="entr" presetSubtype="8"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par>
                                <p:cTn id="37" presetID="10" presetClass="entr" presetSubtype="0" fill="hold" grpId="0" nodeType="withEffect">
                                  <p:stCondLst>
                                    <p:cond delay="25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childTnLst>
                          </p:cTn>
                        </p:par>
                        <p:par>
                          <p:cTn id="40" fill="hold">
                            <p:stCondLst>
                              <p:cond delay="4000"/>
                            </p:stCondLst>
                            <p:childTnLst>
                              <p:par>
                                <p:cTn id="41" presetID="22" presetClass="entr" presetSubtype="8" fill="hold" nodeType="afterEffect">
                                  <p:stCondLst>
                                    <p:cond delay="25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par>
                                <p:cTn id="44" presetID="22" presetClass="entr" presetSubtype="2" fill="hold" grpId="0" nodeType="withEffect">
                                  <p:stCondLst>
                                    <p:cond delay="50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24">
                                            <p:txEl>
                                              <p:pRg st="0" end="0"/>
                                            </p:txEl>
                                          </p:spTgt>
                                        </p:tgtEl>
                                        <p:attrNameLst>
                                          <p:attrName>style.visibility</p:attrName>
                                        </p:attrNameLst>
                                      </p:cBhvr>
                                      <p:to>
                                        <p:strVal val="visible"/>
                                      </p:to>
                                    </p:set>
                                    <p:animEffect transition="in" filter="fade">
                                      <p:cBhvr>
                                        <p:cTn id="50" dur="500"/>
                                        <p:tgtEl>
                                          <p:spTgt spid="24">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fade">
                                      <p:cBhvr>
                                        <p:cTn id="53" dur="500"/>
                                        <p:tgtEl>
                                          <p:spTgt spid="25">
                                            <p:txEl>
                                              <p:pRg st="0" end="0"/>
                                            </p:txEl>
                                          </p:spTgt>
                                        </p:tgtEl>
                                      </p:cBhvr>
                                    </p:animEffect>
                                  </p:childTnLst>
                                </p:cTn>
                              </p:par>
                            </p:childTnLst>
                          </p:cTn>
                        </p:par>
                        <p:par>
                          <p:cTn id="54" fill="hold">
                            <p:stCondLst>
                              <p:cond delay="5500"/>
                            </p:stCondLst>
                            <p:childTnLst>
                              <p:par>
                                <p:cTn id="55" presetID="22" presetClass="entr" presetSubtype="2"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right)">
                                      <p:cBhvr>
                                        <p:cTn id="57" dur="500"/>
                                        <p:tgtEl>
                                          <p:spTgt spid="15"/>
                                        </p:tgtEl>
                                      </p:cBhvr>
                                    </p:animEffect>
                                  </p:childTnLst>
                                </p:cTn>
                              </p:par>
                              <p:par>
                                <p:cTn id="58" presetID="10" presetClass="entr" presetSubtype="0" fill="hold" grpId="0" nodeType="withEffect">
                                  <p:stCondLst>
                                    <p:cond delay="250"/>
                                  </p:stCondLst>
                                  <p:childTnLst>
                                    <p:set>
                                      <p:cBhvr>
                                        <p:cTn id="59" dur="1" fill="hold">
                                          <p:stCondLst>
                                            <p:cond delay="0"/>
                                          </p:stCondLst>
                                        </p:cTn>
                                        <p:tgtEl>
                                          <p:spTgt spid="51"/>
                                        </p:tgtEl>
                                        <p:attrNameLst>
                                          <p:attrName>style.visibility</p:attrName>
                                        </p:attrNameLst>
                                      </p:cBhvr>
                                      <p:to>
                                        <p:strVal val="visible"/>
                                      </p:to>
                                    </p:set>
                                    <p:animEffect transition="in" filter="fade">
                                      <p:cBhvr>
                                        <p:cTn id="60" dur="500"/>
                                        <p:tgtEl>
                                          <p:spTgt spid="51"/>
                                        </p:tgtEl>
                                      </p:cBhvr>
                                    </p:animEffect>
                                  </p:childTnLst>
                                </p:cTn>
                              </p:par>
                            </p:childTnLst>
                          </p:cTn>
                        </p:par>
                        <p:par>
                          <p:cTn id="61" fill="hold">
                            <p:stCondLst>
                              <p:cond delay="6250"/>
                            </p:stCondLst>
                            <p:childTnLst>
                              <p:par>
                                <p:cTn id="62" presetID="22" presetClass="entr" presetSubtype="8" fill="hold" nodeType="afterEffect">
                                  <p:stCondLst>
                                    <p:cond delay="250"/>
                                  </p:stCondLst>
                                  <p:childTnLst>
                                    <p:set>
                                      <p:cBhvr>
                                        <p:cTn id="63" dur="1" fill="hold">
                                          <p:stCondLst>
                                            <p:cond delay="0"/>
                                          </p:stCondLst>
                                        </p:cTn>
                                        <p:tgtEl>
                                          <p:spTgt spid="40"/>
                                        </p:tgtEl>
                                        <p:attrNameLst>
                                          <p:attrName>style.visibility</p:attrName>
                                        </p:attrNameLst>
                                      </p:cBhvr>
                                      <p:to>
                                        <p:strVal val="visible"/>
                                      </p:to>
                                    </p:set>
                                    <p:animEffect transition="in" filter="wipe(left)">
                                      <p:cBhvr>
                                        <p:cTn id="64" dur="500"/>
                                        <p:tgtEl>
                                          <p:spTgt spid="40"/>
                                        </p:tgtEl>
                                      </p:cBhvr>
                                    </p:animEffect>
                                  </p:childTnLst>
                                </p:cTn>
                              </p:par>
                              <p:par>
                                <p:cTn id="65" presetID="22" presetClass="entr" presetSubtype="2" fill="hold" grpId="0" nodeType="withEffect">
                                  <p:stCondLst>
                                    <p:cond delay="500"/>
                                  </p:stCondLst>
                                  <p:childTnLst>
                                    <p:set>
                                      <p:cBhvr>
                                        <p:cTn id="66" dur="1" fill="hold">
                                          <p:stCondLst>
                                            <p:cond delay="0"/>
                                          </p:stCondLst>
                                        </p:cTn>
                                        <p:tgtEl>
                                          <p:spTgt spid="39"/>
                                        </p:tgtEl>
                                        <p:attrNameLst>
                                          <p:attrName>style.visibility</p:attrName>
                                        </p:attrNameLst>
                                      </p:cBhvr>
                                      <p:to>
                                        <p:strVal val="visible"/>
                                      </p:to>
                                    </p:set>
                                    <p:animEffect transition="in" filter="wipe(right)">
                                      <p:cBhvr>
                                        <p:cTn id="67" dur="500"/>
                                        <p:tgtEl>
                                          <p:spTgt spid="39"/>
                                        </p:tgtEl>
                                      </p:cBhvr>
                                    </p:animEffect>
                                  </p:childTnLst>
                                </p:cTn>
                              </p:par>
                            </p:childTnLst>
                          </p:cTn>
                        </p:par>
                        <p:par>
                          <p:cTn id="68" fill="hold">
                            <p:stCondLst>
                              <p:cond delay="7250"/>
                            </p:stCondLst>
                            <p:childTnLst>
                              <p:par>
                                <p:cTn id="69" presetID="10" presetClass="entr" presetSubtype="0" fill="hold" grpId="0" nodeType="afterEffect">
                                  <p:stCondLst>
                                    <p:cond delay="0"/>
                                  </p:stCondLst>
                                  <p:childTnLst>
                                    <p:set>
                                      <p:cBhvr>
                                        <p:cTn id="70" dur="1" fill="hold">
                                          <p:stCondLst>
                                            <p:cond delay="0"/>
                                          </p:stCondLst>
                                        </p:cTn>
                                        <p:tgtEl>
                                          <p:spTgt spid="37">
                                            <p:txEl>
                                              <p:pRg st="0" end="0"/>
                                            </p:txEl>
                                          </p:spTgt>
                                        </p:tgtEl>
                                        <p:attrNameLst>
                                          <p:attrName>style.visibility</p:attrName>
                                        </p:attrNameLst>
                                      </p:cBhvr>
                                      <p:to>
                                        <p:strVal val="visible"/>
                                      </p:to>
                                    </p:set>
                                    <p:animEffect transition="in" filter="fade">
                                      <p:cBhvr>
                                        <p:cTn id="71" dur="500"/>
                                        <p:tgtEl>
                                          <p:spTgt spid="37">
                                            <p:txEl>
                                              <p:pRg st="0" end="0"/>
                                            </p:tx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Effect transition="in" filter="fade">
                                      <p:cBhvr>
                                        <p:cTn id="74" dur="500"/>
                                        <p:tgtEl>
                                          <p:spTgt spid="38">
                                            <p:txEl>
                                              <p:pRg st="0" end="0"/>
                                            </p:txEl>
                                          </p:spTgt>
                                        </p:tgtEl>
                                      </p:cBhvr>
                                    </p:animEffect>
                                  </p:childTnLst>
                                </p:cTn>
                              </p:par>
                            </p:childTnLst>
                          </p:cTn>
                        </p:par>
                        <p:par>
                          <p:cTn id="75" fill="hold">
                            <p:stCondLst>
                              <p:cond delay="7750"/>
                            </p:stCondLst>
                            <p:childTnLst>
                              <p:par>
                                <p:cTn id="76" presetID="22" presetClass="entr" presetSubtype="4" fill="hold" grpId="0" nodeType="after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down)">
                                      <p:cBhvr>
                                        <p:cTn id="78" dur="500"/>
                                        <p:tgtEl>
                                          <p:spTgt spid="16"/>
                                        </p:tgtEl>
                                      </p:cBhvr>
                                    </p:animEffect>
                                  </p:childTnLst>
                                </p:cTn>
                              </p:par>
                              <p:par>
                                <p:cTn id="79" presetID="10" presetClass="entr" presetSubtype="0" fill="hold" grpId="0" nodeType="withEffect">
                                  <p:stCondLst>
                                    <p:cond delay="250"/>
                                  </p:stCondLst>
                                  <p:childTnLst>
                                    <p:set>
                                      <p:cBhvr>
                                        <p:cTn id="80" dur="1" fill="hold">
                                          <p:stCondLst>
                                            <p:cond delay="0"/>
                                          </p:stCondLst>
                                        </p:cTn>
                                        <p:tgtEl>
                                          <p:spTgt spid="52"/>
                                        </p:tgtEl>
                                        <p:attrNameLst>
                                          <p:attrName>style.visibility</p:attrName>
                                        </p:attrNameLst>
                                      </p:cBhvr>
                                      <p:to>
                                        <p:strVal val="visible"/>
                                      </p:to>
                                    </p:set>
                                    <p:animEffect transition="in" filter="fade">
                                      <p:cBhvr>
                                        <p:cTn id="81" dur="500"/>
                                        <p:tgtEl>
                                          <p:spTgt spid="52"/>
                                        </p:tgtEl>
                                      </p:cBhvr>
                                    </p:animEffect>
                                  </p:childTnLst>
                                </p:cTn>
                              </p:par>
                            </p:childTnLst>
                          </p:cTn>
                        </p:par>
                        <p:par>
                          <p:cTn id="82" fill="hold">
                            <p:stCondLst>
                              <p:cond delay="8500"/>
                            </p:stCondLst>
                            <p:childTnLst>
                              <p:par>
                                <p:cTn id="83" presetID="22" presetClass="entr" presetSubtype="2" fill="hold" nodeType="afterEffect">
                                  <p:stCondLst>
                                    <p:cond delay="250"/>
                                  </p:stCondLst>
                                  <p:childTnLst>
                                    <p:set>
                                      <p:cBhvr>
                                        <p:cTn id="84" dur="1" fill="hold">
                                          <p:stCondLst>
                                            <p:cond delay="0"/>
                                          </p:stCondLst>
                                        </p:cTn>
                                        <p:tgtEl>
                                          <p:spTgt spid="33"/>
                                        </p:tgtEl>
                                        <p:attrNameLst>
                                          <p:attrName>style.visibility</p:attrName>
                                        </p:attrNameLst>
                                      </p:cBhvr>
                                      <p:to>
                                        <p:strVal val="visible"/>
                                      </p:to>
                                    </p:set>
                                    <p:animEffect transition="in" filter="wipe(right)">
                                      <p:cBhvr>
                                        <p:cTn id="85" dur="500"/>
                                        <p:tgtEl>
                                          <p:spTgt spid="33"/>
                                        </p:tgtEl>
                                      </p:cBhvr>
                                    </p:animEffect>
                                  </p:childTnLst>
                                </p:cTn>
                              </p:par>
                              <p:par>
                                <p:cTn id="86" presetID="22" presetClass="entr" presetSubtype="2" fill="hold" grpId="0" nodeType="withEffect">
                                  <p:stCondLst>
                                    <p:cond delay="500"/>
                                  </p:stCondLst>
                                  <p:childTnLst>
                                    <p:set>
                                      <p:cBhvr>
                                        <p:cTn id="87" dur="1" fill="hold">
                                          <p:stCondLst>
                                            <p:cond delay="0"/>
                                          </p:stCondLst>
                                        </p:cTn>
                                        <p:tgtEl>
                                          <p:spTgt spid="32"/>
                                        </p:tgtEl>
                                        <p:attrNameLst>
                                          <p:attrName>style.visibility</p:attrName>
                                        </p:attrNameLst>
                                      </p:cBhvr>
                                      <p:to>
                                        <p:strVal val="visible"/>
                                      </p:to>
                                    </p:set>
                                    <p:animEffect transition="in" filter="wipe(right)">
                                      <p:cBhvr>
                                        <p:cTn id="88" dur="500"/>
                                        <p:tgtEl>
                                          <p:spTgt spid="32"/>
                                        </p:tgtEl>
                                      </p:cBhvr>
                                    </p:animEffect>
                                  </p:childTnLst>
                                </p:cTn>
                              </p:par>
                            </p:childTnLst>
                          </p:cTn>
                        </p:par>
                        <p:par>
                          <p:cTn id="89" fill="hold">
                            <p:stCondLst>
                              <p:cond delay="9500"/>
                            </p:stCondLst>
                            <p:childTnLst>
                              <p:par>
                                <p:cTn id="90" presetID="10" presetClass="entr" presetSubtype="0" fill="hold" grpId="0" nodeType="afterEffect">
                                  <p:stCondLst>
                                    <p:cond delay="0"/>
                                  </p:stCondLst>
                                  <p:childTnLst>
                                    <p:set>
                                      <p:cBhvr>
                                        <p:cTn id="91" dur="1" fill="hold">
                                          <p:stCondLst>
                                            <p:cond delay="0"/>
                                          </p:stCondLst>
                                        </p:cTn>
                                        <p:tgtEl>
                                          <p:spTgt spid="30">
                                            <p:txEl>
                                              <p:pRg st="0" end="0"/>
                                            </p:txEl>
                                          </p:spTgt>
                                        </p:tgtEl>
                                        <p:attrNameLst>
                                          <p:attrName>style.visibility</p:attrName>
                                        </p:attrNameLst>
                                      </p:cBhvr>
                                      <p:to>
                                        <p:strVal val="visible"/>
                                      </p:to>
                                    </p:set>
                                    <p:animEffect transition="in" filter="fade">
                                      <p:cBhvr>
                                        <p:cTn id="92" dur="500"/>
                                        <p:tgtEl>
                                          <p:spTgt spid="30">
                                            <p:txEl>
                                              <p:pRg st="0" end="0"/>
                                            </p:txEl>
                                          </p:spTgt>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1">
                                            <p:txEl>
                                              <p:pRg st="0" end="0"/>
                                            </p:txEl>
                                          </p:spTgt>
                                        </p:tgtEl>
                                        <p:attrNameLst>
                                          <p:attrName>style.visibility</p:attrName>
                                        </p:attrNameLst>
                                      </p:cBhvr>
                                      <p:to>
                                        <p:strVal val="visible"/>
                                      </p:to>
                                    </p:set>
                                    <p:animEffect transition="in" filter="fade">
                                      <p:cBhvr>
                                        <p:cTn id="95"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animBg="1"/>
      <p:bldP spid="14" grpId="0" animBg="1"/>
      <p:bldP spid="15" grpId="0" animBg="1"/>
      <p:bldP spid="16" grpId="0" animBg="1"/>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9"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bldP spid="30" grpId="0" build="p">
        <p:tmplLst>
          <p:tmpl lvl="1">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animBg="1"/>
      <p:bldP spid="44" grpId="0"/>
      <p:bldP spid="48" grpId="0"/>
      <p:bldP spid="51" grpId="0"/>
      <p:bldP spid="52" grpId="0"/>
      <p:bldP spid="56" grpId="0" build="p">
        <p:tmplLst>
          <p:tmpl lvl="1">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Lst>
  </p:timing>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Screen Image with Text Right">
    <p:spTree>
      <p:nvGrpSpPr>
        <p:cNvPr id="1" name=""/>
        <p:cNvGrpSpPr/>
        <p:nvPr/>
      </p:nvGrpSpPr>
      <p:grpSpPr>
        <a:xfrm>
          <a:off x="0" y="0"/>
          <a:ext cx="0" cy="0"/>
          <a:chOff x="0" y="0"/>
          <a:chExt cx="0" cy="0"/>
        </a:xfrm>
      </p:grpSpPr>
      <p:sp>
        <p:nvSpPr>
          <p:cNvPr id="18" name="図プレースホルダー 17"/>
          <p:cNvSpPr>
            <a:spLocks noGrp="1"/>
          </p:cNvSpPr>
          <p:nvPr>
            <p:ph type="pic" sz="quarter" idx="14" hasCustomPrompt="1"/>
          </p:nvPr>
        </p:nvSpPr>
        <p:spPr>
          <a:xfrm>
            <a:off x="0" y="0"/>
            <a:ext cx="18286413" cy="10287000"/>
          </a:xfrm>
        </p:spPr>
        <p:txBody>
          <a:bodyPr/>
          <a:lstStyle>
            <a:lvl1pPr>
              <a:defRPr/>
            </a:lvl1pPr>
          </a:lstStyle>
          <a:p>
            <a:r>
              <a:rPr lang="en-US" dirty="0"/>
              <a:t>Add Image</a:t>
            </a:r>
          </a:p>
        </p:txBody>
      </p:sp>
      <p:sp>
        <p:nvSpPr>
          <p:cNvPr id="6" name="テキスト プレースホルダー 5"/>
          <p:cNvSpPr>
            <a:spLocks noGrp="1"/>
          </p:cNvSpPr>
          <p:nvPr>
            <p:ph type="body" sz="quarter" idx="15" hasCustomPrompt="1"/>
          </p:nvPr>
        </p:nvSpPr>
        <p:spPr>
          <a:xfrm>
            <a:off x="3958630" y="6726195"/>
            <a:ext cx="13528214" cy="2147177"/>
          </a:xfrm>
          <a:custGeom>
            <a:avLst/>
            <a:gdLst>
              <a:gd name="connsiteX0" fmla="*/ 0 w 12313368"/>
              <a:gd name="connsiteY0" fmla="*/ 0 h 2160240"/>
              <a:gd name="connsiteX1" fmla="*/ 12313368 w 12313368"/>
              <a:gd name="connsiteY1" fmla="*/ 0 h 2160240"/>
              <a:gd name="connsiteX2" fmla="*/ 12313368 w 12313368"/>
              <a:gd name="connsiteY2" fmla="*/ 2160240 h 2160240"/>
              <a:gd name="connsiteX3" fmla="*/ 0 w 12313368"/>
              <a:gd name="connsiteY3" fmla="*/ 2160240 h 2160240"/>
              <a:gd name="connsiteX4" fmla="*/ 0 w 12313368"/>
              <a:gd name="connsiteY4" fmla="*/ 0 h 2160240"/>
              <a:gd name="connsiteX0" fmla="*/ 1214846 w 13528214"/>
              <a:gd name="connsiteY0" fmla="*/ 0 h 2160240"/>
              <a:gd name="connsiteX1" fmla="*/ 13528214 w 13528214"/>
              <a:gd name="connsiteY1" fmla="*/ 0 h 2160240"/>
              <a:gd name="connsiteX2" fmla="*/ 13528214 w 13528214"/>
              <a:gd name="connsiteY2" fmla="*/ 2160240 h 2160240"/>
              <a:gd name="connsiteX3" fmla="*/ 0 w 13528214"/>
              <a:gd name="connsiteY3" fmla="*/ 2147177 h 2160240"/>
              <a:gd name="connsiteX4" fmla="*/ 1214846 w 13528214"/>
              <a:gd name="connsiteY4" fmla="*/ 0 h 2160240"/>
              <a:gd name="connsiteX0" fmla="*/ 1214846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14846 w 13528214"/>
              <a:gd name="connsiteY4" fmla="*/ 0 h 2147177"/>
              <a:gd name="connsiteX0" fmla="*/ 1227909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27909 w 13528214"/>
              <a:gd name="connsiteY4" fmla="*/ 0 h 214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8214" h="2147177">
                <a:moveTo>
                  <a:pt x="1227909" y="0"/>
                </a:moveTo>
                <a:lnTo>
                  <a:pt x="13528214" y="0"/>
                </a:lnTo>
                <a:lnTo>
                  <a:pt x="12287243" y="2147177"/>
                </a:lnTo>
                <a:lnTo>
                  <a:pt x="0" y="2147177"/>
                </a:lnTo>
                <a:lnTo>
                  <a:pt x="1227909" y="0"/>
                </a:lnTo>
                <a:close/>
              </a:path>
            </a:pathLst>
          </a:custGeom>
          <a:blipFill dpi="0" rotWithShape="1">
            <a:blip r:embed="rId2"/>
            <a:srcRect/>
            <a:stretch>
              <a:fillRect/>
            </a:stretch>
          </a:blipFill>
        </p:spPr>
        <p:txBody>
          <a:bodyPr/>
          <a:lstStyle>
            <a:lvl1pPr>
              <a:defRPr/>
            </a:lvl1pPr>
          </a:lstStyle>
          <a:p>
            <a:pPr lvl="0"/>
            <a:r>
              <a:rPr lang="ja-JP" altLang="en-US" dirty="0"/>
              <a:t> </a:t>
            </a:r>
            <a:endParaRPr lang="en-US" dirty="0"/>
          </a:p>
        </p:txBody>
      </p:sp>
      <p:sp>
        <p:nvSpPr>
          <p:cNvPr id="2" name="タイトル 1"/>
          <p:cNvSpPr>
            <a:spLocks noGrp="1"/>
          </p:cNvSpPr>
          <p:nvPr>
            <p:ph type="ctrTitle" hasCustomPrompt="1"/>
          </p:nvPr>
        </p:nvSpPr>
        <p:spPr>
          <a:xfrm>
            <a:off x="5375425" y="7014228"/>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a:t>TITLE HERE</a:t>
            </a:r>
            <a:endParaRPr lang="en-US" dirty="0"/>
          </a:p>
        </p:txBody>
      </p:sp>
      <p:sp>
        <p:nvSpPr>
          <p:cNvPr id="7" name="サブタイトル 2"/>
          <p:cNvSpPr>
            <a:spLocks noGrp="1"/>
          </p:cNvSpPr>
          <p:nvPr>
            <p:ph type="subTitle" idx="1" hasCustomPrompt="1"/>
          </p:nvPr>
        </p:nvSpPr>
        <p:spPr>
          <a:xfrm>
            <a:off x="5389500" y="7987961"/>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Sub Title Here</a:t>
            </a:r>
            <a:endParaRPr lang="en-US" dirty="0"/>
          </a:p>
        </p:txBody>
      </p:sp>
      <p:sp>
        <p:nvSpPr>
          <p:cNvPr id="16" name="コンテンツ プレースホルダー 11"/>
          <p:cNvSpPr>
            <a:spLocks noGrp="1"/>
          </p:cNvSpPr>
          <p:nvPr>
            <p:ph sz="quarter" idx="13" hasCustomPrompt="1"/>
          </p:nvPr>
        </p:nvSpPr>
        <p:spPr>
          <a:xfrm rot="18000000">
            <a:off x="13789724" y="7409542"/>
            <a:ext cx="5265660" cy="914400"/>
          </a:xfrm>
          <a:blipFill>
            <a:blip r:embed="rId3"/>
            <a:stretch>
              <a:fillRect/>
            </a:stretch>
          </a:blipFill>
        </p:spPr>
        <p:txBody>
          <a:bodyPr/>
          <a:lstStyle/>
          <a:p>
            <a:pPr lvl="0"/>
            <a:r>
              <a:rPr lang="en-US" dirty="0"/>
              <a:t> </a:t>
            </a:r>
          </a:p>
        </p:txBody>
      </p:sp>
      <p:sp>
        <p:nvSpPr>
          <p:cNvPr id="12" name="コンテンツ プレースホルダー 11"/>
          <p:cNvSpPr>
            <a:spLocks noGrp="1"/>
          </p:cNvSpPr>
          <p:nvPr>
            <p:ph sz="quarter" idx="11" hasCustomPrompt="1"/>
          </p:nvPr>
        </p:nvSpPr>
        <p:spPr>
          <a:xfrm rot="7200000">
            <a:off x="2412460" y="7216682"/>
            <a:ext cx="5265660" cy="914400"/>
          </a:xfrm>
          <a:blipFill>
            <a:blip r:embed="rId3"/>
            <a:stretch>
              <a:fillRect/>
            </a:stretch>
          </a:blipFill>
        </p:spPr>
        <p:txBody>
          <a:bodyPr/>
          <a:lstStyle/>
          <a:p>
            <a:pPr lvl="0"/>
            <a:r>
              <a:rPr lang="en-US" dirty="0"/>
              <a:t> </a:t>
            </a:r>
          </a:p>
        </p:txBody>
      </p:sp>
    </p:spTree>
    <p:extLst>
      <p:ext uri="{BB962C8B-B14F-4D97-AF65-F5344CB8AC3E}">
        <p14:creationId xmlns:p14="http://schemas.microsoft.com/office/powerpoint/2010/main" val="377490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arn(outVertical)">
                                      <p:cBhvr>
                                        <p:cTn id="18" dur="500"/>
                                        <p:tgtEl>
                                          <p:spTgt spid="6">
                                            <p:bg/>
                                          </p:spTgt>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barn(outVertical)">
                                      <p:cBhvr>
                                        <p:cTn id="21" dur="500"/>
                                        <p:tgtEl>
                                          <p:spTgt spid="6">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750"/>
                                  </p:stCondLst>
                                  <p:childTnLst>
                                    <p:set>
                                      <p:cBhvr>
                                        <p:cTn id="29" dur="1" fill="hold">
                                          <p:stCondLst>
                                            <p:cond delay="0"/>
                                          </p:stCondLst>
                                        </p:cTn>
                                        <p:tgtEl>
                                          <p:spTgt spid="16">
                                            <p:bg/>
                                          </p:spTgt>
                                        </p:tgtEl>
                                        <p:attrNameLst>
                                          <p:attrName>style.visibility</p:attrName>
                                        </p:attrNameLst>
                                      </p:cBhvr>
                                      <p:to>
                                        <p:strVal val="visible"/>
                                      </p:to>
                                    </p:set>
                                    <p:animEffect transition="in" filter="fade">
                                      <p:cBhvr>
                                        <p:cTn id="30" dur="500"/>
                                        <p:tgtEl>
                                          <p:spTgt spid="16">
                                            <p:bg/>
                                          </p:spTgt>
                                        </p:tgtEl>
                                      </p:cBhvr>
                                    </p:animEffect>
                                  </p:childTnLst>
                                </p:cTn>
                              </p:par>
                              <p:par>
                                <p:cTn id="31" presetID="10" presetClass="entr" presetSubtype="0" fill="hold" grpId="0" nodeType="withEffect">
                                  <p:stCondLst>
                                    <p:cond delay="75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build="p" animBg="1">
        <p:tmplLst>
          <p:tmpl>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P spid="2" grpId="0"/>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6" grpId="0" build="p" animBg="1">
        <p:tmplLst>
          <p:tmpl>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ap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998" y="2929141"/>
            <a:ext cx="12002616" cy="6751472"/>
          </a:xfrm>
          <a:prstGeom prst="rect">
            <a:avLst/>
          </a:prstGeom>
        </p:spPr>
      </p:pic>
      <p:pic>
        <p:nvPicPr>
          <p:cNvPr id="6" name="図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10" y="4698754"/>
            <a:ext cx="730514" cy="730514"/>
          </a:xfrm>
          <a:prstGeom prst="rect">
            <a:avLst/>
          </a:prstGeom>
        </p:spPr>
      </p:pic>
      <p:grpSp>
        <p:nvGrpSpPr>
          <p:cNvPr id="12" name="グループ化 11"/>
          <p:cNvGrpSpPr/>
          <p:nvPr userDrawn="1"/>
        </p:nvGrpSpPr>
        <p:grpSpPr>
          <a:xfrm>
            <a:off x="1029022" y="3296755"/>
            <a:ext cx="2277393" cy="1301110"/>
            <a:chOff x="3409429" y="2695228"/>
            <a:chExt cx="2277393" cy="1301110"/>
          </a:xfrm>
        </p:grpSpPr>
        <p:sp>
          <p:nvSpPr>
            <p:cNvPr id="14" name="正方形/長方形 13"/>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二等辺三角形 14"/>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6" name="テキスト プレースホルダー 70"/>
          <p:cNvSpPr>
            <a:spLocks noGrp="1"/>
          </p:cNvSpPr>
          <p:nvPr>
            <p:ph type="body" sz="quarter" idx="54" hasCustomPrompt="1"/>
          </p:nvPr>
        </p:nvSpPr>
        <p:spPr>
          <a:xfrm>
            <a:off x="1146175" y="3512779"/>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pic>
        <p:nvPicPr>
          <p:cNvPr id="18" name="図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66249" y="6857478"/>
            <a:ext cx="730514" cy="730514"/>
          </a:xfrm>
          <a:prstGeom prst="rect">
            <a:avLst/>
          </a:prstGeom>
        </p:spPr>
      </p:pic>
      <p:grpSp>
        <p:nvGrpSpPr>
          <p:cNvPr id="19" name="グループ化 18"/>
          <p:cNvGrpSpPr/>
          <p:nvPr userDrawn="1"/>
        </p:nvGrpSpPr>
        <p:grpSpPr>
          <a:xfrm>
            <a:off x="2574161" y="5455479"/>
            <a:ext cx="2277393" cy="1301110"/>
            <a:chOff x="3409429" y="2695228"/>
            <a:chExt cx="2277393" cy="1301110"/>
          </a:xfrm>
        </p:grpSpPr>
        <p:sp>
          <p:nvSpPr>
            <p:cNvPr id="20" name="正方形/長方形 1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二等辺三角形 2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2" name="テキスト プレースホルダー 70"/>
          <p:cNvSpPr>
            <a:spLocks noGrp="1"/>
          </p:cNvSpPr>
          <p:nvPr>
            <p:ph type="body" sz="quarter" idx="55" hasCustomPrompt="1"/>
          </p:nvPr>
        </p:nvSpPr>
        <p:spPr>
          <a:xfrm>
            <a:off x="2691314" y="5671503"/>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pic>
        <p:nvPicPr>
          <p:cNvPr id="23" name="図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06902" y="6198682"/>
            <a:ext cx="730514" cy="730514"/>
          </a:xfrm>
          <a:prstGeom prst="rect">
            <a:avLst/>
          </a:prstGeom>
        </p:spPr>
      </p:pic>
      <p:grpSp>
        <p:nvGrpSpPr>
          <p:cNvPr id="24" name="グループ化 23"/>
          <p:cNvGrpSpPr/>
          <p:nvPr userDrawn="1"/>
        </p:nvGrpSpPr>
        <p:grpSpPr>
          <a:xfrm>
            <a:off x="5614814" y="4796683"/>
            <a:ext cx="2277393" cy="1301110"/>
            <a:chOff x="3409429" y="2695228"/>
            <a:chExt cx="2277393" cy="1301110"/>
          </a:xfrm>
        </p:grpSpPr>
        <p:sp>
          <p:nvSpPr>
            <p:cNvPr id="25" name="正方形/長方形 2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二等辺三角形 2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7" name="テキスト プレースホルダー 70"/>
          <p:cNvSpPr>
            <a:spLocks noGrp="1"/>
          </p:cNvSpPr>
          <p:nvPr>
            <p:ph type="body" sz="quarter" idx="56" hasCustomPrompt="1"/>
          </p:nvPr>
        </p:nvSpPr>
        <p:spPr>
          <a:xfrm>
            <a:off x="5731967" y="5012707"/>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pic>
        <p:nvPicPr>
          <p:cNvPr id="28" name="図 2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46862" y="3953211"/>
            <a:ext cx="730514" cy="730514"/>
          </a:xfrm>
          <a:prstGeom prst="rect">
            <a:avLst/>
          </a:prstGeom>
        </p:spPr>
      </p:pic>
      <p:grpSp>
        <p:nvGrpSpPr>
          <p:cNvPr id="29" name="グループ化 28"/>
          <p:cNvGrpSpPr/>
          <p:nvPr userDrawn="1"/>
        </p:nvGrpSpPr>
        <p:grpSpPr>
          <a:xfrm>
            <a:off x="5254774" y="2551212"/>
            <a:ext cx="2277393" cy="1301110"/>
            <a:chOff x="3409429" y="2695228"/>
            <a:chExt cx="2277393" cy="1301110"/>
          </a:xfrm>
        </p:grpSpPr>
        <p:sp>
          <p:nvSpPr>
            <p:cNvPr id="30" name="正方形/長方形 2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二等辺三角形 3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2" name="テキスト プレースホルダー 70"/>
          <p:cNvSpPr>
            <a:spLocks noGrp="1"/>
          </p:cNvSpPr>
          <p:nvPr>
            <p:ph type="body" sz="quarter" idx="57" hasCustomPrompt="1"/>
          </p:nvPr>
        </p:nvSpPr>
        <p:spPr>
          <a:xfrm>
            <a:off x="5371927" y="2767236"/>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pic>
        <p:nvPicPr>
          <p:cNvPr id="33" name="図 3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92789" y="4419106"/>
            <a:ext cx="730514" cy="730514"/>
          </a:xfrm>
          <a:prstGeom prst="rect">
            <a:avLst/>
          </a:prstGeom>
        </p:spPr>
      </p:pic>
      <p:grpSp>
        <p:nvGrpSpPr>
          <p:cNvPr id="34" name="グループ化 33"/>
          <p:cNvGrpSpPr/>
          <p:nvPr userDrawn="1"/>
        </p:nvGrpSpPr>
        <p:grpSpPr>
          <a:xfrm>
            <a:off x="8400701" y="3017107"/>
            <a:ext cx="2277393" cy="1301110"/>
            <a:chOff x="3409429" y="2695228"/>
            <a:chExt cx="2277393" cy="1301110"/>
          </a:xfrm>
        </p:grpSpPr>
        <p:sp>
          <p:nvSpPr>
            <p:cNvPr id="35" name="正方形/長方形 3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二等辺三角形 3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7" name="テキスト プレースホルダー 70"/>
          <p:cNvSpPr>
            <a:spLocks noGrp="1"/>
          </p:cNvSpPr>
          <p:nvPr>
            <p:ph type="body" sz="quarter" idx="58" hasCustomPrompt="1"/>
          </p:nvPr>
        </p:nvSpPr>
        <p:spPr>
          <a:xfrm>
            <a:off x="8517854" y="3233131"/>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pic>
        <p:nvPicPr>
          <p:cNvPr id="38" name="図 3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95334" y="7233005"/>
            <a:ext cx="730514" cy="730514"/>
          </a:xfrm>
          <a:prstGeom prst="rect">
            <a:avLst/>
          </a:prstGeom>
        </p:spPr>
      </p:pic>
      <p:grpSp>
        <p:nvGrpSpPr>
          <p:cNvPr id="39" name="グループ化 38"/>
          <p:cNvGrpSpPr/>
          <p:nvPr userDrawn="1"/>
        </p:nvGrpSpPr>
        <p:grpSpPr>
          <a:xfrm>
            <a:off x="9503246" y="5831006"/>
            <a:ext cx="2277393" cy="1301110"/>
            <a:chOff x="3409429" y="2695228"/>
            <a:chExt cx="2277393" cy="1301110"/>
          </a:xfrm>
        </p:grpSpPr>
        <p:sp>
          <p:nvSpPr>
            <p:cNvPr id="40" name="正方形/長方形 3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二等辺三角形 4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2" name="テキスト プレースホルダー 70"/>
          <p:cNvSpPr>
            <a:spLocks noGrp="1"/>
          </p:cNvSpPr>
          <p:nvPr>
            <p:ph type="body" sz="quarter" idx="59" hasCustomPrompt="1"/>
          </p:nvPr>
        </p:nvSpPr>
        <p:spPr>
          <a:xfrm>
            <a:off x="9620399" y="6047030"/>
            <a:ext cx="2016224" cy="812611"/>
          </a:xfrm>
        </p:spPr>
        <p:txBody>
          <a:bodyPr anchor="ctr">
            <a:normAutofit/>
          </a:bodyPr>
          <a:lstStyle>
            <a:lvl1pPr algn="ctr">
              <a:lnSpc>
                <a:spcPts val="2000"/>
              </a:lnSpc>
              <a:defRPr sz="4000">
                <a:latin typeface="Bebas Neue Regular" pitchFamily="50" charset="0"/>
              </a:defRPr>
            </a:lvl1pPr>
          </a:lstStyle>
          <a:p>
            <a:pPr lvl="0"/>
            <a:r>
              <a:rPr lang="en-US" dirty="0"/>
              <a:t>TEXT</a:t>
            </a:r>
          </a:p>
        </p:txBody>
      </p:sp>
      <p:sp>
        <p:nvSpPr>
          <p:cNvPr id="43" name="テキスト プレースホルダー 11"/>
          <p:cNvSpPr>
            <a:spLocks noGrp="1"/>
          </p:cNvSpPr>
          <p:nvPr>
            <p:ph type="body" sz="quarter" idx="14" hasCustomPrompt="1"/>
          </p:nvPr>
        </p:nvSpPr>
        <p:spPr>
          <a:xfrm>
            <a:off x="12163399" y="3991372"/>
            <a:ext cx="5118716"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44" name="テキスト プレースホルダー 11"/>
          <p:cNvSpPr>
            <a:spLocks noGrp="1"/>
          </p:cNvSpPr>
          <p:nvPr>
            <p:ph type="body" sz="quarter" idx="15" hasCustomPrompt="1"/>
          </p:nvPr>
        </p:nvSpPr>
        <p:spPr>
          <a:xfrm>
            <a:off x="12163399" y="4639444"/>
            <a:ext cx="5118716" cy="3024336"/>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23631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1000"/>
                                        <p:tgtEl>
                                          <p:spTgt spid="4"/>
                                        </p:tgtEl>
                                      </p:cBhvr>
                                    </p:animEffect>
                                  </p:childTnLst>
                                </p:cTn>
                              </p:par>
                            </p:childTnLst>
                          </p:cTn>
                        </p:par>
                        <p:par>
                          <p:cTn id="12" fill="hold">
                            <p:stCondLst>
                              <p:cond delay="1500"/>
                            </p:stCondLst>
                            <p:childTnLst>
                              <p:par>
                                <p:cTn id="13" presetID="2" presetClass="entr" presetSubtype="1" decel="10000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2000"/>
                            </p:stCondLst>
                            <p:childTnLst>
                              <p:par>
                                <p:cTn id="18" presetID="2" presetClass="entr" presetSubtype="1" decel="10000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 calcmode="lin" valueType="num">
                                      <p:cBhvr additive="base">
                                        <p:cTn id="24"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6">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2500"/>
                            </p:stCondLst>
                            <p:childTnLst>
                              <p:par>
                                <p:cTn id="27" presetID="2" presetClass="entr" presetSubtype="1" decel="10000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0-#ppt_h/2"/>
                                          </p:val>
                                        </p:tav>
                                        <p:tav tm="100000">
                                          <p:val>
                                            <p:strVal val="#ppt_y"/>
                                          </p:val>
                                        </p:tav>
                                      </p:tavLst>
                                    </p:anim>
                                  </p:childTnLst>
                                </p:cTn>
                              </p:par>
                            </p:childTnLst>
                          </p:cTn>
                        </p:par>
                        <p:par>
                          <p:cTn id="31" fill="hold">
                            <p:stCondLst>
                              <p:cond delay="3000"/>
                            </p:stCondLst>
                            <p:childTnLst>
                              <p:par>
                                <p:cTn id="32" presetID="2" presetClass="entr" presetSubtype="1" decel="100000" fill="hold" nodeType="after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ppt_x"/>
                                          </p:val>
                                        </p:tav>
                                        <p:tav tm="100000">
                                          <p:val>
                                            <p:strVal val="#ppt_x"/>
                                          </p:val>
                                        </p:tav>
                                      </p:tavLst>
                                    </p:anim>
                                    <p:anim calcmode="lin" valueType="num">
                                      <p:cBhvr additive="base">
                                        <p:cTn id="35" dur="500" fill="hold"/>
                                        <p:tgtEl>
                                          <p:spTgt spid="19"/>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 presetClass="entr" presetSubtype="1" decel="10000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0-#ppt_h/2"/>
                                          </p:val>
                                        </p:tav>
                                        <p:tav tm="100000">
                                          <p:val>
                                            <p:strVal val="#ppt_y"/>
                                          </p:val>
                                        </p:tav>
                                      </p:tavLst>
                                    </p:anim>
                                  </p:childTnLst>
                                </p:cTn>
                              </p:par>
                            </p:childTnLst>
                          </p:cTn>
                        </p:par>
                        <p:par>
                          <p:cTn id="45" fill="hold">
                            <p:stCondLst>
                              <p:cond delay="4000"/>
                            </p:stCondLst>
                            <p:childTnLst>
                              <p:par>
                                <p:cTn id="46" presetID="2" presetClass="entr" presetSubtype="1" decel="10000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ppt_x"/>
                                          </p:val>
                                        </p:tav>
                                        <p:tav tm="100000">
                                          <p:val>
                                            <p:strVal val="#ppt_x"/>
                                          </p:val>
                                        </p:tav>
                                      </p:tavLst>
                                    </p:anim>
                                    <p:anim calcmode="lin" valueType="num">
                                      <p:cBhvr additive="base">
                                        <p:cTn id="49" dur="500" fill="hold"/>
                                        <p:tgtEl>
                                          <p:spTgt spid="24"/>
                                        </p:tgtEl>
                                        <p:attrNameLst>
                                          <p:attrName>ppt_y</p:attrName>
                                        </p:attrNameLst>
                                      </p:cBhvr>
                                      <p:tavLst>
                                        <p:tav tm="0">
                                          <p:val>
                                            <p:strVal val="0-#ppt_h/2"/>
                                          </p:val>
                                        </p:tav>
                                        <p:tav tm="100000">
                                          <p:val>
                                            <p:strVal val="#ppt_y"/>
                                          </p:val>
                                        </p:tav>
                                      </p:tavLst>
                                    </p:anim>
                                  </p:childTnLst>
                                </p:cTn>
                              </p:par>
                              <p:par>
                                <p:cTn id="50" presetID="2" presetClass="entr" presetSubtype="1" decel="100000" fill="hold" grpId="0" nodeType="withEffect">
                                  <p:stCondLst>
                                    <p:cond delay="0"/>
                                  </p:stCondLst>
                                  <p:childTnLst>
                                    <p:set>
                                      <p:cBhvr>
                                        <p:cTn id="51" dur="1" fill="hold">
                                          <p:stCondLst>
                                            <p:cond delay="0"/>
                                          </p:stCondLst>
                                        </p:cTn>
                                        <p:tgtEl>
                                          <p:spTgt spid="27">
                                            <p:txEl>
                                              <p:pRg st="0" end="0"/>
                                            </p:txEl>
                                          </p:spTgt>
                                        </p:tgtEl>
                                        <p:attrNameLst>
                                          <p:attrName>style.visibility</p:attrName>
                                        </p:attrNameLst>
                                      </p:cBhvr>
                                      <p:to>
                                        <p:strVal val="visible"/>
                                      </p:to>
                                    </p:set>
                                    <p:anim calcmode="lin" valueType="num">
                                      <p:cBhvr additive="base">
                                        <p:cTn id="5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54" fill="hold">
                            <p:stCondLst>
                              <p:cond delay="4500"/>
                            </p:stCondLst>
                            <p:childTnLst>
                              <p:par>
                                <p:cTn id="55" presetID="2" presetClass="entr" presetSubtype="1" decel="100000" fill="hold" nodeType="after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0-#ppt_h/2"/>
                                          </p:val>
                                        </p:tav>
                                        <p:tav tm="100000">
                                          <p:val>
                                            <p:strVal val="#ppt_y"/>
                                          </p:val>
                                        </p:tav>
                                      </p:tavLst>
                                    </p:anim>
                                  </p:childTnLst>
                                </p:cTn>
                              </p:par>
                            </p:childTnLst>
                          </p:cTn>
                        </p:par>
                        <p:par>
                          <p:cTn id="59" fill="hold">
                            <p:stCondLst>
                              <p:cond delay="5000"/>
                            </p:stCondLst>
                            <p:childTnLst>
                              <p:par>
                                <p:cTn id="60" presetID="2" presetClass="entr" presetSubtype="1" decel="100000"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500" fill="hold"/>
                                        <p:tgtEl>
                                          <p:spTgt spid="29"/>
                                        </p:tgtEl>
                                        <p:attrNameLst>
                                          <p:attrName>ppt_x</p:attrName>
                                        </p:attrNameLst>
                                      </p:cBhvr>
                                      <p:tavLst>
                                        <p:tav tm="0">
                                          <p:val>
                                            <p:strVal val="#ppt_x"/>
                                          </p:val>
                                        </p:tav>
                                        <p:tav tm="100000">
                                          <p:val>
                                            <p:strVal val="#ppt_x"/>
                                          </p:val>
                                        </p:tav>
                                      </p:tavLst>
                                    </p:anim>
                                    <p:anim calcmode="lin" valueType="num">
                                      <p:cBhvr additive="base">
                                        <p:cTn id="63" dur="500" fill="hold"/>
                                        <p:tgtEl>
                                          <p:spTgt spid="29"/>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0"/>
                                  </p:stCondLst>
                                  <p:childTnLst>
                                    <p:set>
                                      <p:cBhvr>
                                        <p:cTn id="65" dur="1" fill="hold">
                                          <p:stCondLst>
                                            <p:cond delay="0"/>
                                          </p:stCondLst>
                                        </p:cTn>
                                        <p:tgtEl>
                                          <p:spTgt spid="32">
                                            <p:txEl>
                                              <p:pRg st="0" end="0"/>
                                            </p:txEl>
                                          </p:spTgt>
                                        </p:tgtEl>
                                        <p:attrNameLst>
                                          <p:attrName>style.visibility</p:attrName>
                                        </p:attrNameLst>
                                      </p:cBhvr>
                                      <p:to>
                                        <p:strVal val="visible"/>
                                      </p:to>
                                    </p:set>
                                    <p:anim calcmode="lin" valueType="num">
                                      <p:cBhvr additive="base">
                                        <p:cTn id="6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500"/>
                            </p:stCondLst>
                            <p:childTnLst>
                              <p:par>
                                <p:cTn id="69" presetID="2" presetClass="entr" presetSubtype="1" decel="100000" fill="hold" nodeType="after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0-#ppt_h/2"/>
                                          </p:val>
                                        </p:tav>
                                        <p:tav tm="100000">
                                          <p:val>
                                            <p:strVal val="#ppt_y"/>
                                          </p:val>
                                        </p:tav>
                                      </p:tavLst>
                                    </p:anim>
                                  </p:childTnLst>
                                </p:cTn>
                              </p:par>
                            </p:childTnLst>
                          </p:cTn>
                        </p:par>
                        <p:par>
                          <p:cTn id="73" fill="hold">
                            <p:stCondLst>
                              <p:cond delay="6000"/>
                            </p:stCondLst>
                            <p:childTnLst>
                              <p:par>
                                <p:cTn id="74" presetID="2" presetClass="entr" presetSubtype="1" decel="100000" fill="hold" nodeType="after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additive="base">
                                        <p:cTn id="76" dur="500" fill="hold"/>
                                        <p:tgtEl>
                                          <p:spTgt spid="34"/>
                                        </p:tgtEl>
                                        <p:attrNameLst>
                                          <p:attrName>ppt_x</p:attrName>
                                        </p:attrNameLst>
                                      </p:cBhvr>
                                      <p:tavLst>
                                        <p:tav tm="0">
                                          <p:val>
                                            <p:strVal val="#ppt_x"/>
                                          </p:val>
                                        </p:tav>
                                        <p:tav tm="100000">
                                          <p:val>
                                            <p:strVal val="#ppt_x"/>
                                          </p:val>
                                        </p:tav>
                                      </p:tavLst>
                                    </p:anim>
                                    <p:anim calcmode="lin" valueType="num">
                                      <p:cBhvr additive="base">
                                        <p:cTn id="77" dur="500" fill="hold"/>
                                        <p:tgtEl>
                                          <p:spTgt spid="34"/>
                                        </p:tgtEl>
                                        <p:attrNameLst>
                                          <p:attrName>ppt_y</p:attrName>
                                        </p:attrNameLst>
                                      </p:cBhvr>
                                      <p:tavLst>
                                        <p:tav tm="0">
                                          <p:val>
                                            <p:strVal val="0-#ppt_h/2"/>
                                          </p:val>
                                        </p:tav>
                                        <p:tav tm="100000">
                                          <p:val>
                                            <p:strVal val="#ppt_y"/>
                                          </p:val>
                                        </p:tav>
                                      </p:tavLst>
                                    </p:anim>
                                  </p:childTnLst>
                                </p:cTn>
                              </p:par>
                              <p:par>
                                <p:cTn id="78" presetID="2" presetClass="entr" presetSubtype="1" decel="100000" fill="hold" grpId="0" nodeType="withEffect">
                                  <p:stCondLst>
                                    <p:cond delay="0"/>
                                  </p:stCondLst>
                                  <p:childTnLst>
                                    <p:set>
                                      <p:cBhvr>
                                        <p:cTn id="79" dur="1" fill="hold">
                                          <p:stCondLst>
                                            <p:cond delay="0"/>
                                          </p:stCondLst>
                                        </p:cTn>
                                        <p:tgtEl>
                                          <p:spTgt spid="37">
                                            <p:txEl>
                                              <p:pRg st="0" end="0"/>
                                            </p:txEl>
                                          </p:spTgt>
                                        </p:tgtEl>
                                        <p:attrNameLst>
                                          <p:attrName>style.visibility</p:attrName>
                                        </p:attrNameLst>
                                      </p:cBhvr>
                                      <p:to>
                                        <p:strVal val="visible"/>
                                      </p:to>
                                    </p:set>
                                    <p:anim calcmode="lin" valueType="num">
                                      <p:cBhvr additive="base">
                                        <p:cTn id="80"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7">
                                            <p:txEl>
                                              <p:pRg st="0" end="0"/>
                                            </p:txEl>
                                          </p:spTgt>
                                        </p:tgtEl>
                                        <p:attrNameLst>
                                          <p:attrName>ppt_y</p:attrName>
                                        </p:attrNameLst>
                                      </p:cBhvr>
                                      <p:tavLst>
                                        <p:tav tm="0">
                                          <p:val>
                                            <p:strVal val="0-#ppt_h/2"/>
                                          </p:val>
                                        </p:tav>
                                        <p:tav tm="100000">
                                          <p:val>
                                            <p:strVal val="#ppt_y"/>
                                          </p:val>
                                        </p:tav>
                                      </p:tavLst>
                                    </p:anim>
                                  </p:childTnLst>
                                </p:cTn>
                              </p:par>
                            </p:childTnLst>
                          </p:cTn>
                        </p:par>
                        <p:par>
                          <p:cTn id="82" fill="hold">
                            <p:stCondLst>
                              <p:cond delay="6500"/>
                            </p:stCondLst>
                            <p:childTnLst>
                              <p:par>
                                <p:cTn id="83" presetID="2" presetClass="entr" presetSubtype="1" decel="10000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 calcmode="lin" valueType="num">
                                      <p:cBhvr additive="base">
                                        <p:cTn id="85" dur="500" fill="hold"/>
                                        <p:tgtEl>
                                          <p:spTgt spid="38"/>
                                        </p:tgtEl>
                                        <p:attrNameLst>
                                          <p:attrName>ppt_x</p:attrName>
                                        </p:attrNameLst>
                                      </p:cBhvr>
                                      <p:tavLst>
                                        <p:tav tm="0">
                                          <p:val>
                                            <p:strVal val="#ppt_x"/>
                                          </p:val>
                                        </p:tav>
                                        <p:tav tm="100000">
                                          <p:val>
                                            <p:strVal val="#ppt_x"/>
                                          </p:val>
                                        </p:tav>
                                      </p:tavLst>
                                    </p:anim>
                                    <p:anim calcmode="lin" valueType="num">
                                      <p:cBhvr additive="base">
                                        <p:cTn id="86" dur="500" fill="hold"/>
                                        <p:tgtEl>
                                          <p:spTgt spid="38"/>
                                        </p:tgtEl>
                                        <p:attrNameLst>
                                          <p:attrName>ppt_y</p:attrName>
                                        </p:attrNameLst>
                                      </p:cBhvr>
                                      <p:tavLst>
                                        <p:tav tm="0">
                                          <p:val>
                                            <p:strVal val="0-#ppt_h/2"/>
                                          </p:val>
                                        </p:tav>
                                        <p:tav tm="100000">
                                          <p:val>
                                            <p:strVal val="#ppt_y"/>
                                          </p:val>
                                        </p:tav>
                                      </p:tavLst>
                                    </p:anim>
                                  </p:childTnLst>
                                </p:cTn>
                              </p:par>
                            </p:childTnLst>
                          </p:cTn>
                        </p:par>
                        <p:par>
                          <p:cTn id="87" fill="hold">
                            <p:stCondLst>
                              <p:cond delay="7000"/>
                            </p:stCondLst>
                            <p:childTnLst>
                              <p:par>
                                <p:cTn id="88" presetID="2" presetClass="entr" presetSubtype="1" decel="100000" fill="hold" nodeType="afterEffect">
                                  <p:stCondLst>
                                    <p:cond delay="0"/>
                                  </p:stCondLst>
                                  <p:childTnLst>
                                    <p:set>
                                      <p:cBhvr>
                                        <p:cTn id="89" dur="1" fill="hold">
                                          <p:stCondLst>
                                            <p:cond delay="0"/>
                                          </p:stCondLst>
                                        </p:cTn>
                                        <p:tgtEl>
                                          <p:spTgt spid="39"/>
                                        </p:tgtEl>
                                        <p:attrNameLst>
                                          <p:attrName>style.visibility</p:attrName>
                                        </p:attrNameLst>
                                      </p:cBhvr>
                                      <p:to>
                                        <p:strVal val="visible"/>
                                      </p:to>
                                    </p:set>
                                    <p:anim calcmode="lin" valueType="num">
                                      <p:cBhvr additive="base">
                                        <p:cTn id="90" dur="500" fill="hold"/>
                                        <p:tgtEl>
                                          <p:spTgt spid="39"/>
                                        </p:tgtEl>
                                        <p:attrNameLst>
                                          <p:attrName>ppt_x</p:attrName>
                                        </p:attrNameLst>
                                      </p:cBhvr>
                                      <p:tavLst>
                                        <p:tav tm="0">
                                          <p:val>
                                            <p:strVal val="#ppt_x"/>
                                          </p:val>
                                        </p:tav>
                                        <p:tav tm="100000">
                                          <p:val>
                                            <p:strVal val="#ppt_x"/>
                                          </p:val>
                                        </p:tav>
                                      </p:tavLst>
                                    </p:anim>
                                    <p:anim calcmode="lin" valueType="num">
                                      <p:cBhvr additive="base">
                                        <p:cTn id="91" dur="500" fill="hold"/>
                                        <p:tgtEl>
                                          <p:spTgt spid="39"/>
                                        </p:tgtEl>
                                        <p:attrNameLst>
                                          <p:attrName>ppt_y</p:attrName>
                                        </p:attrNameLst>
                                      </p:cBhvr>
                                      <p:tavLst>
                                        <p:tav tm="0">
                                          <p:val>
                                            <p:strVal val="0-#ppt_h/2"/>
                                          </p:val>
                                        </p:tav>
                                        <p:tav tm="100000">
                                          <p:val>
                                            <p:strVal val="#ppt_y"/>
                                          </p:val>
                                        </p:tav>
                                      </p:tavLst>
                                    </p:anim>
                                  </p:childTnLst>
                                </p:cTn>
                              </p:par>
                              <p:par>
                                <p:cTn id="92" presetID="2" presetClass="entr" presetSubtype="1" decel="100000" fill="hold" grpId="0" nodeType="withEffect">
                                  <p:stCondLst>
                                    <p:cond delay="0"/>
                                  </p:stCondLst>
                                  <p:childTnLst>
                                    <p:set>
                                      <p:cBhvr>
                                        <p:cTn id="93" dur="1" fill="hold">
                                          <p:stCondLst>
                                            <p:cond delay="0"/>
                                          </p:stCondLst>
                                        </p:cTn>
                                        <p:tgtEl>
                                          <p:spTgt spid="42">
                                            <p:txEl>
                                              <p:pRg st="0" end="0"/>
                                            </p:txEl>
                                          </p:spTgt>
                                        </p:tgtEl>
                                        <p:attrNameLst>
                                          <p:attrName>style.visibility</p:attrName>
                                        </p:attrNameLst>
                                      </p:cBhvr>
                                      <p:to>
                                        <p:strVal val="visible"/>
                                      </p:to>
                                    </p:set>
                                    <p:anim calcmode="lin" valueType="num">
                                      <p:cBhvr additive="base">
                                        <p:cTn id="94"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96" fill="hold">
                            <p:stCondLst>
                              <p:cond delay="7500"/>
                            </p:stCondLst>
                            <p:childTnLst>
                              <p:par>
                                <p:cTn id="97" presetID="2" presetClass="entr" presetSubtype="2" decel="100000" fill="hold" grpId="0" nodeType="afterEffect">
                                  <p:stCondLst>
                                    <p:cond delay="250"/>
                                  </p:stCondLst>
                                  <p:childTnLst>
                                    <p:set>
                                      <p:cBhvr>
                                        <p:cTn id="98" dur="1" fill="hold">
                                          <p:stCondLst>
                                            <p:cond delay="0"/>
                                          </p:stCondLst>
                                        </p:cTn>
                                        <p:tgtEl>
                                          <p:spTgt spid="43">
                                            <p:txEl>
                                              <p:pRg st="0" end="0"/>
                                            </p:txEl>
                                          </p:spTgt>
                                        </p:tgtEl>
                                        <p:attrNameLst>
                                          <p:attrName>style.visibility</p:attrName>
                                        </p:attrNameLst>
                                      </p:cBhvr>
                                      <p:to>
                                        <p:strVal val="visible"/>
                                      </p:to>
                                    </p:set>
                                    <p:anim calcmode="lin" valueType="num">
                                      <p:cBhvr additive="base">
                                        <p:cTn id="99"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100" dur="500" fill="hold"/>
                                        <p:tgtEl>
                                          <p:spTgt spid="43">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2" decel="100000" fill="hold" grpId="0" nodeType="withEffect">
                                  <p:stCondLst>
                                    <p:cond delay="500"/>
                                  </p:stCondLst>
                                  <p:childTnLst>
                                    <p:set>
                                      <p:cBhvr>
                                        <p:cTn id="102" dur="1" fill="hold">
                                          <p:stCondLst>
                                            <p:cond delay="0"/>
                                          </p:stCondLst>
                                        </p:cTn>
                                        <p:tgtEl>
                                          <p:spTgt spid="44">
                                            <p:txEl>
                                              <p:pRg st="0" end="0"/>
                                            </p:txEl>
                                          </p:spTgt>
                                        </p:tgtEl>
                                        <p:attrNameLst>
                                          <p:attrName>style.visibility</p:attrName>
                                        </p:attrNameLst>
                                      </p:cBhvr>
                                      <p:to>
                                        <p:strVal val="visible"/>
                                      </p:to>
                                    </p:set>
                                    <p:anim calcmode="lin" valueType="num">
                                      <p:cBhvr additive="base">
                                        <p:cTn id="103"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allAtOnce">
        <p:tmplLst>
          <p:tmpl lvl="1">
            <p:tnLst>
              <p:par>
                <p:cTn presetID="2" presetClass="entr" presetSubtype="1"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22" grpId="0" build="allAtOnce">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7" grpId="0" build="allAtOnce">
        <p:tmplLst>
          <p:tmpl lvl="1">
            <p:tnLst>
              <p:par>
                <p:cTn presetID="2" presetClass="entr" presetSubtype="1"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32" grpId="0" build="allAtOnce">
        <p:tmplLst>
          <p:tmpl lvl="1">
            <p:tnLst>
              <p:par>
                <p:cTn presetID="2" presetClass="entr" presetSubtype="1"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1"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0-#ppt_h/2"/>
                          </p:val>
                        </p:tav>
                        <p:tav tm="100000">
                          <p:val>
                            <p:strVal val="#ppt_y"/>
                          </p:val>
                        </p:tav>
                      </p:tavLst>
                    </p:anim>
                  </p:childTnLst>
                </p:cTn>
              </p:par>
            </p:tnLst>
          </p:tmpl>
        </p:tmplLst>
      </p:bldP>
      <p:bldP spid="42" grpId="0" build="allAtOnce">
        <p:tmplLst>
          <p:tmpl lvl="1">
            <p:tnLst>
              <p:par>
                <p:cTn presetID="2" presetClass="entr" presetSubtype="1"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 presetClass="entr" presetSubtype="2" decel="100000" fill="hold" nodeType="after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2"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ap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8390" y="1673614"/>
            <a:ext cx="14617624" cy="8222414"/>
          </a:xfrm>
          <a:prstGeom prst="rect">
            <a:avLst/>
          </a:prstGeom>
        </p:spPr>
      </p:pic>
      <p:sp>
        <p:nvSpPr>
          <p:cNvPr id="8" name="グラフ プレースホルダー 7"/>
          <p:cNvSpPr>
            <a:spLocks noGrp="1"/>
          </p:cNvSpPr>
          <p:nvPr>
            <p:ph type="chart" sz="quarter" idx="19" hasCustomPrompt="1"/>
          </p:nvPr>
        </p:nvSpPr>
        <p:spPr>
          <a:xfrm>
            <a:off x="2518470" y="2839244"/>
            <a:ext cx="2232025" cy="2232025"/>
          </a:xfrm>
        </p:spPr>
        <p:txBody>
          <a:bodyPr/>
          <a:lstStyle>
            <a:lvl1pPr>
              <a:defRPr/>
            </a:lvl1pPr>
          </a:lstStyle>
          <a:p>
            <a:r>
              <a:rPr lang="en-US" dirty="0"/>
              <a:t>Add Graph</a:t>
            </a:r>
          </a:p>
        </p:txBody>
      </p:sp>
      <p:sp>
        <p:nvSpPr>
          <p:cNvPr id="45" name="グラフ プレースホルダー 7"/>
          <p:cNvSpPr>
            <a:spLocks noGrp="1"/>
          </p:cNvSpPr>
          <p:nvPr>
            <p:ph type="chart" sz="quarter" idx="20" hasCustomPrompt="1"/>
          </p:nvPr>
        </p:nvSpPr>
        <p:spPr>
          <a:xfrm>
            <a:off x="4030638" y="6079604"/>
            <a:ext cx="2232025" cy="2232025"/>
          </a:xfrm>
        </p:spPr>
        <p:txBody>
          <a:bodyPr/>
          <a:lstStyle>
            <a:lvl1pPr>
              <a:defRPr/>
            </a:lvl1pPr>
          </a:lstStyle>
          <a:p>
            <a:r>
              <a:rPr lang="en-US" dirty="0"/>
              <a:t>Add Graph</a:t>
            </a:r>
          </a:p>
        </p:txBody>
      </p:sp>
      <p:sp>
        <p:nvSpPr>
          <p:cNvPr id="46" name="グラフ プレースホルダー 7"/>
          <p:cNvSpPr>
            <a:spLocks noGrp="1"/>
          </p:cNvSpPr>
          <p:nvPr>
            <p:ph type="chart" sz="quarter" idx="21" hasCustomPrompt="1"/>
          </p:nvPr>
        </p:nvSpPr>
        <p:spPr>
          <a:xfrm>
            <a:off x="7703046" y="5143500"/>
            <a:ext cx="2232025" cy="2232025"/>
          </a:xfrm>
        </p:spPr>
        <p:txBody>
          <a:bodyPr/>
          <a:lstStyle>
            <a:lvl1pPr>
              <a:defRPr/>
            </a:lvl1pPr>
          </a:lstStyle>
          <a:p>
            <a:r>
              <a:rPr lang="en-US" dirty="0"/>
              <a:t>Add Graph</a:t>
            </a:r>
          </a:p>
        </p:txBody>
      </p:sp>
      <p:sp>
        <p:nvSpPr>
          <p:cNvPr id="47" name="グラフ プレースホルダー 7"/>
          <p:cNvSpPr>
            <a:spLocks noGrp="1"/>
          </p:cNvSpPr>
          <p:nvPr>
            <p:ph type="chart" sz="quarter" idx="22" hasCustomPrompt="1"/>
          </p:nvPr>
        </p:nvSpPr>
        <p:spPr>
          <a:xfrm>
            <a:off x="8026400" y="2407196"/>
            <a:ext cx="2232025" cy="2232025"/>
          </a:xfrm>
        </p:spPr>
        <p:txBody>
          <a:bodyPr/>
          <a:lstStyle>
            <a:lvl1pPr>
              <a:defRPr/>
            </a:lvl1pPr>
          </a:lstStyle>
          <a:p>
            <a:r>
              <a:rPr lang="en-US" dirty="0"/>
              <a:t>Add Graph</a:t>
            </a:r>
          </a:p>
        </p:txBody>
      </p:sp>
      <p:sp>
        <p:nvSpPr>
          <p:cNvPr id="48" name="グラフ プレースホルダー 7"/>
          <p:cNvSpPr>
            <a:spLocks noGrp="1"/>
          </p:cNvSpPr>
          <p:nvPr>
            <p:ph type="chart" sz="quarter" idx="23" hasCustomPrompt="1"/>
          </p:nvPr>
        </p:nvSpPr>
        <p:spPr>
          <a:xfrm>
            <a:off x="11591478" y="2839244"/>
            <a:ext cx="2232025" cy="2232025"/>
          </a:xfrm>
        </p:spPr>
        <p:txBody>
          <a:bodyPr/>
          <a:lstStyle>
            <a:lvl1pPr>
              <a:defRPr/>
            </a:lvl1pPr>
          </a:lstStyle>
          <a:p>
            <a:r>
              <a:rPr lang="en-US" dirty="0"/>
              <a:t>Add Graph</a:t>
            </a:r>
          </a:p>
        </p:txBody>
      </p:sp>
      <p:sp>
        <p:nvSpPr>
          <p:cNvPr id="49" name="グラフ プレースホルダー 7"/>
          <p:cNvSpPr>
            <a:spLocks noGrp="1"/>
          </p:cNvSpPr>
          <p:nvPr>
            <p:ph type="chart" sz="quarter" idx="24" hasCustomPrompt="1"/>
          </p:nvPr>
        </p:nvSpPr>
        <p:spPr>
          <a:xfrm>
            <a:off x="13391678" y="5935588"/>
            <a:ext cx="2232025" cy="2232025"/>
          </a:xfrm>
        </p:spPr>
        <p:txBody>
          <a:bodyPr/>
          <a:lstStyle>
            <a:lvl1pPr>
              <a:defRPr/>
            </a:lvl1pPr>
          </a:lstStyle>
          <a:p>
            <a:r>
              <a:rPr lang="en-US" dirty="0"/>
              <a:t>Add Graph</a:t>
            </a:r>
          </a:p>
        </p:txBody>
      </p:sp>
    </p:spTree>
    <p:extLst>
      <p:ext uri="{BB962C8B-B14F-4D97-AF65-F5344CB8AC3E}">
        <p14:creationId xmlns:p14="http://schemas.microsoft.com/office/powerpoint/2010/main" val="249862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10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childTnLst>
                          </p:cTn>
                        </p:par>
                        <p:par>
                          <p:cTn id="28" fill="hold">
                            <p:stCondLst>
                              <p:cond delay="4250"/>
                            </p:stCondLst>
                            <p:childTnLst>
                              <p:par>
                                <p:cTn id="29" presetID="10" presetClass="entr" presetSubtype="0" fill="hold" grpId="0" nodeType="afterEffect">
                                  <p:stCondLst>
                                    <p:cond delay="25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par>
                          <p:cTn id="32" fill="hold">
                            <p:stCondLst>
                              <p:cond delay="5000"/>
                            </p:stCondLst>
                            <p:childTnLst>
                              <p:par>
                                <p:cTn id="33" presetID="10" presetClass="entr" presetSubtype="0" fill="hold" grpId="0" nodeType="afterEffect">
                                  <p:stCondLst>
                                    <p:cond delay="25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p:bldP spid="45" grpId="0"/>
      <p:bldP spid="46" grpId="0"/>
      <p:bldP spid="47" grpId="0"/>
      <p:bldP spid="48" grpId="0"/>
      <p:bldP spid="49" grpId="0"/>
    </p:bldLst>
  </p:timing>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aph - No Anima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8" name="テキスト プレースホルダー 11"/>
          <p:cNvSpPr>
            <a:spLocks noGrp="1"/>
          </p:cNvSpPr>
          <p:nvPr>
            <p:ph type="body" sz="quarter" idx="14" hasCustomPrompt="1"/>
          </p:nvPr>
        </p:nvSpPr>
        <p:spPr>
          <a:xfrm>
            <a:off x="9287222" y="2839244"/>
            <a:ext cx="79911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9" name="テキスト プレースホルダー 11"/>
          <p:cNvSpPr>
            <a:spLocks noGrp="1"/>
          </p:cNvSpPr>
          <p:nvPr>
            <p:ph type="body" sz="quarter" idx="15" hasCustomPrompt="1"/>
          </p:nvPr>
        </p:nvSpPr>
        <p:spPr>
          <a:xfrm>
            <a:off x="9287222" y="3487316"/>
            <a:ext cx="7991103" cy="201622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10" name="テキスト プレースホルダー 11"/>
          <p:cNvSpPr>
            <a:spLocks noGrp="1"/>
          </p:cNvSpPr>
          <p:nvPr>
            <p:ph type="body" sz="quarter" idx="16" hasCustomPrompt="1"/>
          </p:nvPr>
        </p:nvSpPr>
        <p:spPr>
          <a:xfrm>
            <a:off x="9289007" y="6079604"/>
            <a:ext cx="79911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2" name="テキスト プレースホルダー 11"/>
          <p:cNvSpPr>
            <a:spLocks noGrp="1"/>
          </p:cNvSpPr>
          <p:nvPr>
            <p:ph type="body" sz="quarter" idx="17" hasCustomPrompt="1"/>
          </p:nvPr>
        </p:nvSpPr>
        <p:spPr>
          <a:xfrm>
            <a:off x="9289007" y="6727676"/>
            <a:ext cx="7991103" cy="2016224"/>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395254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pic>
        <p:nvPicPr>
          <p:cNvPr id="9" name="図 8"/>
          <p:cNvPicPr>
            <a:picLocks noChangeAspect="1"/>
          </p:cNvPicPr>
          <p:nvPr userDrawn="1"/>
        </p:nvPicPr>
        <p:blipFill rotWithShape="1">
          <a:blip r:embed="rId2" cstate="print">
            <a:extLst>
              <a:ext uri="{28A0092B-C50C-407E-A947-70E740481C1C}">
                <a14:useLocalDpi xmlns:a14="http://schemas.microsoft.com/office/drawing/2010/main" val="0"/>
              </a:ext>
            </a:extLst>
          </a:blip>
          <a:srcRect b="55519"/>
          <a:stretch/>
        </p:blipFill>
        <p:spPr>
          <a:xfrm>
            <a:off x="10511358" y="4495428"/>
            <a:ext cx="5520709" cy="5092476"/>
          </a:xfrm>
          <a:prstGeom prst="rect">
            <a:avLst/>
          </a:prstGeom>
          <a:effectLst/>
        </p:spPr>
      </p:pic>
      <p:sp>
        <p:nvSpPr>
          <p:cNvPr id="12" name="テキスト プレースホルダー 11"/>
          <p:cNvSpPr>
            <a:spLocks noGrp="1"/>
          </p:cNvSpPr>
          <p:nvPr>
            <p:ph type="body" sz="quarter" idx="14" hasCustomPrompt="1"/>
          </p:nvPr>
        </p:nvSpPr>
        <p:spPr>
          <a:xfrm>
            <a:off x="9142413" y="2335188"/>
            <a:ext cx="8135912" cy="647650"/>
          </a:xfrm>
        </p:spPr>
        <p:txBody>
          <a:bodyPr anchor="ctr">
            <a:noAutofit/>
          </a:bodyPr>
          <a:lstStyle>
            <a:lvl1pPr>
              <a:defRPr sz="4400">
                <a:solidFill>
                  <a:schemeClr val="accent1"/>
                </a:solidFill>
                <a:latin typeface="Bebas Neue Regular" pitchFamily="50" charset="0"/>
              </a:defRPr>
            </a:lvl1pPr>
          </a:lstStyle>
          <a:p>
            <a:pPr lvl="0"/>
            <a:r>
              <a:rPr lang="en-US" altLang="ja-JP" dirty="0"/>
              <a:t>Text Here</a:t>
            </a:r>
            <a:endParaRPr lang="en-US" dirty="0"/>
          </a:p>
        </p:txBody>
      </p:sp>
      <p:sp>
        <p:nvSpPr>
          <p:cNvPr id="14" name="テキスト プレースホルダー 11"/>
          <p:cNvSpPr>
            <a:spLocks noGrp="1"/>
          </p:cNvSpPr>
          <p:nvPr>
            <p:ph type="body" sz="quarter" idx="15" hasCustomPrompt="1"/>
          </p:nvPr>
        </p:nvSpPr>
        <p:spPr>
          <a:xfrm>
            <a:off x="9142413" y="2983260"/>
            <a:ext cx="8135912" cy="1440160"/>
          </a:xfrm>
        </p:spPr>
        <p:txBody>
          <a:bodyPr anchor="t">
            <a:noAutofit/>
          </a:bodyPr>
          <a:lstStyle>
            <a:lvl1pPr>
              <a:defRPr sz="2400">
                <a:solidFill>
                  <a:schemeClr val="bg1"/>
                </a:solidFill>
                <a:latin typeface="+mn-lt"/>
              </a:defRPr>
            </a:lvl1pPr>
          </a:lstStyle>
          <a:p>
            <a:pPr lvl="0"/>
            <a:r>
              <a:rPr lang="en-US" altLang="ja-JP" dirty="0"/>
              <a:t>Text Here</a:t>
            </a:r>
            <a:endParaRPr lang="en-US" dirty="0"/>
          </a:p>
        </p:txBody>
      </p:sp>
      <p:sp>
        <p:nvSpPr>
          <p:cNvPr id="8" name="図プレースホルダー 7"/>
          <p:cNvSpPr>
            <a:spLocks noGrp="1"/>
          </p:cNvSpPr>
          <p:nvPr>
            <p:ph type="pic" sz="quarter" idx="19" hasCustomPrompt="1"/>
          </p:nvPr>
        </p:nvSpPr>
        <p:spPr>
          <a:xfrm>
            <a:off x="10865016" y="5935588"/>
            <a:ext cx="4813392" cy="3652316"/>
          </a:xfrm>
          <a:solidFill>
            <a:schemeClr val="bg1">
              <a:alpha val="22000"/>
            </a:schemeClr>
          </a:solidFill>
          <a:effectLst>
            <a:innerShdw blurRad="114300">
              <a:prstClr val="black"/>
            </a:innerShdw>
          </a:effectLst>
        </p:spPr>
        <p:txBody>
          <a:bodyPr/>
          <a:lstStyle>
            <a:lvl1pPr>
              <a:defRPr/>
            </a:lvl1pPr>
          </a:lstStyle>
          <a:p>
            <a:r>
              <a:rPr lang="en-US" dirty="0"/>
              <a:t>Add Image</a:t>
            </a:r>
          </a:p>
        </p:txBody>
      </p:sp>
      <p:sp>
        <p:nvSpPr>
          <p:cNvPr id="6" name="グラフ プレースホルダー 5"/>
          <p:cNvSpPr>
            <a:spLocks noGrp="1"/>
          </p:cNvSpPr>
          <p:nvPr>
            <p:ph type="chart" sz="quarter" idx="20" hasCustomPrompt="1"/>
          </p:nvPr>
        </p:nvSpPr>
        <p:spPr>
          <a:xfrm>
            <a:off x="862013" y="2335188"/>
            <a:ext cx="8064500" cy="7129487"/>
          </a:xfrm>
        </p:spPr>
        <p:txBody>
          <a:bodyPr/>
          <a:lstStyle>
            <a:lvl1pPr>
              <a:defRPr/>
            </a:lvl1pPr>
          </a:lstStyle>
          <a:p>
            <a:r>
              <a:rPr lang="en-US" dirty="0"/>
              <a:t>Add Graph</a:t>
            </a:r>
          </a:p>
          <a:p>
            <a:endParaRPr lang="en-US" dirty="0"/>
          </a:p>
        </p:txBody>
      </p:sp>
    </p:spTree>
    <p:extLst>
      <p:ext uri="{BB962C8B-B14F-4D97-AF65-F5344CB8AC3E}">
        <p14:creationId xmlns:p14="http://schemas.microsoft.com/office/powerpoint/2010/main" val="171010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 calcmode="lin" valueType="num">
                                      <p:cBhvr additive="base">
                                        <p:cTn id="22"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2">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50"/>
                                  </p:stCondLst>
                                  <p:childTnLst>
                                    <p:set>
                                      <p:cBhvr>
                                        <p:cTn id="25" dur="1" fill="hold">
                                          <p:stCondLst>
                                            <p:cond delay="0"/>
                                          </p:stCondLst>
                                        </p:cTn>
                                        <p:tgtEl>
                                          <p:spTgt spid="14">
                                            <p:txEl>
                                              <p:pRg st="0" end="0"/>
                                            </p:txEl>
                                          </p:spTgt>
                                        </p:tgtEl>
                                        <p:attrNameLst>
                                          <p:attrName>style.visibility</p:attrName>
                                        </p:attrNameLst>
                                      </p:cBhvr>
                                      <p:to>
                                        <p:strVal val="visible"/>
                                      </p:to>
                                    </p:set>
                                    <p:anim calcmode="lin" valueType="num">
                                      <p:cBhvr additive="base">
                                        <p:cTn id="26"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8" grpId="0" animBg="1"/>
      <p:bldP spid="6" grpId="0" build="p"/>
    </p:bldLst>
  </p:timing>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12" name="テキスト プレースホルダー 11"/>
          <p:cNvSpPr>
            <a:spLocks noGrp="1"/>
          </p:cNvSpPr>
          <p:nvPr>
            <p:ph type="body" sz="quarter" idx="14" hasCustomPrompt="1"/>
          </p:nvPr>
        </p:nvSpPr>
        <p:spPr>
          <a:xfrm>
            <a:off x="862286" y="7375748"/>
            <a:ext cx="16489832"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a:t>Text Here</a:t>
            </a:r>
            <a:endParaRPr lang="en-US" dirty="0"/>
          </a:p>
        </p:txBody>
      </p:sp>
      <p:sp>
        <p:nvSpPr>
          <p:cNvPr id="14" name="テキスト プレースホルダー 11"/>
          <p:cNvSpPr>
            <a:spLocks noGrp="1"/>
          </p:cNvSpPr>
          <p:nvPr>
            <p:ph type="body" sz="quarter" idx="15" hasCustomPrompt="1"/>
          </p:nvPr>
        </p:nvSpPr>
        <p:spPr>
          <a:xfrm>
            <a:off x="862286" y="8023820"/>
            <a:ext cx="16489832" cy="1440160"/>
          </a:xfrm>
        </p:spPr>
        <p:txBody>
          <a:bodyPr anchor="t">
            <a:noAutofit/>
          </a:bodyPr>
          <a:lstStyle>
            <a:lvl1pPr algn="ctr">
              <a:defRPr sz="2400">
                <a:solidFill>
                  <a:schemeClr val="bg1"/>
                </a:solidFill>
                <a:latin typeface="+mn-lt"/>
              </a:defRPr>
            </a:lvl1pPr>
          </a:lstStyle>
          <a:p>
            <a:pPr lvl="0"/>
            <a:r>
              <a:rPr lang="en-US" altLang="ja-JP" dirty="0"/>
              <a:t>Text Here</a:t>
            </a:r>
            <a:endParaRPr lang="en-US" dirty="0"/>
          </a:p>
        </p:txBody>
      </p:sp>
      <p:sp>
        <p:nvSpPr>
          <p:cNvPr id="6" name="グラフ プレースホルダー 5"/>
          <p:cNvSpPr>
            <a:spLocks noGrp="1"/>
          </p:cNvSpPr>
          <p:nvPr>
            <p:ph type="chart" sz="quarter" idx="20" hasCustomPrompt="1"/>
          </p:nvPr>
        </p:nvSpPr>
        <p:spPr>
          <a:xfrm>
            <a:off x="862013" y="2335189"/>
            <a:ext cx="16490106" cy="4896543"/>
          </a:xfrm>
        </p:spPr>
        <p:txBody>
          <a:bodyPr/>
          <a:lstStyle>
            <a:lvl1pPr>
              <a:defRPr/>
            </a:lvl1pPr>
          </a:lstStyle>
          <a:p>
            <a:r>
              <a:rPr lang="en-US" dirty="0"/>
              <a:t>Add Graph</a:t>
            </a:r>
          </a:p>
          <a:p>
            <a:endParaRPr lang="en-US" dirty="0"/>
          </a:p>
        </p:txBody>
      </p:sp>
    </p:spTree>
    <p:extLst>
      <p:ext uri="{BB962C8B-B14F-4D97-AF65-F5344CB8AC3E}">
        <p14:creationId xmlns:p14="http://schemas.microsoft.com/office/powerpoint/2010/main" val="232483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2" presetClass="entr" presetSubtype="2" decel="10000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 calcmode="lin" valueType="num">
                                      <p:cBhvr additive="base">
                                        <p:cTn id="15"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2">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6" grpId="0" build="p"/>
    </p:bldLst>
  </p:timing>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Graph 2">
    <p:spTree>
      <p:nvGrpSpPr>
        <p:cNvPr id="1" name=""/>
        <p:cNvGrpSpPr/>
        <p:nvPr/>
      </p:nvGrpSpPr>
      <p:grpSpPr>
        <a:xfrm>
          <a:off x="0" y="0"/>
          <a:ext cx="0" cy="0"/>
          <a:chOff x="0" y="0"/>
          <a:chExt cx="0" cy="0"/>
        </a:xfrm>
      </p:grpSpPr>
      <p:sp>
        <p:nvSpPr>
          <p:cNvPr id="19" name="テキスト プレースホルダー 7"/>
          <p:cNvSpPr>
            <a:spLocks noGrp="1"/>
          </p:cNvSpPr>
          <p:nvPr>
            <p:ph type="body" sz="quarter" idx="30" hasCustomPrompt="1"/>
          </p:nvPr>
        </p:nvSpPr>
        <p:spPr>
          <a:xfrm>
            <a:off x="3022526" y="2443340"/>
            <a:ext cx="3276224" cy="3276224"/>
          </a:xfrm>
          <a:prstGeom prst="ellipse">
            <a:avLst/>
          </a:prstGeom>
          <a:solidFill>
            <a:srgbClr val="000000">
              <a:alpha val="30000"/>
            </a:srgbClr>
          </a:solidFill>
          <a:ln w="114300" cmpd="thinThick">
            <a:noFill/>
          </a:ln>
        </p:spPr>
        <p:txBody>
          <a:bodyPr wrap="none" anchor="ctr">
            <a:normAutofit/>
          </a:bodyPr>
          <a:lstStyle>
            <a:lvl1pPr algn="ctr">
              <a:defRPr sz="4400">
                <a:solidFill>
                  <a:schemeClr val="bg2"/>
                </a:solidFill>
                <a:latin typeface="Bebas Neue Regular" pitchFamily="50" charset="0"/>
              </a:defRPr>
            </a:lvl1pPr>
          </a:lstStyle>
          <a:p>
            <a:pPr lvl="0"/>
            <a:r>
              <a:rPr lang="en-US" dirty="0"/>
              <a:t>TEXT</a:t>
            </a:r>
          </a:p>
        </p:txBody>
      </p:sp>
      <p:sp>
        <p:nvSpPr>
          <p:cNvPr id="18" name="テキスト プレースホルダー 7"/>
          <p:cNvSpPr>
            <a:spLocks noGrp="1"/>
          </p:cNvSpPr>
          <p:nvPr>
            <p:ph type="body" sz="quarter" idx="29" hasCustomPrompt="1"/>
          </p:nvPr>
        </p:nvSpPr>
        <p:spPr>
          <a:xfrm>
            <a:off x="3238550" y="5107636"/>
            <a:ext cx="3780280" cy="3780280"/>
          </a:xfrm>
          <a:prstGeom prst="ellipse">
            <a:avLst/>
          </a:prstGeom>
          <a:solidFill>
            <a:schemeClr val="accent1">
              <a:alpha val="50000"/>
            </a:schemeClr>
          </a:solidFill>
          <a:ln w="114300" cmpd="thinThick">
            <a:noFill/>
          </a:ln>
        </p:spPr>
        <p:txBody>
          <a:bodyPr wrap="none" anchor="ctr">
            <a:normAutofit/>
          </a:bodyPr>
          <a:lstStyle>
            <a:lvl1pPr algn="ctr">
              <a:defRPr sz="4400">
                <a:solidFill>
                  <a:schemeClr val="bg2"/>
                </a:solidFill>
                <a:latin typeface="Bebas Neue Regular" pitchFamily="50" charset="0"/>
              </a:defRPr>
            </a:lvl1pPr>
          </a:lstStyle>
          <a:p>
            <a:pPr lvl="0"/>
            <a:r>
              <a:rPr lang="en-US" dirty="0"/>
              <a:t>TEXT</a:t>
            </a:r>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8/2/2026</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a:t>Slide Subtitle Here</a:t>
            </a:r>
          </a:p>
        </p:txBody>
      </p:sp>
      <p:sp>
        <p:nvSpPr>
          <p:cNvPr id="20" name="テキスト プレースホルダー 7"/>
          <p:cNvSpPr>
            <a:spLocks noGrp="1"/>
          </p:cNvSpPr>
          <p:nvPr>
            <p:ph type="body" sz="quarter" idx="31" hasCustomPrompt="1"/>
          </p:nvPr>
        </p:nvSpPr>
        <p:spPr>
          <a:xfrm>
            <a:off x="1438350" y="4423420"/>
            <a:ext cx="2484136" cy="2484136"/>
          </a:xfrm>
          <a:prstGeom prst="ellipse">
            <a:avLst/>
          </a:prstGeom>
          <a:solidFill>
            <a:srgbClr val="FFFFFF">
              <a:alpha val="40000"/>
            </a:srgbClr>
          </a:solidFill>
          <a:ln w="114300" cmpd="thinThick">
            <a:noFill/>
          </a:ln>
        </p:spPr>
        <p:txBody>
          <a:bodyPr wrap="none" anchor="ctr">
            <a:normAutofit/>
          </a:bodyPr>
          <a:lstStyle>
            <a:lvl1pPr algn="ctr">
              <a:defRPr sz="3600">
                <a:solidFill>
                  <a:schemeClr val="bg2"/>
                </a:solidFill>
                <a:latin typeface="Bebas Neue Regular" pitchFamily="50" charset="0"/>
              </a:defRPr>
            </a:lvl1pPr>
          </a:lstStyle>
          <a:p>
            <a:pPr lvl="0"/>
            <a:r>
              <a:rPr lang="en-US" dirty="0"/>
              <a:t>TEXT</a:t>
            </a:r>
          </a:p>
        </p:txBody>
      </p:sp>
      <p:sp>
        <p:nvSpPr>
          <p:cNvPr id="21" name="図プレースホルダー 5"/>
          <p:cNvSpPr>
            <a:spLocks noGrp="1"/>
          </p:cNvSpPr>
          <p:nvPr>
            <p:ph type="pic" sz="quarter" idx="45" hasCustomPrompt="1"/>
          </p:nvPr>
        </p:nvSpPr>
        <p:spPr>
          <a:xfrm>
            <a:off x="4750718" y="5791572"/>
            <a:ext cx="792088" cy="792088"/>
          </a:xfrm>
        </p:spPr>
        <p:txBody>
          <a:bodyPr>
            <a:normAutofit/>
          </a:bodyPr>
          <a:lstStyle>
            <a:lvl1pPr>
              <a:defRPr sz="1100"/>
            </a:lvl1pPr>
          </a:lstStyle>
          <a:p>
            <a:r>
              <a:rPr lang="en-US" dirty="0"/>
              <a:t>ICON</a:t>
            </a:r>
          </a:p>
        </p:txBody>
      </p:sp>
      <p:sp>
        <p:nvSpPr>
          <p:cNvPr id="22" name="図プレースホルダー 5"/>
          <p:cNvSpPr>
            <a:spLocks noGrp="1"/>
          </p:cNvSpPr>
          <p:nvPr>
            <p:ph type="pic" sz="quarter" idx="46" hasCustomPrompt="1"/>
          </p:nvPr>
        </p:nvSpPr>
        <p:spPr>
          <a:xfrm>
            <a:off x="4318670" y="3091412"/>
            <a:ext cx="630070" cy="630070"/>
          </a:xfrm>
        </p:spPr>
        <p:txBody>
          <a:bodyPr>
            <a:normAutofit/>
          </a:bodyPr>
          <a:lstStyle>
            <a:lvl1pPr>
              <a:defRPr sz="1100"/>
            </a:lvl1pPr>
          </a:lstStyle>
          <a:p>
            <a:r>
              <a:rPr lang="en-US" dirty="0"/>
              <a:t>ICON</a:t>
            </a:r>
          </a:p>
        </p:txBody>
      </p:sp>
      <p:sp>
        <p:nvSpPr>
          <p:cNvPr id="23" name="図プレースホルダー 5"/>
          <p:cNvSpPr>
            <a:spLocks noGrp="1"/>
          </p:cNvSpPr>
          <p:nvPr>
            <p:ph type="pic" sz="quarter" idx="47" hasCustomPrompt="1"/>
          </p:nvPr>
        </p:nvSpPr>
        <p:spPr>
          <a:xfrm>
            <a:off x="2374454" y="4771303"/>
            <a:ext cx="630070" cy="630070"/>
          </a:xfrm>
        </p:spPr>
        <p:txBody>
          <a:bodyPr>
            <a:normAutofit/>
          </a:bodyPr>
          <a:lstStyle>
            <a:lvl1pPr>
              <a:defRPr sz="1100"/>
            </a:lvl1pPr>
          </a:lstStyle>
          <a:p>
            <a:r>
              <a:rPr lang="en-US" dirty="0"/>
              <a:t>ICON</a:t>
            </a:r>
          </a:p>
        </p:txBody>
      </p:sp>
      <p:sp>
        <p:nvSpPr>
          <p:cNvPr id="24" name="テキスト プレースホルダー 7"/>
          <p:cNvSpPr>
            <a:spLocks noGrp="1"/>
          </p:cNvSpPr>
          <p:nvPr>
            <p:ph type="body" sz="quarter" idx="48" hasCustomPrompt="1"/>
          </p:nvPr>
        </p:nvSpPr>
        <p:spPr>
          <a:xfrm>
            <a:off x="12095534" y="2551212"/>
            <a:ext cx="1764056" cy="176405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2400">
                <a:solidFill>
                  <a:schemeClr val="bg2"/>
                </a:solidFill>
                <a:latin typeface="Bebas Neue Regular" pitchFamily="50" charset="0"/>
              </a:defRPr>
            </a:lvl1pPr>
          </a:lstStyle>
          <a:p>
            <a:pPr lvl="0"/>
            <a:r>
              <a:rPr lang="en-US" dirty="0"/>
              <a:t>TEXT</a:t>
            </a:r>
          </a:p>
        </p:txBody>
      </p:sp>
      <p:sp>
        <p:nvSpPr>
          <p:cNvPr id="25" name="テキスト プレースホルダー 7"/>
          <p:cNvSpPr>
            <a:spLocks noGrp="1"/>
          </p:cNvSpPr>
          <p:nvPr>
            <p:ph type="body" sz="quarter" idx="49" hasCustomPrompt="1"/>
          </p:nvPr>
        </p:nvSpPr>
        <p:spPr>
          <a:xfrm>
            <a:off x="14111758" y="6151612"/>
            <a:ext cx="1764056" cy="176405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2400">
                <a:solidFill>
                  <a:schemeClr val="bg2"/>
                </a:solidFill>
                <a:latin typeface="Bebas Neue Regular" pitchFamily="50" charset="0"/>
              </a:defRPr>
            </a:lvl1pPr>
          </a:lstStyle>
          <a:p>
            <a:pPr lvl="0"/>
            <a:r>
              <a:rPr lang="en-US" dirty="0"/>
              <a:t>TEXT</a:t>
            </a:r>
          </a:p>
        </p:txBody>
      </p:sp>
      <p:sp>
        <p:nvSpPr>
          <p:cNvPr id="26" name="テキスト プレースホルダー 7"/>
          <p:cNvSpPr>
            <a:spLocks noGrp="1"/>
          </p:cNvSpPr>
          <p:nvPr>
            <p:ph type="body" sz="quarter" idx="50" hasCustomPrompt="1"/>
          </p:nvPr>
        </p:nvSpPr>
        <p:spPr>
          <a:xfrm>
            <a:off x="12095534" y="7447756"/>
            <a:ext cx="1764056" cy="176405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2400">
                <a:solidFill>
                  <a:schemeClr val="bg2"/>
                </a:solidFill>
                <a:latin typeface="Bebas Neue Regular" pitchFamily="50" charset="0"/>
              </a:defRPr>
            </a:lvl1pPr>
          </a:lstStyle>
          <a:p>
            <a:pPr lvl="0"/>
            <a:r>
              <a:rPr lang="en-US" dirty="0"/>
              <a:t>TEXT</a:t>
            </a:r>
          </a:p>
        </p:txBody>
      </p:sp>
      <p:sp>
        <p:nvSpPr>
          <p:cNvPr id="28" name="テキスト プレースホルダー 7"/>
          <p:cNvSpPr>
            <a:spLocks noGrp="1"/>
          </p:cNvSpPr>
          <p:nvPr>
            <p:ph type="body" sz="quarter" idx="51" hasCustomPrompt="1"/>
          </p:nvPr>
        </p:nvSpPr>
        <p:spPr>
          <a:xfrm>
            <a:off x="14399790" y="3055268"/>
            <a:ext cx="2628152" cy="2628152"/>
          </a:xfrm>
          <a:prstGeom prst="ellipse">
            <a:avLst/>
          </a:prstGeom>
          <a:blipFill>
            <a:blip r:embed="rId2"/>
            <a:tile tx="0" ty="0" sx="100000" sy="100000" flip="none" algn="tl"/>
          </a:blipFill>
          <a:ln w="114300" cmpd="thinThick">
            <a:solidFill>
              <a:schemeClr val="bg1">
                <a:alpha val="50000"/>
              </a:schemeClr>
            </a:solidFill>
          </a:ln>
        </p:spPr>
        <p:txBody>
          <a:bodyPr wrap="none" anchor="ctr">
            <a:normAutofit/>
          </a:bodyPr>
          <a:lstStyle>
            <a:lvl1pPr algn="ctr">
              <a:defRPr sz="3200">
                <a:solidFill>
                  <a:schemeClr val="bg2"/>
                </a:solidFill>
                <a:latin typeface="Bebas Neue Regular" pitchFamily="50" charset="0"/>
              </a:defRPr>
            </a:lvl1pPr>
          </a:lstStyle>
          <a:p>
            <a:pPr lvl="0"/>
            <a:r>
              <a:rPr lang="en-US" dirty="0"/>
              <a:t>TEXT</a:t>
            </a:r>
          </a:p>
        </p:txBody>
      </p:sp>
      <p:cxnSp>
        <p:nvCxnSpPr>
          <p:cNvPr id="30" name="直線コネクタ 29"/>
          <p:cNvCxnSpPr>
            <a:stCxn id="15" idx="0"/>
          </p:cNvCxnSpPr>
          <p:nvPr userDrawn="1"/>
        </p:nvCxnSpPr>
        <p:spPr>
          <a:xfrm flipV="1">
            <a:off x="9107995" y="3991372"/>
            <a:ext cx="3059547" cy="2124376"/>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stCxn id="8" idx="2"/>
          </p:cNvCxnSpPr>
          <p:nvPr userDrawn="1"/>
        </p:nvCxnSpPr>
        <p:spPr>
          <a:xfrm flipV="1">
            <a:off x="9107995" y="4783460"/>
            <a:ext cx="5291795" cy="133228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stCxn id="8" idx="2"/>
          </p:cNvCxnSpPr>
          <p:nvPr userDrawn="1"/>
        </p:nvCxnSpPr>
        <p:spPr>
          <a:xfrm>
            <a:off x="9107995" y="6115748"/>
            <a:ext cx="5003763" cy="75594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a:stCxn id="15" idx="0"/>
          </p:cNvCxnSpPr>
          <p:nvPr userDrawn="1"/>
        </p:nvCxnSpPr>
        <p:spPr>
          <a:xfrm>
            <a:off x="9107995" y="6115748"/>
            <a:ext cx="3059547" cy="183606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2" name="図プレースホルダー 5"/>
          <p:cNvSpPr>
            <a:spLocks noGrp="1"/>
          </p:cNvSpPr>
          <p:nvPr>
            <p:ph type="pic" sz="quarter" idx="52" hasCustomPrompt="1"/>
          </p:nvPr>
        </p:nvSpPr>
        <p:spPr>
          <a:xfrm>
            <a:off x="12725744" y="2677366"/>
            <a:ext cx="521918" cy="521918"/>
          </a:xfrm>
        </p:spPr>
        <p:txBody>
          <a:bodyPr wrap="none">
            <a:noAutofit/>
          </a:bodyPr>
          <a:lstStyle>
            <a:lvl1pPr>
              <a:defRPr sz="900"/>
            </a:lvl1pPr>
          </a:lstStyle>
          <a:p>
            <a:r>
              <a:rPr lang="en-US" dirty="0"/>
              <a:t>ICON</a:t>
            </a:r>
          </a:p>
        </p:txBody>
      </p:sp>
      <p:sp>
        <p:nvSpPr>
          <p:cNvPr id="44" name="図プレースホルダー 5"/>
          <p:cNvSpPr>
            <a:spLocks noGrp="1"/>
          </p:cNvSpPr>
          <p:nvPr>
            <p:ph type="pic" sz="quarter" idx="53" hasCustomPrompt="1"/>
          </p:nvPr>
        </p:nvSpPr>
        <p:spPr>
          <a:xfrm>
            <a:off x="14741968" y="6277766"/>
            <a:ext cx="521918" cy="521918"/>
          </a:xfrm>
        </p:spPr>
        <p:txBody>
          <a:bodyPr wrap="none">
            <a:noAutofit/>
          </a:bodyPr>
          <a:lstStyle>
            <a:lvl1pPr>
              <a:defRPr sz="900"/>
            </a:lvl1pPr>
          </a:lstStyle>
          <a:p>
            <a:r>
              <a:rPr lang="en-US" dirty="0"/>
              <a:t>ICON</a:t>
            </a:r>
          </a:p>
        </p:txBody>
      </p:sp>
      <p:sp>
        <p:nvSpPr>
          <p:cNvPr id="45" name="図プレースホルダー 5"/>
          <p:cNvSpPr>
            <a:spLocks noGrp="1"/>
          </p:cNvSpPr>
          <p:nvPr>
            <p:ph type="pic" sz="quarter" idx="54" hasCustomPrompt="1"/>
          </p:nvPr>
        </p:nvSpPr>
        <p:spPr>
          <a:xfrm>
            <a:off x="12725744" y="7573910"/>
            <a:ext cx="521918" cy="521918"/>
          </a:xfrm>
        </p:spPr>
        <p:txBody>
          <a:bodyPr wrap="none">
            <a:noAutofit/>
          </a:bodyPr>
          <a:lstStyle>
            <a:lvl1pPr>
              <a:defRPr sz="900"/>
            </a:lvl1pPr>
          </a:lstStyle>
          <a:p>
            <a:r>
              <a:rPr lang="en-US" dirty="0"/>
              <a:t>ICON</a:t>
            </a:r>
          </a:p>
        </p:txBody>
      </p:sp>
      <p:sp>
        <p:nvSpPr>
          <p:cNvPr id="49" name="図プレースホルダー 5"/>
          <p:cNvSpPr>
            <a:spLocks noGrp="1"/>
          </p:cNvSpPr>
          <p:nvPr>
            <p:ph type="pic" sz="quarter" idx="56" hasCustomPrompt="1"/>
          </p:nvPr>
        </p:nvSpPr>
        <p:spPr>
          <a:xfrm>
            <a:off x="15407902" y="3456157"/>
            <a:ext cx="630070" cy="630070"/>
          </a:xfrm>
        </p:spPr>
        <p:txBody>
          <a:bodyPr>
            <a:normAutofit/>
          </a:bodyPr>
          <a:lstStyle>
            <a:lvl1pPr>
              <a:defRPr sz="1100"/>
            </a:lvl1pPr>
          </a:lstStyle>
          <a:p>
            <a:r>
              <a:rPr lang="en-US" dirty="0"/>
              <a:t>ICON</a:t>
            </a:r>
          </a:p>
        </p:txBody>
      </p:sp>
      <p:sp>
        <p:nvSpPr>
          <p:cNvPr id="54" name="テキスト プレースホルダー 3"/>
          <p:cNvSpPr>
            <a:spLocks noGrp="1"/>
          </p:cNvSpPr>
          <p:nvPr>
            <p:ph type="body" sz="quarter" idx="11" hasCustomPrompt="1"/>
          </p:nvPr>
        </p:nvSpPr>
        <p:spPr>
          <a:xfrm>
            <a:off x="6406902" y="3199284"/>
            <a:ext cx="5400600" cy="5400600"/>
          </a:xfrm>
          <a:prstGeom prst="ellipse">
            <a:avLst/>
          </a:prstGeom>
          <a:blipFill dpi="0" rotWithShape="1">
            <a:blip r:embed="rId3"/>
            <a:srcRect/>
            <a:tile tx="0" ty="0" sx="100000" sy="100000" flip="none" algn="tl"/>
          </a:blipFill>
          <a:effectLst>
            <a:innerShdw blurRad="114300">
              <a:prstClr val="black"/>
            </a:innerShdw>
          </a:effectLst>
        </p:spPr>
        <p:txBody>
          <a:bodyPr wrap="none" anchor="ctr">
            <a:normAutofit/>
          </a:bodyPr>
          <a:lstStyle>
            <a:lvl1pPr algn="ctr">
              <a:defRPr sz="7200" baseline="0">
                <a:solidFill>
                  <a:schemeClr val="tx1">
                    <a:alpha val="80000"/>
                  </a:schemeClr>
                </a:solidFill>
                <a:latin typeface="Bebas Neue Regular" pitchFamily="50" charset="0"/>
              </a:defRPr>
            </a:lvl1pPr>
          </a:lstStyle>
          <a:p>
            <a:pPr lvl="0"/>
            <a:r>
              <a:rPr lang="en-US" altLang="ja-JP" dirty="0"/>
              <a:t> </a:t>
            </a:r>
            <a:endParaRPr lang="ja-JP" altLang="en-US" dirty="0"/>
          </a:p>
        </p:txBody>
      </p:sp>
      <p:sp>
        <p:nvSpPr>
          <p:cNvPr id="8" name="テキスト プレースホルダー 7"/>
          <p:cNvSpPr>
            <a:spLocks noGrp="1"/>
          </p:cNvSpPr>
          <p:nvPr>
            <p:ph type="body" sz="quarter" idx="19" hasCustomPrompt="1"/>
          </p:nvPr>
        </p:nvSpPr>
        <p:spPr>
          <a:xfrm>
            <a:off x="6587715" y="5201348"/>
            <a:ext cx="5040560" cy="914400"/>
          </a:xfrm>
        </p:spPr>
        <p:txBody>
          <a:bodyPr anchor="ctr">
            <a:noAutofit/>
          </a:bodyPr>
          <a:lstStyle>
            <a:lvl1pPr algn="ctr">
              <a:defRPr sz="8000">
                <a:latin typeface="+mj-lt"/>
              </a:defRPr>
            </a:lvl1pPr>
          </a:lstStyle>
          <a:p>
            <a:pPr lvl="0"/>
            <a:r>
              <a:rPr lang="en-US" dirty="0"/>
              <a:t>TEXT HERE</a:t>
            </a:r>
          </a:p>
        </p:txBody>
      </p:sp>
      <p:sp>
        <p:nvSpPr>
          <p:cNvPr id="15" name="テキスト プレースホルダー 7"/>
          <p:cNvSpPr>
            <a:spLocks noGrp="1"/>
          </p:cNvSpPr>
          <p:nvPr>
            <p:ph type="body" sz="quarter" idx="20" hasCustomPrompt="1"/>
          </p:nvPr>
        </p:nvSpPr>
        <p:spPr>
          <a:xfrm>
            <a:off x="6731731" y="6115748"/>
            <a:ext cx="4752528" cy="936104"/>
          </a:xfrm>
        </p:spPr>
        <p:txBody>
          <a:bodyPr anchor="t">
            <a:noAutofit/>
          </a:bodyPr>
          <a:lstStyle>
            <a:lvl1pPr algn="ctr">
              <a:defRPr sz="2400">
                <a:latin typeface="+mn-lt"/>
                <a:ea typeface="+mn-ea"/>
              </a:defRPr>
            </a:lvl1pPr>
          </a:lstStyle>
          <a:p>
            <a:pPr lvl="0"/>
            <a:r>
              <a:rPr lang="en-US" dirty="0"/>
              <a:t>Text Here</a:t>
            </a:r>
          </a:p>
        </p:txBody>
      </p:sp>
      <p:sp>
        <p:nvSpPr>
          <p:cNvPr id="48" name="図プレースホルダー 5"/>
          <p:cNvSpPr>
            <a:spLocks noGrp="1"/>
          </p:cNvSpPr>
          <p:nvPr>
            <p:ph type="pic" sz="quarter" idx="55" hasCustomPrompt="1"/>
          </p:nvPr>
        </p:nvSpPr>
        <p:spPr>
          <a:xfrm>
            <a:off x="8567142" y="3919364"/>
            <a:ext cx="1152128" cy="1152128"/>
          </a:xfrm>
        </p:spPr>
        <p:txBody>
          <a:bodyPr>
            <a:normAutofit/>
          </a:bodyPr>
          <a:lstStyle>
            <a:lvl1pPr>
              <a:defRPr sz="1100"/>
            </a:lvl1pPr>
          </a:lstStyle>
          <a:p>
            <a:r>
              <a:rPr lang="en-US" dirty="0"/>
              <a:t>ICON</a:t>
            </a:r>
          </a:p>
        </p:txBody>
      </p:sp>
    </p:spTree>
    <p:extLst>
      <p:ext uri="{BB962C8B-B14F-4D97-AF65-F5344CB8AC3E}">
        <p14:creationId xmlns:p14="http://schemas.microsoft.com/office/powerpoint/2010/main" val="310524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p:cTn id="11" dur="500" fill="hold"/>
                                        <p:tgtEl>
                                          <p:spTgt spid="54"/>
                                        </p:tgtEl>
                                        <p:attrNameLst>
                                          <p:attrName>ppt_w</p:attrName>
                                        </p:attrNameLst>
                                      </p:cBhvr>
                                      <p:tavLst>
                                        <p:tav tm="0">
                                          <p:val>
                                            <p:fltVal val="0"/>
                                          </p:val>
                                        </p:tav>
                                        <p:tav tm="100000">
                                          <p:val>
                                            <p:strVal val="#ppt_w"/>
                                          </p:val>
                                        </p:tav>
                                      </p:tavLst>
                                    </p:anim>
                                    <p:anim calcmode="lin" valueType="num">
                                      <p:cBhvr>
                                        <p:cTn id="12" dur="500" fill="hold"/>
                                        <p:tgtEl>
                                          <p:spTgt spid="54"/>
                                        </p:tgtEl>
                                        <p:attrNameLst>
                                          <p:attrName>ppt_h</p:attrName>
                                        </p:attrNameLst>
                                      </p:cBhvr>
                                      <p:tavLst>
                                        <p:tav tm="0">
                                          <p:val>
                                            <p:fltVal val="0"/>
                                          </p:val>
                                        </p:tav>
                                        <p:tav tm="100000">
                                          <p:val>
                                            <p:strVal val="#ppt_h"/>
                                          </p:val>
                                        </p:tav>
                                      </p:tavLst>
                                    </p:anim>
                                    <p:animEffect transition="in" filter="fade">
                                      <p:cBhvr>
                                        <p:cTn id="13" dur="500"/>
                                        <p:tgtEl>
                                          <p:spTgt spid="5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 calcmode="lin" valueType="num">
                                      <p:cBhvr>
                                        <p:cTn id="16"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8">
                                            <p:txEl>
                                              <p:pRg st="0" end="0"/>
                                            </p:txEl>
                                          </p:spTgt>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 calcmode="lin" valueType="num">
                                      <p:cBhvr>
                                        <p:cTn id="21"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5">
                                            <p:txEl>
                                              <p:pRg st="0" end="0"/>
                                            </p:txEl>
                                          </p:spTgt>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500"/>
                                        <p:tgtEl>
                                          <p:spTgt spid="48"/>
                                        </p:tgtEl>
                                      </p:cBhvr>
                                    </p:animEffect>
                                  </p:childTnLst>
                                </p:cTn>
                              </p:par>
                            </p:childTnLst>
                          </p:cTn>
                        </p:par>
                        <p:par>
                          <p:cTn id="27" fill="hold">
                            <p:stCondLst>
                              <p:cond delay="1250"/>
                            </p:stCondLst>
                            <p:childTnLst>
                              <p:par>
                                <p:cTn id="28" presetID="53" presetClass="entr" presetSubtype="16"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par>
                                <p:cTn id="33" presetID="10" presetClass="entr" presetSubtype="0" fill="hold" grpId="0" nodeType="withEffect">
                                  <p:stCondLst>
                                    <p:cond delay="25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2000"/>
                            </p:stCondLst>
                            <p:childTnLst>
                              <p:par>
                                <p:cTn id="37" presetID="53" presetClass="entr" presetSubtype="16"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par>
                          <p:cTn id="45" fill="hold">
                            <p:stCondLst>
                              <p:cond delay="2750"/>
                            </p:stCondLst>
                            <p:childTnLst>
                              <p:par>
                                <p:cTn id="46" presetID="53" presetClass="entr" presetSubtype="16"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par>
                                <p:cTn id="51" presetID="10" presetClass="entr" presetSubtype="0" fill="hold" grpId="0" nodeType="withEffect">
                                  <p:stCondLst>
                                    <p:cond delay="25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par>
                          <p:cTn id="54" fill="hold">
                            <p:stCondLst>
                              <p:cond delay="3500"/>
                            </p:stCondLst>
                            <p:childTnLst>
                              <p:par>
                                <p:cTn id="55" presetID="53" presetClass="entr" presetSubtype="16" fill="hold" grpId="0" nodeType="after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p:cTn id="57" dur="500" fill="hold"/>
                                        <p:tgtEl>
                                          <p:spTgt spid="24"/>
                                        </p:tgtEl>
                                        <p:attrNameLst>
                                          <p:attrName>ppt_w</p:attrName>
                                        </p:attrNameLst>
                                      </p:cBhvr>
                                      <p:tavLst>
                                        <p:tav tm="0">
                                          <p:val>
                                            <p:fltVal val="0"/>
                                          </p:val>
                                        </p:tav>
                                        <p:tav tm="100000">
                                          <p:val>
                                            <p:strVal val="#ppt_w"/>
                                          </p:val>
                                        </p:tav>
                                      </p:tavLst>
                                    </p:anim>
                                    <p:anim calcmode="lin" valueType="num">
                                      <p:cBhvr>
                                        <p:cTn id="58" dur="500" fill="hold"/>
                                        <p:tgtEl>
                                          <p:spTgt spid="24"/>
                                        </p:tgtEl>
                                        <p:attrNameLst>
                                          <p:attrName>ppt_h</p:attrName>
                                        </p:attrNameLst>
                                      </p:cBhvr>
                                      <p:tavLst>
                                        <p:tav tm="0">
                                          <p:val>
                                            <p:fltVal val="0"/>
                                          </p:val>
                                        </p:tav>
                                        <p:tav tm="100000">
                                          <p:val>
                                            <p:strVal val="#ppt_h"/>
                                          </p:val>
                                        </p:tav>
                                      </p:tavLst>
                                    </p:anim>
                                    <p:animEffect transition="in" filter="fade">
                                      <p:cBhvr>
                                        <p:cTn id="59" dur="500"/>
                                        <p:tgtEl>
                                          <p:spTgt spid="24"/>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500"/>
                                        <p:tgtEl>
                                          <p:spTgt spid="42"/>
                                        </p:tgtEl>
                                      </p:cBhvr>
                                    </p:animEffect>
                                  </p:childTnLst>
                                </p:cTn>
                              </p:par>
                              <p:par>
                                <p:cTn id="63" presetID="22" presetClass="entr" presetSubtype="8" fill="hold"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left)">
                                      <p:cBhvr>
                                        <p:cTn id="65" dur="500"/>
                                        <p:tgtEl>
                                          <p:spTgt spid="30"/>
                                        </p:tgtEl>
                                      </p:cBhvr>
                                    </p:animEffect>
                                  </p:childTnLst>
                                </p:cTn>
                              </p:par>
                            </p:childTnLst>
                          </p:cTn>
                        </p:par>
                        <p:par>
                          <p:cTn id="66" fill="hold">
                            <p:stCondLst>
                              <p:cond delay="4250"/>
                            </p:stCondLst>
                            <p:childTnLst>
                              <p:par>
                                <p:cTn id="67" presetID="53" presetClass="entr" presetSubtype="16"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par>
                                <p:cTn id="72" presetID="10" presetClass="entr" presetSubtype="0" fill="hold" grpId="0" nodeType="withEffect">
                                  <p:stCondLst>
                                    <p:cond delay="250"/>
                                  </p:stCondLst>
                                  <p:childTnLst>
                                    <p:set>
                                      <p:cBhvr>
                                        <p:cTn id="73" dur="1" fill="hold">
                                          <p:stCondLst>
                                            <p:cond delay="0"/>
                                          </p:stCondLst>
                                        </p:cTn>
                                        <p:tgtEl>
                                          <p:spTgt spid="49"/>
                                        </p:tgtEl>
                                        <p:attrNameLst>
                                          <p:attrName>style.visibility</p:attrName>
                                        </p:attrNameLst>
                                      </p:cBhvr>
                                      <p:to>
                                        <p:strVal val="visible"/>
                                      </p:to>
                                    </p:set>
                                    <p:animEffect transition="in" filter="fade">
                                      <p:cBhvr>
                                        <p:cTn id="74" dur="500"/>
                                        <p:tgtEl>
                                          <p:spTgt spid="49"/>
                                        </p:tgtEl>
                                      </p:cBhvr>
                                    </p:animEffect>
                                  </p:childTnLst>
                                </p:cTn>
                              </p:par>
                              <p:par>
                                <p:cTn id="75" presetID="22" presetClass="entr" presetSubtype="8" fill="hold" nodeType="with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par>
                          <p:cTn id="78" fill="hold">
                            <p:stCondLst>
                              <p:cond delay="5000"/>
                            </p:stCondLst>
                            <p:childTnLst>
                              <p:par>
                                <p:cTn id="79" presetID="53" presetClass="entr" presetSubtype="16" fill="hold" grpId="0" nodeType="after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p:cTn id="81" dur="500" fill="hold"/>
                                        <p:tgtEl>
                                          <p:spTgt spid="25"/>
                                        </p:tgtEl>
                                        <p:attrNameLst>
                                          <p:attrName>ppt_w</p:attrName>
                                        </p:attrNameLst>
                                      </p:cBhvr>
                                      <p:tavLst>
                                        <p:tav tm="0">
                                          <p:val>
                                            <p:fltVal val="0"/>
                                          </p:val>
                                        </p:tav>
                                        <p:tav tm="100000">
                                          <p:val>
                                            <p:strVal val="#ppt_w"/>
                                          </p:val>
                                        </p:tav>
                                      </p:tavLst>
                                    </p:anim>
                                    <p:anim calcmode="lin" valueType="num">
                                      <p:cBhvr>
                                        <p:cTn id="82" dur="500" fill="hold"/>
                                        <p:tgtEl>
                                          <p:spTgt spid="25"/>
                                        </p:tgtEl>
                                        <p:attrNameLst>
                                          <p:attrName>ppt_h</p:attrName>
                                        </p:attrNameLst>
                                      </p:cBhvr>
                                      <p:tavLst>
                                        <p:tav tm="0">
                                          <p:val>
                                            <p:fltVal val="0"/>
                                          </p:val>
                                        </p:tav>
                                        <p:tav tm="100000">
                                          <p:val>
                                            <p:strVal val="#ppt_h"/>
                                          </p:val>
                                        </p:tav>
                                      </p:tavLst>
                                    </p:anim>
                                    <p:animEffect transition="in" filter="fade">
                                      <p:cBhvr>
                                        <p:cTn id="83" dur="500"/>
                                        <p:tgtEl>
                                          <p:spTgt spid="25"/>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44"/>
                                        </p:tgtEl>
                                        <p:attrNameLst>
                                          <p:attrName>style.visibility</p:attrName>
                                        </p:attrNameLst>
                                      </p:cBhvr>
                                      <p:to>
                                        <p:strVal val="visible"/>
                                      </p:to>
                                    </p:set>
                                    <p:animEffect transition="in" filter="fade">
                                      <p:cBhvr>
                                        <p:cTn id="86" dur="500"/>
                                        <p:tgtEl>
                                          <p:spTgt spid="44"/>
                                        </p:tgtEl>
                                      </p:cBhvr>
                                    </p:animEffect>
                                  </p:childTnLst>
                                </p:cTn>
                              </p:par>
                              <p:par>
                                <p:cTn id="87" presetID="22" presetClass="entr" presetSubtype="8" fill="hold" nodeType="with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left)">
                                      <p:cBhvr>
                                        <p:cTn id="89" dur="500"/>
                                        <p:tgtEl>
                                          <p:spTgt spid="34"/>
                                        </p:tgtEl>
                                      </p:cBhvr>
                                    </p:animEffect>
                                  </p:childTnLst>
                                </p:cTn>
                              </p:par>
                            </p:childTnLst>
                          </p:cTn>
                        </p:par>
                        <p:par>
                          <p:cTn id="90" fill="hold">
                            <p:stCondLst>
                              <p:cond delay="5750"/>
                            </p:stCondLst>
                            <p:childTnLst>
                              <p:par>
                                <p:cTn id="91" presetID="53" presetClass="entr" presetSubtype="16" fill="hold" grpId="0" nodeType="after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p:cTn id="93" dur="500" fill="hold"/>
                                        <p:tgtEl>
                                          <p:spTgt spid="26"/>
                                        </p:tgtEl>
                                        <p:attrNameLst>
                                          <p:attrName>ppt_w</p:attrName>
                                        </p:attrNameLst>
                                      </p:cBhvr>
                                      <p:tavLst>
                                        <p:tav tm="0">
                                          <p:val>
                                            <p:fltVal val="0"/>
                                          </p:val>
                                        </p:tav>
                                        <p:tav tm="100000">
                                          <p:val>
                                            <p:strVal val="#ppt_w"/>
                                          </p:val>
                                        </p:tav>
                                      </p:tavLst>
                                    </p:anim>
                                    <p:anim calcmode="lin" valueType="num">
                                      <p:cBhvr>
                                        <p:cTn id="94" dur="500" fill="hold"/>
                                        <p:tgtEl>
                                          <p:spTgt spid="26"/>
                                        </p:tgtEl>
                                        <p:attrNameLst>
                                          <p:attrName>ppt_h</p:attrName>
                                        </p:attrNameLst>
                                      </p:cBhvr>
                                      <p:tavLst>
                                        <p:tav tm="0">
                                          <p:val>
                                            <p:fltVal val="0"/>
                                          </p:val>
                                        </p:tav>
                                        <p:tav tm="100000">
                                          <p:val>
                                            <p:strVal val="#ppt_h"/>
                                          </p:val>
                                        </p:tav>
                                      </p:tavLst>
                                    </p:anim>
                                    <p:animEffect transition="in" filter="fade">
                                      <p:cBhvr>
                                        <p:cTn id="95" dur="500"/>
                                        <p:tgtEl>
                                          <p:spTgt spid="26"/>
                                        </p:tgtEl>
                                      </p:cBhvr>
                                    </p:animEffect>
                                  </p:childTnLst>
                                </p:cTn>
                              </p:par>
                              <p:par>
                                <p:cTn id="96" presetID="10" presetClass="entr" presetSubtype="0" fill="hold" grpId="0" nodeType="withEffect">
                                  <p:stCondLst>
                                    <p:cond delay="250"/>
                                  </p:stCondLst>
                                  <p:childTnLst>
                                    <p:set>
                                      <p:cBhvr>
                                        <p:cTn id="97" dur="1" fill="hold">
                                          <p:stCondLst>
                                            <p:cond delay="0"/>
                                          </p:stCondLst>
                                        </p:cTn>
                                        <p:tgtEl>
                                          <p:spTgt spid="45"/>
                                        </p:tgtEl>
                                        <p:attrNameLst>
                                          <p:attrName>style.visibility</p:attrName>
                                        </p:attrNameLst>
                                      </p:cBhvr>
                                      <p:to>
                                        <p:strVal val="visible"/>
                                      </p:to>
                                    </p:set>
                                    <p:animEffect transition="in" filter="fade">
                                      <p:cBhvr>
                                        <p:cTn id="98" dur="500"/>
                                        <p:tgtEl>
                                          <p:spTgt spid="45"/>
                                        </p:tgtEl>
                                      </p:cBhvr>
                                    </p:animEffect>
                                  </p:childTnLst>
                                </p:cTn>
                              </p:par>
                              <p:par>
                                <p:cTn id="99" presetID="22" presetClass="entr" presetSubtype="8" fill="hold" nodeType="with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wipe(left)">
                                      <p:cBhvr>
                                        <p:cTn id="10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tmplLst>
          <p:tmpl>
            <p:tnLst>
              <p:par>
                <p:cTn presetID="53" presetClass="entr" presetSubtype="16"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animEffect transition="in" filter="fade">
                      <p:cBhvr>
                        <p:cTn dur="500"/>
                        <p:tgtEl>
                          <p:spTgt spid="19"/>
                        </p:tgtEl>
                      </p:cBhvr>
                    </p:animEffect>
                  </p:childTnLst>
                </p:cTn>
              </p:par>
            </p:tnLst>
          </p:tmpl>
        </p:tmplLst>
      </p:bldP>
      <p:bldP spid="18" grpId="0" animBg="1">
        <p:tmplLst>
          <p:tmpl>
            <p:tnLst>
              <p:par>
                <p:cTn presetID="53" presetClass="entr" presetSubtype="16"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fltVal val="0"/>
                          </p:val>
                        </p:tav>
                        <p:tav tm="100000">
                          <p:val>
                            <p:strVal val="#ppt_w"/>
                          </p:val>
                        </p:tav>
                      </p:tavLst>
                    </p:anim>
                    <p:anim calcmode="lin" valueType="num">
                      <p:cBhvr>
                        <p:cTn dur="500" fill="hold"/>
                        <p:tgtEl>
                          <p:spTgt spid="18"/>
                        </p:tgtEl>
                        <p:attrNameLst>
                          <p:attrName>ppt_h</p:attrName>
                        </p:attrNameLst>
                      </p:cBhvr>
                      <p:tavLst>
                        <p:tav tm="0">
                          <p:val>
                            <p:fltVal val="0"/>
                          </p:val>
                        </p:tav>
                        <p:tav tm="100000">
                          <p:val>
                            <p:strVal val="#ppt_h"/>
                          </p:val>
                        </p:tav>
                      </p:tavLst>
                    </p:anim>
                    <p:animEffect transition="in" filter="fade">
                      <p:cBhvr>
                        <p:cTn dur="500"/>
                        <p:tgtEl>
                          <p:spTgt spid="18"/>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0" grpId="0" animBg="1">
        <p:tmplLst>
          <p:tmpl>
            <p:tnLst>
              <p:par>
                <p:cTn presetID="53" presetClass="entr" presetSubtype="16"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p:cTn dur="500" fill="hold"/>
                        <p:tgtEl>
                          <p:spTgt spid="20"/>
                        </p:tgtEl>
                        <p:attrNameLst>
                          <p:attrName>ppt_w</p:attrName>
                        </p:attrNameLst>
                      </p:cBhvr>
                      <p:tavLst>
                        <p:tav tm="0">
                          <p:val>
                            <p:fltVal val="0"/>
                          </p:val>
                        </p:tav>
                        <p:tav tm="100000">
                          <p:val>
                            <p:strVal val="#ppt_w"/>
                          </p:val>
                        </p:tav>
                      </p:tavLst>
                    </p:anim>
                    <p:anim calcmode="lin" valueType="num">
                      <p:cBhvr>
                        <p:cTn dur="500" fill="hold"/>
                        <p:tgtEl>
                          <p:spTgt spid="20"/>
                        </p:tgtEl>
                        <p:attrNameLst>
                          <p:attrName>ppt_h</p:attrName>
                        </p:attrNameLst>
                      </p:cBhvr>
                      <p:tavLst>
                        <p:tav tm="0">
                          <p:val>
                            <p:fltVal val="0"/>
                          </p:val>
                        </p:tav>
                        <p:tav tm="100000">
                          <p:val>
                            <p:strVal val="#ppt_h"/>
                          </p:val>
                        </p:tav>
                      </p:tavLst>
                    </p:anim>
                    <p:animEffect transition="in" filter="fade">
                      <p:cBhvr>
                        <p:cTn dur="500"/>
                        <p:tgtEl>
                          <p:spTgt spid="20"/>
                        </p:tgtEl>
                      </p:cBhvr>
                    </p:animEffect>
                  </p:childTnLst>
                </p:cTn>
              </p:par>
            </p:tnLst>
          </p:tmpl>
        </p:tmplLst>
      </p:bldP>
      <p:bldP spid="21" grpId="0"/>
      <p:bldP spid="22" grpId="0"/>
      <p:bldP spid="23" grpId="0"/>
      <p:bldP spid="24" grpId="0" animBg="1">
        <p:tmplLst>
          <p:tmpl>
            <p:tnLst>
              <p:par>
                <p:cTn presetID="53" presetClass="entr" presetSubtype="16"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p:cTn dur="500" fill="hold"/>
                        <p:tgtEl>
                          <p:spTgt spid="24"/>
                        </p:tgtEl>
                        <p:attrNameLst>
                          <p:attrName>ppt_w</p:attrName>
                        </p:attrNameLst>
                      </p:cBhvr>
                      <p:tavLst>
                        <p:tav tm="0">
                          <p:val>
                            <p:fltVal val="0"/>
                          </p:val>
                        </p:tav>
                        <p:tav tm="100000">
                          <p:val>
                            <p:strVal val="#ppt_w"/>
                          </p:val>
                        </p:tav>
                      </p:tavLst>
                    </p:anim>
                    <p:anim calcmode="lin" valueType="num">
                      <p:cBhvr>
                        <p:cTn dur="500" fill="hold"/>
                        <p:tgtEl>
                          <p:spTgt spid="24"/>
                        </p:tgtEl>
                        <p:attrNameLst>
                          <p:attrName>ppt_h</p:attrName>
                        </p:attrNameLst>
                      </p:cBhvr>
                      <p:tavLst>
                        <p:tav tm="0">
                          <p:val>
                            <p:fltVal val="0"/>
                          </p:val>
                        </p:tav>
                        <p:tav tm="100000">
                          <p:val>
                            <p:strVal val="#ppt_h"/>
                          </p:val>
                        </p:tav>
                      </p:tavLst>
                    </p:anim>
                    <p:animEffect transition="in" filter="fade">
                      <p:cBhvr>
                        <p:cTn dur="500"/>
                        <p:tgtEl>
                          <p:spTgt spid="24"/>
                        </p:tgtEl>
                      </p:cBhvr>
                    </p:animEffect>
                  </p:childTnLst>
                </p:cTn>
              </p:par>
            </p:tnLst>
          </p:tmpl>
        </p:tmplLst>
      </p:bldP>
      <p:bldP spid="25" grpId="0" animBg="1">
        <p:tmplLst>
          <p:tmpl>
            <p:tnLst>
              <p:par>
                <p:cTn presetID="5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Effect transition="in" filter="fade">
                      <p:cBhvr>
                        <p:cTn dur="500"/>
                        <p:tgtEl>
                          <p:spTgt spid="25"/>
                        </p:tgtEl>
                      </p:cBhvr>
                    </p:animEffect>
                  </p:childTnLst>
                </p:cTn>
              </p:par>
            </p:tnLst>
          </p:tmpl>
        </p:tmplLst>
      </p:bldP>
      <p:bldP spid="26" grpId="0" animBg="1">
        <p:tmplLst>
          <p:tmpl>
            <p:tnLst>
              <p:par>
                <p:cTn presetID="5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Effect transition="in" filter="fade">
                      <p:cBhvr>
                        <p:cTn dur="500"/>
                        <p:tgtEl>
                          <p:spTgt spid="26"/>
                        </p:tgtEl>
                      </p:cBhvr>
                    </p:animEffect>
                  </p:childTnLst>
                </p:cTn>
              </p:par>
            </p:tnLst>
          </p:tmpl>
        </p:tmplLst>
      </p:bldP>
      <p:bldP spid="28" grpId="0" animBg="1">
        <p:tmplLst>
          <p:tmpl>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42" grpId="0"/>
      <p:bldP spid="44" grpId="0"/>
      <p:bldP spid="45" grpId="0"/>
      <p:bldP spid="49" grpId="0"/>
      <p:bldP spid="54" grpId="0" animBg="1">
        <p:tmplLst>
          <p:tmpl>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8" grpId="0" build="p">
        <p:tmplLst>
          <p:tmpl lvl="1">
            <p:tnLst>
              <p:par>
                <p:cTn presetID="53" presetClass="entr" presetSubtype="16"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Effect transition="in" filter="fade">
                      <p:cBhvr>
                        <p:cTn dur="500"/>
                        <p:tgtEl>
                          <p:spTgt spid="8"/>
                        </p:tgtEl>
                      </p:cBhvr>
                    </p:animEffect>
                  </p:childTnLst>
                </p:cTn>
              </p:par>
            </p:tnLst>
          </p:tmpl>
        </p:tmplLst>
      </p:bldP>
      <p:bldP spid="15" grpId="0" build="p">
        <p:tmplLst>
          <p:tmpl lvl="1">
            <p:tnLst>
              <p:par>
                <p:cTn presetID="53" presetClass="entr" presetSubtype="16"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fltVal val="0"/>
                          </p:val>
                        </p:tav>
                        <p:tav tm="100000">
                          <p:val>
                            <p:strVal val="#ppt_w"/>
                          </p:val>
                        </p:tav>
                      </p:tavLst>
                    </p:anim>
                    <p:anim calcmode="lin" valueType="num">
                      <p:cBhvr>
                        <p:cTn dur="500" fill="hold"/>
                        <p:tgtEl>
                          <p:spTgt spid="15"/>
                        </p:tgtEl>
                        <p:attrNameLst>
                          <p:attrName>ppt_h</p:attrName>
                        </p:attrNameLst>
                      </p:cBhvr>
                      <p:tavLst>
                        <p:tav tm="0">
                          <p:val>
                            <p:fltVal val="0"/>
                          </p:val>
                        </p:tav>
                        <p:tav tm="100000">
                          <p:val>
                            <p:strVal val="#ppt_h"/>
                          </p:val>
                        </p:tav>
                      </p:tavLst>
                    </p:anim>
                    <p:animEffect transition="in" filter="fade">
                      <p:cBhvr>
                        <p:cTn dur="500"/>
                        <p:tgtEl>
                          <p:spTgt spid="15"/>
                        </p:tgtEl>
                      </p:cBhvr>
                    </p:animEffect>
                  </p:childTnLst>
                </p:cTn>
              </p:par>
            </p:tnLst>
          </p:tmpl>
        </p:tmplLst>
      </p:bldP>
      <p:bldP spid="48" grpId="0"/>
    </p:bld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creen Image with Text Top">
    <p:spTree>
      <p:nvGrpSpPr>
        <p:cNvPr id="1" name=""/>
        <p:cNvGrpSpPr/>
        <p:nvPr/>
      </p:nvGrpSpPr>
      <p:grpSpPr>
        <a:xfrm>
          <a:off x="0" y="0"/>
          <a:ext cx="0" cy="0"/>
          <a:chOff x="0" y="0"/>
          <a:chExt cx="0" cy="0"/>
        </a:xfrm>
      </p:grpSpPr>
      <p:sp>
        <p:nvSpPr>
          <p:cNvPr id="18" name="図プレースホルダー 17"/>
          <p:cNvSpPr>
            <a:spLocks noGrp="1"/>
          </p:cNvSpPr>
          <p:nvPr>
            <p:ph type="pic" sz="quarter" idx="14" hasCustomPrompt="1"/>
          </p:nvPr>
        </p:nvSpPr>
        <p:spPr>
          <a:xfrm>
            <a:off x="0" y="0"/>
            <a:ext cx="18286413" cy="10287000"/>
          </a:xfrm>
        </p:spPr>
        <p:txBody>
          <a:bodyPr/>
          <a:lstStyle>
            <a:lvl1pPr>
              <a:defRPr/>
            </a:lvl1pPr>
          </a:lstStyle>
          <a:p>
            <a:r>
              <a:rPr lang="en-US" dirty="0"/>
              <a:t>Add Image</a:t>
            </a:r>
          </a:p>
        </p:txBody>
      </p:sp>
      <p:sp>
        <p:nvSpPr>
          <p:cNvPr id="6" name="テキスト プレースホルダー 5"/>
          <p:cNvSpPr>
            <a:spLocks noGrp="1"/>
          </p:cNvSpPr>
          <p:nvPr>
            <p:ph type="body" sz="quarter" idx="15" hasCustomPrompt="1"/>
          </p:nvPr>
        </p:nvSpPr>
        <p:spPr>
          <a:xfrm>
            <a:off x="2383744" y="1591943"/>
            <a:ext cx="13528214" cy="2147177"/>
          </a:xfrm>
          <a:custGeom>
            <a:avLst/>
            <a:gdLst>
              <a:gd name="connsiteX0" fmla="*/ 0 w 12313368"/>
              <a:gd name="connsiteY0" fmla="*/ 0 h 2160240"/>
              <a:gd name="connsiteX1" fmla="*/ 12313368 w 12313368"/>
              <a:gd name="connsiteY1" fmla="*/ 0 h 2160240"/>
              <a:gd name="connsiteX2" fmla="*/ 12313368 w 12313368"/>
              <a:gd name="connsiteY2" fmla="*/ 2160240 h 2160240"/>
              <a:gd name="connsiteX3" fmla="*/ 0 w 12313368"/>
              <a:gd name="connsiteY3" fmla="*/ 2160240 h 2160240"/>
              <a:gd name="connsiteX4" fmla="*/ 0 w 12313368"/>
              <a:gd name="connsiteY4" fmla="*/ 0 h 2160240"/>
              <a:gd name="connsiteX0" fmla="*/ 1214846 w 13528214"/>
              <a:gd name="connsiteY0" fmla="*/ 0 h 2160240"/>
              <a:gd name="connsiteX1" fmla="*/ 13528214 w 13528214"/>
              <a:gd name="connsiteY1" fmla="*/ 0 h 2160240"/>
              <a:gd name="connsiteX2" fmla="*/ 13528214 w 13528214"/>
              <a:gd name="connsiteY2" fmla="*/ 2160240 h 2160240"/>
              <a:gd name="connsiteX3" fmla="*/ 0 w 13528214"/>
              <a:gd name="connsiteY3" fmla="*/ 2147177 h 2160240"/>
              <a:gd name="connsiteX4" fmla="*/ 1214846 w 13528214"/>
              <a:gd name="connsiteY4" fmla="*/ 0 h 2160240"/>
              <a:gd name="connsiteX0" fmla="*/ 1214846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14846 w 13528214"/>
              <a:gd name="connsiteY4" fmla="*/ 0 h 2147177"/>
              <a:gd name="connsiteX0" fmla="*/ 1227909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27909 w 13528214"/>
              <a:gd name="connsiteY4" fmla="*/ 0 h 214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8214" h="2147177">
                <a:moveTo>
                  <a:pt x="1227909" y="0"/>
                </a:moveTo>
                <a:lnTo>
                  <a:pt x="13528214" y="0"/>
                </a:lnTo>
                <a:lnTo>
                  <a:pt x="12287243" y="2147177"/>
                </a:lnTo>
                <a:lnTo>
                  <a:pt x="0" y="2147177"/>
                </a:lnTo>
                <a:lnTo>
                  <a:pt x="1227909" y="0"/>
                </a:lnTo>
                <a:close/>
              </a:path>
            </a:pathLst>
          </a:custGeom>
          <a:blipFill dpi="0" rotWithShape="1">
            <a:blip r:embed="rId2"/>
            <a:srcRect/>
            <a:tile tx="0" ty="0" sx="100000" sy="100000" flip="none" algn="tl"/>
          </a:blipFill>
        </p:spPr>
        <p:txBody>
          <a:bodyPr/>
          <a:lstStyle>
            <a:lvl1pPr>
              <a:defRPr/>
            </a:lvl1pPr>
          </a:lstStyle>
          <a:p>
            <a:pPr lvl="0"/>
            <a:r>
              <a:rPr lang="ja-JP" altLang="en-US" dirty="0"/>
              <a:t> </a:t>
            </a:r>
            <a:endParaRPr lang="en-US" dirty="0"/>
          </a:p>
        </p:txBody>
      </p:sp>
      <p:sp>
        <p:nvSpPr>
          <p:cNvPr id="2" name="タイトル 1"/>
          <p:cNvSpPr>
            <a:spLocks noGrp="1"/>
          </p:cNvSpPr>
          <p:nvPr>
            <p:ph type="ctrTitle" hasCustomPrompt="1"/>
          </p:nvPr>
        </p:nvSpPr>
        <p:spPr>
          <a:xfrm>
            <a:off x="3800539" y="1879976"/>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a:t>TITLE HERE</a:t>
            </a:r>
            <a:endParaRPr lang="en-US" dirty="0"/>
          </a:p>
        </p:txBody>
      </p:sp>
      <p:sp>
        <p:nvSpPr>
          <p:cNvPr id="7" name="サブタイトル 2"/>
          <p:cNvSpPr>
            <a:spLocks noGrp="1"/>
          </p:cNvSpPr>
          <p:nvPr>
            <p:ph type="subTitle" idx="1" hasCustomPrompt="1"/>
          </p:nvPr>
        </p:nvSpPr>
        <p:spPr>
          <a:xfrm>
            <a:off x="3814614" y="2853709"/>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Sub Title Here</a:t>
            </a:r>
            <a:endParaRPr lang="en-US" dirty="0"/>
          </a:p>
        </p:txBody>
      </p:sp>
      <p:sp>
        <p:nvSpPr>
          <p:cNvPr id="16" name="コンテンツ プレースホルダー 11"/>
          <p:cNvSpPr>
            <a:spLocks noGrp="1"/>
          </p:cNvSpPr>
          <p:nvPr>
            <p:ph sz="quarter" idx="13" hasCustomPrompt="1"/>
          </p:nvPr>
        </p:nvSpPr>
        <p:spPr>
          <a:xfrm rot="18000000">
            <a:off x="12214838" y="2275290"/>
            <a:ext cx="5265660" cy="914400"/>
          </a:xfrm>
          <a:blipFill>
            <a:blip r:embed="rId3"/>
            <a:stretch>
              <a:fillRect/>
            </a:stretch>
          </a:blipFill>
        </p:spPr>
        <p:txBody>
          <a:bodyPr/>
          <a:lstStyle/>
          <a:p>
            <a:pPr lvl="0"/>
            <a:r>
              <a:rPr lang="en-US" dirty="0"/>
              <a:t> </a:t>
            </a:r>
          </a:p>
        </p:txBody>
      </p:sp>
      <p:sp>
        <p:nvSpPr>
          <p:cNvPr id="12" name="コンテンツ プレースホルダー 11"/>
          <p:cNvSpPr>
            <a:spLocks noGrp="1"/>
          </p:cNvSpPr>
          <p:nvPr>
            <p:ph sz="quarter" idx="11" hasCustomPrompt="1"/>
          </p:nvPr>
        </p:nvSpPr>
        <p:spPr>
          <a:xfrm rot="7200000">
            <a:off x="837574" y="2082430"/>
            <a:ext cx="5265660" cy="914400"/>
          </a:xfrm>
          <a:blipFill>
            <a:blip r:embed="rId3"/>
            <a:stretch>
              <a:fillRect/>
            </a:stretch>
          </a:blipFill>
        </p:spPr>
        <p:txBody>
          <a:bodyPr/>
          <a:lstStyle/>
          <a:p>
            <a:pPr lvl="0"/>
            <a:r>
              <a:rPr lang="en-US" dirty="0"/>
              <a:t> </a:t>
            </a:r>
          </a:p>
        </p:txBody>
      </p:sp>
    </p:spTree>
    <p:extLst>
      <p:ext uri="{BB962C8B-B14F-4D97-AF65-F5344CB8AC3E}">
        <p14:creationId xmlns:p14="http://schemas.microsoft.com/office/powerpoint/2010/main" val="301930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arn(outVertical)">
                                      <p:cBhvr>
                                        <p:cTn id="18" dur="500"/>
                                        <p:tgtEl>
                                          <p:spTgt spid="6">
                                            <p:bg/>
                                          </p:spTgt>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barn(outVertical)">
                                      <p:cBhvr>
                                        <p:cTn id="21" dur="500"/>
                                        <p:tgtEl>
                                          <p:spTgt spid="6">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750"/>
                                  </p:stCondLst>
                                  <p:childTnLst>
                                    <p:set>
                                      <p:cBhvr>
                                        <p:cTn id="29" dur="1" fill="hold">
                                          <p:stCondLst>
                                            <p:cond delay="0"/>
                                          </p:stCondLst>
                                        </p:cTn>
                                        <p:tgtEl>
                                          <p:spTgt spid="16">
                                            <p:bg/>
                                          </p:spTgt>
                                        </p:tgtEl>
                                        <p:attrNameLst>
                                          <p:attrName>style.visibility</p:attrName>
                                        </p:attrNameLst>
                                      </p:cBhvr>
                                      <p:to>
                                        <p:strVal val="visible"/>
                                      </p:to>
                                    </p:set>
                                    <p:animEffect transition="in" filter="fade">
                                      <p:cBhvr>
                                        <p:cTn id="30" dur="500"/>
                                        <p:tgtEl>
                                          <p:spTgt spid="16">
                                            <p:bg/>
                                          </p:spTgt>
                                        </p:tgtEl>
                                      </p:cBhvr>
                                    </p:animEffect>
                                  </p:childTnLst>
                                </p:cTn>
                              </p:par>
                              <p:par>
                                <p:cTn id="31" presetID="10" presetClass="entr" presetSubtype="0" fill="hold" grpId="0" nodeType="withEffect">
                                  <p:stCondLst>
                                    <p:cond delay="75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build="p" animBg="1">
        <p:tmplLst>
          <p:tmpl>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P spid="2" grpId="0"/>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6" grpId="0" build="p" animBg="1">
        <p:tmplLst>
          <p:tmpl>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with Text Left">
    <p:spTree>
      <p:nvGrpSpPr>
        <p:cNvPr id="1" name=""/>
        <p:cNvGrpSpPr/>
        <p:nvPr/>
      </p:nvGrpSpPr>
      <p:grpSpPr>
        <a:xfrm>
          <a:off x="0" y="0"/>
          <a:ext cx="0" cy="0"/>
          <a:chOff x="0" y="0"/>
          <a:chExt cx="0" cy="0"/>
        </a:xfrm>
      </p:grpSpPr>
      <p:sp>
        <p:nvSpPr>
          <p:cNvPr id="18" name="図プレースホルダー 17"/>
          <p:cNvSpPr>
            <a:spLocks noGrp="1"/>
          </p:cNvSpPr>
          <p:nvPr>
            <p:ph type="pic" sz="quarter" idx="14" hasCustomPrompt="1"/>
          </p:nvPr>
        </p:nvSpPr>
        <p:spPr>
          <a:xfrm>
            <a:off x="0" y="0"/>
            <a:ext cx="18286413" cy="10287000"/>
          </a:xfrm>
        </p:spPr>
        <p:txBody>
          <a:bodyPr/>
          <a:lstStyle>
            <a:lvl1pPr>
              <a:defRPr/>
            </a:lvl1pPr>
          </a:lstStyle>
          <a:p>
            <a:r>
              <a:rPr lang="en-US" dirty="0"/>
              <a:t>Add Image</a:t>
            </a:r>
          </a:p>
        </p:txBody>
      </p:sp>
      <p:sp>
        <p:nvSpPr>
          <p:cNvPr id="6" name="テキスト プレースホルダー 5"/>
          <p:cNvSpPr>
            <a:spLocks noGrp="1"/>
          </p:cNvSpPr>
          <p:nvPr>
            <p:ph type="body" sz="quarter" idx="15" hasCustomPrompt="1"/>
          </p:nvPr>
        </p:nvSpPr>
        <p:spPr>
          <a:xfrm>
            <a:off x="983931" y="6726195"/>
            <a:ext cx="13528214" cy="2147177"/>
          </a:xfrm>
          <a:custGeom>
            <a:avLst/>
            <a:gdLst>
              <a:gd name="connsiteX0" fmla="*/ 0 w 12313368"/>
              <a:gd name="connsiteY0" fmla="*/ 0 h 2160240"/>
              <a:gd name="connsiteX1" fmla="*/ 12313368 w 12313368"/>
              <a:gd name="connsiteY1" fmla="*/ 0 h 2160240"/>
              <a:gd name="connsiteX2" fmla="*/ 12313368 w 12313368"/>
              <a:gd name="connsiteY2" fmla="*/ 2160240 h 2160240"/>
              <a:gd name="connsiteX3" fmla="*/ 0 w 12313368"/>
              <a:gd name="connsiteY3" fmla="*/ 2160240 h 2160240"/>
              <a:gd name="connsiteX4" fmla="*/ 0 w 12313368"/>
              <a:gd name="connsiteY4" fmla="*/ 0 h 2160240"/>
              <a:gd name="connsiteX0" fmla="*/ 1214846 w 13528214"/>
              <a:gd name="connsiteY0" fmla="*/ 0 h 2160240"/>
              <a:gd name="connsiteX1" fmla="*/ 13528214 w 13528214"/>
              <a:gd name="connsiteY1" fmla="*/ 0 h 2160240"/>
              <a:gd name="connsiteX2" fmla="*/ 13528214 w 13528214"/>
              <a:gd name="connsiteY2" fmla="*/ 2160240 h 2160240"/>
              <a:gd name="connsiteX3" fmla="*/ 0 w 13528214"/>
              <a:gd name="connsiteY3" fmla="*/ 2147177 h 2160240"/>
              <a:gd name="connsiteX4" fmla="*/ 1214846 w 13528214"/>
              <a:gd name="connsiteY4" fmla="*/ 0 h 2160240"/>
              <a:gd name="connsiteX0" fmla="*/ 1214846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14846 w 13528214"/>
              <a:gd name="connsiteY4" fmla="*/ 0 h 2147177"/>
              <a:gd name="connsiteX0" fmla="*/ 1227909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27909 w 13528214"/>
              <a:gd name="connsiteY4" fmla="*/ 0 h 214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8214" h="2147177">
                <a:moveTo>
                  <a:pt x="1227909" y="0"/>
                </a:moveTo>
                <a:lnTo>
                  <a:pt x="13528214" y="0"/>
                </a:lnTo>
                <a:lnTo>
                  <a:pt x="12287243" y="2147177"/>
                </a:lnTo>
                <a:lnTo>
                  <a:pt x="0" y="2147177"/>
                </a:lnTo>
                <a:lnTo>
                  <a:pt x="1227909" y="0"/>
                </a:lnTo>
                <a:close/>
              </a:path>
            </a:pathLst>
          </a:custGeom>
          <a:blipFill dpi="0" rotWithShape="1">
            <a:blip r:embed="rId2"/>
            <a:srcRect/>
            <a:stretch>
              <a:fillRect/>
            </a:stretch>
          </a:blipFill>
        </p:spPr>
        <p:txBody>
          <a:bodyPr/>
          <a:lstStyle>
            <a:lvl1pPr>
              <a:defRPr/>
            </a:lvl1pPr>
          </a:lstStyle>
          <a:p>
            <a:pPr lvl="0"/>
            <a:r>
              <a:rPr lang="ja-JP" altLang="en-US" dirty="0"/>
              <a:t> </a:t>
            </a:r>
            <a:endParaRPr lang="en-US" dirty="0"/>
          </a:p>
        </p:txBody>
      </p:sp>
      <p:sp>
        <p:nvSpPr>
          <p:cNvPr id="2" name="タイトル 1"/>
          <p:cNvSpPr>
            <a:spLocks noGrp="1"/>
          </p:cNvSpPr>
          <p:nvPr>
            <p:ph type="ctrTitle" hasCustomPrompt="1"/>
          </p:nvPr>
        </p:nvSpPr>
        <p:spPr>
          <a:xfrm>
            <a:off x="2400726" y="7014228"/>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a:t>TITLE HERE</a:t>
            </a:r>
            <a:endParaRPr lang="en-US" dirty="0"/>
          </a:p>
        </p:txBody>
      </p:sp>
      <p:sp>
        <p:nvSpPr>
          <p:cNvPr id="7" name="サブタイトル 2"/>
          <p:cNvSpPr>
            <a:spLocks noGrp="1"/>
          </p:cNvSpPr>
          <p:nvPr>
            <p:ph type="subTitle" idx="1" hasCustomPrompt="1"/>
          </p:nvPr>
        </p:nvSpPr>
        <p:spPr>
          <a:xfrm>
            <a:off x="2414801" y="7987961"/>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Sub Title Here</a:t>
            </a:r>
            <a:endParaRPr lang="en-US" dirty="0"/>
          </a:p>
        </p:txBody>
      </p:sp>
      <p:sp>
        <p:nvSpPr>
          <p:cNvPr id="16" name="コンテンツ プレースホルダー 11"/>
          <p:cNvSpPr>
            <a:spLocks noGrp="1"/>
          </p:cNvSpPr>
          <p:nvPr>
            <p:ph sz="quarter" idx="13" hasCustomPrompt="1"/>
          </p:nvPr>
        </p:nvSpPr>
        <p:spPr>
          <a:xfrm rot="18000000">
            <a:off x="10815025" y="7409542"/>
            <a:ext cx="5265660" cy="914400"/>
          </a:xfrm>
          <a:blipFill>
            <a:blip r:embed="rId3"/>
            <a:stretch>
              <a:fillRect/>
            </a:stretch>
          </a:blipFill>
        </p:spPr>
        <p:txBody>
          <a:bodyPr/>
          <a:lstStyle/>
          <a:p>
            <a:pPr lvl="0"/>
            <a:r>
              <a:rPr lang="en-US" dirty="0"/>
              <a:t> </a:t>
            </a:r>
          </a:p>
        </p:txBody>
      </p:sp>
      <p:sp>
        <p:nvSpPr>
          <p:cNvPr id="12" name="コンテンツ プレースホルダー 11"/>
          <p:cNvSpPr>
            <a:spLocks noGrp="1"/>
          </p:cNvSpPr>
          <p:nvPr>
            <p:ph sz="quarter" idx="11" hasCustomPrompt="1"/>
          </p:nvPr>
        </p:nvSpPr>
        <p:spPr>
          <a:xfrm rot="7200000">
            <a:off x="-562239" y="7216682"/>
            <a:ext cx="5265660" cy="914400"/>
          </a:xfrm>
          <a:blipFill>
            <a:blip r:embed="rId3"/>
            <a:stretch>
              <a:fillRect/>
            </a:stretch>
          </a:blipFill>
        </p:spPr>
        <p:txBody>
          <a:bodyPr/>
          <a:lstStyle/>
          <a:p>
            <a:pPr lvl="0"/>
            <a:r>
              <a:rPr lang="en-US" dirty="0"/>
              <a:t> </a:t>
            </a:r>
          </a:p>
        </p:txBody>
      </p:sp>
    </p:spTree>
    <p:extLst>
      <p:ext uri="{BB962C8B-B14F-4D97-AF65-F5344CB8AC3E}">
        <p14:creationId xmlns:p14="http://schemas.microsoft.com/office/powerpoint/2010/main" val="301930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arn(outVertical)">
                                      <p:cBhvr>
                                        <p:cTn id="18" dur="500"/>
                                        <p:tgtEl>
                                          <p:spTgt spid="6">
                                            <p:bg/>
                                          </p:spTgt>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barn(outVertical)">
                                      <p:cBhvr>
                                        <p:cTn id="21" dur="500"/>
                                        <p:tgtEl>
                                          <p:spTgt spid="6">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750"/>
                                  </p:stCondLst>
                                  <p:childTnLst>
                                    <p:set>
                                      <p:cBhvr>
                                        <p:cTn id="29" dur="1" fill="hold">
                                          <p:stCondLst>
                                            <p:cond delay="0"/>
                                          </p:stCondLst>
                                        </p:cTn>
                                        <p:tgtEl>
                                          <p:spTgt spid="16">
                                            <p:bg/>
                                          </p:spTgt>
                                        </p:tgtEl>
                                        <p:attrNameLst>
                                          <p:attrName>style.visibility</p:attrName>
                                        </p:attrNameLst>
                                      </p:cBhvr>
                                      <p:to>
                                        <p:strVal val="visible"/>
                                      </p:to>
                                    </p:set>
                                    <p:animEffect transition="in" filter="fade">
                                      <p:cBhvr>
                                        <p:cTn id="30" dur="500"/>
                                        <p:tgtEl>
                                          <p:spTgt spid="16">
                                            <p:bg/>
                                          </p:spTgt>
                                        </p:tgtEl>
                                      </p:cBhvr>
                                    </p:animEffect>
                                  </p:childTnLst>
                                </p:cTn>
                              </p:par>
                              <p:par>
                                <p:cTn id="31" presetID="10" presetClass="entr" presetSubtype="0" fill="hold" grpId="0" nodeType="withEffect">
                                  <p:stCondLst>
                                    <p:cond delay="75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build="p" animBg="1">
        <p:tmplLst>
          <p:tmpl>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P spid="2" grpId="0"/>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6" grpId="0" build="p" animBg="1">
        <p:tmplLst>
          <p:tmpl>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g Image with Text">
    <p:spTree>
      <p:nvGrpSpPr>
        <p:cNvPr id="1" name=""/>
        <p:cNvGrpSpPr/>
        <p:nvPr/>
      </p:nvGrpSpPr>
      <p:grpSpPr>
        <a:xfrm>
          <a:off x="0" y="0"/>
          <a:ext cx="0" cy="0"/>
          <a:chOff x="0" y="0"/>
          <a:chExt cx="0" cy="0"/>
        </a:xfrm>
      </p:grpSpPr>
      <p:sp>
        <p:nvSpPr>
          <p:cNvPr id="5" name="図プレースホルダー 4"/>
          <p:cNvSpPr>
            <a:spLocks noGrp="1"/>
          </p:cNvSpPr>
          <p:nvPr>
            <p:ph type="pic" sz="quarter" idx="10" hasCustomPrompt="1"/>
          </p:nvPr>
        </p:nvSpPr>
        <p:spPr>
          <a:xfrm>
            <a:off x="1398959" y="1975148"/>
            <a:ext cx="15822084" cy="5256584"/>
          </a:xfrm>
          <a:custGeom>
            <a:avLst/>
            <a:gdLst>
              <a:gd name="connsiteX0" fmla="*/ 0 w 10009112"/>
              <a:gd name="connsiteY0" fmla="*/ 0 h 5256584"/>
              <a:gd name="connsiteX1" fmla="*/ 10009112 w 10009112"/>
              <a:gd name="connsiteY1" fmla="*/ 0 h 5256584"/>
              <a:gd name="connsiteX2" fmla="*/ 10009112 w 10009112"/>
              <a:gd name="connsiteY2" fmla="*/ 5256584 h 5256584"/>
              <a:gd name="connsiteX3" fmla="*/ 0 w 10009112"/>
              <a:gd name="connsiteY3" fmla="*/ 5256584 h 5256584"/>
              <a:gd name="connsiteX4" fmla="*/ 0 w 10009112"/>
              <a:gd name="connsiteY4" fmla="*/ 0 h 5256584"/>
              <a:gd name="connsiteX0" fmla="*/ 2834640 w 12843752"/>
              <a:gd name="connsiteY0" fmla="*/ 0 h 5256584"/>
              <a:gd name="connsiteX1" fmla="*/ 12843752 w 12843752"/>
              <a:gd name="connsiteY1" fmla="*/ 0 h 5256584"/>
              <a:gd name="connsiteX2" fmla="*/ 12843752 w 12843752"/>
              <a:gd name="connsiteY2" fmla="*/ 5256584 h 5256584"/>
              <a:gd name="connsiteX3" fmla="*/ 0 w 12843752"/>
              <a:gd name="connsiteY3" fmla="*/ 5256584 h 5256584"/>
              <a:gd name="connsiteX4" fmla="*/ 2834640 w 12843752"/>
              <a:gd name="connsiteY4" fmla="*/ 0 h 5256584"/>
              <a:gd name="connsiteX0" fmla="*/ 2834640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34640 w 15717581"/>
              <a:gd name="connsiteY4" fmla="*/ 0 h 5256584"/>
              <a:gd name="connsiteX0" fmla="*/ 2886891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86891 w 15717581"/>
              <a:gd name="connsiteY4" fmla="*/ 0 h 5256584"/>
              <a:gd name="connsiteX0" fmla="*/ 2886891 w 15717581"/>
              <a:gd name="connsiteY0" fmla="*/ 0 h 5256584"/>
              <a:gd name="connsiteX1" fmla="*/ 15717581 w 15717581"/>
              <a:gd name="connsiteY1" fmla="*/ 0 h 5256584"/>
              <a:gd name="connsiteX2" fmla="*/ 12817627 w 15717581"/>
              <a:gd name="connsiteY2" fmla="*/ 5256584 h 5256584"/>
              <a:gd name="connsiteX3" fmla="*/ 0 w 15717581"/>
              <a:gd name="connsiteY3" fmla="*/ 5256584 h 5256584"/>
              <a:gd name="connsiteX4" fmla="*/ 2886891 w 15717581"/>
              <a:gd name="connsiteY4" fmla="*/ 0 h 5256584"/>
              <a:gd name="connsiteX0" fmla="*/ 2899954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899954 w 15730644"/>
              <a:gd name="connsiteY4" fmla="*/ 0 h 5256584"/>
              <a:gd name="connsiteX0" fmla="*/ 2978331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978331 w 15730644"/>
              <a:gd name="connsiteY4" fmla="*/ 0 h 5256584"/>
              <a:gd name="connsiteX0" fmla="*/ 3004457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3004457 w 15730644"/>
              <a:gd name="connsiteY4" fmla="*/ 0 h 5256584"/>
              <a:gd name="connsiteX0" fmla="*/ 3004457 w 15822084"/>
              <a:gd name="connsiteY0" fmla="*/ 0 h 5256584"/>
              <a:gd name="connsiteX1" fmla="*/ 15822084 w 15822084"/>
              <a:gd name="connsiteY1" fmla="*/ 13062 h 5256584"/>
              <a:gd name="connsiteX2" fmla="*/ 12830690 w 15822084"/>
              <a:gd name="connsiteY2" fmla="*/ 5256584 h 5256584"/>
              <a:gd name="connsiteX3" fmla="*/ 0 w 15822084"/>
              <a:gd name="connsiteY3" fmla="*/ 5256584 h 5256584"/>
              <a:gd name="connsiteX4" fmla="*/ 3004457 w 15822084"/>
              <a:gd name="connsiteY4" fmla="*/ 0 h 525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2084" h="5256584">
                <a:moveTo>
                  <a:pt x="3004457" y="0"/>
                </a:moveTo>
                <a:lnTo>
                  <a:pt x="15822084" y="13062"/>
                </a:lnTo>
                <a:lnTo>
                  <a:pt x="12830690" y="5256584"/>
                </a:lnTo>
                <a:lnTo>
                  <a:pt x="0" y="5256584"/>
                </a:lnTo>
                <a:lnTo>
                  <a:pt x="3004457"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a:t>                                        Add Image</a:t>
            </a:r>
          </a:p>
        </p:txBody>
      </p:sp>
      <p:sp>
        <p:nvSpPr>
          <p:cNvPr id="7" name="コンテンツ プレースホルダー 11"/>
          <p:cNvSpPr>
            <a:spLocks noGrp="1"/>
          </p:cNvSpPr>
          <p:nvPr>
            <p:ph sz="quarter" idx="11" hasCustomPrompt="1"/>
          </p:nvPr>
        </p:nvSpPr>
        <p:spPr>
          <a:xfrm rot="7178603">
            <a:off x="-1836000" y="4609078"/>
            <a:ext cx="9741225" cy="914400"/>
          </a:xfrm>
          <a:blipFill>
            <a:blip r:embed="rId2"/>
            <a:stretch>
              <a:fillRect/>
            </a:stretch>
          </a:blipFill>
        </p:spPr>
        <p:txBody>
          <a:bodyPr/>
          <a:lstStyle/>
          <a:p>
            <a:pPr lvl="0"/>
            <a:r>
              <a:rPr lang="en-US" dirty="0"/>
              <a:t> </a:t>
            </a:r>
          </a:p>
        </p:txBody>
      </p:sp>
      <p:sp>
        <p:nvSpPr>
          <p:cNvPr id="8" name="コンテンツ プレースホルダー 11"/>
          <p:cNvSpPr>
            <a:spLocks noGrp="1"/>
          </p:cNvSpPr>
          <p:nvPr>
            <p:ph sz="quarter" idx="12" hasCustomPrompt="1"/>
          </p:nvPr>
        </p:nvSpPr>
        <p:spPr>
          <a:xfrm rot="17978603">
            <a:off x="10656000" y="3816988"/>
            <a:ext cx="9741225" cy="914400"/>
          </a:xfrm>
          <a:blipFill>
            <a:blip r:embed="rId2"/>
            <a:stretch>
              <a:fillRect/>
            </a:stretch>
          </a:blipFill>
        </p:spPr>
        <p:txBody>
          <a:bodyPr/>
          <a:lstStyle/>
          <a:p>
            <a:pPr lvl="0"/>
            <a:r>
              <a:rPr lang="en-US" dirty="0"/>
              <a:t> </a:t>
            </a:r>
          </a:p>
        </p:txBody>
      </p:sp>
      <p:sp>
        <p:nvSpPr>
          <p:cNvPr id="9" name="タイトル 1"/>
          <p:cNvSpPr>
            <a:spLocks noGrp="1"/>
          </p:cNvSpPr>
          <p:nvPr>
            <p:ph type="ctrTitle" hasCustomPrompt="1"/>
          </p:nvPr>
        </p:nvSpPr>
        <p:spPr>
          <a:xfrm>
            <a:off x="2302446" y="7742565"/>
            <a:ext cx="10441160" cy="936104"/>
          </a:xfrm>
          <a:prstGeom prst="rect">
            <a:avLst/>
          </a:prstGeom>
        </p:spPr>
        <p:txBody>
          <a:bodyPr anchor="t"/>
          <a:lstStyle>
            <a:lvl1pPr algn="l">
              <a:lnSpc>
                <a:spcPts val="7000"/>
              </a:lnSpc>
              <a:defRPr sz="8000" baseline="0">
                <a:solidFill>
                  <a:schemeClr val="bg1"/>
                </a:solidFill>
                <a:latin typeface="+mj-lt"/>
              </a:defRPr>
            </a:lvl1pPr>
          </a:lstStyle>
          <a:p>
            <a:r>
              <a:rPr lang="en-US" altLang="ja-JP" dirty="0"/>
              <a:t>TEXT HERE</a:t>
            </a:r>
            <a:endParaRPr lang="en-US" dirty="0"/>
          </a:p>
        </p:txBody>
      </p:sp>
      <p:sp>
        <p:nvSpPr>
          <p:cNvPr id="11" name="サブタイトル 2"/>
          <p:cNvSpPr>
            <a:spLocks noGrp="1"/>
          </p:cNvSpPr>
          <p:nvPr>
            <p:ph type="subTitle" idx="1" hasCustomPrompt="1"/>
          </p:nvPr>
        </p:nvSpPr>
        <p:spPr>
          <a:xfrm>
            <a:off x="2302446" y="8606661"/>
            <a:ext cx="10441160" cy="1001335"/>
          </a:xfrm>
          <a:prstGeom prst="rect">
            <a:avLst/>
          </a:prstGeom>
        </p:spPr>
        <p:txBody>
          <a:bodyPr>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Text Here</a:t>
            </a:r>
            <a:endParaRPr lang="en-US" dirty="0"/>
          </a:p>
        </p:txBody>
      </p:sp>
    </p:spTree>
    <p:extLst>
      <p:ext uri="{BB962C8B-B14F-4D97-AF65-F5344CB8AC3E}">
        <p14:creationId xmlns:p14="http://schemas.microsoft.com/office/powerpoint/2010/main" val="149074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bg/>
                                          </p:spTgt>
                                        </p:tgtEl>
                                        <p:attrNameLst>
                                          <p:attrName>style.visibility</p:attrName>
                                        </p:attrNameLst>
                                      </p:cBhvr>
                                      <p:to>
                                        <p:strVal val="visible"/>
                                      </p:to>
                                    </p:set>
                                    <p:animEffect transition="in" filter="fade">
                                      <p:cBhvr>
                                        <p:cTn id="18" dur="500"/>
                                        <p:tgtEl>
                                          <p:spTgt spid="8">
                                            <p:bg/>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par>
                          <p:cTn id="23" fill="hold">
                            <p:stCondLst>
                              <p:cond delay="2000"/>
                            </p:stCondLst>
                            <p:childTnLst>
                              <p:par>
                                <p:cTn id="24" presetID="2" presetClass="entr" presetSubtype="9" decel="100000" fill="hold" grpId="0" nodeType="afterEffect">
                                  <p:stCondLst>
                                    <p:cond delay="0"/>
                                  </p:stCondLst>
                                  <p:iterate type="wd">
                                    <p:tmPct val="10000"/>
                                  </p:iterate>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0-#ppt_h/2"/>
                                          </p:val>
                                        </p:tav>
                                        <p:tav tm="100000">
                                          <p:val>
                                            <p:strVal val="#ppt_y"/>
                                          </p:val>
                                        </p:tav>
                                      </p:tavLst>
                                    </p:anim>
                                  </p:childTnLst>
                                </p:cTn>
                              </p:par>
                              <p:par>
                                <p:cTn id="28" presetID="2" presetClass="entr" presetSubtype="2" decel="100000" fill="hold" grpId="0" nodeType="withEffect">
                                  <p:stCondLst>
                                    <p:cond delay="25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animBg="1">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animBg="1">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bldP spid="11" grpId="0" build="p">
        <p:tmplLst>
          <p:tmpl lvl="1">
            <p:tnLst>
              <p:par>
                <p:cTn presetID="2" presetClass="entr" presetSubtype="2" decel="100000"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ig Image with Text">
    <p:spTree>
      <p:nvGrpSpPr>
        <p:cNvPr id="1" name=""/>
        <p:cNvGrpSpPr/>
        <p:nvPr/>
      </p:nvGrpSpPr>
      <p:grpSpPr>
        <a:xfrm>
          <a:off x="0" y="0"/>
          <a:ext cx="0" cy="0"/>
          <a:chOff x="0" y="0"/>
          <a:chExt cx="0" cy="0"/>
        </a:xfrm>
      </p:grpSpPr>
      <p:sp>
        <p:nvSpPr>
          <p:cNvPr id="5" name="図プレースホルダー 4"/>
          <p:cNvSpPr>
            <a:spLocks noGrp="1"/>
          </p:cNvSpPr>
          <p:nvPr>
            <p:ph type="pic" sz="quarter" idx="10" hasCustomPrompt="1"/>
          </p:nvPr>
        </p:nvSpPr>
        <p:spPr>
          <a:xfrm>
            <a:off x="1398959" y="1975148"/>
            <a:ext cx="18463684" cy="5256584"/>
          </a:xfrm>
          <a:custGeom>
            <a:avLst/>
            <a:gdLst>
              <a:gd name="connsiteX0" fmla="*/ 0 w 10009112"/>
              <a:gd name="connsiteY0" fmla="*/ 0 h 5256584"/>
              <a:gd name="connsiteX1" fmla="*/ 10009112 w 10009112"/>
              <a:gd name="connsiteY1" fmla="*/ 0 h 5256584"/>
              <a:gd name="connsiteX2" fmla="*/ 10009112 w 10009112"/>
              <a:gd name="connsiteY2" fmla="*/ 5256584 h 5256584"/>
              <a:gd name="connsiteX3" fmla="*/ 0 w 10009112"/>
              <a:gd name="connsiteY3" fmla="*/ 5256584 h 5256584"/>
              <a:gd name="connsiteX4" fmla="*/ 0 w 10009112"/>
              <a:gd name="connsiteY4" fmla="*/ 0 h 5256584"/>
              <a:gd name="connsiteX0" fmla="*/ 2834640 w 12843752"/>
              <a:gd name="connsiteY0" fmla="*/ 0 h 5256584"/>
              <a:gd name="connsiteX1" fmla="*/ 12843752 w 12843752"/>
              <a:gd name="connsiteY1" fmla="*/ 0 h 5256584"/>
              <a:gd name="connsiteX2" fmla="*/ 12843752 w 12843752"/>
              <a:gd name="connsiteY2" fmla="*/ 5256584 h 5256584"/>
              <a:gd name="connsiteX3" fmla="*/ 0 w 12843752"/>
              <a:gd name="connsiteY3" fmla="*/ 5256584 h 5256584"/>
              <a:gd name="connsiteX4" fmla="*/ 2834640 w 12843752"/>
              <a:gd name="connsiteY4" fmla="*/ 0 h 5256584"/>
              <a:gd name="connsiteX0" fmla="*/ 2834640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34640 w 15717581"/>
              <a:gd name="connsiteY4" fmla="*/ 0 h 5256584"/>
              <a:gd name="connsiteX0" fmla="*/ 2886891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86891 w 15717581"/>
              <a:gd name="connsiteY4" fmla="*/ 0 h 5256584"/>
              <a:gd name="connsiteX0" fmla="*/ 2886891 w 15717581"/>
              <a:gd name="connsiteY0" fmla="*/ 0 h 5256584"/>
              <a:gd name="connsiteX1" fmla="*/ 15717581 w 15717581"/>
              <a:gd name="connsiteY1" fmla="*/ 0 h 5256584"/>
              <a:gd name="connsiteX2" fmla="*/ 12817627 w 15717581"/>
              <a:gd name="connsiteY2" fmla="*/ 5256584 h 5256584"/>
              <a:gd name="connsiteX3" fmla="*/ 0 w 15717581"/>
              <a:gd name="connsiteY3" fmla="*/ 5256584 h 5256584"/>
              <a:gd name="connsiteX4" fmla="*/ 2886891 w 15717581"/>
              <a:gd name="connsiteY4" fmla="*/ 0 h 5256584"/>
              <a:gd name="connsiteX0" fmla="*/ 2899954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899954 w 15730644"/>
              <a:gd name="connsiteY4" fmla="*/ 0 h 5256584"/>
              <a:gd name="connsiteX0" fmla="*/ 2978331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978331 w 15730644"/>
              <a:gd name="connsiteY4" fmla="*/ 0 h 5256584"/>
              <a:gd name="connsiteX0" fmla="*/ 3004457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3004457 w 15730644"/>
              <a:gd name="connsiteY4" fmla="*/ 0 h 5256584"/>
              <a:gd name="connsiteX0" fmla="*/ 3004457 w 15822084"/>
              <a:gd name="connsiteY0" fmla="*/ 0 h 5256584"/>
              <a:gd name="connsiteX1" fmla="*/ 15822084 w 15822084"/>
              <a:gd name="connsiteY1" fmla="*/ 13062 h 5256584"/>
              <a:gd name="connsiteX2" fmla="*/ 12830690 w 15822084"/>
              <a:gd name="connsiteY2" fmla="*/ 5256584 h 5256584"/>
              <a:gd name="connsiteX3" fmla="*/ 0 w 15822084"/>
              <a:gd name="connsiteY3" fmla="*/ 5256584 h 5256584"/>
              <a:gd name="connsiteX4" fmla="*/ 3004457 w 15822084"/>
              <a:gd name="connsiteY4" fmla="*/ 0 h 5256584"/>
              <a:gd name="connsiteX0" fmla="*/ 3004457 w 18463684"/>
              <a:gd name="connsiteY0" fmla="*/ 0 h 5256584"/>
              <a:gd name="connsiteX1" fmla="*/ 18463684 w 18463684"/>
              <a:gd name="connsiteY1" fmla="*/ 362 h 5256584"/>
              <a:gd name="connsiteX2" fmla="*/ 12830690 w 18463684"/>
              <a:gd name="connsiteY2" fmla="*/ 5256584 h 5256584"/>
              <a:gd name="connsiteX3" fmla="*/ 0 w 18463684"/>
              <a:gd name="connsiteY3" fmla="*/ 5256584 h 5256584"/>
              <a:gd name="connsiteX4" fmla="*/ 3004457 w 18463684"/>
              <a:gd name="connsiteY4" fmla="*/ 0 h 5256584"/>
              <a:gd name="connsiteX0" fmla="*/ 3004457 w 18463684"/>
              <a:gd name="connsiteY0" fmla="*/ 0 h 5256584"/>
              <a:gd name="connsiteX1" fmla="*/ 18463684 w 18463684"/>
              <a:gd name="connsiteY1" fmla="*/ 362 h 5256584"/>
              <a:gd name="connsiteX2" fmla="*/ 15459590 w 18463684"/>
              <a:gd name="connsiteY2" fmla="*/ 5256584 h 5256584"/>
              <a:gd name="connsiteX3" fmla="*/ 0 w 18463684"/>
              <a:gd name="connsiteY3" fmla="*/ 5256584 h 5256584"/>
              <a:gd name="connsiteX4" fmla="*/ 3004457 w 18463684"/>
              <a:gd name="connsiteY4" fmla="*/ 0 h 525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3684" h="5256584">
                <a:moveTo>
                  <a:pt x="3004457" y="0"/>
                </a:moveTo>
                <a:lnTo>
                  <a:pt x="18463684" y="362"/>
                </a:lnTo>
                <a:lnTo>
                  <a:pt x="15459590" y="5256584"/>
                </a:lnTo>
                <a:lnTo>
                  <a:pt x="0" y="5256584"/>
                </a:lnTo>
                <a:lnTo>
                  <a:pt x="3004457" y="0"/>
                </a:lnTo>
                <a:close/>
              </a:path>
            </a:pathLst>
          </a:custGeom>
          <a:solidFill>
            <a:schemeClr val="bg1">
              <a:alpha val="10000"/>
            </a:schemeClr>
          </a:solidFill>
        </p:spPr>
        <p:txBody>
          <a:bodyPr/>
          <a:lstStyle>
            <a:lvl1pPr>
              <a:defRPr/>
            </a:lvl1pPr>
          </a:lstStyle>
          <a:p>
            <a:r>
              <a:rPr lang="en-US" dirty="0"/>
              <a:t>                                        Add Image</a:t>
            </a:r>
          </a:p>
        </p:txBody>
      </p:sp>
      <p:sp>
        <p:nvSpPr>
          <p:cNvPr id="7" name="コンテンツ プレースホルダー 11"/>
          <p:cNvSpPr>
            <a:spLocks noGrp="1"/>
          </p:cNvSpPr>
          <p:nvPr>
            <p:ph sz="quarter" idx="11" hasCustomPrompt="1"/>
          </p:nvPr>
        </p:nvSpPr>
        <p:spPr>
          <a:xfrm rot="7178603">
            <a:off x="-1836000" y="4609078"/>
            <a:ext cx="9741225" cy="914400"/>
          </a:xfrm>
          <a:blipFill>
            <a:blip r:embed="rId2"/>
            <a:stretch>
              <a:fillRect/>
            </a:stretch>
          </a:blipFill>
        </p:spPr>
        <p:txBody>
          <a:bodyPr/>
          <a:lstStyle/>
          <a:p>
            <a:pPr lvl="0"/>
            <a:r>
              <a:rPr lang="en-US" dirty="0"/>
              <a:t> </a:t>
            </a:r>
          </a:p>
        </p:txBody>
      </p:sp>
      <p:sp>
        <p:nvSpPr>
          <p:cNvPr id="8" name="コンテンツ プレースホルダー 11"/>
          <p:cNvSpPr>
            <a:spLocks noGrp="1"/>
          </p:cNvSpPr>
          <p:nvPr>
            <p:ph sz="quarter" idx="12" hasCustomPrompt="1"/>
          </p:nvPr>
        </p:nvSpPr>
        <p:spPr>
          <a:xfrm rot="17978603">
            <a:off x="13271648" y="3816988"/>
            <a:ext cx="9741225" cy="914400"/>
          </a:xfrm>
          <a:blipFill>
            <a:blip r:embed="rId2"/>
            <a:stretch>
              <a:fillRect/>
            </a:stretch>
          </a:blipFill>
        </p:spPr>
        <p:txBody>
          <a:bodyPr/>
          <a:lstStyle/>
          <a:p>
            <a:pPr lvl="0"/>
            <a:r>
              <a:rPr lang="en-US" dirty="0"/>
              <a:t> </a:t>
            </a:r>
          </a:p>
        </p:txBody>
      </p:sp>
      <p:sp>
        <p:nvSpPr>
          <p:cNvPr id="9" name="タイトル 1"/>
          <p:cNvSpPr>
            <a:spLocks noGrp="1"/>
          </p:cNvSpPr>
          <p:nvPr>
            <p:ph type="ctrTitle" hasCustomPrompt="1"/>
          </p:nvPr>
        </p:nvSpPr>
        <p:spPr>
          <a:xfrm>
            <a:off x="2302446" y="7742565"/>
            <a:ext cx="10441160" cy="936104"/>
          </a:xfrm>
          <a:prstGeom prst="rect">
            <a:avLst/>
          </a:prstGeom>
        </p:spPr>
        <p:txBody>
          <a:bodyPr anchor="t"/>
          <a:lstStyle>
            <a:lvl1pPr algn="l">
              <a:lnSpc>
                <a:spcPts val="7000"/>
              </a:lnSpc>
              <a:defRPr sz="8000" baseline="0">
                <a:solidFill>
                  <a:schemeClr val="bg1"/>
                </a:solidFill>
                <a:latin typeface="+mj-lt"/>
              </a:defRPr>
            </a:lvl1pPr>
          </a:lstStyle>
          <a:p>
            <a:r>
              <a:rPr lang="en-US" altLang="ja-JP" dirty="0"/>
              <a:t>TEXT HERE</a:t>
            </a:r>
            <a:endParaRPr lang="en-US" dirty="0"/>
          </a:p>
        </p:txBody>
      </p:sp>
      <p:sp>
        <p:nvSpPr>
          <p:cNvPr id="11" name="サブタイトル 2"/>
          <p:cNvSpPr>
            <a:spLocks noGrp="1"/>
          </p:cNvSpPr>
          <p:nvPr>
            <p:ph type="subTitle" idx="1" hasCustomPrompt="1"/>
          </p:nvPr>
        </p:nvSpPr>
        <p:spPr>
          <a:xfrm>
            <a:off x="2302446" y="8606661"/>
            <a:ext cx="10441160" cy="1001335"/>
          </a:xfrm>
          <a:prstGeom prst="rect">
            <a:avLst/>
          </a:prstGeom>
        </p:spPr>
        <p:txBody>
          <a:bodyPr>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a:t>Text Here</a:t>
            </a:r>
            <a:endParaRPr lang="en-US" dirty="0"/>
          </a:p>
        </p:txBody>
      </p:sp>
    </p:spTree>
    <p:extLst>
      <p:ext uri="{BB962C8B-B14F-4D97-AF65-F5344CB8AC3E}">
        <p14:creationId xmlns:p14="http://schemas.microsoft.com/office/powerpoint/2010/main" val="59272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bg/>
                                          </p:spTgt>
                                        </p:tgtEl>
                                        <p:attrNameLst>
                                          <p:attrName>style.visibility</p:attrName>
                                        </p:attrNameLst>
                                      </p:cBhvr>
                                      <p:to>
                                        <p:strVal val="visible"/>
                                      </p:to>
                                    </p:set>
                                    <p:animEffect transition="in" filter="fade">
                                      <p:cBhvr>
                                        <p:cTn id="18" dur="500"/>
                                        <p:tgtEl>
                                          <p:spTgt spid="8">
                                            <p:bg/>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par>
                          <p:cTn id="23" fill="hold">
                            <p:stCondLst>
                              <p:cond delay="2000"/>
                            </p:stCondLst>
                            <p:childTnLst>
                              <p:par>
                                <p:cTn id="24" presetID="2" presetClass="entr" presetSubtype="9" decel="100000" fill="hold" grpId="0" nodeType="afterEffect">
                                  <p:stCondLst>
                                    <p:cond delay="0"/>
                                  </p:stCondLst>
                                  <p:iterate type="wd">
                                    <p:tmPct val="10000"/>
                                  </p:iterate>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0-#ppt_h/2"/>
                                          </p:val>
                                        </p:tav>
                                        <p:tav tm="100000">
                                          <p:val>
                                            <p:strVal val="#ppt_y"/>
                                          </p:val>
                                        </p:tav>
                                      </p:tavLst>
                                    </p:anim>
                                  </p:childTnLst>
                                </p:cTn>
                              </p:par>
                              <p:par>
                                <p:cTn id="28" presetID="2" presetClass="entr" presetSubtype="2" decel="100000" fill="hold" grpId="0" nodeType="withEffect">
                                  <p:stCondLst>
                                    <p:cond delay="25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animBg="1">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animBg="1">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bldP spid="11" grpId="0" build="p">
        <p:tmplLst>
          <p:tmpl lvl="1">
            <p:tnLst>
              <p:par>
                <p:cTn presetID="2" presetClass="entr" presetSubtype="2" decel="100000"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9" Type="http://schemas.openxmlformats.org/officeDocument/2006/relationships/theme" Target="../theme/theme2.xml"/><Relationship Id="rId21" Type="http://schemas.openxmlformats.org/officeDocument/2006/relationships/slideLayout" Target="../slideLayouts/slideLayout38.xml"/><Relationship Id="rId34" Type="http://schemas.openxmlformats.org/officeDocument/2006/relationships/slideLayout" Target="../slideLayouts/slideLayout51.xml"/><Relationship Id="rId42" Type="http://schemas.openxmlformats.org/officeDocument/2006/relationships/image" Target="../media/image7.png"/><Relationship Id="rId7" Type="http://schemas.openxmlformats.org/officeDocument/2006/relationships/slideLayout" Target="../slideLayouts/slideLayout2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41"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37" Type="http://schemas.openxmlformats.org/officeDocument/2006/relationships/slideLayout" Target="../slideLayouts/slideLayout54.xml"/><Relationship Id="rId40" Type="http://schemas.openxmlformats.org/officeDocument/2006/relationships/image" Target="../media/image1.png"/><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36" Type="http://schemas.openxmlformats.org/officeDocument/2006/relationships/slideLayout" Target="../slideLayouts/slideLayout53.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slideLayout" Target="../slideLayouts/slideLayout52.xml"/><Relationship Id="rId43" Type="http://schemas.openxmlformats.org/officeDocument/2006/relationships/image" Target="../media/image2.png"/><Relationship Id="rId8" Type="http://schemas.openxmlformats.org/officeDocument/2006/relationships/slideLayout" Target="../slideLayouts/slideLayout25.xml"/><Relationship Id="rId3" Type="http://schemas.openxmlformats.org/officeDocument/2006/relationships/slideLayout" Target="../slideLayouts/slideLayout20.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38"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pic>
        <p:nvPicPr>
          <p:cNvPr id="7" name="図 6"/>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 y="446"/>
            <a:ext cx="18287207" cy="10286554"/>
          </a:xfrm>
          <a:prstGeom prst="rect">
            <a:avLst/>
          </a:prstGeom>
        </p:spPr>
      </p:pic>
      <p:sp>
        <p:nvSpPr>
          <p:cNvPr id="8" name="テキスト プレースホルダー 7"/>
          <p:cNvSpPr>
            <a:spLocks noGrp="1"/>
          </p:cNvSpPr>
          <p:nvPr>
            <p:ph type="body" idx="1"/>
          </p:nvPr>
        </p:nvSpPr>
        <p:spPr>
          <a:xfrm>
            <a:off x="914400" y="2400300"/>
            <a:ext cx="16457613" cy="6789738"/>
          </a:xfrm>
          <a:prstGeom prst="rect">
            <a:avLst/>
          </a:prstGeom>
        </p:spPr>
        <p:txBody>
          <a:bodyPr vert="horz" lIns="91440" tIns="45720" rIns="91440" bIns="45720" rtlCol="0">
            <a:normAutofit/>
          </a:bodyPr>
          <a:lstStyle/>
          <a:p>
            <a:pPr lvl="0"/>
            <a:r>
              <a:rPr lang="en-US" dirty="0"/>
              <a:t>Master Text</a:t>
            </a:r>
          </a:p>
        </p:txBody>
      </p:sp>
    </p:spTree>
    <p:extLst>
      <p:ext uri="{BB962C8B-B14F-4D97-AF65-F5344CB8AC3E}">
        <p14:creationId xmlns:p14="http://schemas.microsoft.com/office/powerpoint/2010/main" val="231602416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713" r:id="rId3"/>
    <p:sldLayoutId id="2147483658" r:id="rId4"/>
    <p:sldLayoutId id="2147483678" r:id="rId5"/>
    <p:sldLayoutId id="2147483679" r:id="rId6"/>
    <p:sldLayoutId id="2147483680" r:id="rId7"/>
    <p:sldLayoutId id="2147483681" r:id="rId8"/>
    <p:sldLayoutId id="2147483684" r:id="rId9"/>
    <p:sldLayoutId id="2147483674" r:id="rId10"/>
    <p:sldLayoutId id="2147483711" r:id="rId11"/>
    <p:sldLayoutId id="2147483712" r:id="rId12"/>
    <p:sldLayoutId id="2147483689" r:id="rId13"/>
    <p:sldLayoutId id="2147483675" r:id="rId14"/>
    <p:sldLayoutId id="2147483702" r:id="rId15"/>
    <p:sldLayoutId id="2147483706" r:id="rId16"/>
    <p:sldLayoutId id="2147483710" r:id="rId17"/>
  </p:sldLayoutIdLst>
  <p:txStyles>
    <p:titleStyle>
      <a:lvl1pPr algn="ctr" defTabSz="1632753" rtl="0" eaLnBrk="1" latinLnBrk="0" hangingPunct="1">
        <a:spcBef>
          <a:spcPct val="0"/>
        </a:spcBef>
        <a:buNone/>
        <a:defRPr sz="79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0"/>
          <a:srcRect/>
          <a:stretch>
            <a:fillRect/>
          </a:stretch>
        </a:blipFill>
        <a:effectLst/>
      </p:bgPr>
    </p:bg>
    <p:spTree>
      <p:nvGrpSpPr>
        <p:cNvPr id="1" name=""/>
        <p:cNvGrpSpPr/>
        <p:nvPr/>
      </p:nvGrpSpPr>
      <p:grpSpPr>
        <a:xfrm>
          <a:off x="0" y="0"/>
          <a:ext cx="0" cy="0"/>
          <a:chOff x="0" y="0"/>
          <a:chExt cx="0" cy="0"/>
        </a:xfrm>
      </p:grpSpPr>
      <p:pic>
        <p:nvPicPr>
          <p:cNvPr id="13" name="図 12"/>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83446" y="-123975"/>
            <a:ext cx="18117134" cy="1821559"/>
          </a:xfrm>
          <a:prstGeom prst="rect">
            <a:avLst/>
          </a:prstGeom>
        </p:spPr>
      </p:pic>
      <p:pic>
        <p:nvPicPr>
          <p:cNvPr id="9" name="図 8"/>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rot="10800000">
            <a:off x="0" y="0"/>
            <a:ext cx="1117050" cy="1126059"/>
          </a:xfrm>
          <a:prstGeom prst="rect">
            <a:avLst/>
          </a:prstGeom>
        </p:spPr>
      </p:pic>
      <p:pic>
        <p:nvPicPr>
          <p:cNvPr id="8" name="図 7"/>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17160195" y="9163193"/>
            <a:ext cx="1117050" cy="1126059"/>
          </a:xfrm>
          <a:prstGeom prst="rect">
            <a:avLst/>
          </a:prstGeom>
        </p:spPr>
      </p:pic>
      <p:pic>
        <p:nvPicPr>
          <p:cNvPr id="7" name="図 6"/>
          <p:cNvPicPr>
            <a:picLocks noChangeAspect="1"/>
          </p:cNvPicPr>
          <p:nvPr userDrawn="1"/>
        </p:nvPicPr>
        <p:blipFill>
          <a:blip r:embed="rId43">
            <a:extLst>
              <a:ext uri="{28A0092B-C50C-407E-A947-70E740481C1C}">
                <a14:useLocalDpi xmlns:a14="http://schemas.microsoft.com/office/drawing/2010/main" val="0"/>
              </a:ext>
            </a:extLst>
          </a:blip>
          <a:stretch>
            <a:fillRect/>
          </a:stretch>
        </p:blipFill>
        <p:spPr>
          <a:xfrm>
            <a:off x="-1" y="446"/>
            <a:ext cx="18287207" cy="10286554"/>
          </a:xfrm>
          <a:prstGeom prst="rect">
            <a:avLst/>
          </a:prstGeom>
        </p:spPr>
      </p:pic>
      <p:pic>
        <p:nvPicPr>
          <p:cNvPr id="14" name="図 13"/>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rot="10800000">
            <a:off x="99080" y="9370612"/>
            <a:ext cx="18117134" cy="1821559"/>
          </a:xfrm>
          <a:prstGeom prst="rect">
            <a:avLst/>
          </a:prstGeom>
        </p:spPr>
      </p:pic>
      <p:sp>
        <p:nvSpPr>
          <p:cNvPr id="2" name="タイトル プレースホルダー 1"/>
          <p:cNvSpPr>
            <a:spLocks noGrp="1"/>
          </p:cNvSpPr>
          <p:nvPr>
            <p:ph type="title"/>
          </p:nvPr>
        </p:nvSpPr>
        <p:spPr>
          <a:xfrm>
            <a:off x="894346" y="246956"/>
            <a:ext cx="16457772" cy="1203151"/>
          </a:xfrm>
          <a:prstGeom prst="rect">
            <a:avLst/>
          </a:prstGeom>
        </p:spPr>
        <p:txBody>
          <a:bodyPr vert="horz" lIns="163275" tIns="81638" rIns="163275" bIns="81638" rtlCol="0" anchor="ctr">
            <a:noAutofit/>
          </a:bodyPr>
          <a:lstStyle/>
          <a:p>
            <a:r>
              <a:rPr lang="en-US" altLang="ja-JP" dirty="0"/>
              <a:t>SLIDE TITLE HERE</a:t>
            </a:r>
            <a:endParaRPr lang="en-US" dirty="0"/>
          </a:p>
        </p:txBody>
      </p:sp>
      <p:sp>
        <p:nvSpPr>
          <p:cNvPr id="3" name="テキスト プレースホルダー 2"/>
          <p:cNvSpPr>
            <a:spLocks noGrp="1"/>
          </p:cNvSpPr>
          <p:nvPr>
            <p:ph type="body" idx="1"/>
          </p:nvPr>
        </p:nvSpPr>
        <p:spPr>
          <a:xfrm>
            <a:off x="914321" y="1831132"/>
            <a:ext cx="16457772" cy="7358114"/>
          </a:xfrm>
          <a:prstGeom prst="rect">
            <a:avLst/>
          </a:prstGeom>
        </p:spPr>
        <p:txBody>
          <a:bodyPr vert="horz" lIns="163275" tIns="81638" rIns="163275" bIns="81638" rtlCol="0">
            <a:normAutofit/>
          </a:bodyPr>
          <a:lstStyle/>
          <a:p>
            <a:pPr lvl="0"/>
            <a:r>
              <a:rPr lang="en-US" altLang="ja-JP" dirty="0"/>
              <a:t>Master Text</a:t>
            </a:r>
            <a:endParaRPr lang="ja-JP" altLang="en-US" dirty="0"/>
          </a:p>
        </p:txBody>
      </p:sp>
      <p:sp>
        <p:nvSpPr>
          <p:cNvPr id="4" name="日付プレースホルダー 3"/>
          <p:cNvSpPr>
            <a:spLocks noGrp="1"/>
          </p:cNvSpPr>
          <p:nvPr>
            <p:ph type="dt" sz="half" idx="2"/>
          </p:nvPr>
        </p:nvSpPr>
        <p:spPr>
          <a:xfrm>
            <a:off x="914321" y="9607996"/>
            <a:ext cx="4266830" cy="547688"/>
          </a:xfrm>
          <a:prstGeom prst="rect">
            <a:avLst/>
          </a:prstGeom>
        </p:spPr>
        <p:txBody>
          <a:bodyPr vert="horz" lIns="163275" tIns="81638" rIns="163275" bIns="81638" rtlCol="0" anchor="ctr"/>
          <a:lstStyle>
            <a:lvl1pPr algn="l">
              <a:defRPr sz="2100">
                <a:solidFill>
                  <a:schemeClr val="tx1">
                    <a:tint val="75000"/>
                  </a:schemeClr>
                </a:solidFill>
              </a:defRPr>
            </a:lvl1pPr>
          </a:lstStyle>
          <a:p>
            <a:fld id="{1FD627AA-E268-4C67-A9A7-5C4D23F3573A}" type="datetimeFigureOut">
              <a:rPr lang="en-US" smtClean="0"/>
              <a:t>8/2/2026</a:t>
            </a:fld>
            <a:endParaRPr lang="en-US"/>
          </a:p>
        </p:txBody>
      </p:sp>
      <p:sp>
        <p:nvSpPr>
          <p:cNvPr id="5"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a:t>The Power of PowerPoint | thepopp.com</a:t>
            </a:r>
            <a:endParaRPr lang="en-US" dirty="0"/>
          </a:p>
        </p:txBody>
      </p:sp>
      <p:sp>
        <p:nvSpPr>
          <p:cNvPr id="6" name="スライド番号プレースホルダー 5"/>
          <p:cNvSpPr>
            <a:spLocks noGrp="1"/>
          </p:cNvSpPr>
          <p:nvPr>
            <p:ph type="sldNum" sz="quarter" idx="4"/>
          </p:nvPr>
        </p:nvSpPr>
        <p:spPr>
          <a:xfrm>
            <a:off x="17552412" y="9535988"/>
            <a:ext cx="735810" cy="547688"/>
          </a:xfrm>
          <a:prstGeom prst="rect">
            <a:avLst/>
          </a:prstGeom>
        </p:spPr>
        <p:txBody>
          <a:bodyPr vert="horz" lIns="163275" tIns="81638" rIns="163275" bIns="81638" rtlCol="0" anchor="ctr"/>
          <a:lstStyle>
            <a:lvl1pPr algn="r">
              <a:defRPr sz="3600">
                <a:solidFill>
                  <a:schemeClr val="tx1">
                    <a:alpha val="50000"/>
                  </a:schemeClr>
                </a:solidFill>
                <a:latin typeface="Bebas Neue Regular" pitchFamily="50" charset="0"/>
              </a:defRPr>
            </a:lvl1pPr>
          </a:lstStyle>
          <a:p>
            <a:fld id="{387164BF-D67A-46C0-81D2-5BAF67C00C80}" type="slidenum">
              <a:rPr lang="en-US" smtClean="0"/>
              <a:pPr/>
              <a:t>‹#›</a:t>
            </a:fld>
            <a:endParaRPr lang="en-US"/>
          </a:p>
        </p:txBody>
      </p:sp>
    </p:spTree>
    <p:extLst>
      <p:ext uri="{BB962C8B-B14F-4D97-AF65-F5344CB8AC3E}">
        <p14:creationId xmlns:p14="http://schemas.microsoft.com/office/powerpoint/2010/main" val="1884686970"/>
      </p:ext>
    </p:extLst>
  </p:cSld>
  <p:clrMap bg1="lt1" tx1="dk1" bg2="lt2" tx2="dk2" accent1="accent1" accent2="accent2" accent3="accent3" accent4="accent4" accent5="accent5" accent6="accent6" hlink="hlink" folHlink="folHlink"/>
  <p:sldLayoutIdLst>
    <p:sldLayoutId id="2147483653" r:id="rId1"/>
    <p:sldLayoutId id="2147483670" r:id="rId2"/>
    <p:sldLayoutId id="2147483661" r:id="rId3"/>
    <p:sldLayoutId id="2147483662" r:id="rId4"/>
    <p:sldLayoutId id="2147483663" r:id="rId5"/>
    <p:sldLayoutId id="2147483664" r:id="rId6"/>
    <p:sldLayoutId id="2147483704" r:id="rId7"/>
    <p:sldLayoutId id="2147483668" r:id="rId8"/>
    <p:sldLayoutId id="2147483669" r:id="rId9"/>
    <p:sldLayoutId id="2147483665" r:id="rId10"/>
    <p:sldLayoutId id="2147483666" r:id="rId11"/>
    <p:sldLayoutId id="2147483714" r:id="rId12"/>
    <p:sldLayoutId id="2147483673" r:id="rId13"/>
    <p:sldLayoutId id="2147483701" r:id="rId14"/>
    <p:sldLayoutId id="2147483657" r:id="rId15"/>
    <p:sldLayoutId id="2147483667" r:id="rId16"/>
    <p:sldLayoutId id="2147483660" r:id="rId17"/>
    <p:sldLayoutId id="2147483682" r:id="rId18"/>
    <p:sldLayoutId id="2147483692" r:id="rId19"/>
    <p:sldLayoutId id="2147483707" r:id="rId20"/>
    <p:sldLayoutId id="2147483683" r:id="rId21"/>
    <p:sldLayoutId id="2147483687" r:id="rId22"/>
    <p:sldLayoutId id="2147483705" r:id="rId23"/>
    <p:sldLayoutId id="2147483688" r:id="rId24"/>
    <p:sldLayoutId id="2147483685" r:id="rId25"/>
    <p:sldLayoutId id="2147483686" r:id="rId26"/>
    <p:sldLayoutId id="2147483709" r:id="rId27"/>
    <p:sldLayoutId id="2147483694" r:id="rId28"/>
    <p:sldLayoutId id="2147483690" r:id="rId29"/>
    <p:sldLayoutId id="2147483691" r:id="rId30"/>
    <p:sldLayoutId id="2147483695" r:id="rId31"/>
    <p:sldLayoutId id="2147483697" r:id="rId32"/>
    <p:sldLayoutId id="2147483698" r:id="rId33"/>
    <p:sldLayoutId id="2147483699" r:id="rId34"/>
    <p:sldLayoutId id="2147483700" r:id="rId35"/>
    <p:sldLayoutId id="2147483703" r:id="rId36"/>
    <p:sldLayoutId id="2147483708" r:id="rId37"/>
    <p:sldLayoutId id="2147483715" r:id="rId3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2" presetClass="entr" presetSubtype="6" decel="10000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1" decel="10000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0-#ppt_h/2"/>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txStyles>
    <p:titleStyle>
      <a:lvl1pPr algn="ctr" defTabSz="1632753" rtl="0" eaLnBrk="1" latinLnBrk="0" hangingPunct="1">
        <a:spcBef>
          <a:spcPct val="0"/>
        </a:spcBef>
        <a:buNone/>
        <a:defRPr sz="8800" kern="1200" spc="300" baseline="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9.png"/><Relationship Id="rId1" Type="http://schemas.openxmlformats.org/officeDocument/2006/relationships/slideLayout" Target="../slideLayouts/slideLayout42.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3.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6.emf"/><Relationship Id="rId4" Type="http://schemas.openxmlformats.org/officeDocument/2006/relationships/image" Target="../media/image25.emf"/></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23405" y="3086100"/>
            <a:ext cx="12725401" cy="3306319"/>
          </a:xfrm>
        </p:spPr>
        <p:txBody>
          <a:bodyPr/>
          <a:lstStyle/>
          <a:p>
            <a:pPr algn="ctr">
              <a:lnSpc>
                <a:spcPct val="150000"/>
              </a:lnSpc>
            </a:pPr>
            <a:r>
              <a:rPr lang="en-US" sz="4800" dirty="0"/>
              <a:t>A Literature Review of Appraisal Theory in</a:t>
            </a:r>
            <a:r>
              <a:rPr lang="vi-VN" sz="4800" dirty="0"/>
              <a:t> </a:t>
            </a:r>
            <a:r>
              <a:rPr lang="en-US" sz="4800" dirty="0"/>
              <a:t>Language Education: Research Developments and Implications for ESL Teaching</a:t>
            </a:r>
          </a:p>
        </p:txBody>
      </p:sp>
      <p:sp>
        <p:nvSpPr>
          <p:cNvPr id="6" name="テキスト プレースホルダー 5"/>
          <p:cNvSpPr>
            <a:spLocks noGrp="1"/>
          </p:cNvSpPr>
          <p:nvPr>
            <p:ph type="body" sz="quarter" idx="10"/>
          </p:nvPr>
        </p:nvSpPr>
        <p:spPr>
          <a:xfrm>
            <a:off x="2361406" y="7200900"/>
            <a:ext cx="9577064" cy="2591554"/>
          </a:xfrm>
        </p:spPr>
        <p:txBody>
          <a:bodyPr>
            <a:normAutofit/>
          </a:bodyPr>
          <a:lstStyle/>
          <a:p>
            <a:r>
              <a:rPr lang="en-US" sz="3600" dirty="0">
                <a:solidFill>
                  <a:srgbClr val="FFFFFF">
                    <a:alpha val="50000"/>
                  </a:srgbClr>
                </a:solidFill>
              </a:rPr>
              <a:t>Phan Tuan Ly, PhD.</a:t>
            </a:r>
          </a:p>
          <a:p>
            <a:r>
              <a:rPr lang="en-US" sz="3600" dirty="0">
                <a:solidFill>
                  <a:srgbClr val="FFFFFF">
                    <a:alpha val="50000"/>
                  </a:srgbClr>
                </a:solidFill>
              </a:rPr>
              <a:t>Hoang Ngoc Thanh Truc, PhD. Candidate</a:t>
            </a:r>
          </a:p>
          <a:p>
            <a:r>
              <a:rPr lang="en-US" sz="3600" dirty="0">
                <a:solidFill>
                  <a:srgbClr val="FFFFFF">
                    <a:alpha val="50000"/>
                  </a:srgbClr>
                </a:solidFill>
              </a:rPr>
              <a:t>Pham </a:t>
            </a:r>
            <a:r>
              <a:rPr lang="en-US" sz="3600" dirty="0" err="1">
                <a:solidFill>
                  <a:srgbClr val="FFFFFF">
                    <a:alpha val="50000"/>
                  </a:srgbClr>
                </a:solidFill>
              </a:rPr>
              <a:t>Thi</a:t>
            </a:r>
            <a:r>
              <a:rPr lang="en-US" sz="3600" dirty="0">
                <a:solidFill>
                  <a:srgbClr val="FFFFFF">
                    <a:alpha val="50000"/>
                  </a:srgbClr>
                </a:solidFill>
              </a:rPr>
              <a:t> Thuy Dung, PhD. Candidate</a:t>
            </a:r>
          </a:p>
        </p:txBody>
      </p:sp>
      <p:pic>
        <p:nvPicPr>
          <p:cNvPr id="4" name="Picture 3">
            <a:extLst>
              <a:ext uri="{FF2B5EF4-FFF2-40B4-BE49-F238E27FC236}">
                <a16:creationId xmlns:a16="http://schemas.microsoft.com/office/drawing/2014/main" id="{6D7E0AD8-5DE2-722A-CD27-79F15E5E1086}"/>
              </a:ext>
            </a:extLst>
          </p:cNvPr>
          <p:cNvPicPr>
            <a:picLocks noChangeAspect="1"/>
          </p:cNvPicPr>
          <p:nvPr/>
        </p:nvPicPr>
        <p:blipFill>
          <a:blip r:embed="rId2"/>
          <a:srcRect l="30820" r="29947" b="89605"/>
          <a:stretch>
            <a:fillRect/>
          </a:stretch>
        </p:blipFill>
        <p:spPr>
          <a:xfrm>
            <a:off x="5839472" y="0"/>
            <a:ext cx="6607467" cy="1307848"/>
          </a:xfrm>
          <a:prstGeom prst="rect">
            <a:avLst/>
          </a:prstGeom>
        </p:spPr>
      </p:pic>
      <p:pic>
        <p:nvPicPr>
          <p:cNvPr id="8" name="Picture 7">
            <a:extLst>
              <a:ext uri="{FF2B5EF4-FFF2-40B4-BE49-F238E27FC236}">
                <a16:creationId xmlns:a16="http://schemas.microsoft.com/office/drawing/2014/main" id="{6939DDBD-E76F-9FDB-2B5D-53EE31652C2D}"/>
              </a:ext>
            </a:extLst>
          </p:cNvPr>
          <p:cNvPicPr>
            <a:picLocks noChangeAspect="1"/>
          </p:cNvPicPr>
          <p:nvPr/>
        </p:nvPicPr>
        <p:blipFill>
          <a:blip r:embed="rId2"/>
          <a:srcRect l="4675" t="18013" r="4595" b="74966"/>
          <a:stretch>
            <a:fillRect/>
          </a:stretch>
        </p:blipFill>
        <p:spPr>
          <a:xfrm>
            <a:off x="925612" y="1205488"/>
            <a:ext cx="16435186" cy="950205"/>
          </a:xfrm>
          <a:prstGeom prst="rect">
            <a:avLst/>
          </a:prstGeom>
        </p:spPr>
      </p:pic>
    </p:spTree>
    <p:extLst>
      <p:ext uri="{BB962C8B-B14F-4D97-AF65-F5344CB8AC3E}">
        <p14:creationId xmlns:p14="http://schemas.microsoft.com/office/powerpoint/2010/main" val="217347796"/>
      </p:ext>
    </p:extLst>
  </p:cSld>
  <p:clrMapOvr>
    <a:masterClrMapping/>
  </p:clrMapOvr>
  <mc:AlternateContent xmlns:mc="http://schemas.openxmlformats.org/markup-compatibility/2006" xmlns:p14="http://schemas.microsoft.com/office/powerpoint/2010/main">
    <mc:Choice Requires="p14">
      <p:transition spd="med" p14:dur="700" advTm="4001">
        <p:fade/>
      </p:transition>
    </mc:Choice>
    <mc:Fallback xmlns="">
      <p:transition spd="med" advTm="4001">
        <p:fade/>
      </p:transition>
    </mc:Fallback>
  </mc:AlternateContent>
  <p:extLst>
    <p:ext uri="{E180D4A7-C9FB-4DFB-919C-405C955672EB}">
      <p14:showEvtLst xmlns:p14="http://schemas.microsoft.com/office/powerpoint/2010/main">
        <p14:playEvt time="2251" objId="4"/>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a:xfrm>
            <a:off x="-1" y="246956"/>
            <a:ext cx="18286413" cy="1203151"/>
          </a:xfrm>
        </p:spPr>
        <p:txBody>
          <a:bodyPr/>
          <a:lstStyle/>
          <a:p>
            <a:r>
              <a:rPr lang="en-US" sz="7500" dirty="0">
                <a:solidFill>
                  <a:schemeClr val="accent1"/>
                </a:solidFill>
                <a:latin typeface="Bebas Neue Regular" pitchFamily="50" charset="0"/>
              </a:rPr>
              <a:t>Feasibility</a:t>
            </a:r>
            <a:r>
              <a:rPr lang="vi-VN" sz="7500" dirty="0">
                <a:solidFill>
                  <a:schemeClr val="accent1"/>
                </a:solidFill>
                <a:latin typeface="Bebas Neue Regular" pitchFamily="50" charset="0"/>
              </a:rPr>
              <a:t> </a:t>
            </a:r>
            <a:r>
              <a:rPr lang="en-US" sz="7500" dirty="0"/>
              <a:t>in the Vietnamese ESL Context</a:t>
            </a:r>
            <a:endParaRPr lang="en-US" sz="7500" dirty="0">
              <a:solidFill>
                <a:schemeClr val="accent1"/>
              </a:solidFill>
              <a:latin typeface="Bebas Neue Regular" pitchFamily="50" charset="0"/>
            </a:endParaRPr>
          </a:p>
        </p:txBody>
      </p:sp>
      <p:sp>
        <p:nvSpPr>
          <p:cNvPr id="4" name="スライド番号プレースホルダー 3"/>
          <p:cNvSpPr>
            <a:spLocks noGrp="1"/>
          </p:cNvSpPr>
          <p:nvPr>
            <p:ph type="sldNum" sz="quarter" idx="12"/>
          </p:nvPr>
        </p:nvSpPr>
        <p:spPr/>
        <p:txBody>
          <a:bodyPr/>
          <a:lstStyle/>
          <a:p>
            <a:fld id="{387164BF-D67A-46C0-81D2-5BAF67C00C80}" type="slidenum">
              <a:rPr lang="en-US" smtClean="0"/>
              <a:pPr/>
              <a:t>10</a:t>
            </a:fld>
            <a:endParaRPr lang="en-US" dirty="0"/>
          </a:p>
        </p:txBody>
      </p:sp>
      <p:sp>
        <p:nvSpPr>
          <p:cNvPr id="12" name="テキスト プレースホルダー 11"/>
          <p:cNvSpPr>
            <a:spLocks noGrp="1"/>
          </p:cNvSpPr>
          <p:nvPr>
            <p:ph type="body" sz="quarter" idx="14"/>
          </p:nvPr>
        </p:nvSpPr>
        <p:spPr>
          <a:xfrm>
            <a:off x="240983" y="3633505"/>
            <a:ext cx="5473221" cy="1909734"/>
          </a:xfrm>
        </p:spPr>
        <p:txBody>
          <a:bodyPr/>
          <a:lstStyle/>
          <a:p>
            <a:pPr algn="just"/>
            <a:r>
              <a:rPr lang="en-US" sz="2800" dirty="0">
                <a:solidFill>
                  <a:srgbClr val="FFFFFF"/>
                </a:solidFill>
                <a:latin typeface="Times New Roman" panose="02020603050405020304" pitchFamily="18" charset="0"/>
                <a:ea typeface="Times New Roman" panose="02020603050405020304" pitchFamily="18" charset="0"/>
              </a:rPr>
              <a:t>I</a:t>
            </a:r>
            <a:r>
              <a:rPr lang="vi-VN" sz="2800" dirty="0" err="1">
                <a:solidFill>
                  <a:srgbClr val="FFFFFF"/>
                </a:solidFill>
                <a:latin typeface="Times New Roman" panose="02020603050405020304" pitchFamily="18" charset="0"/>
                <a:ea typeface="Times New Roman" panose="02020603050405020304" pitchFamily="18" charset="0"/>
              </a:rPr>
              <a:t>nstructions</a:t>
            </a:r>
            <a:r>
              <a:rPr lang="vi-VN" sz="2800" dirty="0">
                <a:solidFill>
                  <a:srgbClr val="FFFFFF"/>
                </a:solidFill>
                <a:latin typeface="Times New Roman" panose="02020603050405020304" pitchFamily="18" charset="0"/>
                <a:ea typeface="Times New Roman" panose="02020603050405020304" pitchFamily="18" charset="0"/>
              </a:rPr>
              <a:t> in </a:t>
            </a:r>
            <a:r>
              <a:rPr lang="vi-VN" sz="2800" dirty="0" err="1">
                <a:solidFill>
                  <a:srgbClr val="FFFFFF"/>
                </a:solidFill>
                <a:latin typeface="Times New Roman" panose="02020603050405020304" pitchFamily="18" charset="0"/>
                <a:ea typeface="Times New Roman" panose="02020603050405020304" pitchFamily="18" charset="0"/>
              </a:rPr>
              <a:t>Appraisal</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Theory</a:t>
            </a:r>
            <a:r>
              <a:rPr lang="vi-VN" sz="2800" dirty="0">
                <a:solidFill>
                  <a:srgbClr val="FFFFFF"/>
                </a:solidFill>
                <a:latin typeface="Times New Roman" panose="02020603050405020304" pitchFamily="18" charset="0"/>
                <a:ea typeface="Times New Roman" panose="02020603050405020304" pitchFamily="18" charset="0"/>
              </a:rPr>
              <a:t> </a:t>
            </a:r>
            <a:r>
              <a:rPr lang="en-US" sz="2800" dirty="0">
                <a:solidFill>
                  <a:srgbClr val="FFFFFF"/>
                </a:solidFill>
                <a:latin typeface="Times New Roman" panose="02020603050405020304" pitchFamily="18" charset="0"/>
                <a:ea typeface="Times New Roman" panose="02020603050405020304" pitchFamily="18" charset="0"/>
              </a:rPr>
              <a:t>helps </a:t>
            </a:r>
            <a:r>
              <a:rPr lang="vi-VN" sz="2800" dirty="0" err="1">
                <a:solidFill>
                  <a:srgbClr val="FFFFFF"/>
                </a:solidFill>
                <a:latin typeface="Times New Roman" panose="02020603050405020304" pitchFamily="18" charset="0"/>
                <a:ea typeface="Times New Roman" panose="02020603050405020304" pitchFamily="18" charset="0"/>
              </a:rPr>
              <a:t>students</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manage</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professional</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and</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persuasive</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academic</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voice</a:t>
            </a:r>
            <a:r>
              <a:rPr lang="vi-VN" sz="2800" dirty="0">
                <a:solidFill>
                  <a:srgbClr val="FFFFFF"/>
                </a:solidFill>
                <a:latin typeface="Times New Roman" panose="02020603050405020304" pitchFamily="18" charset="0"/>
                <a:ea typeface="Times New Roman" panose="02020603050405020304" pitchFamily="18" charset="0"/>
              </a:rPr>
              <a:t>.</a:t>
            </a:r>
          </a:p>
          <a:p>
            <a:pPr algn="r"/>
            <a:r>
              <a:rPr lang="en-US" sz="2400" dirty="0">
                <a:solidFill>
                  <a:srgbClr val="FFFFFF"/>
                </a:solidFill>
                <a:latin typeface="Times New Roman" panose="02020603050405020304" pitchFamily="18" charset="0"/>
                <a:ea typeface="Times New Roman" panose="02020603050405020304" pitchFamily="18" charset="0"/>
              </a:rPr>
              <a:t>(</a:t>
            </a:r>
            <a:r>
              <a:rPr lang="vi-VN" sz="2400" dirty="0">
                <a:solidFill>
                  <a:srgbClr val="FFFFFF"/>
                </a:solidFill>
                <a:latin typeface="Times New Roman" panose="02020603050405020304" pitchFamily="18" charset="0"/>
                <a:ea typeface="Times New Roman" panose="02020603050405020304" pitchFamily="18" charset="0"/>
              </a:rPr>
              <a:t>Vo </a:t>
            </a:r>
            <a:r>
              <a:rPr lang="vi-VN" sz="2400" dirty="0" err="1">
                <a:solidFill>
                  <a:srgbClr val="FFFFFF"/>
                </a:solidFill>
                <a:latin typeface="Times New Roman" panose="02020603050405020304" pitchFamily="18" charset="0"/>
                <a:ea typeface="Times New Roman" panose="02020603050405020304" pitchFamily="18" charset="0"/>
              </a:rPr>
              <a:t>and</a:t>
            </a:r>
            <a:r>
              <a:rPr lang="vi-VN" sz="2400" dirty="0">
                <a:solidFill>
                  <a:srgbClr val="FFFFFF"/>
                </a:solidFill>
                <a:latin typeface="Times New Roman" panose="02020603050405020304" pitchFamily="18" charset="0"/>
                <a:ea typeface="Times New Roman" panose="02020603050405020304" pitchFamily="18" charset="0"/>
              </a:rPr>
              <a:t> </a:t>
            </a:r>
            <a:r>
              <a:rPr lang="vi-VN" sz="2400" dirty="0" err="1">
                <a:solidFill>
                  <a:srgbClr val="FFFFFF"/>
                </a:solidFill>
                <a:latin typeface="Times New Roman" panose="02020603050405020304" pitchFamily="18" charset="0"/>
                <a:ea typeface="Times New Roman" panose="02020603050405020304" pitchFamily="18" charset="0"/>
              </a:rPr>
              <a:t>Viet</a:t>
            </a:r>
            <a:r>
              <a:rPr lang="en-US" sz="2400" dirty="0">
                <a:solidFill>
                  <a:srgbClr val="FFFFFF"/>
                </a:solidFill>
                <a:latin typeface="Times New Roman" panose="02020603050405020304" pitchFamily="18" charset="0"/>
                <a:ea typeface="Times New Roman" panose="02020603050405020304" pitchFamily="18" charset="0"/>
              </a:rPr>
              <a:t>, </a:t>
            </a:r>
            <a:r>
              <a:rPr lang="vi-VN" sz="2400" dirty="0">
                <a:solidFill>
                  <a:srgbClr val="FFFFFF"/>
                </a:solidFill>
                <a:latin typeface="Times New Roman" panose="02020603050405020304" pitchFamily="18" charset="0"/>
                <a:ea typeface="Times New Roman" panose="02020603050405020304" pitchFamily="18" charset="0"/>
              </a:rPr>
              <a:t>2025)</a:t>
            </a:r>
            <a:r>
              <a:rPr lang="en-US" sz="2400" dirty="0">
                <a:solidFill>
                  <a:srgbClr val="FFFFFF"/>
                </a:solidFill>
                <a:latin typeface="Times New Roman" panose="02020603050405020304" pitchFamily="18" charset="0"/>
                <a:ea typeface="Times New Roman" panose="02020603050405020304" pitchFamily="18" charset="0"/>
              </a:rPr>
              <a:t> </a:t>
            </a:r>
          </a:p>
        </p:txBody>
      </p:sp>
      <p:sp>
        <p:nvSpPr>
          <p:cNvPr id="13" name="テキスト プレースホルダー 12"/>
          <p:cNvSpPr>
            <a:spLocks noGrp="1"/>
          </p:cNvSpPr>
          <p:nvPr>
            <p:ph type="body" sz="quarter" idx="15"/>
          </p:nvPr>
        </p:nvSpPr>
        <p:spPr>
          <a:xfrm>
            <a:off x="685006" y="5591451"/>
            <a:ext cx="4876799" cy="2856962"/>
          </a:xfrm>
        </p:spPr>
        <p:txBody>
          <a:bodyPr/>
          <a:lstStyle/>
          <a:p>
            <a:pPr algn="just"/>
            <a:r>
              <a:rPr lang="en-US" sz="2800" dirty="0">
                <a:solidFill>
                  <a:srgbClr val="FFFFFF"/>
                </a:solidFill>
                <a:latin typeface="Times New Roman" panose="02020603050405020304" pitchFamily="18" charset="0"/>
                <a:ea typeface="Times New Roman" panose="02020603050405020304" pitchFamily="18" charset="0"/>
              </a:rPr>
              <a:t>T</a:t>
            </a:r>
            <a:r>
              <a:rPr lang="vi-VN" sz="2800" dirty="0">
                <a:solidFill>
                  <a:srgbClr val="FFFFFF"/>
                </a:solidFill>
                <a:latin typeface="Times New Roman" panose="02020603050405020304" pitchFamily="18" charset="0"/>
                <a:ea typeface="Times New Roman" panose="02020603050405020304" pitchFamily="18" charset="0"/>
              </a:rPr>
              <a:t>he </a:t>
            </a:r>
            <a:r>
              <a:rPr lang="vi-VN" sz="2800" dirty="0" err="1">
                <a:solidFill>
                  <a:srgbClr val="FFFFFF"/>
                </a:solidFill>
                <a:latin typeface="Times New Roman" panose="02020603050405020304" pitchFamily="18" charset="0"/>
                <a:ea typeface="Times New Roman" panose="02020603050405020304" pitchFamily="18" charset="0"/>
              </a:rPr>
              <a:t>expression</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of</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attitudes</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between</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native</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English</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speakers</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and</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Vietnamese</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learners</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who</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use</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English</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as</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second</a:t>
            </a:r>
            <a:r>
              <a:rPr lang="vi-VN" sz="2800" dirty="0">
                <a:solidFill>
                  <a:srgbClr val="FFFFFF"/>
                </a:solidFill>
                <a:latin typeface="Times New Roman" panose="02020603050405020304" pitchFamily="18" charset="0"/>
                <a:ea typeface="Times New Roman" panose="02020603050405020304" pitchFamily="18" charset="0"/>
              </a:rPr>
              <a:t> </a:t>
            </a:r>
            <a:r>
              <a:rPr lang="vi-VN" sz="2800" dirty="0" err="1">
                <a:solidFill>
                  <a:srgbClr val="FFFFFF"/>
                </a:solidFill>
                <a:latin typeface="Times New Roman" panose="02020603050405020304" pitchFamily="18" charset="0"/>
                <a:ea typeface="Times New Roman" panose="02020603050405020304" pitchFamily="18" charset="0"/>
              </a:rPr>
              <a:t>language</a:t>
            </a:r>
            <a:r>
              <a:rPr lang="en-US" sz="2800" dirty="0">
                <a:solidFill>
                  <a:srgbClr val="FFFFFF"/>
                </a:solidFill>
                <a:latin typeface="Times New Roman" panose="02020603050405020304" pitchFamily="18" charset="0"/>
                <a:ea typeface="Times New Roman" panose="02020603050405020304" pitchFamily="18" charset="0"/>
              </a:rPr>
              <a:t> are different. </a:t>
            </a:r>
            <a:endParaRPr lang="vi-VN" sz="2800" dirty="0">
              <a:solidFill>
                <a:srgbClr val="FFFFFF"/>
              </a:solidFill>
              <a:latin typeface="Times New Roman" panose="02020603050405020304" pitchFamily="18" charset="0"/>
              <a:ea typeface="Times New Roman" panose="02020603050405020304" pitchFamily="18" charset="0"/>
            </a:endParaRPr>
          </a:p>
          <a:p>
            <a:pPr algn="r"/>
            <a:r>
              <a:rPr lang="en-US" dirty="0">
                <a:solidFill>
                  <a:srgbClr val="FFFFFF"/>
                </a:solidFill>
                <a:latin typeface="Times New Roman" panose="02020603050405020304" pitchFamily="18" charset="0"/>
                <a:ea typeface="Times New Roman" panose="02020603050405020304" pitchFamily="18" charset="0"/>
              </a:rPr>
              <a:t>(</a:t>
            </a:r>
            <a:r>
              <a:rPr lang="vi-VN" dirty="0">
                <a:solidFill>
                  <a:srgbClr val="FFFFFF"/>
                </a:solidFill>
                <a:latin typeface="Times New Roman" panose="02020603050405020304" pitchFamily="18" charset="0"/>
                <a:ea typeface="Times New Roman" panose="02020603050405020304" pitchFamily="18" charset="0"/>
              </a:rPr>
              <a:t>Chung </a:t>
            </a:r>
            <a:r>
              <a:rPr lang="vi-VN" dirty="0" err="1">
                <a:solidFill>
                  <a:srgbClr val="FFFFFF"/>
                </a:solidFill>
                <a:latin typeface="Times New Roman" panose="02020603050405020304" pitchFamily="18" charset="0"/>
                <a:ea typeface="Times New Roman" panose="02020603050405020304" pitchFamily="18" charset="0"/>
              </a:rPr>
              <a:t>and</a:t>
            </a:r>
            <a:r>
              <a:rPr lang="vi-VN" dirty="0">
                <a:solidFill>
                  <a:srgbClr val="FFFFFF"/>
                </a:solidFill>
                <a:latin typeface="Times New Roman" panose="02020603050405020304" pitchFamily="18" charset="0"/>
                <a:ea typeface="Times New Roman" panose="02020603050405020304" pitchFamily="18" charset="0"/>
              </a:rPr>
              <a:t> </a:t>
            </a:r>
            <a:r>
              <a:rPr lang="vi-VN" dirty="0" err="1">
                <a:solidFill>
                  <a:srgbClr val="FFFFFF"/>
                </a:solidFill>
                <a:latin typeface="Times New Roman" panose="02020603050405020304" pitchFamily="18" charset="0"/>
                <a:ea typeface="Times New Roman" panose="02020603050405020304" pitchFamily="18" charset="0"/>
              </a:rPr>
              <a:t>Crosthwaite</a:t>
            </a:r>
            <a:r>
              <a:rPr lang="en-US" dirty="0">
                <a:solidFill>
                  <a:srgbClr val="FFFFFF"/>
                </a:solidFill>
                <a:latin typeface="Times New Roman" panose="02020603050405020304" pitchFamily="18" charset="0"/>
                <a:ea typeface="Times New Roman" panose="02020603050405020304" pitchFamily="18" charset="0"/>
              </a:rPr>
              <a:t>, </a:t>
            </a:r>
            <a:r>
              <a:rPr lang="vi-VN" dirty="0">
                <a:solidFill>
                  <a:srgbClr val="FFFFFF"/>
                </a:solidFill>
                <a:latin typeface="Times New Roman" panose="02020603050405020304" pitchFamily="18" charset="0"/>
                <a:ea typeface="Times New Roman" panose="02020603050405020304" pitchFamily="18" charset="0"/>
              </a:rPr>
              <a:t>2026)</a:t>
            </a:r>
            <a:endParaRPr lang="en-US" dirty="0">
              <a:solidFill>
                <a:srgbClr val="FFFFFF"/>
              </a:solidFill>
            </a:endParaRPr>
          </a:p>
          <a:p>
            <a:pPr algn="just"/>
            <a:r>
              <a:rPr lang="en-US" dirty="0"/>
              <a:t>. </a:t>
            </a:r>
          </a:p>
        </p:txBody>
      </p:sp>
      <p:sp>
        <p:nvSpPr>
          <p:cNvPr id="19" name="テキスト プレースホルダー 18"/>
          <p:cNvSpPr>
            <a:spLocks noGrp="1"/>
          </p:cNvSpPr>
          <p:nvPr>
            <p:ph type="body" sz="quarter" idx="42"/>
          </p:nvPr>
        </p:nvSpPr>
        <p:spPr>
          <a:xfrm>
            <a:off x="12572206" y="5481923"/>
            <a:ext cx="5562600" cy="1871377"/>
          </a:xfrm>
        </p:spPr>
        <p:txBody>
          <a:bodyPr/>
          <a:lstStyle/>
          <a:p>
            <a:pPr algn="just"/>
            <a:r>
              <a:rPr lang="en-US" sz="2800" dirty="0">
                <a:latin typeface="Times New Roman" panose="02020603050405020304" pitchFamily="18" charset="0"/>
                <a:cs typeface="Times New Roman" panose="02020603050405020304" pitchFamily="18" charset="0"/>
              </a:rPr>
              <a:t>The awareness of 450 students and 12 teachers about the use of Google Translate has been </a:t>
            </a:r>
            <a:r>
              <a:rPr lang="vi-VN" sz="2800" dirty="0" err="1">
                <a:latin typeface="Times New Roman" panose="02020603050405020304" pitchFamily="18" charset="0"/>
                <a:cs typeface="Times New Roman" panose="02020603050405020304" pitchFamily="18" charset="0"/>
              </a:rPr>
              <a:t>explored</a:t>
            </a:r>
            <a:r>
              <a:rPr lang="vi-VN" sz="2800" dirty="0">
                <a:latin typeface="Times New Roman" panose="02020603050405020304" pitchFamily="18" charset="0"/>
                <a:cs typeface="Times New Roman" panose="02020603050405020304" pitchFamily="18" charset="0"/>
              </a:rPr>
              <a:t>.</a:t>
            </a:r>
          </a:p>
          <a:p>
            <a:pPr algn="r"/>
            <a:r>
              <a:rPr lang="en-US" dirty="0">
                <a:latin typeface="Times New Roman" panose="02020603050405020304" pitchFamily="18" charset="0"/>
                <a:cs typeface="Times New Roman" panose="02020603050405020304" pitchFamily="18" charset="0"/>
              </a:rPr>
              <a:t>(</a:t>
            </a:r>
            <a:r>
              <a:rPr lang="vi-VN" dirty="0">
                <a:latin typeface="Times New Roman" panose="02020603050405020304" pitchFamily="18" charset="0"/>
                <a:ea typeface="Times New Roman" panose="02020603050405020304" pitchFamily="18" charset="0"/>
              </a:rPr>
              <a:t>Ngan </a:t>
            </a:r>
            <a:r>
              <a:rPr lang="vi-VN" dirty="0" err="1">
                <a:latin typeface="Times New Roman" panose="02020603050405020304" pitchFamily="18" charset="0"/>
                <a:ea typeface="Times New Roman" panose="02020603050405020304" pitchFamily="18" charset="0"/>
              </a:rPr>
              <a:t>and</a:t>
            </a:r>
            <a:r>
              <a:rPr lang="vi-VN" dirty="0">
                <a:latin typeface="Times New Roman" panose="02020603050405020304" pitchFamily="18" charset="0"/>
                <a:ea typeface="Times New Roman" panose="02020603050405020304" pitchFamily="18" charset="0"/>
              </a:rPr>
              <a:t> Le</a:t>
            </a:r>
            <a:r>
              <a:rPr lang="en-US" dirty="0">
                <a:latin typeface="Times New Roman" panose="02020603050405020304" pitchFamily="18" charset="0"/>
                <a:ea typeface="Times New Roman" panose="02020603050405020304" pitchFamily="18" charset="0"/>
              </a:rPr>
              <a:t>, </a:t>
            </a:r>
            <a:r>
              <a:rPr lang="vi-VN" dirty="0">
                <a:latin typeface="Times New Roman" panose="02020603050405020304" pitchFamily="18" charset="0"/>
                <a:ea typeface="Times New Roman" panose="02020603050405020304" pitchFamily="18" charset="0"/>
              </a:rPr>
              <a:t>2025</a:t>
            </a:r>
            <a:r>
              <a:rPr lang="en-US"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1" name="テキスト プレースホルダー 20"/>
          <p:cNvSpPr>
            <a:spLocks noGrp="1"/>
          </p:cNvSpPr>
          <p:nvPr>
            <p:ph type="body" sz="quarter" idx="44"/>
          </p:nvPr>
        </p:nvSpPr>
        <p:spPr>
          <a:xfrm>
            <a:off x="10362406" y="1595723"/>
            <a:ext cx="7694612" cy="1871377"/>
          </a:xfrm>
        </p:spPr>
        <p:txBody>
          <a:bodyPr/>
          <a:lstStyle/>
          <a:p>
            <a:pPr algn="just"/>
            <a:r>
              <a:rPr lang="en-US" sz="2800" dirty="0">
                <a:latin typeface="Times New Roman" panose="02020603050405020304" pitchFamily="18" charset="0"/>
                <a:cs typeface="Times New Roman" panose="02020603050405020304" pitchFamily="18" charset="0"/>
              </a:rPr>
              <a:t>Powerful clarifications to the Attitude system have been proposed based on group discussion data from graduate students in both English and </a:t>
            </a:r>
            <a:r>
              <a:rPr lang="vi-VN" sz="2800" dirty="0" err="1">
                <a:latin typeface="Times New Roman" panose="02020603050405020304" pitchFamily="18" charset="0"/>
                <a:cs typeface="Times New Roman" panose="02020603050405020304" pitchFamily="18" charset="0"/>
              </a:rPr>
              <a:t>Vietnamese</a:t>
            </a:r>
            <a:r>
              <a:rPr lang="vi-VN" sz="2800" dirty="0">
                <a:latin typeface="Times New Roman" panose="02020603050405020304" pitchFamily="18" charset="0"/>
                <a:cs typeface="Times New Roman" panose="02020603050405020304" pitchFamily="18" charset="0"/>
              </a:rPr>
              <a:t>.</a:t>
            </a:r>
          </a:p>
          <a:p>
            <a:pPr algn="r"/>
            <a:r>
              <a:rPr lang="en-US" dirty="0">
                <a:latin typeface="Times New Roman" panose="02020603050405020304" pitchFamily="18" charset="0"/>
                <a:cs typeface="Times New Roman" panose="02020603050405020304" pitchFamily="18" charset="0"/>
              </a:rPr>
              <a:t>(</a:t>
            </a:r>
            <a:r>
              <a:rPr lang="vi-VN" dirty="0" err="1">
                <a:latin typeface="Times New Roman" panose="02020603050405020304" pitchFamily="18" charset="0"/>
                <a:ea typeface="Times New Roman" panose="02020603050405020304" pitchFamily="18" charset="0"/>
                <a:cs typeface="Times New Roman" panose="02020603050405020304" pitchFamily="18" charset="0"/>
              </a:rPr>
              <a:t>Ngo</a:t>
            </a:r>
            <a:r>
              <a:rPr lang="vi-VN" dirty="0">
                <a:latin typeface="Times New Roman" panose="02020603050405020304" pitchFamily="18" charset="0"/>
                <a:ea typeface="Times New Roman" panose="02020603050405020304" pitchFamily="18" charset="0"/>
                <a:cs typeface="Times New Roman" panose="02020603050405020304" pitchFamily="18" charset="0"/>
              </a:rPr>
              <a:t> </a:t>
            </a:r>
            <a:r>
              <a:rPr lang="vi-VN" dirty="0" err="1">
                <a:latin typeface="Times New Roman" panose="02020603050405020304" pitchFamily="18" charset="0"/>
                <a:ea typeface="Times New Roman" panose="02020603050405020304" pitchFamily="18" charset="0"/>
                <a:cs typeface="Times New Roman" panose="02020603050405020304" pitchFamily="18" charset="0"/>
              </a:rPr>
              <a:t>and</a:t>
            </a:r>
            <a:r>
              <a:rPr lang="vi-VN" dirty="0">
                <a:latin typeface="Times New Roman" panose="02020603050405020304" pitchFamily="18" charset="0"/>
                <a:ea typeface="Times New Roman" panose="02020603050405020304" pitchFamily="18" charset="0"/>
                <a:cs typeface="Times New Roman" panose="02020603050405020304" pitchFamily="18" charset="0"/>
              </a:rPr>
              <a:t> </a:t>
            </a:r>
            <a:r>
              <a:rPr lang="vi-VN" dirty="0" err="1">
                <a:latin typeface="Times New Roman" panose="02020603050405020304" pitchFamily="18" charset="0"/>
                <a:ea typeface="Times New Roman" panose="02020603050405020304" pitchFamily="18" charset="0"/>
                <a:cs typeface="Times New Roman" panose="02020603050405020304" pitchFamily="18" charset="0"/>
              </a:rPr>
              <a:t>Unsworth</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vi-VN" dirty="0">
                <a:latin typeface="Times New Roman" panose="02020603050405020304" pitchFamily="18" charset="0"/>
                <a:ea typeface="Times New Roman" panose="02020603050405020304" pitchFamily="18" charset="0"/>
                <a:cs typeface="Times New Roman" panose="02020603050405020304" pitchFamily="18" charset="0"/>
              </a:rPr>
              <a:t>2015) </a:t>
            </a:r>
            <a:endParaRPr lang="en-US" dirty="0">
              <a:latin typeface="Times New Roman" panose="02020603050405020304" pitchFamily="18" charset="0"/>
              <a:cs typeface="Times New Roman" panose="02020603050405020304" pitchFamily="18" charset="0"/>
            </a:endParaRPr>
          </a:p>
        </p:txBody>
      </p:sp>
      <p:pic>
        <p:nvPicPr>
          <p:cNvPr id="9" name="Picture Placeholder 8">
            <a:extLst>
              <a:ext uri="{FF2B5EF4-FFF2-40B4-BE49-F238E27FC236}">
                <a16:creationId xmlns:a16="http://schemas.microsoft.com/office/drawing/2014/main" id="{3B9E6EA2-AF2B-F3FC-0ED9-05C4EBE846FA}"/>
              </a:ext>
            </a:extLst>
          </p:cNvPr>
          <p:cNvPicPr>
            <a:picLocks noGrp="1" noChangeAspect="1"/>
          </p:cNvPicPr>
          <p:nvPr>
            <p:ph type="pic" sz="quarter" idx="38"/>
          </p:nvPr>
        </p:nvPicPr>
        <p:blipFill>
          <a:blip r:embed="rId2">
            <a:extLst>
              <a:ext uri="{BEBA8EAE-BF5A-486C-A8C5-ECC9F3942E4B}">
                <a14:imgProps xmlns:a14="http://schemas.microsoft.com/office/drawing/2010/main">
                  <a14:imgLayer r:embed="rId3">
                    <a14:imgEffect>
                      <a14:backgroundRemoval t="10000" b="94667" l="6940" r="93238">
                        <a14:foregroundMark x1="62278" y1="74000" x2="14591" y2="63778"/>
                        <a14:foregroundMark x1="14591" y1="63778" x2="10676" y2="55111"/>
                        <a14:foregroundMark x1="74377" y1="19111" x2="74377" y2="19111"/>
                        <a14:foregroundMark x1="75801" y1="13556" x2="71352" y2="60667"/>
                        <a14:foregroundMark x1="83452" y1="56889" x2="85053" y2="81556"/>
                        <a14:foregroundMark x1="88078" y1="64444" x2="48577" y2="89111"/>
                        <a14:foregroundMark x1="50178" y1="94667" x2="57651" y2="90889"/>
                        <a14:foregroundMark x1="44128" y1="90889" x2="30427" y2="87111"/>
                        <a14:foregroundMark x1="44128" y1="83333" x2="39502" y2="74000"/>
                        <a14:foregroundMark x1="57651" y1="66444" x2="82028" y2="68222"/>
                        <a14:foregroundMark x1="88078" y1="56889" x2="88078" y2="66444"/>
                        <a14:foregroundMark x1="7295" y1="44222" x2="7295" y2="53778"/>
                        <a14:foregroundMark x1="74911" y1="18667" x2="72954" y2="31556"/>
                        <a14:foregroundMark x1="85587" y1="52889" x2="91459" y2="64000"/>
                        <a14:foregroundMark x1="93238" y1="68000" x2="81139" y2="84667"/>
                        <a14:foregroundMark x1="81139" y1="84667" x2="81139" y2="84667"/>
                        <a14:foregroundMark x1="72242" y1="83778" x2="68505" y2="83111"/>
                        <a14:foregroundMark x1="71708" y1="80000" x2="70463" y2="83778"/>
                        <a14:foregroundMark x1="73488" y1="74444" x2="70463" y2="84667"/>
                        <a14:foregroundMark x1="71708" y1="70444" x2="70463" y2="83111"/>
                        <a14:foregroundMark x1="73488" y1="69556" x2="69751" y2="82222"/>
                      </a14:backgroundRemoval>
                    </a14:imgEffect>
                  </a14:imgLayer>
                </a14:imgProps>
              </a:ext>
            </a:extLst>
          </a:blip>
          <a:srcRect l="-4156" t="-11409" r="-13027" b="-22001"/>
          <a:stretch>
            <a:fillRect/>
          </a:stretch>
        </p:blipFill>
        <p:spPr>
          <a:xfrm>
            <a:off x="5866606" y="5908581"/>
            <a:ext cx="3134927" cy="2862325"/>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id="{D80F85A8-B18E-B341-6741-7939AA6E7D16}"/>
              </a:ext>
            </a:extLst>
          </p:cNvPr>
          <p:cNvPicPr>
            <a:picLocks noChangeAspect="1"/>
          </p:cNvPicPr>
          <p:nvPr/>
        </p:nvPicPr>
        <p:blipFill>
          <a:blip r:embed="rId4"/>
          <a:stretch>
            <a:fillRect/>
          </a:stretch>
        </p:blipFill>
        <p:spPr>
          <a:xfrm>
            <a:off x="7541728" y="3076851"/>
            <a:ext cx="3202954" cy="2514600"/>
          </a:xfrm>
          <a:prstGeom prst="ellipse">
            <a:avLst/>
          </a:prstGeom>
          <a:ln>
            <a:noFill/>
          </a:ln>
          <a:effectLst>
            <a:softEdge rad="112500"/>
          </a:effectLst>
        </p:spPr>
      </p:pic>
      <p:pic>
        <p:nvPicPr>
          <p:cNvPr id="32" name="Picture 31">
            <a:extLst>
              <a:ext uri="{FF2B5EF4-FFF2-40B4-BE49-F238E27FC236}">
                <a16:creationId xmlns:a16="http://schemas.microsoft.com/office/drawing/2014/main" id="{4F164262-3211-82BB-7049-26E5F2EA00E2}"/>
              </a:ext>
            </a:extLst>
          </p:cNvPr>
          <p:cNvPicPr>
            <a:picLocks noChangeAspect="1"/>
          </p:cNvPicPr>
          <p:nvPr/>
        </p:nvPicPr>
        <p:blipFill>
          <a:blip r:embed="rId5"/>
          <a:stretch>
            <a:fillRect/>
          </a:stretch>
        </p:blipFill>
        <p:spPr>
          <a:xfrm>
            <a:off x="9361079" y="5981700"/>
            <a:ext cx="3134927" cy="2736566"/>
          </a:xfrm>
          <a:prstGeom prst="ellipse">
            <a:avLst/>
          </a:prstGeom>
          <a:ln>
            <a:noFill/>
          </a:ln>
          <a:effectLst>
            <a:softEdge rad="112500"/>
          </a:effectLst>
        </p:spPr>
      </p:pic>
    </p:spTree>
    <p:extLst>
      <p:ext uri="{BB962C8B-B14F-4D97-AF65-F5344CB8AC3E}">
        <p14:creationId xmlns:p14="http://schemas.microsoft.com/office/powerpoint/2010/main" val="36421262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fade">
                                      <p:cBhvr>
                                        <p:cTn id="25" dur="500"/>
                                        <p:tgtEl>
                                          <p:spTgt spid="2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1">
                                            <p:txEl>
                                              <p:pRg st="1" end="1"/>
                                            </p:txEl>
                                          </p:spTgt>
                                        </p:tgtEl>
                                        <p:attrNameLst>
                                          <p:attrName>style.visibility</p:attrName>
                                        </p:attrNameLst>
                                      </p:cBhvr>
                                      <p:to>
                                        <p:strVal val="visible"/>
                                      </p:to>
                                    </p:set>
                                    <p:animEffect transition="in" filter="fade">
                                      <p:cBhvr>
                                        <p:cTn id="30" dur="500"/>
                                        <p:tgtEl>
                                          <p:spTgt spid="2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9">
                                            <p:txEl>
                                              <p:pRg st="0" end="0"/>
                                            </p:txEl>
                                          </p:spTgt>
                                        </p:tgtEl>
                                        <p:attrNameLst>
                                          <p:attrName>style.visibility</p:attrName>
                                        </p:attrNameLst>
                                      </p:cBhvr>
                                      <p:to>
                                        <p:strVal val="visible"/>
                                      </p:to>
                                    </p:set>
                                    <p:animEffect transition="in" filter="fade">
                                      <p:cBhvr>
                                        <p:cTn id="35" dur="500"/>
                                        <p:tgtEl>
                                          <p:spTgt spid="19">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9">
                                            <p:txEl>
                                              <p:pRg st="1" end="1"/>
                                            </p:txEl>
                                          </p:spTgt>
                                        </p:tgtEl>
                                        <p:attrNameLst>
                                          <p:attrName>style.visibility</p:attrName>
                                        </p:attrNameLst>
                                      </p:cBhvr>
                                      <p:to>
                                        <p:strVal val="visible"/>
                                      </p:to>
                                    </p:set>
                                    <p:animEffect transition="in" filter="fade">
                                      <p:cBhvr>
                                        <p:cTn id="40"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uild="p"/>
      <p:bldP spid="19" grpId="0" build="p"/>
      <p:bldP spid="2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 y="246956"/>
            <a:ext cx="18286413" cy="1203151"/>
          </a:xfrm>
        </p:spPr>
        <p:txBody>
          <a:bodyPr/>
          <a:lstStyle/>
          <a:p>
            <a:r>
              <a:rPr lang="en-US" sz="7500" dirty="0">
                <a:solidFill>
                  <a:schemeClr val="accent1"/>
                </a:solidFill>
                <a:latin typeface="Bebas Neue Regular" pitchFamily="50" charset="0"/>
              </a:rPr>
              <a:t>Feasibility</a:t>
            </a:r>
            <a:r>
              <a:rPr lang="vi-VN" sz="7500" dirty="0">
                <a:solidFill>
                  <a:schemeClr val="accent1"/>
                </a:solidFill>
                <a:latin typeface="Bebas Neue Regular" pitchFamily="50" charset="0"/>
              </a:rPr>
              <a:t> </a:t>
            </a:r>
            <a:r>
              <a:rPr lang="en-US" sz="7500" dirty="0"/>
              <a:t>in the Vietnamese ESL Context</a:t>
            </a: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11</a:t>
            </a:fld>
            <a:endParaRPr lang="en-US" dirty="0"/>
          </a:p>
        </p:txBody>
      </p:sp>
      <p:graphicFrame>
        <p:nvGraphicFramePr>
          <p:cNvPr id="21" name="Diagram 20">
            <a:extLst>
              <a:ext uri="{FF2B5EF4-FFF2-40B4-BE49-F238E27FC236}">
                <a16:creationId xmlns:a16="http://schemas.microsoft.com/office/drawing/2014/main" id="{0946946C-5F9A-5F54-4E0A-00ACD080C0BD}"/>
              </a:ext>
            </a:extLst>
          </p:cNvPr>
          <p:cNvGraphicFramePr/>
          <p:nvPr>
            <p:extLst>
              <p:ext uri="{D42A27DB-BD31-4B8C-83A1-F6EECF244321}">
                <p14:modId xmlns:p14="http://schemas.microsoft.com/office/powerpoint/2010/main" val="1532479802"/>
              </p:ext>
            </p:extLst>
          </p:nvPr>
        </p:nvGraphicFramePr>
        <p:xfrm>
          <a:off x="-1" y="647700"/>
          <a:ext cx="18286413" cy="96392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355518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Xóa nền và đổi màu chữ">
            <a:extLst>
              <a:ext uri="{FF2B5EF4-FFF2-40B4-BE49-F238E27FC236}">
                <a16:creationId xmlns:a16="http://schemas.microsoft.com/office/drawing/2014/main" id="{CE21E1E0-F7BB-ACF2-12F7-722E836CC44A}"/>
              </a:ext>
            </a:extLst>
          </p:cNvPr>
          <p:cNvPicPr>
            <a:picLocks noChangeAspect="1"/>
          </p:cNvPicPr>
          <p:nvPr/>
        </p:nvPicPr>
        <p:blipFill>
          <a:blip r:embed="rId2"/>
          <a:srcRect t="37502"/>
          <a:stretch>
            <a:fillRect/>
          </a:stretch>
        </p:blipFill>
        <p:spPr>
          <a:xfrm>
            <a:off x="3275806" y="5350015"/>
            <a:ext cx="11849100" cy="4936986"/>
          </a:xfrm>
          <a:prstGeom prst="rect">
            <a:avLst/>
          </a:prstGeom>
        </p:spPr>
      </p:pic>
      <p:sp>
        <p:nvSpPr>
          <p:cNvPr id="13" name="タイトル 1">
            <a:extLst>
              <a:ext uri="{FF2B5EF4-FFF2-40B4-BE49-F238E27FC236}">
                <a16:creationId xmlns:a16="http://schemas.microsoft.com/office/drawing/2014/main" id="{99FC8219-3973-5A0D-7026-012B978322A5}"/>
              </a:ext>
            </a:extLst>
          </p:cNvPr>
          <p:cNvSpPr>
            <a:spLocks noGrp="1"/>
          </p:cNvSpPr>
          <p:nvPr>
            <p:ph type="ctrTitle"/>
          </p:nvPr>
        </p:nvSpPr>
        <p:spPr>
          <a:xfrm>
            <a:off x="3428206" y="3361181"/>
            <a:ext cx="12039600" cy="2163319"/>
          </a:xfrm>
        </p:spPr>
        <p:txBody>
          <a:bodyPr/>
          <a:lstStyle/>
          <a:p>
            <a:pPr algn="ctr">
              <a:lnSpc>
                <a:spcPct val="100000"/>
              </a:lnSpc>
            </a:pPr>
            <a:r>
              <a:rPr lang="en-US" sz="4600" dirty="0">
                <a:effectLst>
                  <a:outerShdw blurRad="38100" dist="38100" dir="2700000" algn="tl">
                    <a:srgbClr val="000000">
                      <a:alpha val="43137"/>
                    </a:srgbClr>
                  </a:outerShdw>
                </a:effectLst>
              </a:rPr>
              <a:t>A Literature Review of Appraisal Theory</a:t>
            </a:r>
            <a:r>
              <a:rPr lang="vi-VN" sz="4600" dirty="0">
                <a:effectLst>
                  <a:outerShdw blurRad="38100" dist="38100" dir="2700000" algn="tl">
                    <a:srgbClr val="000000">
                      <a:alpha val="43137"/>
                    </a:srgbClr>
                  </a:outerShdw>
                </a:effectLst>
              </a:rPr>
              <a:t> </a:t>
            </a:r>
            <a:r>
              <a:rPr lang="en-US" sz="4600" dirty="0">
                <a:effectLst>
                  <a:outerShdw blurRad="38100" dist="38100" dir="2700000" algn="tl">
                    <a:srgbClr val="000000">
                      <a:alpha val="43137"/>
                    </a:srgbClr>
                  </a:outerShdw>
                </a:effectLst>
              </a:rPr>
              <a:t>in</a:t>
            </a:r>
            <a:r>
              <a:rPr lang="vi-VN" sz="4600" dirty="0">
                <a:effectLst>
                  <a:outerShdw blurRad="38100" dist="38100" dir="2700000" algn="tl">
                    <a:srgbClr val="000000">
                      <a:alpha val="43137"/>
                    </a:srgbClr>
                  </a:outerShdw>
                </a:effectLst>
              </a:rPr>
              <a:t> </a:t>
            </a:r>
            <a:br>
              <a:rPr lang="vi-VN" sz="4600" dirty="0">
                <a:effectLst>
                  <a:outerShdw blurRad="38100" dist="38100" dir="2700000" algn="tl">
                    <a:srgbClr val="000000">
                      <a:alpha val="43137"/>
                    </a:srgbClr>
                  </a:outerShdw>
                </a:effectLst>
              </a:rPr>
            </a:br>
            <a:r>
              <a:rPr lang="en-US" sz="4600" dirty="0">
                <a:effectLst>
                  <a:outerShdw blurRad="38100" dist="38100" dir="2700000" algn="tl">
                    <a:srgbClr val="000000">
                      <a:alpha val="43137"/>
                    </a:srgbClr>
                  </a:outerShdw>
                </a:effectLst>
              </a:rPr>
              <a:t>Language Education: Research Developments and Implications for ESL Teaching</a:t>
            </a:r>
          </a:p>
        </p:txBody>
      </p:sp>
      <p:pic>
        <p:nvPicPr>
          <p:cNvPr id="14" name="Picture 13">
            <a:extLst>
              <a:ext uri="{FF2B5EF4-FFF2-40B4-BE49-F238E27FC236}">
                <a16:creationId xmlns:a16="http://schemas.microsoft.com/office/drawing/2014/main" id="{8706E1A9-0E0C-DD64-D07C-E269443B41AF}"/>
              </a:ext>
            </a:extLst>
          </p:cNvPr>
          <p:cNvPicPr>
            <a:picLocks noChangeAspect="1"/>
          </p:cNvPicPr>
          <p:nvPr/>
        </p:nvPicPr>
        <p:blipFill>
          <a:blip r:embed="rId3"/>
          <a:srcRect l="30820" r="29947" b="89605"/>
          <a:stretch>
            <a:fillRect/>
          </a:stretch>
        </p:blipFill>
        <p:spPr>
          <a:xfrm>
            <a:off x="5839472" y="0"/>
            <a:ext cx="6607467" cy="1307848"/>
          </a:xfrm>
          <a:prstGeom prst="rect">
            <a:avLst/>
          </a:prstGeom>
        </p:spPr>
      </p:pic>
      <p:pic>
        <p:nvPicPr>
          <p:cNvPr id="15" name="Picture 14">
            <a:extLst>
              <a:ext uri="{FF2B5EF4-FFF2-40B4-BE49-F238E27FC236}">
                <a16:creationId xmlns:a16="http://schemas.microsoft.com/office/drawing/2014/main" id="{06C1B13A-5D43-D940-7166-A913F6C9895F}"/>
              </a:ext>
            </a:extLst>
          </p:cNvPr>
          <p:cNvPicPr>
            <a:picLocks noChangeAspect="1"/>
          </p:cNvPicPr>
          <p:nvPr/>
        </p:nvPicPr>
        <p:blipFill>
          <a:blip r:embed="rId3"/>
          <a:srcRect l="4675" t="18013" r="4595" b="74966"/>
          <a:stretch>
            <a:fillRect/>
          </a:stretch>
        </p:blipFill>
        <p:spPr>
          <a:xfrm>
            <a:off x="925612" y="1445015"/>
            <a:ext cx="16435186" cy="950205"/>
          </a:xfrm>
          <a:prstGeom prst="rect">
            <a:avLst/>
          </a:prstGeom>
        </p:spPr>
      </p:pic>
      <p:sp>
        <p:nvSpPr>
          <p:cNvPr id="18" name="テキスト プレースホルダー 5">
            <a:extLst>
              <a:ext uri="{FF2B5EF4-FFF2-40B4-BE49-F238E27FC236}">
                <a16:creationId xmlns:a16="http://schemas.microsoft.com/office/drawing/2014/main" id="{917F1E46-5B13-0788-642B-3D420EAE635B}"/>
              </a:ext>
            </a:extLst>
          </p:cNvPr>
          <p:cNvSpPr>
            <a:spLocks noGrp="1"/>
          </p:cNvSpPr>
          <p:nvPr>
            <p:ph type="body" sz="quarter" idx="10"/>
          </p:nvPr>
        </p:nvSpPr>
        <p:spPr>
          <a:xfrm>
            <a:off x="1751806" y="7544540"/>
            <a:ext cx="9577064" cy="1517922"/>
          </a:xfrm>
        </p:spPr>
        <p:txBody>
          <a:bodyPr>
            <a:normAutofit lnSpcReduction="10000"/>
          </a:bodyPr>
          <a:lstStyle/>
          <a:p>
            <a:pPr algn="l"/>
            <a:r>
              <a:rPr lang="en-US" sz="2800" dirty="0">
                <a:solidFill>
                  <a:srgbClr val="FFFFFF">
                    <a:alpha val="50000"/>
                  </a:srgbClr>
                </a:solidFill>
              </a:rPr>
              <a:t>Phan Tuan Ly, PhD.</a:t>
            </a:r>
          </a:p>
          <a:p>
            <a:pPr algn="l"/>
            <a:r>
              <a:rPr lang="en-US" sz="2800" dirty="0">
                <a:solidFill>
                  <a:srgbClr val="FFFFFF">
                    <a:alpha val="50000"/>
                  </a:srgbClr>
                </a:solidFill>
              </a:rPr>
              <a:t>Hoang Ngoc Thanh Truc, PhD. Candidate</a:t>
            </a:r>
          </a:p>
          <a:p>
            <a:pPr algn="l"/>
            <a:r>
              <a:rPr lang="en-US" sz="2800" dirty="0">
                <a:solidFill>
                  <a:srgbClr val="FFFFFF">
                    <a:alpha val="50000"/>
                  </a:srgbClr>
                </a:solidFill>
              </a:rPr>
              <a:t>Pham </a:t>
            </a:r>
            <a:r>
              <a:rPr lang="en-US" sz="2800" dirty="0" err="1">
                <a:solidFill>
                  <a:srgbClr val="FFFFFF">
                    <a:alpha val="50000"/>
                  </a:srgbClr>
                </a:solidFill>
              </a:rPr>
              <a:t>Thi</a:t>
            </a:r>
            <a:r>
              <a:rPr lang="en-US" sz="2800" dirty="0">
                <a:solidFill>
                  <a:srgbClr val="FFFFFF">
                    <a:alpha val="50000"/>
                  </a:srgbClr>
                </a:solidFill>
              </a:rPr>
              <a:t> Thuy Dung, PhD. Candidate</a:t>
            </a:r>
          </a:p>
        </p:txBody>
      </p:sp>
    </p:spTree>
    <p:extLst>
      <p:ext uri="{BB962C8B-B14F-4D97-AF65-F5344CB8AC3E}">
        <p14:creationId xmlns:p14="http://schemas.microsoft.com/office/powerpoint/2010/main" val="4208458771"/>
      </p:ext>
    </p:extLst>
  </p:cSld>
  <p:clrMapOvr>
    <a:masterClrMapping/>
  </p:clrMapOvr>
  <mc:AlternateContent xmlns:mc="http://schemas.openxmlformats.org/markup-compatibility/2006" xmlns:p14="http://schemas.microsoft.com/office/powerpoint/2010/main">
    <mc:Choice Requires="p14">
      <p:transition spd="slow" p14:dur="1200" advTm="6282">
        <p14:flip dir="r"/>
      </p:transition>
    </mc:Choice>
    <mc:Fallback xmlns="">
      <p:transition spd="slow" advTm="6282">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387164BF-D67A-46C0-81D2-5BAF67C00C80}" type="slidenum">
              <a:rPr lang="en-US" smtClean="0"/>
              <a:pPr/>
              <a:t>2</a:t>
            </a:fld>
            <a:endParaRPr lang="en-US" dirty="0"/>
          </a:p>
        </p:txBody>
      </p:sp>
      <p:pic>
        <p:nvPicPr>
          <p:cNvPr id="13" name="Picture 12">
            <a:extLst>
              <a:ext uri="{FF2B5EF4-FFF2-40B4-BE49-F238E27FC236}">
                <a16:creationId xmlns:a16="http://schemas.microsoft.com/office/drawing/2014/main" id="{161C5930-D1A9-5201-EA7C-89E88C78E625}"/>
              </a:ext>
            </a:extLst>
          </p:cNvPr>
          <p:cNvPicPr>
            <a:picLocks noChangeAspect="1"/>
          </p:cNvPicPr>
          <p:nvPr/>
        </p:nvPicPr>
        <p:blipFill>
          <a:blip r:embed="rId2"/>
          <a:srcRect l="1629" t="1492" r="1433" b="3005"/>
          <a:stretch>
            <a:fillRect/>
          </a:stretch>
        </p:blipFill>
        <p:spPr>
          <a:xfrm>
            <a:off x="2818606" y="190500"/>
            <a:ext cx="14143434" cy="7606553"/>
          </a:xfrm>
          <a:prstGeom prst="rect">
            <a:avLst/>
          </a:prstGeom>
          <a:ln>
            <a:noFill/>
          </a:ln>
          <a:effectLst>
            <a:softEdge rad="112500"/>
          </a:effectLst>
        </p:spPr>
      </p:pic>
      <p:pic>
        <p:nvPicPr>
          <p:cNvPr id="15" name="Picture 14">
            <a:extLst>
              <a:ext uri="{FF2B5EF4-FFF2-40B4-BE49-F238E27FC236}">
                <a16:creationId xmlns:a16="http://schemas.microsoft.com/office/drawing/2014/main" id="{2787C2D9-1B8A-518F-8294-60732232AAA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67680" y1="21622" x2="75414" y2="28529"/>
                        <a14:foregroundMark x1="42265" y1="59459" x2="42265" y2="59459"/>
                        <a14:foregroundMark x1="29834" y1="63063" x2="29834" y2="63063"/>
                      </a14:backgroundRemoval>
                    </a14:imgEffect>
                  </a14:imgLayer>
                </a14:imgProps>
              </a:ext>
            </a:extLst>
          </a:blip>
          <a:stretch>
            <a:fillRect/>
          </a:stretch>
        </p:blipFill>
        <p:spPr>
          <a:xfrm rot="10530585">
            <a:off x="878694" y="979763"/>
            <a:ext cx="2385590" cy="2194479"/>
          </a:xfrm>
          <a:prstGeom prst="rect">
            <a:avLst/>
          </a:prstGeom>
        </p:spPr>
      </p:pic>
      <p:sp>
        <p:nvSpPr>
          <p:cNvPr id="5" name="TextBox 4">
            <a:extLst>
              <a:ext uri="{FF2B5EF4-FFF2-40B4-BE49-F238E27FC236}">
                <a16:creationId xmlns:a16="http://schemas.microsoft.com/office/drawing/2014/main" id="{CE8E693E-4804-4F8D-85FC-83F932E50A87}"/>
              </a:ext>
            </a:extLst>
          </p:cNvPr>
          <p:cNvSpPr txBox="1"/>
          <p:nvPr/>
        </p:nvSpPr>
        <p:spPr>
          <a:xfrm>
            <a:off x="3961606" y="7789433"/>
            <a:ext cx="5181600" cy="1569660"/>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To map the global research landscape of Appraisal Theory over the last two decades </a:t>
            </a:r>
          </a:p>
        </p:txBody>
      </p:sp>
      <p:sp>
        <p:nvSpPr>
          <p:cNvPr id="6" name="TextBox 5">
            <a:extLst>
              <a:ext uri="{FF2B5EF4-FFF2-40B4-BE49-F238E27FC236}">
                <a16:creationId xmlns:a16="http://schemas.microsoft.com/office/drawing/2014/main" id="{F5C8338B-C9C6-4CF3-8ABF-A535045D3872}"/>
              </a:ext>
            </a:extLst>
          </p:cNvPr>
          <p:cNvSpPr txBox="1"/>
          <p:nvPr/>
        </p:nvSpPr>
        <p:spPr>
          <a:xfrm>
            <a:off x="11581606" y="7797053"/>
            <a:ext cx="5181600" cy="1569660"/>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ea typeface="Times New Roman" panose="02020603050405020304" pitchFamily="18" charset="0"/>
              </a:rPr>
              <a:t>Discuss its specific potential for modernizing English teaching in Vietnam</a:t>
            </a:r>
            <a:endParaRPr lang="en-US" sz="4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508591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387164BF-D67A-46C0-81D2-5BAF67C00C80}" type="slidenum">
              <a:rPr lang="en-US" smtClean="0"/>
              <a:pPr/>
              <a:t>3</a:t>
            </a:fld>
            <a:endParaRPr lang="en-US" dirty="0"/>
          </a:p>
        </p:txBody>
      </p:sp>
      <p:sp>
        <p:nvSpPr>
          <p:cNvPr id="13" name="タイトル 25">
            <a:extLst>
              <a:ext uri="{FF2B5EF4-FFF2-40B4-BE49-F238E27FC236}">
                <a16:creationId xmlns:a16="http://schemas.microsoft.com/office/drawing/2014/main" id="{7F146859-E0F5-F42B-C487-2F0AF60E86FB}"/>
              </a:ext>
            </a:extLst>
          </p:cNvPr>
          <p:cNvSpPr>
            <a:spLocks noGrp="1"/>
          </p:cNvSpPr>
          <p:nvPr>
            <p:ph type="title"/>
          </p:nvPr>
        </p:nvSpPr>
        <p:spPr>
          <a:xfrm>
            <a:off x="894346" y="246956"/>
            <a:ext cx="16457772" cy="1203151"/>
          </a:xfrm>
        </p:spPr>
        <p:txBody>
          <a:bodyPr/>
          <a:lstStyle/>
          <a:p>
            <a:r>
              <a:rPr lang="vi-VN" dirty="0" err="1">
                <a:solidFill>
                  <a:schemeClr val="accent1"/>
                </a:solidFill>
                <a:latin typeface="Bebas Neue Regular" pitchFamily="50" charset="0"/>
              </a:rPr>
              <a:t>Appraisal</a:t>
            </a:r>
            <a:r>
              <a:rPr lang="vi-VN" dirty="0">
                <a:solidFill>
                  <a:schemeClr val="accent1"/>
                </a:solidFill>
                <a:latin typeface="Bebas Neue Regular" pitchFamily="50" charset="0"/>
              </a:rPr>
              <a:t> </a:t>
            </a:r>
            <a:r>
              <a:rPr lang="vi-VN" dirty="0" err="1"/>
              <a:t>theor</a:t>
            </a:r>
            <a:r>
              <a:rPr lang="en-US" dirty="0"/>
              <a:t>y</a:t>
            </a:r>
            <a:endParaRPr lang="en-US" dirty="0">
              <a:solidFill>
                <a:schemeClr val="accent1"/>
              </a:solidFill>
              <a:latin typeface="Bebas Neue Regular" pitchFamily="50" charset="0"/>
            </a:endParaRPr>
          </a:p>
        </p:txBody>
      </p:sp>
      <p:pic>
        <p:nvPicPr>
          <p:cNvPr id="15" name="Picture 2" descr="An overview of appraisal system (based on Martin and White, 2005, p. 38). |  Download Scientific Diagram">
            <a:extLst>
              <a:ext uri="{FF2B5EF4-FFF2-40B4-BE49-F238E27FC236}">
                <a16:creationId xmlns:a16="http://schemas.microsoft.com/office/drawing/2014/main" id="{5A8AF6C2-467A-3D27-0F1E-D4A3B8959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085" y="1507541"/>
            <a:ext cx="8249654" cy="727191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0572D64-E48F-391B-3D44-D6A23EFE585A}"/>
              </a:ext>
            </a:extLst>
          </p:cNvPr>
          <p:cNvSpPr txBox="1"/>
          <p:nvPr/>
        </p:nvSpPr>
        <p:spPr>
          <a:xfrm>
            <a:off x="894346" y="8836892"/>
            <a:ext cx="8249654" cy="707886"/>
          </a:xfrm>
          <a:prstGeom prst="rect">
            <a:avLst/>
          </a:prstGeom>
          <a:noFill/>
        </p:spPr>
        <p:txBody>
          <a:bodyPr wrap="square" rtlCol="0">
            <a:spAutoFit/>
          </a:bodyPr>
          <a:lstStyle/>
          <a:p>
            <a:pPr algn="ctr"/>
            <a:r>
              <a:rPr lang="en-US" sz="4000" b="1" dirty="0">
                <a:solidFill>
                  <a:srgbClr val="FFFFFF"/>
                </a:solidFill>
                <a:latin typeface="Times New Roman" panose="02020603050405020304" pitchFamily="18" charset="0"/>
                <a:cs typeface="Times New Roman" panose="02020603050405020304" pitchFamily="18" charset="0"/>
              </a:rPr>
              <a:t>Martin &amp; White (2005)</a:t>
            </a:r>
          </a:p>
        </p:txBody>
      </p:sp>
      <p:pic>
        <p:nvPicPr>
          <p:cNvPr id="19" name="Picture 18">
            <a:extLst>
              <a:ext uri="{FF2B5EF4-FFF2-40B4-BE49-F238E27FC236}">
                <a16:creationId xmlns:a16="http://schemas.microsoft.com/office/drawing/2014/main" id="{DDB107DD-EF48-08BE-3586-A54B10F5B10A}"/>
              </a:ext>
            </a:extLst>
          </p:cNvPr>
          <p:cNvPicPr>
            <a:picLocks noChangeAspect="1"/>
          </p:cNvPicPr>
          <p:nvPr/>
        </p:nvPicPr>
        <p:blipFill>
          <a:blip r:embed="rId3"/>
          <a:stretch>
            <a:fillRect/>
          </a:stretch>
        </p:blipFill>
        <p:spPr>
          <a:xfrm>
            <a:off x="11657806" y="2171699"/>
            <a:ext cx="3929033"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4" name="TextBox 23">
            <a:extLst>
              <a:ext uri="{FF2B5EF4-FFF2-40B4-BE49-F238E27FC236}">
                <a16:creationId xmlns:a16="http://schemas.microsoft.com/office/drawing/2014/main" id="{D902A7ED-7BF7-489A-E82C-2AF3F09FE092}"/>
              </a:ext>
            </a:extLst>
          </p:cNvPr>
          <p:cNvSpPr txBox="1"/>
          <p:nvPr/>
        </p:nvSpPr>
        <p:spPr>
          <a:xfrm>
            <a:off x="9451945" y="6819485"/>
            <a:ext cx="8833674" cy="1921873"/>
          </a:xfrm>
          <a:prstGeom prst="rect">
            <a:avLst/>
          </a:prstGeom>
          <a:noFill/>
        </p:spPr>
        <p:txBody>
          <a:bodyPr wrap="square" rtlCol="0">
            <a:spAutoFit/>
          </a:bodyPr>
          <a:lstStyle/>
          <a:p>
            <a:pPr algn="ctr">
              <a:lnSpc>
                <a:spcPct val="150000"/>
              </a:lnSpc>
            </a:pPr>
            <a:r>
              <a:rPr lang="en-US" sz="4200" dirty="0">
                <a:effectLst/>
                <a:latin typeface="Times New Roman" panose="02020603050405020304" pitchFamily="18" charset="0"/>
                <a:ea typeface="Times New Roman" panose="02020603050405020304" pitchFamily="18" charset="0"/>
              </a:rPr>
              <a:t>I was thrilled because the brilliant chef served a breathtaking meal.</a:t>
            </a:r>
            <a:endParaRPr lang="en-US" sz="4200" dirty="0"/>
          </a:p>
        </p:txBody>
      </p:sp>
      <p:cxnSp>
        <p:nvCxnSpPr>
          <p:cNvPr id="25" name="Straight Connector 24">
            <a:extLst>
              <a:ext uri="{FF2B5EF4-FFF2-40B4-BE49-F238E27FC236}">
                <a16:creationId xmlns:a16="http://schemas.microsoft.com/office/drawing/2014/main" id="{413B7A1C-E99A-B52F-8CEA-439C21E49360}"/>
              </a:ext>
            </a:extLst>
          </p:cNvPr>
          <p:cNvCxnSpPr>
            <a:cxnSpLocks/>
          </p:cNvCxnSpPr>
          <p:nvPr/>
        </p:nvCxnSpPr>
        <p:spPr>
          <a:xfrm>
            <a:off x="11055415" y="7780421"/>
            <a:ext cx="1516791"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6" name="Straight Connector 25">
            <a:extLst>
              <a:ext uri="{FF2B5EF4-FFF2-40B4-BE49-F238E27FC236}">
                <a16:creationId xmlns:a16="http://schemas.microsoft.com/office/drawing/2014/main" id="{A5D17696-16D9-45FC-89EF-53A4FFC94A66}"/>
              </a:ext>
            </a:extLst>
          </p:cNvPr>
          <p:cNvCxnSpPr>
            <a:cxnSpLocks/>
          </p:cNvCxnSpPr>
          <p:nvPr/>
        </p:nvCxnSpPr>
        <p:spPr>
          <a:xfrm>
            <a:off x="15315406" y="7788442"/>
            <a:ext cx="2676919" cy="0"/>
          </a:xfrm>
          <a:prstGeom prst="line">
            <a:avLst/>
          </a:prstGeom>
          <a:ln>
            <a:solidFill>
              <a:srgbClr val="00B050"/>
            </a:solidFill>
          </a:ln>
        </p:spPr>
        <p:style>
          <a:lnRef idx="3">
            <a:schemeClr val="accent5"/>
          </a:lnRef>
          <a:fillRef idx="0">
            <a:schemeClr val="accent5"/>
          </a:fillRef>
          <a:effectRef idx="2">
            <a:schemeClr val="accent5"/>
          </a:effectRef>
          <a:fontRef idx="minor">
            <a:schemeClr val="tx1"/>
          </a:fontRef>
        </p:style>
      </p:cxnSp>
      <p:cxnSp>
        <p:nvCxnSpPr>
          <p:cNvPr id="27" name="Straight Connector 26">
            <a:extLst>
              <a:ext uri="{FF2B5EF4-FFF2-40B4-BE49-F238E27FC236}">
                <a16:creationId xmlns:a16="http://schemas.microsoft.com/office/drawing/2014/main" id="{84C5B950-A088-06BD-33AE-9F23B4352484}"/>
              </a:ext>
            </a:extLst>
          </p:cNvPr>
          <p:cNvCxnSpPr>
            <a:cxnSpLocks/>
          </p:cNvCxnSpPr>
          <p:nvPr/>
        </p:nvCxnSpPr>
        <p:spPr>
          <a:xfrm>
            <a:off x="12766487" y="8779458"/>
            <a:ext cx="3887378"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1" name="Straight Connector 10">
            <a:extLst>
              <a:ext uri="{FF2B5EF4-FFF2-40B4-BE49-F238E27FC236}">
                <a16:creationId xmlns:a16="http://schemas.microsoft.com/office/drawing/2014/main" id="{1EC1E29A-5779-4601-8127-E85ECD71082D}"/>
              </a:ext>
            </a:extLst>
          </p:cNvPr>
          <p:cNvCxnSpPr>
            <a:cxnSpLocks/>
          </p:cNvCxnSpPr>
          <p:nvPr/>
        </p:nvCxnSpPr>
        <p:spPr>
          <a:xfrm>
            <a:off x="6628606" y="4457700"/>
            <a:ext cx="129540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6" name="Straight Connector 15">
            <a:extLst>
              <a:ext uri="{FF2B5EF4-FFF2-40B4-BE49-F238E27FC236}">
                <a16:creationId xmlns:a16="http://schemas.microsoft.com/office/drawing/2014/main" id="{FDBF094F-22D1-456A-A0E7-7A11E550A62D}"/>
              </a:ext>
            </a:extLst>
          </p:cNvPr>
          <p:cNvCxnSpPr>
            <a:cxnSpLocks/>
          </p:cNvCxnSpPr>
          <p:nvPr/>
        </p:nvCxnSpPr>
        <p:spPr>
          <a:xfrm>
            <a:off x="6628606" y="5372100"/>
            <a:ext cx="2057400" cy="0"/>
          </a:xfrm>
          <a:prstGeom prst="line">
            <a:avLst/>
          </a:prstGeom>
          <a:ln>
            <a:solidFill>
              <a:srgbClr val="00B050"/>
            </a:solidFill>
          </a:ln>
        </p:spPr>
        <p:style>
          <a:lnRef idx="3">
            <a:schemeClr val="accent5"/>
          </a:lnRef>
          <a:fillRef idx="0">
            <a:schemeClr val="accent5"/>
          </a:fillRef>
          <a:effectRef idx="2">
            <a:schemeClr val="accent5"/>
          </a:effectRef>
          <a:fontRef idx="minor">
            <a:schemeClr val="tx1"/>
          </a:fontRef>
        </p:style>
      </p:cxnSp>
      <p:cxnSp>
        <p:nvCxnSpPr>
          <p:cNvPr id="18" name="Straight Connector 17">
            <a:extLst>
              <a:ext uri="{FF2B5EF4-FFF2-40B4-BE49-F238E27FC236}">
                <a16:creationId xmlns:a16="http://schemas.microsoft.com/office/drawing/2014/main" id="{4D540ADC-E8B9-4F45-A675-095385785522}"/>
              </a:ext>
            </a:extLst>
          </p:cNvPr>
          <p:cNvCxnSpPr>
            <a:cxnSpLocks/>
          </p:cNvCxnSpPr>
          <p:nvPr/>
        </p:nvCxnSpPr>
        <p:spPr>
          <a:xfrm>
            <a:off x="6476206" y="6210300"/>
            <a:ext cx="2667000" cy="0"/>
          </a:xfrm>
          <a:prstGeom prst="line">
            <a:avLst/>
          </a:prstGeom>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405910777"/>
      </p:ext>
    </p:extLst>
  </p:cSld>
  <p:clrMapOvr>
    <a:masterClrMapping/>
  </p:clrMapOvr>
  <mc:AlternateContent xmlns:mc="http://schemas.openxmlformats.org/markup-compatibility/2006" xmlns:p14="http://schemas.microsoft.com/office/powerpoint/2010/main">
    <mc:Choice Requires="p14">
      <p:transition spd="slow" p14:dur="15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a:xfrm>
            <a:off x="2056606" y="237839"/>
            <a:ext cx="16457772" cy="1203151"/>
          </a:xfrm>
        </p:spPr>
        <p:txBody>
          <a:bodyPr/>
          <a:lstStyle/>
          <a:p>
            <a:r>
              <a:rPr lang="en-US" dirty="0"/>
              <a:t>Research </a:t>
            </a:r>
            <a:r>
              <a:rPr lang="en-US" dirty="0">
                <a:solidFill>
                  <a:schemeClr val="accent1"/>
                </a:solidFill>
                <a:latin typeface="Bebas Neue Regular" pitchFamily="50" charset="0"/>
              </a:rPr>
              <a:t>methodology</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4</a:t>
            </a:fld>
            <a:endParaRPr lang="en-US" dirty="0"/>
          </a:p>
        </p:txBody>
      </p:sp>
      <p:pic>
        <p:nvPicPr>
          <p:cNvPr id="16" name="Picture 2" descr="Research management Images - Free Download on Magnific (formerly Freepik)">
            <a:extLst>
              <a:ext uri="{FF2B5EF4-FFF2-40B4-BE49-F238E27FC236}">
                <a16:creationId xmlns:a16="http://schemas.microsoft.com/office/drawing/2014/main" id="{383DA509-287E-B251-A18E-9AE7433214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1223" y="-43804"/>
            <a:ext cx="1493911" cy="149391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EB0FA214-2F90-6F44-C694-03BF8B4F9AD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6000" l="9784" r="89884">
                        <a14:foregroundMark x1="20066" y1="29200" x2="20066" y2="29200"/>
                        <a14:foregroundMark x1="33997" y1="31800" x2="33002" y2="85800"/>
                        <a14:foregroundMark x1="67164" y1="15000" x2="30846" y2="39400"/>
                        <a14:foregroundMark x1="20066" y1="33000" x2="15920" y2="38200"/>
                        <a14:foregroundMark x1="28690" y1="92200" x2="73466" y2="85800"/>
                        <a14:foregroundMark x1="36153" y1="91000" x2="33997" y2="96000"/>
                        <a14:foregroundMark x1="60697" y1="30400" x2="58541" y2="93600"/>
                        <a14:foregroundMark x1="40464" y1="44600" x2="27529" y2="91000"/>
                        <a14:foregroundMark x1="20066" y1="48400" x2="20066" y2="76800"/>
                      </a14:backgroundRemoval>
                    </a14:imgEffect>
                  </a14:imgLayer>
                </a14:imgProps>
              </a:ext>
            </a:extLst>
          </a:blip>
          <a:stretch>
            <a:fillRect/>
          </a:stretch>
        </p:blipFill>
        <p:spPr>
          <a:xfrm>
            <a:off x="2491223" y="2055257"/>
            <a:ext cx="1784668" cy="1479824"/>
          </a:xfrm>
          <a:prstGeom prst="rect">
            <a:avLst/>
          </a:prstGeom>
        </p:spPr>
      </p:pic>
      <p:sp>
        <p:nvSpPr>
          <p:cNvPr id="20" name="TextBox 19">
            <a:extLst>
              <a:ext uri="{FF2B5EF4-FFF2-40B4-BE49-F238E27FC236}">
                <a16:creationId xmlns:a16="http://schemas.microsoft.com/office/drawing/2014/main" id="{D1D8FA70-C133-E2A8-47C5-B790A8A109E9}"/>
              </a:ext>
            </a:extLst>
          </p:cNvPr>
          <p:cNvSpPr txBox="1"/>
          <p:nvPr/>
        </p:nvSpPr>
        <p:spPr>
          <a:xfrm>
            <a:off x="4275891" y="2247349"/>
            <a:ext cx="10655553" cy="2143857"/>
          </a:xfrm>
          <a:prstGeom prst="rect">
            <a:avLst/>
          </a:prstGeom>
          <a:noFill/>
        </p:spPr>
        <p:txBody>
          <a:bodyPr wrap="square">
            <a:spAutoFit/>
          </a:bodyPr>
          <a:lstStyle/>
          <a:p>
            <a:pPr lvl="0">
              <a:lnSpc>
                <a:spcPct val="150000"/>
              </a:lnSpc>
              <a:spcAft>
                <a:spcPts val="1200"/>
              </a:spcAft>
              <a:buSzPts val="1000"/>
              <a:tabLst>
                <a:tab pos="457200" algn="l"/>
              </a:tabLst>
            </a:pPr>
            <a:r>
              <a:rPr lang="en-US" sz="5000" dirty="0">
                <a:effectLst/>
                <a:latin typeface="Times New Roman" panose="02020603050405020304" pitchFamily="18" charset="0"/>
                <a:ea typeface="Times New Roman" panose="02020603050405020304" pitchFamily="18" charset="0"/>
              </a:rPr>
              <a:t>48 English-language articles  </a:t>
            </a:r>
          </a:p>
          <a:p>
            <a:pPr lvl="0">
              <a:lnSpc>
                <a:spcPct val="135000"/>
              </a:lnSpc>
              <a:spcAft>
                <a:spcPts val="1200"/>
              </a:spcAft>
              <a:buSzPts val="1000"/>
              <a:tabLst>
                <a:tab pos="457200" algn="l"/>
              </a:tabLst>
            </a:pPr>
            <a:r>
              <a:rPr lang="en-US" sz="4000" i="1" dirty="0">
                <a:effectLst/>
                <a:latin typeface="Times New Roman" panose="02020603050405020304" pitchFamily="18" charset="0"/>
                <a:ea typeface="Times New Roman" panose="02020603050405020304" pitchFamily="18" charset="0"/>
              </a:rPr>
              <a:t>from </a:t>
            </a:r>
            <a:r>
              <a:rPr lang="en-US" sz="4000" i="1" dirty="0">
                <a:effectLst/>
                <a:latin typeface="Times New Roman" panose="02020603050405020304" pitchFamily="18" charset="0"/>
                <a:ea typeface="Times New Roman" panose="02020603050405020304" pitchFamily="18" charset="0"/>
                <a:cs typeface="Times New Roman" panose="02020603050405020304" pitchFamily="18" charset="0"/>
              </a:rPr>
              <a:t>Scopus database (2006–2026)</a:t>
            </a:r>
            <a:endParaRPr lang="en-US" sz="40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2" name="Picture 21">
            <a:extLst>
              <a:ext uri="{FF2B5EF4-FFF2-40B4-BE49-F238E27FC236}">
                <a16:creationId xmlns:a16="http://schemas.microsoft.com/office/drawing/2014/main" id="{67589F71-89BF-E784-D64D-223F024D5AD0}"/>
              </a:ext>
            </a:extLst>
          </p:cNvPr>
          <p:cNvPicPr>
            <a:picLocks noChangeAspect="1"/>
          </p:cNvPicPr>
          <p:nvPr/>
        </p:nvPicPr>
        <p:blipFill>
          <a:blip r:embed="rId5"/>
          <a:stretch>
            <a:fillRect/>
          </a:stretch>
        </p:blipFill>
        <p:spPr>
          <a:xfrm>
            <a:off x="2662324" y="6472205"/>
            <a:ext cx="1442466" cy="914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4" name="TextBox 23">
            <a:extLst>
              <a:ext uri="{FF2B5EF4-FFF2-40B4-BE49-F238E27FC236}">
                <a16:creationId xmlns:a16="http://schemas.microsoft.com/office/drawing/2014/main" id="{BB9D26A9-6AB7-3787-5CFD-801089425D69}"/>
              </a:ext>
            </a:extLst>
          </p:cNvPr>
          <p:cNvSpPr txBox="1"/>
          <p:nvPr/>
        </p:nvSpPr>
        <p:spPr>
          <a:xfrm>
            <a:off x="4374103" y="6280052"/>
            <a:ext cx="10557341" cy="2213106"/>
          </a:xfrm>
          <a:prstGeom prst="rect">
            <a:avLst/>
          </a:prstGeom>
          <a:noFill/>
        </p:spPr>
        <p:txBody>
          <a:bodyPr wrap="square">
            <a:spAutoFit/>
          </a:bodyPr>
          <a:lstStyle/>
          <a:p>
            <a:pPr lvl="0">
              <a:lnSpc>
                <a:spcPct val="150000"/>
              </a:lnSpc>
              <a:spcAft>
                <a:spcPts val="1200"/>
              </a:spcAft>
              <a:buSzPts val="1000"/>
              <a:tabLst>
                <a:tab pos="457200" algn="l"/>
              </a:tabLst>
            </a:pPr>
            <a:r>
              <a:rPr lang="vi-VN" sz="5000" dirty="0">
                <a:latin typeface="Times New Roman" panose="02020603050405020304" pitchFamily="18" charset="0"/>
                <a:ea typeface="Times New Roman" panose="02020603050405020304" pitchFamily="18" charset="0"/>
              </a:rPr>
              <a:t>“</a:t>
            </a:r>
            <a:r>
              <a:rPr lang="vi-VN" sz="5000" dirty="0" err="1">
                <a:effectLst/>
                <a:latin typeface="Times New Roman" panose="02020603050405020304" pitchFamily="18" charset="0"/>
                <a:ea typeface="Times New Roman" panose="02020603050405020304" pitchFamily="18" charset="0"/>
              </a:rPr>
              <a:t>appraisal</a:t>
            </a:r>
            <a:r>
              <a:rPr lang="vi-VN" sz="5000" dirty="0">
                <a:effectLst/>
                <a:latin typeface="Times New Roman" panose="02020603050405020304" pitchFamily="18" charset="0"/>
                <a:ea typeface="Times New Roman" panose="02020603050405020304" pitchFamily="18" charset="0"/>
              </a:rPr>
              <a:t>”</a:t>
            </a:r>
            <a:r>
              <a:rPr lang="en-US" sz="5000" dirty="0">
                <a:effectLst/>
                <a:latin typeface="Times New Roman" panose="02020603050405020304" pitchFamily="18" charset="0"/>
                <a:ea typeface="Times New Roman" panose="02020603050405020304" pitchFamily="18" charset="0"/>
              </a:rPr>
              <a:t> and </a:t>
            </a:r>
            <a:r>
              <a:rPr lang="vi-VN" sz="5000" dirty="0">
                <a:effectLst/>
                <a:latin typeface="Times New Roman" panose="02020603050405020304" pitchFamily="18" charset="0"/>
                <a:ea typeface="Times New Roman" panose="02020603050405020304" pitchFamily="18" charset="0"/>
              </a:rPr>
              <a:t>“</a:t>
            </a:r>
            <a:r>
              <a:rPr lang="en-US" sz="5000" dirty="0">
                <a:effectLst/>
                <a:latin typeface="Times New Roman" panose="02020603050405020304" pitchFamily="18" charset="0"/>
                <a:ea typeface="Times New Roman" panose="02020603050405020304" pitchFamily="18" charset="0"/>
              </a:rPr>
              <a:t>systemic </a:t>
            </a:r>
            <a:r>
              <a:rPr lang="vi-VN" sz="5000" dirty="0" err="1">
                <a:effectLst/>
                <a:latin typeface="Times New Roman" panose="02020603050405020304" pitchFamily="18" charset="0"/>
                <a:ea typeface="Times New Roman" panose="02020603050405020304" pitchFamily="18" charset="0"/>
              </a:rPr>
              <a:t>functional</a:t>
            </a:r>
            <a:r>
              <a:rPr lang="vi-VN" sz="5000" dirty="0">
                <a:effectLst/>
                <a:latin typeface="Times New Roman" panose="02020603050405020304" pitchFamily="18" charset="0"/>
                <a:ea typeface="Times New Roman" panose="02020603050405020304" pitchFamily="18" charset="0"/>
              </a:rPr>
              <a:t>”</a:t>
            </a:r>
            <a:endParaRPr lang="en-US" sz="5000" dirty="0">
              <a:effectLst/>
              <a:latin typeface="Times New Roman" panose="02020603050405020304" pitchFamily="18" charset="0"/>
              <a:ea typeface="Times New Roman" panose="02020603050405020304" pitchFamily="18" charset="0"/>
            </a:endParaRPr>
          </a:p>
          <a:p>
            <a:pPr lvl="0">
              <a:lnSpc>
                <a:spcPct val="150000"/>
              </a:lnSpc>
              <a:spcAft>
                <a:spcPts val="1200"/>
              </a:spcAft>
              <a:buSzPts val="1000"/>
              <a:tabLst>
                <a:tab pos="457200" algn="l"/>
              </a:tabLst>
            </a:pPr>
            <a:r>
              <a:rPr lang="en-US" sz="4000" i="1" dirty="0">
                <a:effectLst/>
                <a:latin typeface="Times New Roman" panose="02020603050405020304" pitchFamily="18" charset="0"/>
                <a:ea typeface="Times New Roman" panose="02020603050405020304" pitchFamily="18" charset="0"/>
              </a:rPr>
              <a:t>(social sciences, arts, and humanities) </a:t>
            </a:r>
            <a:endParaRPr lang="en-US" sz="40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6" name="Picture 4" descr="Programmes – Jusuf Kalla School of Government">
            <a:extLst>
              <a:ext uri="{FF2B5EF4-FFF2-40B4-BE49-F238E27FC236}">
                <a16:creationId xmlns:a16="http://schemas.microsoft.com/office/drawing/2014/main" id="{895A7D72-B3AC-2870-4157-C6F6434E33B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248605" y="3718481"/>
            <a:ext cx="2895601" cy="1872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4672219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プレースホルダー 11"/>
          <p:cNvSpPr>
            <a:spLocks noGrp="1"/>
          </p:cNvSpPr>
          <p:nvPr>
            <p:ph type="body" sz="quarter" idx="15"/>
          </p:nvPr>
        </p:nvSpPr>
        <p:spPr/>
        <p:txBody>
          <a:bodyPr/>
          <a:lstStyle/>
          <a:p>
            <a:endParaRPr lang="en-US"/>
          </a:p>
        </p:txBody>
      </p:sp>
      <p:sp>
        <p:nvSpPr>
          <p:cNvPr id="10" name="タイトル 9"/>
          <p:cNvSpPr>
            <a:spLocks noGrp="1"/>
          </p:cNvSpPr>
          <p:nvPr>
            <p:ph type="ctrTitle"/>
          </p:nvPr>
        </p:nvSpPr>
        <p:spPr>
          <a:xfrm>
            <a:off x="2070591" y="7271863"/>
            <a:ext cx="11695480" cy="1189757"/>
          </a:xfrm>
        </p:spPr>
        <p:txBody>
          <a:bodyPr/>
          <a:lstStyle/>
          <a:p>
            <a:r>
              <a:rPr lang="en-US" b="1" dirty="0"/>
              <a:t>Global Publication Trends</a:t>
            </a:r>
          </a:p>
        </p:txBody>
      </p:sp>
      <p:sp>
        <p:nvSpPr>
          <p:cNvPr id="7" name="コンテンツ プレースホルダー 6"/>
          <p:cNvSpPr>
            <a:spLocks noGrp="1"/>
          </p:cNvSpPr>
          <p:nvPr>
            <p:ph sz="quarter" idx="13"/>
          </p:nvPr>
        </p:nvSpPr>
        <p:spPr/>
        <p:txBody>
          <a:bodyPr/>
          <a:lstStyle/>
          <a:p>
            <a:endParaRPr lang="en-US"/>
          </a:p>
        </p:txBody>
      </p:sp>
      <p:sp>
        <p:nvSpPr>
          <p:cNvPr id="3" name="コンテンツ プレースホルダー 2"/>
          <p:cNvSpPr>
            <a:spLocks noGrp="1"/>
          </p:cNvSpPr>
          <p:nvPr>
            <p:ph sz="quarter" idx="11"/>
          </p:nvPr>
        </p:nvSpPr>
        <p:spPr/>
        <p:txBody>
          <a:bodyPr/>
          <a:lstStyle/>
          <a:p>
            <a:endParaRPr lang="en-US"/>
          </a:p>
        </p:txBody>
      </p:sp>
      <p:pic>
        <p:nvPicPr>
          <p:cNvPr id="4" name="Picture 2" descr="Global trends icon stock illustration. Illustration of earth - 147605777">
            <a:extLst>
              <a:ext uri="{FF2B5EF4-FFF2-40B4-BE49-F238E27FC236}">
                <a16:creationId xmlns:a16="http://schemas.microsoft.com/office/drawing/2014/main" id="{3038F2E3-43C3-D5F3-6275-8436BAA64910}"/>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875" b="96875" l="5250" r="97125">
                        <a14:foregroundMark x1="41125" y1="26500" x2="36625" y2="67000"/>
                        <a14:foregroundMark x1="36625" y1="67000" x2="71125" y2="57625"/>
                        <a14:foregroundMark x1="71125" y1="57625" x2="71375" y2="22625"/>
                        <a14:foregroundMark x1="71375" y1="22625" x2="69125" y2="16500"/>
                        <a14:foregroundMark x1="38875" y1="17625" x2="38875" y2="17625"/>
                        <a14:foregroundMark x1="37750" y1="7500" x2="37750" y2="7500"/>
                        <a14:foregroundMark x1="89250" y1="28750" x2="9750" y2="62375"/>
                        <a14:foregroundMark x1="81375" y1="33250" x2="13125" y2="59000"/>
                        <a14:foregroundMark x1="44500" y1="38875" x2="15375" y2="57875"/>
                        <a14:foregroundMark x1="15375" y1="57875" x2="16500" y2="57875"/>
                        <a14:foregroundMark x1="70250" y1="29875" x2="51250" y2="53375"/>
                        <a14:foregroundMark x1="64625" y1="27625" x2="49000" y2="48875"/>
                        <a14:foregroundMark x1="63500" y1="16500" x2="61250" y2="42250"/>
                        <a14:foregroundMark x1="65750" y1="15375" x2="64625" y2="45625"/>
                        <a14:foregroundMark x1="68000" y1="25375" x2="68000" y2="43375"/>
                        <a14:foregroundMark x1="81375" y1="22000" x2="82500" y2="40000"/>
                        <a14:foregroundMark x1="89250" y1="34375" x2="91500" y2="44500"/>
                        <a14:foregroundMark x1="92625" y1="31000" x2="92625" y2="37750"/>
                        <a14:foregroundMark x1="84750" y1="31000" x2="75875" y2="45625"/>
                        <a14:foregroundMark x1="70250" y1="33250" x2="59000" y2="46750"/>
                        <a14:foregroundMark x1="56750" y1="36625" x2="51250" y2="50000"/>
                        <a14:foregroundMark x1="51250" y1="34375" x2="35500" y2="55625"/>
                        <a14:foregroundMark x1="25500" y1="46750" x2="14250" y2="60125"/>
                        <a14:foregroundMark x1="8625" y1="61250" x2="8625" y2="61250"/>
                        <a14:foregroundMark x1="6375" y1="65750" x2="6375" y2="65750"/>
                        <a14:foregroundMark x1="5250" y1="61250" x2="5250" y2="64625"/>
                        <a14:foregroundMark x1="13125" y1="59000" x2="51250" y2="25375"/>
                        <a14:foregroundMark x1="46750" y1="17625" x2="42250" y2="29875"/>
                        <a14:foregroundMark x1="53375" y1="57875" x2="54500" y2="65750"/>
                        <a14:foregroundMark x1="59000" y1="78000" x2="60125" y2="81375"/>
                        <a14:foregroundMark x1="60125" y1="84750" x2="61250" y2="91500"/>
                        <a14:foregroundMark x1="65750" y1="92625" x2="65750" y2="92625"/>
                        <a14:foregroundMark x1="51250" y1="87000" x2="34375" y2="87000"/>
                        <a14:foregroundMark x1="37750" y1="87000" x2="54500" y2="92625"/>
                        <a14:foregroundMark x1="59000" y1="83625" x2="36625" y2="89250"/>
                        <a14:foregroundMark x1="35500" y1="89250" x2="47875" y2="91500"/>
                        <a14:foregroundMark x1="57875" y1="61250" x2="38875" y2="60125"/>
                        <a14:foregroundMark x1="41125" y1="31000" x2="28750" y2="69125"/>
                        <a14:foregroundMark x1="34000" y1="90750" x2="64500" y2="94750"/>
                        <a14:foregroundMark x1="65000" y1="96625" x2="63125" y2="96875"/>
                        <a14:foregroundMark x1="35500" y1="2875" x2="35500" y2="2875"/>
                        <a14:foregroundMark x1="67125" y1="36375" x2="49625" y2="40375"/>
                        <a14:foregroundMark x1="60500" y1="36375" x2="46375" y2="45375"/>
                        <a14:foregroundMark x1="95625" y1="35000" x2="96625" y2="36875"/>
                        <a14:foregroundMark x1="97125" y1="35500" x2="95000" y2="39750"/>
                        <a14:foregroundMark x1="84125" y1="64500" x2="76125" y2="71125"/>
                        <a14:foregroundMark x1="76125" y1="71125" x2="50375" y2="78875"/>
                        <a14:foregroundMark x1="50375" y1="78875" x2="46750" y2="78875"/>
                        <a14:foregroundMark x1="40000" y1="87375" x2="41375" y2="89500"/>
                        <a14:foregroundMark x1="44625" y1="88625" x2="34250" y2="77000"/>
                        <a14:foregroundMark x1="29125" y1="48500" x2="29125" y2="48500"/>
                      </a14:backgroundRemoval>
                    </a14:imgEffect>
                  </a14:imgLayer>
                </a14:imgProps>
              </a:ext>
              <a:ext uri="{28A0092B-C50C-407E-A947-70E740481C1C}">
                <a14:useLocalDpi xmlns:a14="http://schemas.microsoft.com/office/drawing/2010/main" val="0"/>
              </a:ext>
            </a:extLst>
          </a:blip>
          <a:srcRect/>
          <a:stretch>
            <a:fillRect/>
          </a:stretch>
        </p:blipFill>
        <p:spPr bwMode="auto">
          <a:xfrm>
            <a:off x="14657649" y="6286500"/>
            <a:ext cx="3116346" cy="311634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6A0B5A06-FD21-D99A-A8EE-7AC727E16FE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9440"/>
          <a:stretch/>
        </p:blipFill>
        <p:spPr bwMode="auto">
          <a:xfrm>
            <a:off x="0" y="232955"/>
            <a:ext cx="9752806" cy="6270242"/>
          </a:xfrm>
          <a:prstGeom prst="rect">
            <a:avLst/>
          </a:prstGeom>
          <a:noFill/>
          <a:ln>
            <a:noFill/>
          </a:ln>
          <a:extLst>
            <a:ext uri="{53640926-AAD7-44D8-BBD7-CCE9431645EC}">
              <a14:shadowObscured xmlns:a14="http://schemas.microsoft.com/office/drawing/2010/main"/>
            </a:ext>
          </a:extLst>
        </p:spPr>
      </p:pic>
      <p:pic>
        <p:nvPicPr>
          <p:cNvPr id="25" name="Picture 24">
            <a:extLst>
              <a:ext uri="{FF2B5EF4-FFF2-40B4-BE49-F238E27FC236}">
                <a16:creationId xmlns:a16="http://schemas.microsoft.com/office/drawing/2014/main" id="{F56F335B-53C3-9F86-C80D-384B46A923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00406" y="236574"/>
            <a:ext cx="8685213" cy="6266623"/>
          </a:xfrm>
          <a:prstGeom prst="rect">
            <a:avLst/>
          </a:prstGeom>
          <a:noFill/>
          <a:ln>
            <a:noFill/>
          </a:ln>
        </p:spPr>
      </p:pic>
      <p:sp>
        <p:nvSpPr>
          <p:cNvPr id="11" name="Oval 10">
            <a:extLst>
              <a:ext uri="{FF2B5EF4-FFF2-40B4-BE49-F238E27FC236}">
                <a16:creationId xmlns:a16="http://schemas.microsoft.com/office/drawing/2014/main" id="{47C311DF-BD72-49FF-B97C-5CEED6B987B1}"/>
              </a:ext>
            </a:extLst>
          </p:cNvPr>
          <p:cNvSpPr/>
          <p:nvPr/>
        </p:nvSpPr>
        <p:spPr>
          <a:xfrm rot="20802528">
            <a:off x="1096456" y="4355846"/>
            <a:ext cx="4274310" cy="14768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2063C0E8-141C-4C07-9718-C41A8E3F7D30}"/>
              </a:ext>
            </a:extLst>
          </p:cNvPr>
          <p:cNvSpPr/>
          <p:nvPr/>
        </p:nvSpPr>
        <p:spPr>
          <a:xfrm rot="7005575">
            <a:off x="6164774" y="4221630"/>
            <a:ext cx="734747" cy="357592"/>
          </a:xfrm>
          <a:prstGeom prst="rightArrow">
            <a:avLst>
              <a:gd name="adj1" fmla="val 49342"/>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878693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DCC9AE0-89A2-97A2-C5DA-9F22703E2E79}"/>
              </a:ext>
            </a:extLst>
          </p:cNvPr>
          <p:cNvPicPr/>
          <p:nvPr/>
        </p:nvPicPr>
        <p:blipFill>
          <a:blip r:embed="rId2" cstate="print">
            <a:extLst>
              <a:ext uri="{28A0092B-C50C-407E-A947-70E740481C1C}">
                <a14:useLocalDpi xmlns:a14="http://schemas.microsoft.com/office/drawing/2010/main" val="0"/>
              </a:ext>
            </a:extLst>
          </a:blip>
          <a:srcRect t="5803"/>
          <a:stretch>
            <a:fillRect/>
          </a:stretch>
        </p:blipFill>
        <p:spPr>
          <a:xfrm>
            <a:off x="380206" y="1687151"/>
            <a:ext cx="10668000" cy="8352893"/>
          </a:xfrm>
          <a:prstGeom prst="rect">
            <a:avLst/>
          </a:prstGeom>
        </p:spPr>
      </p:pic>
      <p:sp>
        <p:nvSpPr>
          <p:cNvPr id="18" name="タイトル 17"/>
          <p:cNvSpPr>
            <a:spLocks noGrp="1"/>
          </p:cNvSpPr>
          <p:nvPr>
            <p:ph type="title"/>
          </p:nvPr>
        </p:nvSpPr>
        <p:spPr/>
        <p:txBody>
          <a:bodyPr/>
          <a:lstStyle/>
          <a:p>
            <a:r>
              <a:rPr lang="en-US" dirty="0"/>
              <a:t>Recent </a:t>
            </a:r>
            <a:r>
              <a:rPr lang="en-US" dirty="0">
                <a:solidFill>
                  <a:schemeClr val="accent1"/>
                </a:solidFill>
                <a:latin typeface="Bebas Neue Regular" pitchFamily="50" charset="0"/>
              </a:rPr>
              <a:t>trends</a:t>
            </a: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6</a:t>
            </a:fld>
            <a:endParaRPr lang="en-US" dirty="0"/>
          </a:p>
        </p:txBody>
      </p:sp>
      <p:grpSp>
        <p:nvGrpSpPr>
          <p:cNvPr id="11" name="Group 10">
            <a:extLst>
              <a:ext uri="{FF2B5EF4-FFF2-40B4-BE49-F238E27FC236}">
                <a16:creationId xmlns:a16="http://schemas.microsoft.com/office/drawing/2014/main" id="{E85876B4-92F2-4739-9F33-E32A03DB3F25}"/>
              </a:ext>
            </a:extLst>
          </p:cNvPr>
          <p:cNvGrpSpPr/>
          <p:nvPr/>
        </p:nvGrpSpPr>
        <p:grpSpPr>
          <a:xfrm>
            <a:off x="4624152" y="1710011"/>
            <a:ext cx="1752600" cy="3581400"/>
            <a:chOff x="4624152" y="1710011"/>
            <a:chExt cx="1752600" cy="3581400"/>
          </a:xfrm>
        </p:grpSpPr>
        <p:sp>
          <p:nvSpPr>
            <p:cNvPr id="4" name="Rectangle 3">
              <a:extLst>
                <a:ext uri="{FF2B5EF4-FFF2-40B4-BE49-F238E27FC236}">
                  <a16:creationId xmlns:a16="http://schemas.microsoft.com/office/drawing/2014/main" id="{8ABDFD21-734E-4648-9DB2-2416D7CF7316}"/>
                </a:ext>
              </a:extLst>
            </p:cNvPr>
            <p:cNvSpPr/>
            <p:nvPr/>
          </p:nvSpPr>
          <p:spPr>
            <a:xfrm>
              <a:off x="4624152" y="1710011"/>
              <a:ext cx="1752600" cy="3581400"/>
            </a:xfrm>
            <a:prstGeom prst="rect">
              <a:avLst/>
            </a:prstGeom>
            <a:solidFill>
              <a:srgbClr val="FFFFFF">
                <a:alpha val="10196"/>
              </a:srgbClr>
            </a:solidFill>
            <a:ln w="25400" cmpd="thinThick">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BBE9340-4C4D-41EA-985B-FF984B50CAE5}"/>
                </a:ext>
              </a:extLst>
            </p:cNvPr>
            <p:cNvSpPr/>
            <p:nvPr/>
          </p:nvSpPr>
          <p:spPr>
            <a:xfrm>
              <a:off x="5901652" y="1981200"/>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1</a:t>
              </a:r>
            </a:p>
          </p:txBody>
        </p:sp>
      </p:grpSp>
      <p:grpSp>
        <p:nvGrpSpPr>
          <p:cNvPr id="17" name="Group 16">
            <a:extLst>
              <a:ext uri="{FF2B5EF4-FFF2-40B4-BE49-F238E27FC236}">
                <a16:creationId xmlns:a16="http://schemas.microsoft.com/office/drawing/2014/main" id="{D74C8E2E-4EAD-4860-831A-040019A69EF8}"/>
              </a:ext>
            </a:extLst>
          </p:cNvPr>
          <p:cNvGrpSpPr/>
          <p:nvPr/>
        </p:nvGrpSpPr>
        <p:grpSpPr>
          <a:xfrm>
            <a:off x="11245532" y="2247900"/>
            <a:ext cx="6347614" cy="1791321"/>
            <a:chOff x="11245532" y="2247900"/>
            <a:chExt cx="6347614" cy="1791321"/>
          </a:xfrm>
        </p:grpSpPr>
        <p:sp>
          <p:nvSpPr>
            <p:cNvPr id="35" name="Rectangle: Rounded Corners 34">
              <a:extLst>
                <a:ext uri="{FF2B5EF4-FFF2-40B4-BE49-F238E27FC236}">
                  <a16:creationId xmlns:a16="http://schemas.microsoft.com/office/drawing/2014/main" id="{27D421D0-62DF-A556-9BDC-8CF2BFCAE0AC}"/>
                </a:ext>
              </a:extLst>
            </p:cNvPr>
            <p:cNvSpPr/>
            <p:nvPr/>
          </p:nvSpPr>
          <p:spPr>
            <a:xfrm>
              <a:off x="11245532" y="2247900"/>
              <a:ext cx="6347614" cy="17913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Appraisal theory is an analytical framework to support teacher education, extending to instructional contexts at both undergraduate and postgraduate levels</a:t>
              </a:r>
            </a:p>
          </p:txBody>
        </p:sp>
        <p:sp>
          <p:nvSpPr>
            <p:cNvPr id="19" name="Oval 18">
              <a:extLst>
                <a:ext uri="{FF2B5EF4-FFF2-40B4-BE49-F238E27FC236}">
                  <a16:creationId xmlns:a16="http://schemas.microsoft.com/office/drawing/2014/main" id="{5122E35C-2595-49F6-810C-A018245E2521}"/>
                </a:ext>
              </a:extLst>
            </p:cNvPr>
            <p:cNvSpPr/>
            <p:nvPr/>
          </p:nvSpPr>
          <p:spPr>
            <a:xfrm>
              <a:off x="11277917" y="2276566"/>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1</a:t>
              </a:r>
            </a:p>
          </p:txBody>
        </p:sp>
      </p:grpSp>
      <p:grpSp>
        <p:nvGrpSpPr>
          <p:cNvPr id="23" name="Group 22">
            <a:extLst>
              <a:ext uri="{FF2B5EF4-FFF2-40B4-BE49-F238E27FC236}">
                <a16:creationId xmlns:a16="http://schemas.microsoft.com/office/drawing/2014/main" id="{F04F0075-3752-4909-8F0E-2DCFF241DF43}"/>
              </a:ext>
            </a:extLst>
          </p:cNvPr>
          <p:cNvGrpSpPr/>
          <p:nvPr/>
        </p:nvGrpSpPr>
        <p:grpSpPr>
          <a:xfrm>
            <a:off x="11241005" y="4837014"/>
            <a:ext cx="6347614" cy="1791321"/>
            <a:chOff x="11241005" y="4837014"/>
            <a:chExt cx="6347614" cy="1791321"/>
          </a:xfrm>
        </p:grpSpPr>
        <p:sp>
          <p:nvSpPr>
            <p:cNvPr id="13" name="Rectangle: Rounded Corners 12">
              <a:extLst>
                <a:ext uri="{FF2B5EF4-FFF2-40B4-BE49-F238E27FC236}">
                  <a16:creationId xmlns:a16="http://schemas.microsoft.com/office/drawing/2014/main" id="{BBBDA0AC-54EB-45C9-AAED-B825362E9D5C}"/>
                </a:ext>
              </a:extLst>
            </p:cNvPr>
            <p:cNvSpPr/>
            <p:nvPr/>
          </p:nvSpPr>
          <p:spPr>
            <a:xfrm>
              <a:off x="11241005" y="4837014"/>
              <a:ext cx="6347614" cy="17913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vi-VN" sz="2000" dirty="0">
                  <a:solidFill>
                    <a:srgbClr val="000000"/>
                  </a:solidFill>
                  <a:effectLst/>
                  <a:latin typeface="Times New Roman" panose="02020603050405020304" pitchFamily="18" charset="0"/>
                  <a:ea typeface="Times New Roman" panose="02020603050405020304" pitchFamily="18" charset="0"/>
                </a:rPr>
                <a:t>The cluster reflects research on teaching academic writing, where discourse analysis is treated as a foundational tool for explaining and guiding text production. </a:t>
              </a:r>
              <a:endPar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20" name="Oval 19">
              <a:extLst>
                <a:ext uri="{FF2B5EF4-FFF2-40B4-BE49-F238E27FC236}">
                  <a16:creationId xmlns:a16="http://schemas.microsoft.com/office/drawing/2014/main" id="{29C4E0DC-61D4-45CB-9726-B69A5AF8DA19}"/>
                </a:ext>
              </a:extLst>
            </p:cNvPr>
            <p:cNvSpPr/>
            <p:nvPr/>
          </p:nvSpPr>
          <p:spPr>
            <a:xfrm>
              <a:off x="11329875" y="6021545"/>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2</a:t>
              </a:r>
            </a:p>
          </p:txBody>
        </p:sp>
      </p:grpSp>
      <p:grpSp>
        <p:nvGrpSpPr>
          <p:cNvPr id="25" name="Group 24">
            <a:extLst>
              <a:ext uri="{FF2B5EF4-FFF2-40B4-BE49-F238E27FC236}">
                <a16:creationId xmlns:a16="http://schemas.microsoft.com/office/drawing/2014/main" id="{852C9988-0970-4257-9A7A-3C42FA2E2DDD}"/>
              </a:ext>
            </a:extLst>
          </p:cNvPr>
          <p:cNvGrpSpPr/>
          <p:nvPr/>
        </p:nvGrpSpPr>
        <p:grpSpPr>
          <a:xfrm>
            <a:off x="11241005" y="7277100"/>
            <a:ext cx="6347614" cy="1791321"/>
            <a:chOff x="11241005" y="7277100"/>
            <a:chExt cx="6347614" cy="1791321"/>
          </a:xfrm>
        </p:grpSpPr>
        <p:sp>
          <p:nvSpPr>
            <p:cNvPr id="16" name="Rectangle: Rounded Corners 15">
              <a:extLst>
                <a:ext uri="{FF2B5EF4-FFF2-40B4-BE49-F238E27FC236}">
                  <a16:creationId xmlns:a16="http://schemas.microsoft.com/office/drawing/2014/main" id="{9906FE9E-84F6-47C2-827C-26F82A557865}"/>
                </a:ext>
              </a:extLst>
            </p:cNvPr>
            <p:cNvSpPr/>
            <p:nvPr/>
          </p:nvSpPr>
          <p:spPr>
            <a:xfrm>
              <a:off x="11241005" y="7277100"/>
              <a:ext cx="6347614" cy="17913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US" sz="2000" dirty="0">
                  <a:solidFill>
                    <a:srgbClr val="000000"/>
                  </a:solidFill>
                  <a:effectLst/>
                  <a:latin typeface="Times New Roman" panose="02020603050405020304" pitchFamily="18" charset="0"/>
                  <a:ea typeface="Times New Roman" panose="02020603050405020304" pitchFamily="18" charset="0"/>
                </a:rPr>
                <a:t>This cluster represents a line of inquiry centered on analyzing texts for specific discourse purposes, particularly argumentative essays and legal translation.</a:t>
              </a:r>
              <a:r>
                <a:rPr lang="vi-VN" sz="2000" dirty="0">
                  <a:solidFill>
                    <a:srgbClr val="000000"/>
                  </a:solidFill>
                  <a:effectLst/>
                  <a:latin typeface="Times New Roman" panose="02020603050405020304" pitchFamily="18" charset="0"/>
                  <a:ea typeface="Times New Roman" panose="02020603050405020304" pitchFamily="18" charset="0"/>
                </a:rPr>
                <a:t>. </a:t>
              </a:r>
              <a:endPar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id="{EBACFC83-B5F9-466F-869D-CF63EA719CA8}"/>
                </a:ext>
              </a:extLst>
            </p:cNvPr>
            <p:cNvSpPr/>
            <p:nvPr/>
          </p:nvSpPr>
          <p:spPr>
            <a:xfrm>
              <a:off x="11329875" y="7843346"/>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3</a:t>
              </a:r>
            </a:p>
          </p:txBody>
        </p:sp>
      </p:grpSp>
      <p:grpSp>
        <p:nvGrpSpPr>
          <p:cNvPr id="12" name="Group 11">
            <a:extLst>
              <a:ext uri="{FF2B5EF4-FFF2-40B4-BE49-F238E27FC236}">
                <a16:creationId xmlns:a16="http://schemas.microsoft.com/office/drawing/2014/main" id="{E5C7A2D9-E58C-4FD1-97F6-51D41714C805}"/>
              </a:ext>
            </a:extLst>
          </p:cNvPr>
          <p:cNvGrpSpPr/>
          <p:nvPr/>
        </p:nvGrpSpPr>
        <p:grpSpPr>
          <a:xfrm>
            <a:off x="1165574" y="3712842"/>
            <a:ext cx="3276736" cy="2835748"/>
            <a:chOff x="1165574" y="3712842"/>
            <a:chExt cx="3276736" cy="2835748"/>
          </a:xfrm>
        </p:grpSpPr>
        <p:sp>
          <p:nvSpPr>
            <p:cNvPr id="8" name="Rectangle 7">
              <a:extLst>
                <a:ext uri="{FF2B5EF4-FFF2-40B4-BE49-F238E27FC236}">
                  <a16:creationId xmlns:a16="http://schemas.microsoft.com/office/drawing/2014/main" id="{7F34A87C-DD44-4828-9FD6-93230243D6A2}"/>
                </a:ext>
              </a:extLst>
            </p:cNvPr>
            <p:cNvSpPr/>
            <p:nvPr/>
          </p:nvSpPr>
          <p:spPr>
            <a:xfrm rot="20978924">
              <a:off x="1165574" y="3712842"/>
              <a:ext cx="3276736" cy="2835748"/>
            </a:xfrm>
            <a:prstGeom prst="rect">
              <a:avLst/>
            </a:prstGeom>
            <a:solidFill>
              <a:srgbClr val="FFFFFF">
                <a:alpha val="10196"/>
              </a:srgbClr>
            </a:solidFill>
            <a:ln w="25400" cmpd="thinThick">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E206D5A-E5BF-4CCB-B2EF-EE95367911F1}"/>
                </a:ext>
              </a:extLst>
            </p:cNvPr>
            <p:cNvSpPr/>
            <p:nvPr/>
          </p:nvSpPr>
          <p:spPr>
            <a:xfrm>
              <a:off x="2211534" y="3870543"/>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2</a:t>
              </a:r>
            </a:p>
          </p:txBody>
        </p:sp>
      </p:grpSp>
      <p:grpSp>
        <p:nvGrpSpPr>
          <p:cNvPr id="14" name="Group 13">
            <a:extLst>
              <a:ext uri="{FF2B5EF4-FFF2-40B4-BE49-F238E27FC236}">
                <a16:creationId xmlns:a16="http://schemas.microsoft.com/office/drawing/2014/main" id="{CB180701-16DD-450E-8F57-257AB4455B03}"/>
              </a:ext>
            </a:extLst>
          </p:cNvPr>
          <p:cNvGrpSpPr/>
          <p:nvPr/>
        </p:nvGrpSpPr>
        <p:grpSpPr>
          <a:xfrm>
            <a:off x="2066452" y="6518207"/>
            <a:ext cx="2787895" cy="2519913"/>
            <a:chOff x="2066452" y="6518207"/>
            <a:chExt cx="2787895" cy="2519913"/>
          </a:xfrm>
        </p:grpSpPr>
        <p:sp>
          <p:nvSpPr>
            <p:cNvPr id="15" name="Rectangle 14">
              <a:extLst>
                <a:ext uri="{FF2B5EF4-FFF2-40B4-BE49-F238E27FC236}">
                  <a16:creationId xmlns:a16="http://schemas.microsoft.com/office/drawing/2014/main" id="{342A0CF0-A216-45F2-A85F-9FC2E79621C0}"/>
                </a:ext>
              </a:extLst>
            </p:cNvPr>
            <p:cNvSpPr/>
            <p:nvPr/>
          </p:nvSpPr>
          <p:spPr>
            <a:xfrm rot="20978924">
              <a:off x="2066452" y="6518207"/>
              <a:ext cx="2787895" cy="2519913"/>
            </a:xfrm>
            <a:prstGeom prst="rect">
              <a:avLst/>
            </a:prstGeom>
            <a:solidFill>
              <a:srgbClr val="FFFFFF">
                <a:alpha val="10196"/>
              </a:srgbClr>
            </a:solidFill>
            <a:ln w="25400" cmpd="thinThick">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A7468085-CC5C-42A2-8170-93F7DADF531A}"/>
                </a:ext>
              </a:extLst>
            </p:cNvPr>
            <p:cNvSpPr/>
            <p:nvPr/>
          </p:nvSpPr>
          <p:spPr>
            <a:xfrm>
              <a:off x="2211534" y="7056944"/>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3</a:t>
              </a:r>
            </a:p>
          </p:txBody>
        </p:sp>
      </p:grpSp>
    </p:spTree>
    <p:extLst>
      <p:ext uri="{BB962C8B-B14F-4D97-AF65-F5344CB8AC3E}">
        <p14:creationId xmlns:p14="http://schemas.microsoft.com/office/powerpoint/2010/main" val="41124477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DCC9AE0-89A2-97A2-C5DA-9F22703E2E79}"/>
              </a:ext>
            </a:extLst>
          </p:cNvPr>
          <p:cNvPicPr/>
          <p:nvPr/>
        </p:nvPicPr>
        <p:blipFill>
          <a:blip r:embed="rId2" cstate="print">
            <a:extLst>
              <a:ext uri="{28A0092B-C50C-407E-A947-70E740481C1C}">
                <a14:useLocalDpi xmlns:a14="http://schemas.microsoft.com/office/drawing/2010/main" val="0"/>
              </a:ext>
            </a:extLst>
          </a:blip>
          <a:srcRect t="5803"/>
          <a:stretch>
            <a:fillRect/>
          </a:stretch>
        </p:blipFill>
        <p:spPr>
          <a:xfrm>
            <a:off x="380206" y="1687151"/>
            <a:ext cx="10668000" cy="8352893"/>
          </a:xfrm>
          <a:prstGeom prst="rect">
            <a:avLst/>
          </a:prstGeom>
        </p:spPr>
      </p:pic>
      <p:sp>
        <p:nvSpPr>
          <p:cNvPr id="18" name="タイトル 17"/>
          <p:cNvSpPr>
            <a:spLocks noGrp="1"/>
          </p:cNvSpPr>
          <p:nvPr>
            <p:ph type="title"/>
          </p:nvPr>
        </p:nvSpPr>
        <p:spPr/>
        <p:txBody>
          <a:bodyPr/>
          <a:lstStyle/>
          <a:p>
            <a:r>
              <a:rPr lang="en-US" dirty="0"/>
              <a:t>Recent </a:t>
            </a:r>
            <a:r>
              <a:rPr lang="en-US" dirty="0">
                <a:solidFill>
                  <a:schemeClr val="accent1"/>
                </a:solidFill>
                <a:latin typeface="Bebas Neue Regular" pitchFamily="50" charset="0"/>
              </a:rPr>
              <a:t>trends</a:t>
            </a: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7</a:t>
            </a:fld>
            <a:endParaRPr lang="en-US" dirty="0"/>
          </a:p>
        </p:txBody>
      </p:sp>
      <p:grpSp>
        <p:nvGrpSpPr>
          <p:cNvPr id="17" name="Group 16">
            <a:extLst>
              <a:ext uri="{FF2B5EF4-FFF2-40B4-BE49-F238E27FC236}">
                <a16:creationId xmlns:a16="http://schemas.microsoft.com/office/drawing/2014/main" id="{D74C8E2E-4EAD-4860-831A-040019A69EF8}"/>
              </a:ext>
            </a:extLst>
          </p:cNvPr>
          <p:cNvGrpSpPr/>
          <p:nvPr/>
        </p:nvGrpSpPr>
        <p:grpSpPr>
          <a:xfrm>
            <a:off x="11245532" y="2247900"/>
            <a:ext cx="6347614" cy="1501076"/>
            <a:chOff x="11245532" y="2247900"/>
            <a:chExt cx="6347614" cy="1229255"/>
          </a:xfrm>
        </p:grpSpPr>
        <p:sp>
          <p:nvSpPr>
            <p:cNvPr id="35" name="Rectangle: Rounded Corners 34">
              <a:extLst>
                <a:ext uri="{FF2B5EF4-FFF2-40B4-BE49-F238E27FC236}">
                  <a16:creationId xmlns:a16="http://schemas.microsoft.com/office/drawing/2014/main" id="{27D421D0-62DF-A556-9BDC-8CF2BFCAE0AC}"/>
                </a:ext>
              </a:extLst>
            </p:cNvPr>
            <p:cNvSpPr/>
            <p:nvPr/>
          </p:nvSpPr>
          <p:spPr>
            <a:xfrm>
              <a:off x="11245532" y="2247900"/>
              <a:ext cx="6347614" cy="1229255"/>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Cluster 4 emphasizes investigating interpersonal relations </a:t>
              </a:r>
              <a:r>
                <a:rPr lang="vi-VN" sz="1800" dirty="0">
                  <a:solidFill>
                    <a:srgbClr val="000000"/>
                  </a:solidFill>
                  <a:effectLst/>
                  <a:latin typeface="Times New Roman" panose="02020603050405020304" pitchFamily="18" charset="0"/>
                  <a:ea typeface="Times New Roman" panose="02020603050405020304" pitchFamily="18" charset="0"/>
                </a:rPr>
                <a:t>in academic texts and connecting such insights to discipline-specific writing practices</a:t>
              </a:r>
              <a:r>
                <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p>
          </p:txBody>
        </p:sp>
        <p:sp>
          <p:nvSpPr>
            <p:cNvPr id="19" name="Oval 18">
              <a:extLst>
                <a:ext uri="{FF2B5EF4-FFF2-40B4-BE49-F238E27FC236}">
                  <a16:creationId xmlns:a16="http://schemas.microsoft.com/office/drawing/2014/main" id="{5122E35C-2595-49F6-810C-A018245E2521}"/>
                </a:ext>
              </a:extLst>
            </p:cNvPr>
            <p:cNvSpPr/>
            <p:nvPr/>
          </p:nvSpPr>
          <p:spPr>
            <a:xfrm>
              <a:off x="11256562" y="2900618"/>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4</a:t>
              </a:r>
            </a:p>
          </p:txBody>
        </p:sp>
      </p:grpSp>
      <p:grpSp>
        <p:nvGrpSpPr>
          <p:cNvPr id="23" name="Group 22">
            <a:extLst>
              <a:ext uri="{FF2B5EF4-FFF2-40B4-BE49-F238E27FC236}">
                <a16:creationId xmlns:a16="http://schemas.microsoft.com/office/drawing/2014/main" id="{F04F0075-3752-4909-8F0E-2DCFF241DF43}"/>
              </a:ext>
            </a:extLst>
          </p:cNvPr>
          <p:cNvGrpSpPr/>
          <p:nvPr/>
        </p:nvGrpSpPr>
        <p:grpSpPr>
          <a:xfrm>
            <a:off x="11162506" y="4493351"/>
            <a:ext cx="6347614" cy="1791321"/>
            <a:chOff x="11241005" y="4837014"/>
            <a:chExt cx="6347614" cy="1791321"/>
          </a:xfrm>
        </p:grpSpPr>
        <p:sp>
          <p:nvSpPr>
            <p:cNvPr id="13" name="Rectangle: Rounded Corners 12">
              <a:extLst>
                <a:ext uri="{FF2B5EF4-FFF2-40B4-BE49-F238E27FC236}">
                  <a16:creationId xmlns:a16="http://schemas.microsoft.com/office/drawing/2014/main" id="{BBBDA0AC-54EB-45C9-AAED-B825362E9D5C}"/>
                </a:ext>
              </a:extLst>
            </p:cNvPr>
            <p:cNvSpPr/>
            <p:nvPr/>
          </p:nvSpPr>
          <p:spPr>
            <a:xfrm>
              <a:off x="11241005" y="4837014"/>
              <a:ext cx="6347614" cy="17913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US" sz="2000" dirty="0">
                  <a:solidFill>
                    <a:srgbClr val="000000"/>
                  </a:solidFill>
                  <a:effectLst/>
                  <a:latin typeface="Times New Roman" panose="02020603050405020304" pitchFamily="18" charset="0"/>
                  <a:ea typeface="Times New Roman" panose="02020603050405020304" pitchFamily="18" charset="0"/>
                </a:rPr>
                <a:t>This cluster suggests growing interest in analyzing classroom discourse and evaluative language in educational settings.</a:t>
              </a:r>
              <a:endPar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20" name="Oval 19">
              <a:extLst>
                <a:ext uri="{FF2B5EF4-FFF2-40B4-BE49-F238E27FC236}">
                  <a16:creationId xmlns:a16="http://schemas.microsoft.com/office/drawing/2014/main" id="{29C4E0DC-61D4-45CB-9726-B69A5AF8DA19}"/>
                </a:ext>
              </a:extLst>
            </p:cNvPr>
            <p:cNvSpPr/>
            <p:nvPr/>
          </p:nvSpPr>
          <p:spPr>
            <a:xfrm>
              <a:off x="11329875" y="6021545"/>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5</a:t>
              </a:r>
            </a:p>
          </p:txBody>
        </p:sp>
      </p:grpSp>
      <p:grpSp>
        <p:nvGrpSpPr>
          <p:cNvPr id="25" name="Group 24">
            <a:extLst>
              <a:ext uri="{FF2B5EF4-FFF2-40B4-BE49-F238E27FC236}">
                <a16:creationId xmlns:a16="http://schemas.microsoft.com/office/drawing/2014/main" id="{852C9988-0970-4257-9A7A-3C42FA2E2DDD}"/>
              </a:ext>
            </a:extLst>
          </p:cNvPr>
          <p:cNvGrpSpPr/>
          <p:nvPr/>
        </p:nvGrpSpPr>
        <p:grpSpPr>
          <a:xfrm>
            <a:off x="11241005" y="6852125"/>
            <a:ext cx="6347614" cy="1791321"/>
            <a:chOff x="11241005" y="7277100"/>
            <a:chExt cx="6347614" cy="1791321"/>
          </a:xfrm>
        </p:grpSpPr>
        <p:sp>
          <p:nvSpPr>
            <p:cNvPr id="16" name="Rectangle: Rounded Corners 15">
              <a:extLst>
                <a:ext uri="{FF2B5EF4-FFF2-40B4-BE49-F238E27FC236}">
                  <a16:creationId xmlns:a16="http://schemas.microsoft.com/office/drawing/2014/main" id="{9906FE9E-84F6-47C2-827C-26F82A557865}"/>
                </a:ext>
              </a:extLst>
            </p:cNvPr>
            <p:cNvSpPr/>
            <p:nvPr/>
          </p:nvSpPr>
          <p:spPr>
            <a:xfrm>
              <a:off x="11241005" y="7277100"/>
              <a:ext cx="6347614" cy="17913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US" sz="2000" dirty="0">
                  <a:solidFill>
                    <a:srgbClr val="000000"/>
                  </a:solidFill>
                  <a:latin typeface="Times New Roman" panose="02020603050405020304" pitchFamily="18" charset="0"/>
                  <a:ea typeface="Times New Roman" panose="02020603050405020304" pitchFamily="18" charset="0"/>
                </a:rPr>
                <a:t>T</a:t>
              </a:r>
              <a:r>
                <a:rPr lang="en-US" sz="2000" dirty="0">
                  <a:solidFill>
                    <a:srgbClr val="000000"/>
                  </a:solidFill>
                  <a:effectLst/>
                  <a:latin typeface="Times New Roman" panose="02020603050405020304" pitchFamily="18" charset="0"/>
                  <a:ea typeface="Times New Roman" panose="02020603050405020304" pitchFamily="18" charset="0"/>
                </a:rPr>
                <a:t>his cluster concerns the analysis of graduation in texts intended for argumentative writing</a:t>
              </a:r>
              <a:r>
                <a:rPr lang="vi-VN" sz="2000" dirty="0">
                  <a:solidFill>
                    <a:srgbClr val="000000"/>
                  </a:solidFill>
                  <a:effectLst/>
                  <a:latin typeface="Times New Roman" panose="02020603050405020304" pitchFamily="18" charset="0"/>
                  <a:ea typeface="Times New Roman" panose="02020603050405020304" pitchFamily="18" charset="0"/>
                </a:rPr>
                <a:t>. </a:t>
              </a:r>
              <a:endPar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id="{EBACFC83-B5F9-466F-869D-CF63EA719CA8}"/>
                </a:ext>
              </a:extLst>
            </p:cNvPr>
            <p:cNvSpPr/>
            <p:nvPr/>
          </p:nvSpPr>
          <p:spPr>
            <a:xfrm>
              <a:off x="11329875" y="8083437"/>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6</a:t>
              </a:r>
            </a:p>
          </p:txBody>
        </p:sp>
      </p:grpSp>
      <p:grpSp>
        <p:nvGrpSpPr>
          <p:cNvPr id="6" name="Group 5">
            <a:extLst>
              <a:ext uri="{FF2B5EF4-FFF2-40B4-BE49-F238E27FC236}">
                <a16:creationId xmlns:a16="http://schemas.microsoft.com/office/drawing/2014/main" id="{12872542-C1B8-42ED-A83A-3DF6D8A1D1CF}"/>
              </a:ext>
            </a:extLst>
          </p:cNvPr>
          <p:cNvGrpSpPr/>
          <p:nvPr/>
        </p:nvGrpSpPr>
        <p:grpSpPr>
          <a:xfrm>
            <a:off x="4418806" y="6284485"/>
            <a:ext cx="3043375" cy="3430265"/>
            <a:chOff x="4418806" y="6284485"/>
            <a:chExt cx="3043375" cy="3430265"/>
          </a:xfrm>
        </p:grpSpPr>
        <p:sp>
          <p:nvSpPr>
            <p:cNvPr id="2" name="Rectangle 1">
              <a:extLst>
                <a:ext uri="{FF2B5EF4-FFF2-40B4-BE49-F238E27FC236}">
                  <a16:creationId xmlns:a16="http://schemas.microsoft.com/office/drawing/2014/main" id="{113ABE28-F6D5-46E6-8AFB-B7594B69153A}"/>
                </a:ext>
              </a:extLst>
            </p:cNvPr>
            <p:cNvSpPr/>
            <p:nvPr/>
          </p:nvSpPr>
          <p:spPr>
            <a:xfrm rot="1575872">
              <a:off x="4540801" y="6284485"/>
              <a:ext cx="2921380" cy="3430265"/>
            </a:xfrm>
            <a:prstGeom prst="rect">
              <a:avLst/>
            </a:prstGeom>
            <a:solidFill>
              <a:srgbClr val="FFFFFF">
                <a:alpha val="10196"/>
              </a:srgbClr>
            </a:solidFill>
            <a:ln w="50800" cmpd="thinThick">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ACAAA2A-460C-42D0-897C-54D8BE9F0871}"/>
                </a:ext>
              </a:extLst>
            </p:cNvPr>
            <p:cNvSpPr/>
            <p:nvPr/>
          </p:nvSpPr>
          <p:spPr>
            <a:xfrm>
              <a:off x="4418806" y="8376746"/>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4</a:t>
              </a:r>
            </a:p>
          </p:txBody>
        </p:sp>
      </p:grpSp>
      <p:grpSp>
        <p:nvGrpSpPr>
          <p:cNvPr id="7" name="Group 6">
            <a:extLst>
              <a:ext uri="{FF2B5EF4-FFF2-40B4-BE49-F238E27FC236}">
                <a16:creationId xmlns:a16="http://schemas.microsoft.com/office/drawing/2014/main" id="{53D6ED69-DB4D-400E-8105-343D0972CA32}"/>
              </a:ext>
            </a:extLst>
          </p:cNvPr>
          <p:cNvGrpSpPr/>
          <p:nvPr/>
        </p:nvGrpSpPr>
        <p:grpSpPr>
          <a:xfrm>
            <a:off x="8263153" y="5922646"/>
            <a:ext cx="2480252" cy="2480308"/>
            <a:chOff x="8263153" y="5922646"/>
            <a:chExt cx="2480252" cy="2480308"/>
          </a:xfrm>
        </p:grpSpPr>
        <p:sp>
          <p:nvSpPr>
            <p:cNvPr id="27" name="Rectangle 26">
              <a:extLst>
                <a:ext uri="{FF2B5EF4-FFF2-40B4-BE49-F238E27FC236}">
                  <a16:creationId xmlns:a16="http://schemas.microsoft.com/office/drawing/2014/main" id="{243BD041-C281-4CC7-B6FF-D971618146EE}"/>
                </a:ext>
              </a:extLst>
            </p:cNvPr>
            <p:cNvSpPr/>
            <p:nvPr/>
          </p:nvSpPr>
          <p:spPr>
            <a:xfrm>
              <a:off x="8263153" y="5922646"/>
              <a:ext cx="2480252" cy="2480308"/>
            </a:xfrm>
            <a:prstGeom prst="rect">
              <a:avLst/>
            </a:prstGeom>
            <a:solidFill>
              <a:srgbClr val="FFFFFF">
                <a:alpha val="10196"/>
              </a:srgbClr>
            </a:solidFill>
            <a:ln w="50800" cmpd="thinThick">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B13227E-7FE9-4987-B55B-5B33358B6B67}"/>
                </a:ext>
              </a:extLst>
            </p:cNvPr>
            <p:cNvSpPr/>
            <p:nvPr/>
          </p:nvSpPr>
          <p:spPr>
            <a:xfrm>
              <a:off x="8533606" y="6066269"/>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5</a:t>
              </a:r>
            </a:p>
          </p:txBody>
        </p:sp>
      </p:grpSp>
      <p:grpSp>
        <p:nvGrpSpPr>
          <p:cNvPr id="5" name="Group 4">
            <a:extLst>
              <a:ext uri="{FF2B5EF4-FFF2-40B4-BE49-F238E27FC236}">
                <a16:creationId xmlns:a16="http://schemas.microsoft.com/office/drawing/2014/main" id="{7338F0E6-75AA-4429-8962-58879F74BF63}"/>
              </a:ext>
            </a:extLst>
          </p:cNvPr>
          <p:cNvGrpSpPr/>
          <p:nvPr/>
        </p:nvGrpSpPr>
        <p:grpSpPr>
          <a:xfrm>
            <a:off x="6662954" y="1884046"/>
            <a:ext cx="3318452" cy="2619164"/>
            <a:chOff x="6662954" y="1884046"/>
            <a:chExt cx="3318452" cy="2619164"/>
          </a:xfrm>
        </p:grpSpPr>
        <p:sp>
          <p:nvSpPr>
            <p:cNvPr id="29" name="Rectangle 28">
              <a:extLst>
                <a:ext uri="{FF2B5EF4-FFF2-40B4-BE49-F238E27FC236}">
                  <a16:creationId xmlns:a16="http://schemas.microsoft.com/office/drawing/2014/main" id="{1C5E0D24-B9BE-4C82-8479-5E6FAE57BA25}"/>
                </a:ext>
              </a:extLst>
            </p:cNvPr>
            <p:cNvSpPr/>
            <p:nvPr/>
          </p:nvSpPr>
          <p:spPr>
            <a:xfrm>
              <a:off x="6662954" y="1884046"/>
              <a:ext cx="3318452" cy="2619164"/>
            </a:xfrm>
            <a:prstGeom prst="rect">
              <a:avLst/>
            </a:prstGeom>
            <a:solidFill>
              <a:srgbClr val="FFFFFF">
                <a:alpha val="10196"/>
              </a:srgbClr>
            </a:solidFill>
            <a:ln w="50800" cmpd="thinThick">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C36AE595-5CD1-4283-A1C2-7E7CAE9ACB5C}"/>
                </a:ext>
              </a:extLst>
            </p:cNvPr>
            <p:cNvSpPr/>
            <p:nvPr/>
          </p:nvSpPr>
          <p:spPr>
            <a:xfrm>
              <a:off x="6857206" y="1966665"/>
              <a:ext cx="381000" cy="533400"/>
            </a:xfrm>
            <a:prstGeom prst="ellipse">
              <a:avLst/>
            </a:prstGeom>
            <a:solidFill>
              <a:srgbClr val="FFFFFF">
                <a:alpha val="10196"/>
              </a:srgbClr>
            </a:solidFill>
            <a:ln w="50800" cmpd="thinThick">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imes New Roman" panose="02020603050405020304" pitchFamily="18" charset="0"/>
                  <a:cs typeface="Times New Roman" panose="02020603050405020304" pitchFamily="18" charset="0"/>
                </a:rPr>
                <a:t>6</a:t>
              </a:r>
            </a:p>
          </p:txBody>
        </p:sp>
      </p:grpSp>
    </p:spTree>
    <p:extLst>
      <p:ext uri="{BB962C8B-B14F-4D97-AF65-F5344CB8AC3E}">
        <p14:creationId xmlns:p14="http://schemas.microsoft.com/office/powerpoint/2010/main" val="9852497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DCC9AE0-89A2-97A2-C5DA-9F22703E2E79}"/>
              </a:ext>
            </a:extLst>
          </p:cNvPr>
          <p:cNvPicPr/>
          <p:nvPr/>
        </p:nvPicPr>
        <p:blipFill>
          <a:blip r:embed="rId2" cstate="print">
            <a:extLst>
              <a:ext uri="{28A0092B-C50C-407E-A947-70E740481C1C}">
                <a14:useLocalDpi xmlns:a14="http://schemas.microsoft.com/office/drawing/2010/main" val="0"/>
              </a:ext>
            </a:extLst>
          </a:blip>
          <a:srcRect t="5803"/>
          <a:stretch>
            <a:fillRect/>
          </a:stretch>
        </p:blipFill>
        <p:spPr>
          <a:xfrm>
            <a:off x="1675606" y="1676400"/>
            <a:ext cx="8686800" cy="7959972"/>
          </a:xfrm>
          <a:prstGeom prst="rect">
            <a:avLst/>
          </a:prstGeom>
        </p:spPr>
      </p:pic>
      <p:sp>
        <p:nvSpPr>
          <p:cNvPr id="18" name="タイトル 17"/>
          <p:cNvSpPr>
            <a:spLocks noGrp="1"/>
          </p:cNvSpPr>
          <p:nvPr>
            <p:ph type="title"/>
          </p:nvPr>
        </p:nvSpPr>
        <p:spPr/>
        <p:txBody>
          <a:bodyPr/>
          <a:lstStyle/>
          <a:p>
            <a:r>
              <a:rPr lang="en-US" dirty="0"/>
              <a:t>Recent </a:t>
            </a:r>
            <a:r>
              <a:rPr lang="en-US" dirty="0">
                <a:solidFill>
                  <a:schemeClr val="accent1"/>
                </a:solidFill>
                <a:latin typeface="Bebas Neue Regular" pitchFamily="50" charset="0"/>
              </a:rPr>
              <a:t>trends</a:t>
            </a: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8</a:t>
            </a:fld>
            <a:endParaRPr lang="en-US" dirty="0"/>
          </a:p>
        </p:txBody>
      </p:sp>
      <p:sp>
        <p:nvSpPr>
          <p:cNvPr id="13" name="Rectangle: Rounded Corners 12">
            <a:extLst>
              <a:ext uri="{FF2B5EF4-FFF2-40B4-BE49-F238E27FC236}">
                <a16:creationId xmlns:a16="http://schemas.microsoft.com/office/drawing/2014/main" id="{BBBDA0AC-54EB-45C9-AAED-B825362E9D5C}"/>
              </a:ext>
            </a:extLst>
          </p:cNvPr>
          <p:cNvSpPr/>
          <p:nvPr/>
        </p:nvSpPr>
        <p:spPr>
          <a:xfrm>
            <a:off x="10988470" y="3543300"/>
            <a:ext cx="6347614" cy="388620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ctr" defTabSz="914400">
              <a:lnSpc>
                <a:spcPct val="150000"/>
              </a:lnSpc>
              <a:defRPr/>
            </a:pPr>
            <a:r>
              <a:rPr lang="en-US" sz="2800" dirty="0">
                <a:solidFill>
                  <a:srgbClr val="000000"/>
                </a:solidFill>
                <a:latin typeface="Times New Roman" panose="02020603050405020304" pitchFamily="18" charset="0"/>
                <a:ea typeface="Times New Roman" panose="02020603050405020304" pitchFamily="18" charset="0"/>
              </a:rPr>
              <a:t>Recent studies have largely focused on leveraging appraisal resources, particularly engagement and graduation, to address core issues closely related to writing instruction at the university level. </a:t>
            </a:r>
          </a:p>
        </p:txBody>
      </p:sp>
    </p:spTree>
    <p:extLst>
      <p:ext uri="{BB962C8B-B14F-4D97-AF65-F5344CB8AC3E}">
        <p14:creationId xmlns:p14="http://schemas.microsoft.com/office/powerpoint/2010/main" val="26271127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a:t>Recent </a:t>
            </a:r>
            <a:r>
              <a:rPr lang="en-US" dirty="0">
                <a:solidFill>
                  <a:schemeClr val="accent1"/>
                </a:solidFill>
                <a:latin typeface="Bebas Neue Regular" pitchFamily="50" charset="0"/>
              </a:rPr>
              <a:t>trends</a:t>
            </a: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9</a:t>
            </a:fld>
            <a:endParaRPr lang="en-US" dirty="0"/>
          </a:p>
        </p:txBody>
      </p:sp>
      <p:sp>
        <p:nvSpPr>
          <p:cNvPr id="16" name="Rectangle: Rounded Corners 15">
            <a:extLst>
              <a:ext uri="{FF2B5EF4-FFF2-40B4-BE49-F238E27FC236}">
                <a16:creationId xmlns:a16="http://schemas.microsoft.com/office/drawing/2014/main" id="{9906FE9E-84F6-47C2-827C-26F82A557865}"/>
              </a:ext>
            </a:extLst>
          </p:cNvPr>
          <p:cNvSpPr/>
          <p:nvPr/>
        </p:nvSpPr>
        <p:spPr>
          <a:xfrm>
            <a:off x="11429206" y="3467100"/>
            <a:ext cx="6347614" cy="445770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US" sz="2800" dirty="0">
                <a:solidFill>
                  <a:srgbClr val="000000"/>
                </a:solidFill>
                <a:latin typeface="Times New Roman" panose="02020603050405020304" pitchFamily="18" charset="0"/>
                <a:ea typeface="Times New Roman" panose="02020603050405020304" pitchFamily="18" charset="0"/>
              </a:rPr>
              <a:t>Scholars prioritize using appraisal theory to explain and analyze linguistic phenomena related to the construction of academic texts, while also using such insights to inform the design of teaching and learning activities aligned with writing objectives.</a:t>
            </a:r>
            <a:endParaRPr kumimoji="0" lang="en-US" sz="2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8425AB5B-0209-4A34-8F01-18D819F7C0C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1607" y="1562100"/>
            <a:ext cx="11089398" cy="7924800"/>
          </a:xfrm>
          <a:prstGeom prst="rect">
            <a:avLst/>
          </a:prstGeom>
        </p:spPr>
      </p:pic>
    </p:spTree>
    <p:extLst>
      <p:ext uri="{BB962C8B-B14F-4D97-AF65-F5344CB8AC3E}">
        <p14:creationId xmlns:p14="http://schemas.microsoft.com/office/powerpoint/2010/main" val="14998283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Title">
  <a:themeElements>
    <a:clrScheme name="Procyon">
      <a:dk1>
        <a:srgbClr val="FFFFFF"/>
      </a:dk1>
      <a:lt1>
        <a:srgbClr val="FFFFFF"/>
      </a:lt1>
      <a:dk2>
        <a:srgbClr val="3F3F3F"/>
      </a:dk2>
      <a:lt2>
        <a:srgbClr val="FFFFFF"/>
      </a:lt2>
      <a:accent1>
        <a:srgbClr val="3EA3F8"/>
      </a:accent1>
      <a:accent2>
        <a:srgbClr val="127CFC"/>
      </a:accent2>
      <a:accent3>
        <a:srgbClr val="0D54F3"/>
      </a:accent3>
      <a:accent4>
        <a:srgbClr val="8064A2"/>
      </a:accent4>
      <a:accent5>
        <a:srgbClr val="4BACC6"/>
      </a:accent5>
      <a:accent6>
        <a:srgbClr val="F79646"/>
      </a:accent6>
      <a:hlink>
        <a:srgbClr val="3EA3F8"/>
      </a:hlink>
      <a:folHlink>
        <a:srgbClr val="7F7F7F"/>
      </a:folHlink>
    </a:clrScheme>
    <a:fontScheme name="Procyon">
      <a:majorFont>
        <a:latin typeface="Bebas Neue Book"/>
        <a:ea typeface="Capella Bold"/>
        <a:cs typeface=""/>
      </a:majorFont>
      <a:minorFont>
        <a:latin typeface="Roboto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ocyon_LapisLazuli" id="{1C05FBE5-1A01-423D-9DD3-49E2065F7BC2}" vid="{FCF4F648-8A2E-497F-A850-9B5A1675CEF7}"/>
    </a:ext>
  </a:extLst>
</a:theme>
</file>

<file path=ppt/theme/theme2.xml><?xml version="1.0" encoding="utf-8"?>
<a:theme xmlns:a="http://schemas.openxmlformats.org/drawingml/2006/main" name="Contents">
  <a:themeElements>
    <a:clrScheme name="Procyon">
      <a:dk1>
        <a:srgbClr val="FFFFFF"/>
      </a:dk1>
      <a:lt1>
        <a:srgbClr val="FFFFFF"/>
      </a:lt1>
      <a:dk2>
        <a:srgbClr val="3F3F3F"/>
      </a:dk2>
      <a:lt2>
        <a:srgbClr val="FFFFFF"/>
      </a:lt2>
      <a:accent1>
        <a:srgbClr val="3EA3F8"/>
      </a:accent1>
      <a:accent2>
        <a:srgbClr val="127CFC"/>
      </a:accent2>
      <a:accent3>
        <a:srgbClr val="0D54F3"/>
      </a:accent3>
      <a:accent4>
        <a:srgbClr val="8064A2"/>
      </a:accent4>
      <a:accent5>
        <a:srgbClr val="4BACC6"/>
      </a:accent5>
      <a:accent6>
        <a:srgbClr val="F79646"/>
      </a:accent6>
      <a:hlink>
        <a:srgbClr val="3EA3F8"/>
      </a:hlink>
      <a:folHlink>
        <a:srgbClr val="7F7F7F"/>
      </a:folHlink>
    </a:clrScheme>
    <a:fontScheme name="Procyon">
      <a:majorFont>
        <a:latin typeface="Bebas Neue Book"/>
        <a:ea typeface="Capella Bold"/>
        <a:cs typeface=""/>
      </a:majorFont>
      <a:minorFont>
        <a:latin typeface="Roboto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alpha val="10196"/>
          </a:srgbClr>
        </a:solidFill>
        <a:ln w="98425" cmpd="thinThick">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rgbClr val="FFFFFF">
              <a:alpha val="50196"/>
            </a:srgbClr>
          </a:solidFill>
          <a:prstDash val="sysDot"/>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ocyon_LapisLazuli" id="{1C05FBE5-1A01-423D-9DD3-49E2065F7BC2}" vid="{7BD64E65-3CFB-475F-AF73-9B7A031223C7}"/>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Procyon_LapisLazuli</Template>
  <TotalTime>148</TotalTime>
  <Words>511</Words>
  <Application>Microsoft Office PowerPoint</Application>
  <PresentationFormat>Custom</PresentationFormat>
  <Paragraphs>65</Paragraphs>
  <Slides>12</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Bebas Neue Book</vt:lpstr>
      <vt:lpstr>Bebas Neue Regular</vt:lpstr>
      <vt:lpstr>Calibri</vt:lpstr>
      <vt:lpstr>Roboto Light</vt:lpstr>
      <vt:lpstr>Times New Roman</vt:lpstr>
      <vt:lpstr>Wingdings</vt:lpstr>
      <vt:lpstr>Title</vt:lpstr>
      <vt:lpstr>Contents</vt:lpstr>
      <vt:lpstr>A Literature Review of Appraisal Theory in Language Education: Research Developments and Implications for ESL Teaching</vt:lpstr>
      <vt:lpstr>PowerPoint Presentation</vt:lpstr>
      <vt:lpstr>Appraisal theory</vt:lpstr>
      <vt:lpstr>Research methodology</vt:lpstr>
      <vt:lpstr>Global Publication Trends</vt:lpstr>
      <vt:lpstr>Recent trends</vt:lpstr>
      <vt:lpstr>Recent trends</vt:lpstr>
      <vt:lpstr>Recent trends</vt:lpstr>
      <vt:lpstr>Recent trends</vt:lpstr>
      <vt:lpstr>Feasibility in the Vietnamese ESL Context</vt:lpstr>
      <vt:lpstr>Feasibility in the Vietnamese ESL Context</vt:lpstr>
      <vt:lpstr>A Literature Review of Appraisal Theory in  Language Education: Research Developments and Implications for ESL Teaching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Literature Review of Appraisal Theory in Language Education: Research Developments and Implications for ESL Teaching</dc:title>
  <dc:creator>Trúc Hoàng</dc:creator>
  <cp:lastModifiedBy>Administrator</cp:lastModifiedBy>
  <cp:revision>10</cp:revision>
  <dcterms:created xsi:type="dcterms:W3CDTF">2026-08-01T06:13:56Z</dcterms:created>
  <dcterms:modified xsi:type="dcterms:W3CDTF">2026-08-02T03:08:41Z</dcterms:modified>
</cp:coreProperties>
</file>