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29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6.xml" ContentType="application/vnd.openxmlformats-officedocument.presentationml.slide+xml"/>
  <Override PartName="/ppt/notesSlides/notesSlide30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21.xml" ContentType="application/vnd.openxmlformats-officedocument.presentationml.notesSlide+xml"/>
  <Override PartName="/ppt/notesSlides/notesSlide14.xml" ContentType="application/vnd.openxmlformats-officedocument.presentationml.notes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3.xml" ContentType="application/vnd.openxmlformats-officedocument.presentationml.slide+xml"/>
  <Override PartName="/ppt/theme/theme2.xml" ContentType="application/vnd.openxmlformats-officedocument.theme+xml"/>
  <Override PartName="/ppt/theme/theme1.xml" ContentType="application/vnd.openxmlformats-officedocument.theme+xml"/>
  <Override PartName="/ppt/notesSlides/notesSlide3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2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4.xml" ContentType="application/vnd.openxmlformats-officedocument.presentationml.notesSlide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slides/slide17.xml" ContentType="application/vnd.openxmlformats-officedocument.presentationml.slide+xml"/>
  <Override PartName="/ppt/viewProps.xml" ContentType="application/vnd.openxmlformats-officedocument.presentationml.viewProps+xml"/>
  <Override PartName="/ppt/notesSlides/notesSlide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32.xml" ContentType="application/vnd.openxmlformats-officedocument.presentationml.slide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ppt/notesSlides/notesSlide31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9.xml" ContentType="application/vnd.openxmlformats-officedocument.presentationml.slide+xml"/>
  <Override PartName="/ppt/slides/slide28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4.xml" ContentType="application/vnd.openxmlformats-officedocument.presentationml.slide+xml"/>
  <Override PartName="/ppt/slides/slide2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7.xml" ContentType="application/vnd.openxmlformats-officedocument.presentationml.slide+xml"/>
  <Override PartName="/ppt/slides/slide18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3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 /><Relationship Id="rId40" Type="http://schemas.openxmlformats.org/officeDocument/2006/relationships/tableStyles" Target="tableStyles.xml" /><Relationship Id="rId4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588546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62121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5328116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0937861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416478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9805870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 ?>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 ?>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 ?>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 ?>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 ?>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 ?>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 ?>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 ?>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756602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4726501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1651477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862363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7813060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362034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3E50D70-C4DC-AA65-C8C9-CBE6AB5C5E35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48824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3795686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0095238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E856C08-8E51-70E8-C4BD-641E9281F37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721563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6680413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003904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1ECAEAE-5FA7-3136-185D-5945E93A1455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483099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4083346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0078397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F6FB9BF-3BB0-75C5-A43E-DF0157F09A57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677823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798918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324471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58AA8F7-F272-54F6-F390-2B1AC5C220D8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44715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1875956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3819280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0A552BC-1B92-7950-B857-ADF6D5B6E362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623901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6468731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5247246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A6180CD-888A-172E-9E87-30A97FF3BF92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504012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7471687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4922478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933E4C3-0623-D0A3-BEFE-F1C4883E345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152285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0819649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1447902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1172A11-5986-8B16-2637-67B39ADC65A8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890950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0363193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1308214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93EFDE1-4243-566B-1FAE-190C4F21A41B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403608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2045867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234369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4D16FD-BF57-C5D2-75E3-8D51536682E5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320819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9273540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459236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E52DCEE-A1A7-1213-8CF1-78CE1FF6FD4F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343818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8059198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3635964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A892245-6779-EDF6-E970-CECF23244C03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290837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7513850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0516336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99B8AD5-313F-EEF3-7953-9EB615AD4CA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382221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3841428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2674200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9D9C821-88B5-40C6-1E25-445B613FD03D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91106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8993720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8959218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3C00021-88A8-4616-C514-3803FFCE9794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469682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1574917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1392588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9F4DBE4-F28D-E781-5259-916B9D4DE9FA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592789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2409284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4673393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3064497-3416-8A64-2764-947424DF4EC5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88561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6688200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4838870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1B85EDA-A07E-5A76-37FB-ED35784B5377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20460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5067007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3599638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C5FF1E0-9937-1929-B7A0-75F4AE52CAA6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010957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5259485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6472995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4E3EA0-8265-4B98-A4C6-9A029C96ED0D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412385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8253307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2879089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266F611-3C48-6ECD-F222-58B738BB2B3E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11022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0299954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4680933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CA16404-7539-7824-FB2B-1BBD6A4750AD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717214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8576683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407795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EED9CCC-2E49-DFD0-374E-A7D71FDD84F5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815057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862084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7465641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6545AFB-8090-0AF4-6718-4846004F61AD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325982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4433760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6737926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171BE7F-2EFC-3863-A082-C68BF53DAA77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905993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4136296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5080627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CDCE4A5-8FF8-3E75-0005-9E48C56C0F88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927660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33258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74562101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0A33F0A-6F95-A2B1-139F-186A2DF60E1E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800290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0978824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9126711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34A7820-BDF8-7A9F-6394-E75897997CCD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644920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669792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3312803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A9C348E-08F8-1169-79BE-3F8DFD259F16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682867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7446976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502359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3E8283B-0A60-7025-1B11-D69949097CA1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063480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3839480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602220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A1B5A1D-7CA0-510B-7831-15972B8F4803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249927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042049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989425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D937380-D9A0-8004-937B-24FC255B8FE0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492519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134047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267411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1415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582698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89153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081003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52188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19800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39836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815672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658787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15204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2592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17915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84222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684929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6178231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2464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58900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257661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04085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181750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26853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28768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196329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847952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9584363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0631763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592667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164503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80864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68061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4334693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811074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375531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1302434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9446041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367015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15060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980150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501229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804897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760947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85846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865718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26350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654280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0459720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85359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98263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808416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564528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61153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5867987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845448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8689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615104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3532983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594601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8533572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310124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491341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9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0.pn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pn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2.pn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3.png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103128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164528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56276343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457937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650989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43667311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307825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059607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946107761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894406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088364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416823814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18150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889756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67438136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79802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966399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31465227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43182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969852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854893946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233905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0006016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03244049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852058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880304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447826237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621161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066853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91951825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209046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936624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90846666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821580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393606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559214062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642674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677154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83081382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96698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711313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69426286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948343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99436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85364897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415034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075725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035729048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581659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277988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642145593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494385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99081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178047890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10656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81512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373744657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263806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028094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128876055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069675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703835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62677965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769889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478780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364973094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656527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700434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006852637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725160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057122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78498753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385525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93720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462450802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073513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784487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965246505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449141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402223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23712484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693787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271627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448891278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418335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714166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86634188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752943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840663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261191460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265291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161724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793354369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024180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559856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416901894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339986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553717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112128320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02272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78341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766550929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6349"/>
            <a:ext cx="12191999" cy="6845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34</Slides>
  <Notes>34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2026-08-07T08:08:59Z</dcterms:modified>
</cp:coreProperties>
</file>