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7" r:id="rId2"/>
    <p:sldId id="258" r:id="rId3"/>
    <p:sldId id="273" r:id="rId4"/>
    <p:sldId id="259" r:id="rId5"/>
    <p:sldId id="260" r:id="rId6"/>
    <p:sldId id="262" r:id="rId7"/>
    <p:sldId id="263" r:id="rId8"/>
    <p:sldId id="274" r:id="rId9"/>
    <p:sldId id="265" r:id="rId10"/>
    <p:sldId id="266" r:id="rId11"/>
    <p:sldId id="267" r:id="rId12"/>
    <p:sldId id="268" r:id="rId13"/>
    <p:sldId id="275" r:id="rId14"/>
    <p:sldId id="269" r:id="rId15"/>
    <p:sldId id="270" r:id="rId16"/>
    <p:sldId id="271" r:id="rId17"/>
    <p:sldId id="276" r:id="rId18"/>
    <p:sldId id="277" r:id="rId19"/>
    <p:sldId id="278" r:id="rId20"/>
    <p:sldId id="284" r:id="rId21"/>
    <p:sldId id="290" r:id="rId22"/>
    <p:sldId id="279" r:id="rId23"/>
    <p:sldId id="288" r:id="rId24"/>
    <p:sldId id="291" r:id="rId25"/>
    <p:sldId id="283" r:id="rId26"/>
    <p:sldId id="289" r:id="rId27"/>
    <p:sldId id="293" r:id="rId28"/>
    <p:sldId id="294" r:id="rId29"/>
    <p:sldId id="295" r:id="rId30"/>
    <p:sldId id="296" r:id="rId31"/>
    <p:sldId id="297" r:id="rId32"/>
    <p:sldId id="299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78" autoAdjust="0"/>
    <p:restoredTop sz="93431" autoAdjust="0"/>
  </p:normalViewPr>
  <p:slideViewPr>
    <p:cSldViewPr snapToGrid="0">
      <p:cViewPr varScale="1">
        <p:scale>
          <a:sx n="69" d="100"/>
          <a:sy n="69" d="100"/>
        </p:scale>
        <p:origin x="53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B64CA2-E746-4AA9-84D9-16715E3CAFF0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9FDE82-B3FF-45BF-AA56-D1BE66926E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9859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5611CB-82AB-BA40-8817-E9E6314FE895}" type="slidenum">
              <a:t>1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7452910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E47A5-6983-3692-A334-D008D38C6F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0DC568-C507-0C03-4CE5-2A5FD84267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59C208-380D-0FC8-CA28-1167A7A7B9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V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EED79B-37E8-522D-CE25-EB908B8930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5611CB-82AB-BA40-8817-E9E6314FE895}" type="slidenum">
              <a:t>10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698903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325A6B-FC85-1E81-2579-B3224AA9F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3A3340-31CC-E76D-9C67-C42F51AB7B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2DDEEE-6197-AD4A-79FA-5617AF17B8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V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8B5402-642B-5C4E-CA06-DFC3065FEE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5611CB-82AB-BA40-8817-E9E6314FE895}" type="slidenum">
              <a:t>11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40563246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4002BC-9099-B893-5E05-17EEDBFDDC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1811EC7-A3DE-ECC7-DB31-61D49C770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21EBB9-58F3-DEF9-3215-278977D57E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V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589253-B5CC-B58E-D5D4-F0678E90E7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5611CB-82AB-BA40-8817-E9E6314FE895}" type="slidenum">
              <a:t>12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9363848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543B8F-FFB1-BF47-FB2F-755FCBC6F9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0DEFF4-E0D3-BEF9-BFF9-BFEAE0E60A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33380D-5AD0-BBAA-6BB6-7DD5F6F9AF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V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8CC247-1C68-82CC-10B7-2A723DE140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5611CB-82AB-BA40-8817-E9E6314FE895}" type="slidenum">
              <a:t>13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0282271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686B48-514B-FA11-4DDD-A530E1CC3D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CFD1C9-571E-7A3E-27A8-6EC4850F8B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037126-4113-0E30-C600-10984CAA4B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V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8A3E48-F556-5EC3-758C-C42D1D64E7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5611CB-82AB-BA40-8817-E9E6314FE895}" type="slidenum">
              <a:t>14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7040166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55C34E-A9F9-1BB7-194E-02C64E14F7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EC7AED-DA11-3301-14D5-63FC88590E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C3F7B0-D91F-06C8-3582-9068137F0C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V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DD9483-41A2-3F08-90ED-02EAB080A5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5611CB-82AB-BA40-8817-E9E6314FE895}" type="slidenum">
              <a:t>15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4401017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CFA5F-61B1-2073-3EE8-1921A6E22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3804CA-F872-CFE3-1D69-D8E472782F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31BA45-AD7B-5920-F941-6A61B33032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V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E053D0-E2C9-1264-DB78-20BDF7A2BD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5611CB-82AB-BA40-8817-E9E6314FE895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32918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734D4A-2D4C-54E1-EE12-825946C1DD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150BCF-DB38-73DF-35B1-96F9BC72BC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5E8FA2-2E79-5526-D43B-20CD5096D3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V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92E821-801D-3BB6-0EA4-81126AD7A8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5611CB-82AB-BA40-8817-E9E6314FE895}" type="slidenum">
              <a:t>17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6023865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0160E2-E0F2-52FA-DBA7-7DE2992C5F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45655B-BB03-ECB2-B5E2-0D5A280110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E10E4D3-54E4-A6BA-E617-0A2EF4423C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V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DFD5B9-2588-E037-97BE-ABABE70878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5611CB-82AB-BA40-8817-E9E6314FE895}" type="slidenum">
              <a:t>18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7697438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46021-4074-A432-E29B-D09F7D80F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A641849-1A7B-147E-916E-A47F10A963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D5EFDE-136A-CE11-E38D-105DF52201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V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7260DD-0B45-2BAF-474B-CA2D0FD871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5611CB-82AB-BA40-8817-E9E6314FE895}" type="slidenum"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03391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916455-6DB4-C6AB-2060-0641CD742A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1E14B8-B3B4-C0DF-C63F-309200A052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95A8D6-0C7D-C091-6E12-36793E4A64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V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6FB6FD-57EF-D425-D6EB-40216AB7F9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5611CB-82AB-BA40-8817-E9E6314FE895}" type="slidenum">
              <a:t>2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1657867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59CCD-2CE7-B5BC-7DC0-A5C325999D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72D41E-39BF-649C-46D0-D41BE68F08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4B4DA8-8188-2FA0-17E8-97A680C1F9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V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F86D4A-CD77-0C72-ABE9-6355408413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5611CB-82AB-BA40-8817-E9E6314FE895}" type="slidenum">
              <a:t>20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18859189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1CAC9C-E254-CF29-B325-622AD8D6F4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0EA4B6-4FAF-6173-6CF9-582CD1AF9C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E2C753-551C-25F7-F550-F4BD9D5166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V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BE768E-C17A-379E-7FA6-F8DC9086ED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5611CB-82AB-BA40-8817-E9E6314FE895}" type="slidenum">
              <a:t>21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6790551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70A874-C896-B567-7059-175685E874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947433-F5BD-4607-096E-DAFD4E2A81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AAC605-73E1-965F-77D6-BB84D2BA6B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V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9F5011-69CF-5DDF-CC8B-6B1B57FEDE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5611CB-82AB-BA40-8817-E9E6314FE895}" type="slidenum">
              <a:t>22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66915250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6F4CEB-0B27-EF95-EAC3-B9A1FC17D4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095D78-4E14-059E-C530-BC50A20754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BF7352-7C25-1394-8E6C-0807074282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V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6C870-1C44-BBD4-583E-5047CDDCA5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5611CB-82AB-BA40-8817-E9E6314FE895}" type="slidenum">
              <a:t>23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50187908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C4E0CD-49DF-0770-68F9-3FCE8F314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9EC089-162E-47C1-F0FA-74C3818D5F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C52756-DF95-3DC0-0557-A4BF2C9D93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V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6A663C-00BE-36B8-81CC-72864CA650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5611CB-82AB-BA40-8817-E9E6314FE895}" type="slidenum">
              <a:t>24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53563835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0069A6-F211-D8EF-E38F-3D548EA385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7A9731-43A1-451E-E464-6BC5F2BC7B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C0AEDE-9F21-81E9-5C00-3E82A3C54D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V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01DD56-25BF-C527-69EA-CE78D5914F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5611CB-82AB-BA40-8817-E9E6314FE895}" type="slidenum">
              <a:t>25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47536841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B6BE02-C696-3044-C6A8-3F4D62139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D3706D-0A5C-5B60-64FF-66D7A958ED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78A8A4-1237-77DC-A39D-D77561E029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V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E9CAAF-D99B-062C-4877-BF740F67B9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5611CB-82AB-BA40-8817-E9E6314FE895}" type="slidenum">
              <a:t>26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08069078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47C15B-3CFA-F7EB-D494-EB73F4372A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ECE825-73A0-BB1D-3E28-045FE68AFB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C1F3E3-D65E-B937-8D93-05326EE68A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V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2153DE-3740-3EB6-894D-FA4D5617A0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5611CB-82AB-BA40-8817-E9E6314FE895}" type="slidenum">
              <a:t>27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40094949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8BB99C-CAC6-75DC-07EF-E8E7F4F10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24588E-72CE-D841-170A-A67FE3801A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359182-0E05-01DA-1EEF-841B0F9F42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V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26690E-C405-56C0-7995-E103CE72A7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5611CB-82AB-BA40-8817-E9E6314FE895}" type="slidenum">
              <a:t>28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96751030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185AD5-76BD-5E27-A4FA-9D38FB9225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A8A05F-83D1-2E38-00C4-694AF0D86D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DFF7DC-0B8A-D477-2213-BD9DA02E05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V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832E4C-9740-57E2-305F-03AA9BAC25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5611CB-82AB-BA40-8817-E9E6314FE895}" type="slidenum">
              <a:t>29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8517999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EDF983-66B1-7CF2-5E08-C70FC440A5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15E905-F5FD-0F4A-A26A-4B8E31031C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70D7F2-7B39-D90F-A40C-20A2A7196D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V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7074C8-361D-196D-4454-44515F616B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5611CB-82AB-BA40-8817-E9E6314FE895}" type="slidenum">
              <a:t>3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19715271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12556D-4361-CF2A-497B-1E7D40E294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FADAFC-2ECF-4234-6980-BBEA3CEA05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3FA0FD-2C5F-D441-6FC6-393121DE34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V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7117EB-A8B2-5716-C125-CB34F103C3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5611CB-82AB-BA40-8817-E9E6314FE895}" type="slidenum">
              <a:t>30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45206583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534DB-7619-0884-0670-BEBF05A05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EDBD2A-DA93-59B0-CB0A-8A602D1C06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DB6797-88E7-41E7-7E03-F37865EE89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V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B3BD33-FDB9-3553-ABA4-CB6FA85EA9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5611CB-82AB-BA40-8817-E9E6314FE895}" type="slidenum">
              <a:t>31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8697451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21BC2A-33BE-D267-9034-603DF13039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D46E360-3142-C193-F901-1416DB896C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790554-753C-C069-0826-B31179DFB4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V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781F29-005F-E7AD-29B0-7B9F307718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5611CB-82AB-BA40-8817-E9E6314FE895}" type="slidenum">
              <a:t>4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9400610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6CD079-9BD7-097C-AEC0-A6F608871F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C78883-8C44-EF5A-4A94-1142AD3856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611884-326B-6941-3DE7-820AF37FC8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V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98F56D-E927-53C6-26FE-D6ECA36267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5611CB-82AB-BA40-8817-E9E6314FE895}" type="slidenum">
              <a:t>5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4106461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9DF533-EBB1-2307-7EFE-F4A2CE566B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F30F88-0544-647D-8D63-1E181A8BAC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5163A9-1FA0-7EE2-E352-4585E052C7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V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2E7A96-E0E7-C814-AEBC-AE74B78025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5611CB-82AB-BA40-8817-E9E6314FE895}" type="slidenum">
              <a:t>6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9145545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BA1EC9-6AD3-62F1-53F7-DED2E08FA2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D38AA8-A987-336F-A0CC-E4B1393F1E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682D81-F453-FB6E-BF0B-31C9F2CBB8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V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9DD481-F7F0-14BE-9232-85D0984F34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5611CB-82AB-BA40-8817-E9E6314FE895}" type="slidenum">
              <a:t>7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3110450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210D81-A490-790F-C290-2F9159D3D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557C6E0-8123-FD9F-1984-4B7E67AF1B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6B0AEC0-03D8-3B74-D13D-2263F5CCEC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V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2A7026-84B7-83B6-1893-DF1349FBDF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5611CB-82AB-BA40-8817-E9E6314FE895}" type="slidenum">
              <a:t>8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6137597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1B3356-986F-2D65-35B1-4FAE5EC82D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7766E5-DD64-7853-AFCF-A3547D66E5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7A84E2-72AD-06E9-2B27-C15D3DC8A5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V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5E7F17-2C51-81FE-C847-7BF12312E3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5611CB-82AB-BA40-8817-E9E6314FE895}" type="slidenum">
              <a:t>9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014249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F320F3-96BD-2EC3-96C8-F8689F8059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9AF59B-8AB7-1AA0-A29F-39831E7864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CE30F4-A7D6-E4E6-20CE-7CEB4420A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141A4-A4DF-44BA-91E3-83502ED06360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65065A-8E8D-6436-72CA-4D3A68768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AF82C4-A5EF-B775-2663-08064E5FB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E2E75-F52B-4EB0-B157-A967B6B63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834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D6A257-7CEB-9706-15B7-8B82AE162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4EC030-E942-5D20-FEB7-491488E689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3AEB8D-FBA4-0589-5C30-A16BB7978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141A4-A4DF-44BA-91E3-83502ED06360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5E779B-E592-C2BD-23B6-8D19FC3F6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C4ECC3-8C10-731D-1977-84B51ADCC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E2E75-F52B-4EB0-B157-A967B6B63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475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D5F0F8-2264-293B-08A4-F1019650D7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AC4E30-60AC-DE0D-EC32-F273609960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397BAE-7546-7E1B-3BDA-9C735141E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141A4-A4DF-44BA-91E3-83502ED06360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C70227-0A08-4465-89EE-BB24C35A8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B15E64-436C-EDE3-B6D4-CC1A4EDAC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E2E75-F52B-4EB0-B157-A967B6B63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33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93E48D-31F5-501F-99BE-90AF0AEE8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C8CAD-530E-7648-A508-1A83C934D06F}" type="datetimeFigureOut">
              <a:t>8/1/2026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B7CFF8-8CF1-E30A-7454-7AFBD2248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1C6F54-D249-5E0F-97F7-A99C681A2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D336B-9F10-F047-A212-5012CDE90238}" type="slidenum"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104242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BB6166-A81B-46F6-5362-C23150FED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B3AC28-260B-740A-11D2-9FFAFAD4AD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4579E8-A1B7-93D8-770E-49B3CF51E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141A4-A4DF-44BA-91E3-83502ED06360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B7CDC2-0C45-0839-83C8-ECBC82696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A27519-F392-52CF-AAC0-6A94293E9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E2E75-F52B-4EB0-B157-A967B6B63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548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534BE-D36A-C1EB-FE56-84F815051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802CF2-8AB6-B21E-9A70-0C2637A96F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9F3C80-DABD-F12B-0E3A-9BC682E63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141A4-A4DF-44BA-91E3-83502ED06360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14193D-6AE1-E4CC-3D50-D89969B58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F2A22F-44C9-1895-CA7B-28F40C67C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E2E75-F52B-4EB0-B157-A967B6B63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850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2FB09A-A1BC-EF25-1DA6-B766FBCAD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C1AC29-DF56-D3EB-512A-DA98B1676A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CBEF63-1B70-B7AA-F780-FC293D4347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0E2D81-4152-874D-9EA9-D2F05178D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141A4-A4DF-44BA-91E3-83502ED06360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CE727F-7A2C-5194-58CF-B764AA6C6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6AE9E4-D14D-8F8F-E116-3E7B64FD0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E2E75-F52B-4EB0-B157-A967B6B63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069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414E6D-987E-8803-22EB-38ECA59A4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B3EE1A-BCA4-7594-0812-EB17634B4F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1BC359-553E-0192-BE37-F750BFDF5A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E5AB1D-18DE-DFC1-B341-724369FEC1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7A03A5-4DF5-58E3-038D-374589B9C1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CD8A75B-23C5-C0F9-20E1-33B6BE92B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141A4-A4DF-44BA-91E3-83502ED06360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4EABBDE-881C-1FF3-3323-F9FE3FC51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A5FDFBA-B82A-E6A3-4BAC-F4E55DD0B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E2E75-F52B-4EB0-B157-A967B6B63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195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ED304-C7D8-6588-33DE-E23A43B3F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912B99-D0E5-6C59-6BB3-70317F640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141A4-A4DF-44BA-91E3-83502ED06360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211621-1CEB-ECDF-09B2-8CFB1AB22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0DB306-F36C-38F0-8BE0-BE5911665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E2E75-F52B-4EB0-B157-A967B6B63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443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CC812F-8740-C1A1-6C5C-51451D032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141A4-A4DF-44BA-91E3-83502ED06360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6841C6-555B-464F-B426-B19A13C17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35D520-9133-7C2B-3D79-1D89512C2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E2E75-F52B-4EB0-B157-A967B6B63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628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4A8B0-4E3B-705D-710D-B55E42F9C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F20F59-6E8A-05A8-550C-9A40C6B0EC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7FD752-8C6A-A1AB-4D54-38CF55DD43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E1D830-20B2-0864-7C2A-2A9FFDAC7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141A4-A4DF-44BA-91E3-83502ED06360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7C9BD0-A1F6-83D4-3705-1E9EACA08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AEB6E8-64B9-E55C-4519-025B23FE8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E2E75-F52B-4EB0-B157-A967B6B63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31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8EA348-7C97-FE1B-D99B-536A38169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B06EFF4-545D-8833-2F67-B527306986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350479-8B47-0D58-D23E-38E637782D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96F484-B576-30F3-C48D-7ADE252DC4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141A4-A4DF-44BA-91E3-83502ED06360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3FFC84-A858-22A2-175A-5BF8BA5CD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80FBE2-5F01-71CD-C3CD-64DF80B3B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E2E75-F52B-4EB0-B157-A967B6B63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010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54C770E-9E36-7AAB-FDFE-CA680A0EE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D664F9-9576-D680-95A0-1A29DE1161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F0F602-990F-71B3-19B6-1788EB9A08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2141A4-A4DF-44BA-91E3-83502ED06360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CD9DD9-6091-3AD7-8D92-F0E280867B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A8B945-7C69-DA64-1D84-D480678EE9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CE2E75-F52B-4EB0-B157-A967B6B63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192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3" Type="http://schemas.openxmlformats.org/officeDocument/2006/relationships/image" Target="../media/image5.jp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10.wdp"/><Relationship Id="rId5" Type="http://schemas.openxmlformats.org/officeDocument/2006/relationships/image" Target="../media/image37.png"/><Relationship Id="rId4" Type="http://schemas.openxmlformats.org/officeDocument/2006/relationships/image" Target="../media/image36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5.jp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png"/><Relationship Id="rId5" Type="http://schemas.microsoft.com/office/2007/relationships/hdphoto" Target="../media/hdphoto12.wdp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5.png"/><Relationship Id="rId4" Type="http://schemas.openxmlformats.org/officeDocument/2006/relationships/image" Target="../media/image4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microsoft.com/office/2007/relationships/hdphoto" Target="../media/hdphoto14.wdp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7.png"/><Relationship Id="rId5" Type="http://schemas.microsoft.com/office/2007/relationships/hdphoto" Target="../media/hdphoto13.wdp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11" Type="http://schemas.microsoft.com/office/2007/relationships/hdphoto" Target="../media/hdphoto3.wdp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microsoft.com/office/2007/relationships/hdphoto" Target="../media/hdphoto19.wdp"/><Relationship Id="rId3" Type="http://schemas.openxmlformats.org/officeDocument/2006/relationships/image" Target="../media/image5.jpg"/><Relationship Id="rId7" Type="http://schemas.microsoft.com/office/2007/relationships/hdphoto" Target="../media/hdphoto16.wdp"/><Relationship Id="rId12" Type="http://schemas.openxmlformats.org/officeDocument/2006/relationships/image" Target="../media/image5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0.png"/><Relationship Id="rId11" Type="http://schemas.microsoft.com/office/2007/relationships/hdphoto" Target="../media/hdphoto18.wdp"/><Relationship Id="rId5" Type="http://schemas.microsoft.com/office/2007/relationships/hdphoto" Target="../media/hdphoto15.wdp"/><Relationship Id="rId10" Type="http://schemas.openxmlformats.org/officeDocument/2006/relationships/image" Target="../media/image52.png"/><Relationship Id="rId4" Type="http://schemas.openxmlformats.org/officeDocument/2006/relationships/image" Target="../media/image49.png"/><Relationship Id="rId9" Type="http://schemas.microsoft.com/office/2007/relationships/hdphoto" Target="../media/hdphoto17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.jpg"/><Relationship Id="rId7" Type="http://schemas.microsoft.com/office/2007/relationships/hdphoto" Target="../media/hdphoto21.wdp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5.png"/><Relationship Id="rId5" Type="http://schemas.microsoft.com/office/2007/relationships/hdphoto" Target="../media/hdphoto20.wdp"/><Relationship Id="rId4" Type="http://schemas.openxmlformats.org/officeDocument/2006/relationships/image" Target="../media/image5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.jpg"/><Relationship Id="rId7" Type="http://schemas.microsoft.com/office/2007/relationships/hdphoto" Target="../media/hdphoto22.wdp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Relationship Id="rId9" Type="http://schemas.microsoft.com/office/2007/relationships/hdphoto" Target="../media/hdphoto23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microsoft.com/office/2007/relationships/hdphoto" Target="../media/hdphoto24.wdp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5.jpg"/><Relationship Id="rId7" Type="http://schemas.microsoft.com/office/2007/relationships/hdphoto" Target="../media/hdphoto25.wdp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Relationship Id="rId9" Type="http://schemas.openxmlformats.org/officeDocument/2006/relationships/image" Target="../media/image7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5.jp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jpeg"/><Relationship Id="rId11" Type="http://schemas.openxmlformats.org/officeDocument/2006/relationships/image" Target="../media/image18.png"/><Relationship Id="rId5" Type="http://schemas.microsoft.com/office/2007/relationships/hdphoto" Target="../media/hdphoto4.wdp"/><Relationship Id="rId10" Type="http://schemas.openxmlformats.org/officeDocument/2006/relationships/image" Target="../media/image17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5.jp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microsoft.com/office/2007/relationships/hdphoto" Target="../media/hdphoto6.wdp"/><Relationship Id="rId4" Type="http://schemas.openxmlformats.org/officeDocument/2006/relationships/image" Target="../media/image19.png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5.jp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8.wdp"/><Relationship Id="rId5" Type="http://schemas.openxmlformats.org/officeDocument/2006/relationships/image" Target="../media/image24.png"/><Relationship Id="rId4" Type="http://schemas.openxmlformats.org/officeDocument/2006/relationships/image" Target="../media/image23.jpg"/><Relationship Id="rId9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3.png"/><Relationship Id="rId4" Type="http://schemas.openxmlformats.org/officeDocument/2006/relationships/image" Target="../media/image3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8198DBD-B892-AFCB-956C-8392B3FC16BC}"/>
              </a:ext>
            </a:extLst>
          </p:cNvPr>
          <p:cNvGrpSpPr/>
          <p:nvPr/>
        </p:nvGrpSpPr>
        <p:grpSpPr>
          <a:xfrm>
            <a:off x="0" y="1"/>
            <a:ext cx="12192000" cy="6870728"/>
            <a:chOff x="0" y="1"/>
            <a:chExt cx="12192000" cy="687072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C60E5AF-1D5C-8444-4804-254E56B7A8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0" y="8003"/>
              <a:ext cx="12192000" cy="6841993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BF8B0BB-63B8-C7DC-F2DC-ADB2B03F3CBF}"/>
                </a:ext>
              </a:extLst>
            </p:cNvPr>
            <p:cNvSpPr/>
            <p:nvPr/>
          </p:nvSpPr>
          <p:spPr>
            <a:xfrm>
              <a:off x="0" y="1"/>
              <a:ext cx="12192000" cy="6870728"/>
            </a:xfrm>
            <a:prstGeom prst="rect">
              <a:avLst/>
            </a:prstGeom>
            <a:gradFill>
              <a:gsLst>
                <a:gs pos="53000">
                  <a:schemeClr val="bg1">
                    <a:alpha val="69000"/>
                  </a:schemeClr>
                </a:gs>
                <a:gs pos="10000">
                  <a:schemeClr val="accent5">
                    <a:lumMod val="0"/>
                    <a:lumOff val="100000"/>
                    <a:alpha val="0"/>
                  </a:schemeClr>
                </a:gs>
              </a:gsLst>
              <a:lin ang="0" scaled="0"/>
            </a:gra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4C06DE4B-547F-9FB9-892C-0AEB1FE91F60}"/>
              </a:ext>
            </a:extLst>
          </p:cNvPr>
          <p:cNvSpPr/>
          <p:nvPr/>
        </p:nvSpPr>
        <p:spPr>
          <a:xfrm>
            <a:off x="398132" y="120645"/>
            <a:ext cx="11674904" cy="1090862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vi-VN" sz="2400" b="1" i="0" dirty="0">
                <a:effectLst/>
                <a:latin typeface="Constantia" panose="02030602050306030303" pitchFamily="18" charset="0"/>
              </a:rPr>
              <a:t>TRƯỜNG ĐẠI HỌC NGOẠI NGỮ - TIN HỌC THÀNH PHỐ HỒ CHÍ MINH</a:t>
            </a:r>
            <a:endParaRPr lang="en-US" sz="2400" b="1" i="0" dirty="0">
              <a:effectLst/>
              <a:latin typeface="Constantia" panose="02030602050306030303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000" b="0" i="0" dirty="0">
                <a:effectLst/>
                <a:latin typeface="Constantia" panose="02030602050306030303" pitchFamily="18" charset="0"/>
              </a:rPr>
              <a:t>HO CHI MINH CITY UNIVERSITY OF FOREIGN LANGUAGES - INFORMATION TECHNOLOGY</a:t>
            </a:r>
            <a:endParaRPr lang="en-US" sz="2000" dirty="0">
              <a:latin typeface="Constantia" panose="02030602050306030303" pitchFamily="18" charset="0"/>
              <a:ea typeface="Montserrat"/>
              <a:cs typeface="Montserrat"/>
              <a:sym typeface="Montserrat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807AFFD-F031-3996-12B3-CC5F8E16B7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30484" y="1341874"/>
            <a:ext cx="1703555" cy="11471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3E5F4CD-4399-ED8F-8DBE-A985BBA062C6}"/>
              </a:ext>
            </a:extLst>
          </p:cNvPr>
          <p:cNvSpPr txBox="1"/>
          <p:nvPr/>
        </p:nvSpPr>
        <p:spPr>
          <a:xfrm>
            <a:off x="972789" y="4553820"/>
            <a:ext cx="343102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>
                <a:solidFill>
                  <a:srgbClr val="0070C0"/>
                </a:solidFill>
                <a:latin typeface="Constantia" panose="02030602050306030303" pitchFamily="18" charset="0"/>
              </a:rPr>
              <a:t>AUTHOR</a:t>
            </a:r>
            <a:endParaRPr lang="vi-VN" sz="2400" b="1" dirty="0">
              <a:solidFill>
                <a:srgbClr val="0070C0"/>
              </a:solidFill>
              <a:latin typeface="Constantia" panose="02030602050306030303" pitchFamily="18" charset="0"/>
            </a:endParaRPr>
          </a:p>
          <a:p>
            <a:r>
              <a:rPr lang="vi-VN" sz="2400" b="1" dirty="0" err="1">
                <a:latin typeface="Constantia" panose="02030602050306030303" pitchFamily="18" charset="0"/>
              </a:rPr>
              <a:t>Nguyen</a:t>
            </a:r>
            <a:r>
              <a:rPr lang="vi-VN" sz="2400" b="1" dirty="0">
                <a:latin typeface="Constantia" panose="02030602050306030303" pitchFamily="18" charset="0"/>
              </a:rPr>
              <a:t> Le Anh </a:t>
            </a:r>
            <a:r>
              <a:rPr lang="vi-VN" sz="2400" b="1" dirty="0" err="1">
                <a:latin typeface="Constantia" panose="02030602050306030303" pitchFamily="18" charset="0"/>
              </a:rPr>
              <a:t>Tuan</a:t>
            </a:r>
            <a:endParaRPr lang="vi-VN" sz="2400" b="1" dirty="0">
              <a:latin typeface="Constantia" panose="02030602050306030303" pitchFamily="18" charset="0"/>
            </a:endParaRPr>
          </a:p>
          <a:p>
            <a:r>
              <a:rPr lang="vi-VN" dirty="0" err="1">
                <a:latin typeface="Constantia" panose="02030602050306030303" pitchFamily="18" charset="0"/>
              </a:rPr>
              <a:t>Presenter</a:t>
            </a:r>
            <a:r>
              <a:rPr lang="en-US" dirty="0">
                <a:latin typeface="Constantia" panose="02030602050306030303" pitchFamily="18" charset="0"/>
              </a:rPr>
              <a:t>, HUFLIT’s Alumnus </a:t>
            </a:r>
            <a:endParaRPr lang="en-VN" dirty="0">
              <a:latin typeface="Constantia" panose="02030602050306030303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59F5B48-E8D1-018D-D6A6-3D63256F7E58}"/>
              </a:ext>
            </a:extLst>
          </p:cNvPr>
          <p:cNvSpPr txBox="1"/>
          <p:nvPr/>
        </p:nvSpPr>
        <p:spPr>
          <a:xfrm>
            <a:off x="328901" y="2619357"/>
            <a:ext cx="11506722" cy="1493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Constantia" panose="02030602050306030303" pitchFamily="18" charset="0"/>
              </a:rPr>
              <a:t>AI-Supported Writing Scaffolding and Perceptions of Academic Integrity among EFL Juniors at HUFLIT</a:t>
            </a:r>
            <a:endParaRPr lang="en-VN" sz="3200" b="1" dirty="0">
              <a:solidFill>
                <a:srgbClr val="FF0000"/>
              </a:solidFill>
              <a:latin typeface="Constantia" panose="02030602050306030303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C9039D5-F2A1-1B70-352D-276D5D37A4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229" y="4788260"/>
            <a:ext cx="577560" cy="57756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F4F55F5-FBBC-240B-8442-8B3B37C431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56389" y1="39167" x2="62500" y2="33889"/>
                        <a14:foregroundMark x1="28611" y1="37222" x2="30833" y2="42222"/>
                        <a14:foregroundMark x1="27778" y1="57500" x2="27778" y2="636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93171" y="4779831"/>
            <a:ext cx="820429" cy="82042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05A4ACD-C5F3-675E-C18A-AC59A27C6008}"/>
              </a:ext>
            </a:extLst>
          </p:cNvPr>
          <p:cNvSpPr txBox="1"/>
          <p:nvPr/>
        </p:nvSpPr>
        <p:spPr>
          <a:xfrm>
            <a:off x="7213600" y="4396756"/>
            <a:ext cx="49784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>
                <a:solidFill>
                  <a:schemeClr val="accent2">
                    <a:lumMod val="50000"/>
                  </a:schemeClr>
                </a:solidFill>
                <a:latin typeface="Constantia" panose="02030602050306030303" pitchFamily="18" charset="0"/>
              </a:rPr>
              <a:t>CO-AUTHORS</a:t>
            </a:r>
            <a:endParaRPr lang="vi-VN" sz="2400" b="1" dirty="0">
              <a:solidFill>
                <a:schemeClr val="accent2">
                  <a:lumMod val="50000"/>
                </a:schemeClr>
              </a:solidFill>
              <a:latin typeface="Constantia" panose="02030602050306030303" pitchFamily="18" charset="0"/>
            </a:endParaRPr>
          </a:p>
          <a:p>
            <a:r>
              <a:rPr lang="vi-VN" sz="2400" b="1" dirty="0">
                <a:latin typeface="Constantia" panose="02030602050306030303" pitchFamily="18" charset="0"/>
              </a:rPr>
              <a:t>Thai Thi </a:t>
            </a:r>
            <a:r>
              <a:rPr lang="vi-VN" sz="2400" b="1" dirty="0" err="1">
                <a:latin typeface="Constantia" panose="02030602050306030303" pitchFamily="18" charset="0"/>
              </a:rPr>
              <a:t>Ngoc</a:t>
            </a:r>
            <a:r>
              <a:rPr lang="vi-VN" sz="2400" b="1" dirty="0">
                <a:latin typeface="Constantia" panose="02030602050306030303" pitchFamily="18" charset="0"/>
              </a:rPr>
              <a:t> </a:t>
            </a:r>
            <a:r>
              <a:rPr lang="vi-VN" sz="2400" b="1" dirty="0" err="1">
                <a:latin typeface="Constantia" panose="02030602050306030303" pitchFamily="18" charset="0"/>
              </a:rPr>
              <a:t>Huyen</a:t>
            </a:r>
            <a:endParaRPr lang="vi-VN" sz="2400" b="1" dirty="0">
              <a:latin typeface="Constantia" panose="02030602050306030303" pitchFamily="18" charset="0"/>
            </a:endParaRPr>
          </a:p>
          <a:p>
            <a:r>
              <a:rPr lang="vi-VN" dirty="0" err="1">
                <a:latin typeface="Constantia" panose="02030602050306030303" pitchFamily="18" charset="0"/>
              </a:rPr>
              <a:t>Presenter</a:t>
            </a:r>
            <a:r>
              <a:rPr lang="en-US" dirty="0">
                <a:latin typeface="Constantia" panose="02030602050306030303" pitchFamily="18" charset="0"/>
              </a:rPr>
              <a:t>, HUFLIT’s Alumnus</a:t>
            </a:r>
            <a:endParaRPr lang="vi-VN" dirty="0">
              <a:latin typeface="Constantia" panose="02030602050306030303" pitchFamily="18" charset="0"/>
            </a:endParaRPr>
          </a:p>
          <a:p>
            <a:r>
              <a:rPr lang="vi-VN" sz="2400" b="1" dirty="0" err="1">
                <a:latin typeface="Constantia" panose="02030602050306030303" pitchFamily="18" charset="0"/>
              </a:rPr>
              <a:t>Diep</a:t>
            </a:r>
            <a:r>
              <a:rPr lang="vi-VN" sz="2400" b="1" dirty="0">
                <a:latin typeface="Constantia" panose="02030602050306030303" pitchFamily="18" charset="0"/>
              </a:rPr>
              <a:t> Minh Chau</a:t>
            </a:r>
            <a:r>
              <a:rPr lang="en-US" sz="2400" b="1" dirty="0">
                <a:latin typeface="Constantia" panose="02030602050306030303" pitchFamily="18" charset="0"/>
              </a:rPr>
              <a:t>, M.A.</a:t>
            </a:r>
            <a:endParaRPr lang="vi-VN" sz="2400" b="1" dirty="0">
              <a:latin typeface="Constantia" panose="02030602050306030303" pitchFamily="18" charset="0"/>
            </a:endParaRPr>
          </a:p>
          <a:p>
            <a:r>
              <a:rPr lang="vi-VN" dirty="0" err="1">
                <a:latin typeface="Constantia" panose="02030602050306030303" pitchFamily="18" charset="0"/>
              </a:rPr>
              <a:t>Lecturer</a:t>
            </a:r>
            <a:r>
              <a:rPr lang="vi-VN" dirty="0">
                <a:latin typeface="Constantia" panose="02030602050306030303" pitchFamily="18" charset="0"/>
              </a:rPr>
              <a:t>, </a:t>
            </a:r>
            <a:r>
              <a:rPr lang="vi-VN" dirty="0" err="1">
                <a:latin typeface="Constantia" panose="02030602050306030303" pitchFamily="18" charset="0"/>
              </a:rPr>
              <a:t>Faculty</a:t>
            </a:r>
            <a:r>
              <a:rPr lang="vi-VN" dirty="0">
                <a:latin typeface="Constantia" panose="02030602050306030303" pitchFamily="18" charset="0"/>
              </a:rPr>
              <a:t> </a:t>
            </a:r>
            <a:r>
              <a:rPr lang="vi-VN" dirty="0" err="1">
                <a:latin typeface="Constantia" panose="02030602050306030303" pitchFamily="18" charset="0"/>
              </a:rPr>
              <a:t>of</a:t>
            </a:r>
            <a:r>
              <a:rPr lang="vi-VN" dirty="0">
                <a:latin typeface="Constantia" panose="02030602050306030303" pitchFamily="18" charset="0"/>
              </a:rPr>
              <a:t> </a:t>
            </a:r>
            <a:r>
              <a:rPr lang="vi-VN" dirty="0" err="1">
                <a:latin typeface="Constantia" panose="02030602050306030303" pitchFamily="18" charset="0"/>
              </a:rPr>
              <a:t>Foreign</a:t>
            </a:r>
            <a:r>
              <a:rPr lang="vi-VN" dirty="0">
                <a:latin typeface="Constantia" panose="02030602050306030303" pitchFamily="18" charset="0"/>
              </a:rPr>
              <a:t> </a:t>
            </a:r>
            <a:r>
              <a:rPr lang="vi-VN" dirty="0" err="1">
                <a:latin typeface="Constantia" panose="02030602050306030303" pitchFamily="18" charset="0"/>
              </a:rPr>
              <a:t>Languages</a:t>
            </a:r>
            <a:r>
              <a:rPr lang="en-US" dirty="0">
                <a:latin typeface="Constantia" panose="02030602050306030303" pitchFamily="18" charset="0"/>
              </a:rPr>
              <a:t>, HUFLIT</a:t>
            </a:r>
            <a:endParaRPr lang="en-VN" dirty="0">
              <a:latin typeface="Constantia" panose="02030602050306030303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0D52F1-9C3C-06EE-A122-45E65263194E}"/>
              </a:ext>
            </a:extLst>
          </p:cNvPr>
          <p:cNvSpPr txBox="1"/>
          <p:nvPr/>
        </p:nvSpPr>
        <p:spPr>
          <a:xfrm>
            <a:off x="1368018" y="6376028"/>
            <a:ext cx="94559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Constantia" panose="02030602050306030303" pitchFamily="18" charset="0"/>
              </a:rPr>
              <a:t>Ho Chi Minh City, August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2026</a:t>
            </a:r>
            <a:endParaRPr lang="en-V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485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28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4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4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4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3" presetClass="entr" presetSubtype="28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3" presetClass="entr" presetSubtype="28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" presetClass="entr" presetSubtype="4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" presetClass="entr" presetSubtype="4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6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Scale>
                                      <p:cBhvr>
                                        <p:cTn id="62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10" grpId="0"/>
      <p:bldP spid="10" grpId="1"/>
      <p:bldP spid="2" grpId="0"/>
      <p:bldP spid="2" grpId="1"/>
      <p:bldP spid="16" grpId="0"/>
      <p:bldP spid="16" grpId="1"/>
      <p:bldP spid="3" grpId="0"/>
      <p:bldP spid="3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61B92-494C-9E84-2D5B-E5D188241B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8535E19-B619-D5E8-8092-D9CC7A884D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1874" y="16007"/>
            <a:ext cx="12197426" cy="684199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D9E21A0-1BC9-C594-4479-CE67FB08799F}"/>
              </a:ext>
            </a:extLst>
          </p:cNvPr>
          <p:cNvSpPr/>
          <p:nvPr/>
        </p:nvSpPr>
        <p:spPr>
          <a:xfrm>
            <a:off x="0" y="1"/>
            <a:ext cx="12192000" cy="713898"/>
          </a:xfrm>
          <a:prstGeom prst="rect">
            <a:avLst/>
          </a:prstGeom>
          <a:solidFill>
            <a:srgbClr val="485A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A9E254-3843-4A7E-CF5A-A4834796B82D}"/>
              </a:ext>
            </a:extLst>
          </p:cNvPr>
          <p:cNvSpPr txBox="1"/>
          <p:nvPr/>
        </p:nvSpPr>
        <p:spPr>
          <a:xfrm>
            <a:off x="1640595" y="64562"/>
            <a:ext cx="92497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Constantia" panose="02030602050306030303" pitchFamily="18" charset="0"/>
              </a:rPr>
              <a:t>Chapter </a:t>
            </a:r>
            <a:r>
              <a:rPr lang="vi-VN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en-US" sz="3200" b="1" dirty="0">
                <a:solidFill>
                  <a:schemeClr val="bg1"/>
                </a:solidFill>
                <a:latin typeface="Constantia" panose="02030602050306030303" pitchFamily="18" charset="0"/>
              </a:rPr>
              <a:t>: </a:t>
            </a:r>
            <a:r>
              <a:rPr lang="vi-VN" sz="3200" b="1" dirty="0" err="1">
                <a:solidFill>
                  <a:schemeClr val="bg1"/>
                </a:solidFill>
                <a:latin typeface="Constantia" panose="02030602050306030303" pitchFamily="18" charset="0"/>
              </a:rPr>
              <a:t>Literature</a:t>
            </a:r>
            <a:r>
              <a:rPr lang="vi-VN" sz="3200" b="1" dirty="0">
                <a:solidFill>
                  <a:schemeClr val="bg1"/>
                </a:solidFill>
                <a:latin typeface="Constantia" panose="02030602050306030303" pitchFamily="18" charset="0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latin typeface="Constantia" panose="02030602050306030303" pitchFamily="18" charset="0"/>
              </a:rPr>
              <a:t>Review</a:t>
            </a:r>
            <a:endParaRPr lang="en-VN" sz="3200" b="1" dirty="0">
              <a:solidFill>
                <a:schemeClr val="bg1"/>
              </a:solidFill>
              <a:latin typeface="Constantia" panose="02030602050306030303" pitchFamily="18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8536BDB-B86F-9F90-3498-9343889F2C06}"/>
              </a:ext>
            </a:extLst>
          </p:cNvPr>
          <p:cNvSpPr/>
          <p:nvPr/>
        </p:nvSpPr>
        <p:spPr>
          <a:xfrm>
            <a:off x="-1008249" y="4635575"/>
            <a:ext cx="3760686" cy="3700868"/>
          </a:xfrm>
          <a:prstGeom prst="ellipse">
            <a:avLst/>
          </a:prstGeom>
          <a:solidFill>
            <a:srgbClr val="002060"/>
          </a:solidFill>
          <a:ln>
            <a:noFill/>
          </a:ln>
          <a:effectLst>
            <a:outerShdw blurRad="444500" dist="431800" dir="11400000" algn="ctr">
              <a:srgbClr val="000000">
                <a:alpha val="27000"/>
              </a:srgbClr>
            </a:outerShdw>
            <a:reflection stA="0" endPos="26000" dist="50800" dir="5400000" sy="-100000" algn="bl" rotWithShape="0"/>
            <a:softEdge rad="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35A1942-3CB7-DD66-061C-894D843B76BE}"/>
              </a:ext>
            </a:extLst>
          </p:cNvPr>
          <p:cNvSpPr txBox="1"/>
          <p:nvPr/>
        </p:nvSpPr>
        <p:spPr>
          <a:xfrm>
            <a:off x="16447" y="762454"/>
            <a:ext cx="871607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600" b="1" spc="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2.2</a:t>
            </a:r>
            <a:r>
              <a:rPr lang="en-US" sz="2600" b="1" spc="114" dirty="0">
                <a:latin typeface="Constantia" panose="02030602050306030303" pitchFamily="18" charset="0"/>
              </a:rPr>
              <a:t>. AI-Supported Scaffolding in Academic Writing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0A5250B-C59D-850E-2F89-45A4C164AF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73909" y="3976987"/>
            <a:ext cx="2712960" cy="271296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8FC0194-8FA5-5917-3609-C522495CE7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17489" y="2831037"/>
            <a:ext cx="4200408" cy="39624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38C2652-2978-D536-A157-BFB970C6314F}"/>
              </a:ext>
            </a:extLst>
          </p:cNvPr>
          <p:cNvSpPr/>
          <p:nvPr/>
        </p:nvSpPr>
        <p:spPr>
          <a:xfrm>
            <a:off x="2539051" y="4240663"/>
            <a:ext cx="6554997" cy="1655582"/>
          </a:xfrm>
          <a:prstGeom prst="roundRect">
            <a:avLst>
              <a:gd name="adj" fmla="val 13413"/>
            </a:avLst>
          </a:prstGeom>
          <a:gradFill>
            <a:gsLst>
              <a:gs pos="9000">
                <a:srgbClr val="E0E8F5"/>
              </a:gs>
              <a:gs pos="0">
                <a:srgbClr val="B9CBE9"/>
              </a:gs>
              <a:gs pos="0">
                <a:schemeClr val="accent1">
                  <a:lumMod val="5000"/>
                  <a:lumOff val="95000"/>
                </a:schemeClr>
              </a:gs>
              <a:gs pos="29000">
                <a:schemeClr val="accent1">
                  <a:lumMod val="45000"/>
                  <a:lumOff val="55000"/>
                </a:schemeClr>
              </a:gs>
              <a:gs pos="45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4000"/>
              </a:lnSpc>
              <a:defRPr/>
            </a:pPr>
            <a:r>
              <a:rPr lang="en-US" sz="2000" b="1" i="1" dirty="0">
                <a:solidFill>
                  <a:schemeClr val="tx1"/>
                </a:solidFill>
                <a:latin typeface="Constantia" panose="02030602050306030303" pitchFamily="18" charset="0"/>
              </a:rPr>
              <a:t>Associated Educational Risks:</a:t>
            </a:r>
            <a:endParaRPr lang="vi-VN" sz="2000" b="1" i="1" dirty="0">
              <a:solidFill>
                <a:schemeClr val="tx1"/>
              </a:solidFill>
              <a:latin typeface="Constantia" panose="02030602050306030303" pitchFamily="18" charset="0"/>
            </a:endParaRPr>
          </a:p>
          <a:p>
            <a:pPr algn="just">
              <a:lnSpc>
                <a:spcPct val="114000"/>
              </a:lnSpc>
              <a:defRPr/>
            </a:pPr>
            <a:r>
              <a:rPr lang="en-US" sz="2000" dirty="0">
                <a:solidFill>
                  <a:schemeClr val="tx1"/>
                </a:solidFill>
                <a:latin typeface="Constantia" panose="02030602050306030303" pitchFamily="18" charset="0"/>
              </a:rPr>
              <a:t>Advanced AI models produce natural, context-appropriate text that often evades traditional detection tools (Fowler, 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  <a:r>
              <a:rPr lang="en-US" sz="2000" dirty="0">
                <a:solidFill>
                  <a:schemeClr val="tx1"/>
                </a:solidFill>
                <a:latin typeface="Constantia" panose="02030602050306030303" pitchFamily="18" charset="0"/>
              </a:rPr>
              <a:t>).  </a:t>
            </a:r>
            <a:endParaRPr lang="vi-VN" sz="2000" dirty="0">
              <a:solidFill>
                <a:schemeClr val="tx1"/>
              </a:solidFill>
              <a:latin typeface="Constantia" panose="02030602050306030303" pitchFamily="18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D7A87EE-6A9D-00EE-8319-3DEC41D81D16}"/>
              </a:ext>
            </a:extLst>
          </p:cNvPr>
          <p:cNvSpPr/>
          <p:nvPr/>
        </p:nvSpPr>
        <p:spPr>
          <a:xfrm>
            <a:off x="74103" y="1284356"/>
            <a:ext cx="5486188" cy="199455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C8CC52-5B41-FBB3-3817-6CF252F41F3F}"/>
              </a:ext>
            </a:extLst>
          </p:cNvPr>
          <p:cNvSpPr txBox="1"/>
          <p:nvPr/>
        </p:nvSpPr>
        <p:spPr>
          <a:xfrm>
            <a:off x="74103" y="1732899"/>
            <a:ext cx="5375352" cy="14757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vi-VN" sz="2000" dirty="0">
                <a:solidFill>
                  <a:srgbClr val="32394E"/>
                </a:solidFill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- </a:t>
            </a:r>
            <a:r>
              <a:rPr lang="en-US" sz="2000" dirty="0">
                <a:solidFill>
                  <a:srgbClr val="32394E"/>
                </a:solidFill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AI tools have fundamentally changed how students navigate academic </a:t>
            </a:r>
            <a:r>
              <a:rPr lang="vi-VN" sz="2000" dirty="0" err="1">
                <a:solidFill>
                  <a:srgbClr val="32394E"/>
                </a:solidFill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writing</a:t>
            </a:r>
            <a:r>
              <a:rPr lang="vi-VN" sz="2000" dirty="0">
                <a:solidFill>
                  <a:srgbClr val="32394E"/>
                </a:solidFill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.</a:t>
            </a:r>
          </a:p>
          <a:p>
            <a:pPr algn="just">
              <a:lnSpc>
                <a:spcPct val="114000"/>
              </a:lnSpc>
            </a:pPr>
            <a:r>
              <a:rPr lang="vi-VN" sz="2000" dirty="0">
                <a:solidFill>
                  <a:srgbClr val="32394E"/>
                </a:solidFill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- </a:t>
            </a:r>
            <a:r>
              <a:rPr lang="en-US" sz="2000" dirty="0">
                <a:solidFill>
                  <a:srgbClr val="32394E"/>
                </a:solidFill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AI provides structured support and guidance across multiple stages of the writing process.</a:t>
            </a:r>
            <a:endParaRPr lang="vi-VN" sz="2000" dirty="0">
              <a:solidFill>
                <a:srgbClr val="32394E"/>
              </a:solidFill>
              <a:latin typeface="Constantia" panose="02030602050306030303" pitchFamily="18" charset="0"/>
              <a:ea typeface="HYWenHei 85W" pitchFamily="18" charset="-128"/>
              <a:cs typeface="HYWenHei 85W" pitchFamily="18" charset="-12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A89B54-E050-4B68-2953-CB7B233E45FC}"/>
              </a:ext>
            </a:extLst>
          </p:cNvPr>
          <p:cNvSpPr txBox="1"/>
          <p:nvPr/>
        </p:nvSpPr>
        <p:spPr>
          <a:xfrm>
            <a:off x="16447" y="1393953"/>
            <a:ext cx="2126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000" b="1" i="1" dirty="0"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AI </a:t>
            </a:r>
            <a:r>
              <a:rPr lang="vi-VN" sz="2000" b="1" i="1" dirty="0" err="1"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Integration</a:t>
            </a:r>
            <a:r>
              <a:rPr lang="vi-VN" sz="2000" b="1" i="1" dirty="0"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54290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28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" presetClass="entr" presetSubtype="8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" presetClass="entr" presetSubtype="8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9" grpId="0"/>
      <p:bldP spid="29" grpId="1"/>
      <p:bldP spid="16" grpId="0" animBg="1"/>
      <p:bldP spid="16" grpId="1" animBg="1"/>
      <p:bldP spid="2" grpId="0" animBg="1"/>
      <p:bldP spid="2" grpId="1" animBg="1"/>
      <p:bldP spid="9" grpId="0"/>
      <p:bldP spid="9" grpId="1"/>
      <p:bldP spid="7" grpId="0"/>
      <p:bldP spid="7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E15484-BA8D-58B8-82DC-6796FF7D1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F2D9120-A282-0E48-522B-ED80662D81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1874" y="16007"/>
            <a:ext cx="12197426" cy="684199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F4F312F-6B58-08C9-CF68-0B3606D02D4E}"/>
              </a:ext>
            </a:extLst>
          </p:cNvPr>
          <p:cNvSpPr/>
          <p:nvPr/>
        </p:nvSpPr>
        <p:spPr>
          <a:xfrm>
            <a:off x="0" y="1"/>
            <a:ext cx="12192000" cy="713898"/>
          </a:xfrm>
          <a:prstGeom prst="rect">
            <a:avLst/>
          </a:prstGeom>
          <a:solidFill>
            <a:srgbClr val="485A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FC00F3-FB2B-2A84-C9B5-FD16E17CC2BE}"/>
              </a:ext>
            </a:extLst>
          </p:cNvPr>
          <p:cNvSpPr txBox="1"/>
          <p:nvPr/>
        </p:nvSpPr>
        <p:spPr>
          <a:xfrm>
            <a:off x="1640595" y="64562"/>
            <a:ext cx="92497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Constantia" panose="02030602050306030303" pitchFamily="18" charset="0"/>
              </a:rPr>
              <a:t>Chapter </a:t>
            </a:r>
            <a:r>
              <a:rPr lang="vi-VN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en-US" sz="3200" b="1" dirty="0">
                <a:solidFill>
                  <a:schemeClr val="bg1"/>
                </a:solidFill>
                <a:latin typeface="Constantia" panose="02030602050306030303" pitchFamily="18" charset="0"/>
              </a:rPr>
              <a:t>: </a:t>
            </a:r>
            <a:r>
              <a:rPr lang="vi-VN" sz="3200" b="1" dirty="0" err="1">
                <a:solidFill>
                  <a:schemeClr val="bg1"/>
                </a:solidFill>
                <a:latin typeface="Constantia" panose="02030602050306030303" pitchFamily="18" charset="0"/>
              </a:rPr>
              <a:t>Literature</a:t>
            </a:r>
            <a:r>
              <a:rPr lang="vi-VN" sz="3200" b="1" dirty="0">
                <a:solidFill>
                  <a:schemeClr val="bg1"/>
                </a:solidFill>
                <a:latin typeface="Constantia" panose="02030602050306030303" pitchFamily="18" charset="0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latin typeface="Constantia" panose="02030602050306030303" pitchFamily="18" charset="0"/>
              </a:rPr>
              <a:t>Review</a:t>
            </a:r>
            <a:endParaRPr lang="en-VN" sz="3200" b="1" dirty="0">
              <a:solidFill>
                <a:schemeClr val="bg1"/>
              </a:solidFill>
              <a:latin typeface="Constantia" panose="02030602050306030303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ECDCF3E-B3EC-F75C-5C5E-99CF5E588E32}"/>
              </a:ext>
            </a:extLst>
          </p:cNvPr>
          <p:cNvSpPr txBox="1"/>
          <p:nvPr/>
        </p:nvSpPr>
        <p:spPr>
          <a:xfrm>
            <a:off x="16447" y="762454"/>
            <a:ext cx="871607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600" b="1" spc="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2.3</a:t>
            </a:r>
            <a:r>
              <a:rPr lang="en-US" sz="2600" b="1" spc="114" dirty="0">
                <a:latin typeface="Constantia" panose="02030602050306030303" pitchFamily="18" charset="0"/>
              </a:rPr>
              <a:t>. </a:t>
            </a:r>
            <a:r>
              <a:rPr lang="vi-VN" sz="2600" b="1" spc="114" dirty="0" err="1">
                <a:latin typeface="Constantia" panose="02030602050306030303" pitchFamily="18" charset="0"/>
              </a:rPr>
              <a:t>Academic</a:t>
            </a:r>
            <a:r>
              <a:rPr lang="vi-VN" sz="2600" b="1" spc="114" dirty="0">
                <a:latin typeface="Constantia" panose="02030602050306030303" pitchFamily="18" charset="0"/>
              </a:rPr>
              <a:t> </a:t>
            </a:r>
            <a:r>
              <a:rPr lang="vi-VN" sz="2600" b="1" spc="114" dirty="0" err="1">
                <a:latin typeface="Constantia" panose="02030602050306030303" pitchFamily="18" charset="0"/>
              </a:rPr>
              <a:t>Integrity</a:t>
            </a:r>
            <a:r>
              <a:rPr lang="vi-VN" sz="2600" b="1" spc="114" dirty="0">
                <a:latin typeface="Constantia" panose="02030602050306030303" pitchFamily="18" charset="0"/>
              </a:rPr>
              <a:t> in AI-</a:t>
            </a:r>
            <a:r>
              <a:rPr lang="vi-VN" sz="2600" b="1" spc="114" dirty="0" err="1">
                <a:latin typeface="Constantia" panose="02030602050306030303" pitchFamily="18" charset="0"/>
              </a:rPr>
              <a:t>supported</a:t>
            </a:r>
            <a:r>
              <a:rPr lang="vi-VN" sz="2600" b="1" spc="114" dirty="0">
                <a:latin typeface="Constantia" panose="02030602050306030303" pitchFamily="18" charset="0"/>
              </a:rPr>
              <a:t> </a:t>
            </a:r>
            <a:r>
              <a:rPr lang="vi-VN" sz="2600" b="1" spc="114" dirty="0" err="1">
                <a:latin typeface="Constantia" panose="02030602050306030303" pitchFamily="18" charset="0"/>
              </a:rPr>
              <a:t>writing</a:t>
            </a:r>
            <a:endParaRPr lang="en-US" sz="2600" b="1" spc="114" dirty="0">
              <a:latin typeface="Constantia" panose="02030602050306030303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BEF25EC-FB26-A2EC-1D58-46849CB96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034" y="1773045"/>
            <a:ext cx="4122869" cy="22340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D3F4C50-A5B1-980F-8E1D-F50BA65F44A0}"/>
              </a:ext>
            </a:extLst>
          </p:cNvPr>
          <p:cNvSpPr/>
          <p:nvPr/>
        </p:nvSpPr>
        <p:spPr>
          <a:xfrm>
            <a:off x="292934" y="4525269"/>
            <a:ext cx="5098542" cy="188406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4000"/>
              </a:lnSpc>
            </a:pPr>
            <a:r>
              <a:rPr lang="vi-VN" sz="2000" b="1" i="1" dirty="0" err="1">
                <a:solidFill>
                  <a:schemeClr val="tx1"/>
                </a:solidFill>
                <a:latin typeface="Constantia" panose="02030602050306030303" pitchFamily="18" charset="0"/>
              </a:rPr>
              <a:t>Emergence</a:t>
            </a:r>
            <a:r>
              <a:rPr lang="vi-VN" sz="2000" b="1" i="1" dirty="0">
                <a:solidFill>
                  <a:schemeClr val="tx1"/>
                </a:solidFill>
                <a:latin typeface="Constantia" panose="02030602050306030303" pitchFamily="18" charset="0"/>
              </a:rPr>
              <a:t> </a:t>
            </a:r>
            <a:r>
              <a:rPr lang="vi-VN" sz="2000" b="1" i="1" dirty="0" err="1">
                <a:solidFill>
                  <a:schemeClr val="tx1"/>
                </a:solidFill>
                <a:latin typeface="Constantia" panose="02030602050306030303" pitchFamily="18" charset="0"/>
              </a:rPr>
              <a:t>of</a:t>
            </a:r>
            <a:r>
              <a:rPr lang="vi-VN" sz="2000" b="1" i="1" dirty="0">
                <a:solidFill>
                  <a:schemeClr val="tx1"/>
                </a:solidFill>
                <a:latin typeface="Constantia" panose="02030602050306030303" pitchFamily="18" charset="0"/>
              </a:rPr>
              <a:t> “AI-</a:t>
            </a:r>
            <a:r>
              <a:rPr lang="vi-VN" sz="2000" b="1" i="1" dirty="0" err="1">
                <a:solidFill>
                  <a:schemeClr val="tx1"/>
                </a:solidFill>
                <a:latin typeface="Constantia" panose="02030602050306030303" pitchFamily="18" charset="0"/>
              </a:rPr>
              <a:t>garism</a:t>
            </a:r>
            <a:r>
              <a:rPr lang="vi-VN" sz="2000" b="1" i="1" dirty="0">
                <a:solidFill>
                  <a:schemeClr val="tx1"/>
                </a:solidFill>
                <a:latin typeface="Constantia" panose="02030602050306030303" pitchFamily="18" charset="0"/>
              </a:rPr>
              <a:t>”</a:t>
            </a:r>
          </a:p>
          <a:p>
            <a:pPr algn="just">
              <a:lnSpc>
                <a:spcPct val="114000"/>
              </a:lnSpc>
            </a:pPr>
            <a:r>
              <a:rPr lang="en-US" dirty="0">
                <a:solidFill>
                  <a:schemeClr val="tx1"/>
                </a:solidFill>
                <a:latin typeface="Constantia" panose="02030602050306030303" pitchFamily="18" charset="0"/>
              </a:rPr>
              <a:t>The rise of submitting AI-generated or heavily automated text without proper disclosure blurs traditional definitions of original authorship (Chan,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  <a:r>
              <a:rPr lang="en-US" dirty="0">
                <a:solidFill>
                  <a:schemeClr val="tx1"/>
                </a:solidFill>
                <a:latin typeface="Constantia" panose="02030602050306030303" pitchFamily="18" charset="0"/>
              </a:rPr>
              <a:t>; Torres-Diaz et al.,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r>
              <a:rPr lang="en-US" dirty="0">
                <a:solidFill>
                  <a:schemeClr val="tx1"/>
                </a:solidFill>
                <a:latin typeface="Constantia" panose="02030602050306030303" pitchFamily="18" charset="0"/>
              </a:rPr>
              <a:t>).</a:t>
            </a:r>
            <a:endParaRPr lang="vi-VN" dirty="0">
              <a:solidFill>
                <a:schemeClr val="tx1"/>
              </a:solidFill>
              <a:latin typeface="Constantia" panose="02030602050306030303" pitchFamily="18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3196D41-31FE-208B-ED2C-555FC1B632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42" b="91643" l="9961" r="89941">
                        <a14:foregroundMark x1="41602" y1="24640" x2="46484" y2="23199"/>
                        <a14:foregroundMark x1="32617" y1="79107" x2="41602" y2="82565"/>
                        <a14:foregroundMark x1="50488" y1="91643" x2="55273" y2="91210"/>
                        <a14:foregroundMark x1="72949" y1="78674" x2="67871" y2="76801"/>
                        <a14:foregroundMark x1="31934" y1="45101" x2="31543" y2="46110"/>
                        <a14:foregroundMark x1="28516" y1="58213" x2="27637" y2="60519"/>
                        <a14:foregroundMark x1="60449" y1="59798" x2="59375" y2="62824"/>
                        <a14:foregroundMark x1="59375" y1="64121" x2="58301" y2="68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361" t="9054" r="16979"/>
          <a:stretch>
            <a:fillRect/>
          </a:stretch>
        </p:blipFill>
        <p:spPr>
          <a:xfrm>
            <a:off x="7826687" y="1369879"/>
            <a:ext cx="2647873" cy="248570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92BB907-DB98-95A0-42AB-741288259780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75385" y1="45000" x2="75108" y2="56028"/>
                        <a14:backgroundMark x1="76538" y1="65357" x2="74231" y2="60714"/>
                        <a14:backgroundMark x1="74231" y1="61429" x2="77308" y2="56429"/>
                        <a14:backgroundMark x1="76923" y1="57143" x2="74231" y2="603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60009">
            <a:off x="9562961" y="3488515"/>
            <a:ext cx="1263168" cy="136033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29263A8-0D12-A7F5-EC00-8D3777C0CC8E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75385" y1="45000" x2="75108" y2="56028"/>
                        <a14:backgroundMark x1="76538" y1="65357" x2="74231" y2="60714"/>
                        <a14:backgroundMark x1="74231" y1="61429" x2="77308" y2="56429"/>
                        <a14:backgroundMark x1="76923" y1="57143" x2="74231" y2="603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062546">
            <a:off x="7694014" y="3464115"/>
            <a:ext cx="1263168" cy="1360335"/>
          </a:xfrm>
          <a:prstGeom prst="rect">
            <a:avLst/>
          </a:prstGeom>
        </p:spPr>
      </p:pic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18B16574-B3D1-E1AC-25C6-8E70AC2026AA}"/>
              </a:ext>
            </a:extLst>
          </p:cNvPr>
          <p:cNvSpPr/>
          <p:nvPr/>
        </p:nvSpPr>
        <p:spPr>
          <a:xfrm>
            <a:off x="6045816" y="4665966"/>
            <a:ext cx="3104808" cy="1819517"/>
          </a:xfrm>
          <a:prstGeom prst="roundRect">
            <a:avLst/>
          </a:prstGeom>
          <a:gradFill>
            <a:gsLst>
              <a:gs pos="9000">
                <a:srgbClr val="E0E8F5"/>
              </a:gs>
              <a:gs pos="0">
                <a:srgbClr val="B9CBE9"/>
              </a:gs>
              <a:gs pos="0">
                <a:schemeClr val="accent1">
                  <a:lumMod val="5000"/>
                  <a:lumOff val="9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45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lang="vi-VN" b="1" dirty="0">
                <a:solidFill>
                  <a:schemeClr val="tx1"/>
                </a:solidFill>
                <a:latin typeface="Constantia" panose="02030602050306030303" pitchFamily="18" charset="0"/>
              </a:rPr>
              <a:t>EFL </a:t>
            </a:r>
            <a:r>
              <a:rPr lang="vi-VN" b="1" dirty="0" err="1">
                <a:solidFill>
                  <a:schemeClr val="tx1"/>
                </a:solidFill>
                <a:latin typeface="Constantia" panose="02030602050306030303" pitchFamily="18" charset="0"/>
              </a:rPr>
              <a:t>Juniors</a:t>
            </a:r>
            <a:r>
              <a:rPr lang="vi-VN" dirty="0">
                <a:solidFill>
                  <a:schemeClr val="tx1"/>
                </a:solidFill>
                <a:latin typeface="Constantia" panose="02030602050306030303" pitchFamily="18" charset="0"/>
              </a:rPr>
              <a:t>: The</a:t>
            </a:r>
            <a:r>
              <a:rPr lang="en-US" dirty="0">
                <a:solidFill>
                  <a:schemeClr val="tx1"/>
                </a:solidFill>
                <a:latin typeface="Constantia" panose="02030602050306030303" pitchFamily="18" charset="0"/>
              </a:rPr>
              <a:t> concept of academic integrity in an AI-supported e</a:t>
            </a:r>
            <a:r>
              <a:rPr lang="vi-VN" dirty="0" err="1">
                <a:solidFill>
                  <a:schemeClr val="tx1"/>
                </a:solidFill>
                <a:latin typeface="Constantia" panose="02030602050306030303" pitchFamily="18" charset="0"/>
              </a:rPr>
              <a:t>nvironment</a:t>
            </a:r>
            <a:r>
              <a:rPr lang="vi-VN" dirty="0">
                <a:solidFill>
                  <a:schemeClr val="tx1"/>
                </a:solidFill>
                <a:latin typeface="Constantia" panose="02030602050306030303" pitchFamily="18" charset="0"/>
              </a:rPr>
              <a:t>:</a:t>
            </a:r>
            <a:r>
              <a:rPr lang="en-US" dirty="0">
                <a:solidFill>
                  <a:schemeClr val="tx1"/>
                </a:solidFill>
                <a:latin typeface="Constantia" panose="02030602050306030303" pitchFamily="18" charset="0"/>
              </a:rPr>
              <a:t> nuanced and occasionally con</a:t>
            </a:r>
            <a:r>
              <a:rPr lang="vi-VN" dirty="0" err="1">
                <a:solidFill>
                  <a:schemeClr val="tx1"/>
                </a:solidFill>
                <a:latin typeface="Constantia" panose="02030602050306030303" pitchFamily="18" charset="0"/>
              </a:rPr>
              <a:t>tradictory</a:t>
            </a:r>
            <a:r>
              <a:rPr lang="vi-VN" dirty="0">
                <a:solidFill>
                  <a:schemeClr val="tx1"/>
                </a:solidFill>
                <a:latin typeface="Constantia" panose="02030602050306030303" pitchFamily="18" charset="0"/>
              </a:rPr>
              <a:t>.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2FA4A0EB-0AD1-5ABD-9E56-3A78751B455B}"/>
              </a:ext>
            </a:extLst>
          </p:cNvPr>
          <p:cNvSpPr/>
          <p:nvPr/>
        </p:nvSpPr>
        <p:spPr>
          <a:xfrm>
            <a:off x="9340759" y="4659337"/>
            <a:ext cx="2721931" cy="1826146"/>
          </a:xfrm>
          <a:prstGeom prst="roundRect">
            <a:avLst/>
          </a:prstGeom>
          <a:gradFill>
            <a:gsLst>
              <a:gs pos="9000">
                <a:srgbClr val="E0E8F5"/>
              </a:gs>
              <a:gs pos="0">
                <a:srgbClr val="B9CBE9"/>
              </a:gs>
              <a:gs pos="0">
                <a:schemeClr val="accent1">
                  <a:lumMod val="5000"/>
                  <a:lumOff val="9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45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4000"/>
              </a:lnSpc>
            </a:pPr>
            <a:r>
              <a:rPr lang="vi-VN" b="1" dirty="0" err="1">
                <a:solidFill>
                  <a:schemeClr val="tx1"/>
                </a:solidFill>
                <a:latin typeface="Constantia" panose="02030602050306030303" pitchFamily="18" charset="0"/>
              </a:rPr>
              <a:t>Academic</a:t>
            </a:r>
            <a:r>
              <a:rPr lang="vi-VN" b="1" dirty="0">
                <a:solidFill>
                  <a:schemeClr val="tx1"/>
                </a:solidFill>
                <a:latin typeface="Constantia" panose="02030602050306030303" pitchFamily="18" charset="0"/>
              </a:rPr>
              <a:t> </a:t>
            </a:r>
            <a:r>
              <a:rPr lang="vi-VN" b="1" dirty="0" err="1">
                <a:solidFill>
                  <a:schemeClr val="tx1"/>
                </a:solidFill>
                <a:latin typeface="Constantia" panose="02030602050306030303" pitchFamily="18" charset="0"/>
              </a:rPr>
              <a:t>integrity</a:t>
            </a:r>
            <a:r>
              <a:rPr lang="vi-VN" b="1" dirty="0">
                <a:solidFill>
                  <a:schemeClr val="tx1"/>
                </a:solidFill>
                <a:latin typeface="Constantia" panose="02030602050306030303" pitchFamily="18" charset="0"/>
              </a:rPr>
              <a:t>: </a:t>
            </a:r>
            <a:r>
              <a:rPr lang="vi-VN" dirty="0" err="1">
                <a:solidFill>
                  <a:schemeClr val="tx1"/>
                </a:solidFill>
                <a:latin typeface="Constantia" panose="02030602050306030303" pitchFamily="18" charset="0"/>
              </a:rPr>
              <a:t>transparent</a:t>
            </a:r>
            <a:r>
              <a:rPr lang="vi-VN" dirty="0">
                <a:solidFill>
                  <a:schemeClr val="tx1"/>
                </a:solidFill>
                <a:latin typeface="Constantia" panose="02030602050306030303" pitchFamily="18" charset="0"/>
              </a:rPr>
              <a:t> </a:t>
            </a:r>
            <a:r>
              <a:rPr lang="vi-VN" dirty="0" err="1">
                <a:solidFill>
                  <a:schemeClr val="tx1"/>
                </a:solidFill>
                <a:latin typeface="Constantia" panose="02030602050306030303" pitchFamily="18" charset="0"/>
              </a:rPr>
              <a:t>practice</a:t>
            </a:r>
            <a:r>
              <a:rPr lang="vi-VN" dirty="0">
                <a:solidFill>
                  <a:schemeClr val="tx1"/>
                </a:solidFill>
                <a:latin typeface="Constantia" panose="02030602050306030303" pitchFamily="18" charset="0"/>
              </a:rPr>
              <a:t>, </a:t>
            </a:r>
            <a:r>
              <a:rPr lang="vi-VN" dirty="0" err="1">
                <a:solidFill>
                  <a:schemeClr val="tx1"/>
                </a:solidFill>
                <a:latin typeface="Constantia" panose="02030602050306030303" pitchFamily="18" charset="0"/>
              </a:rPr>
              <a:t>authentic</a:t>
            </a:r>
            <a:r>
              <a:rPr lang="vi-VN" dirty="0">
                <a:solidFill>
                  <a:schemeClr val="tx1"/>
                </a:solidFill>
                <a:latin typeface="Constantia" panose="02030602050306030303" pitchFamily="18" charset="0"/>
              </a:rPr>
              <a:t> </a:t>
            </a:r>
            <a:r>
              <a:rPr lang="vi-VN" dirty="0" err="1">
                <a:solidFill>
                  <a:schemeClr val="tx1"/>
                </a:solidFill>
                <a:latin typeface="Constantia" panose="02030602050306030303" pitchFamily="18" charset="0"/>
              </a:rPr>
              <a:t>voice</a:t>
            </a:r>
            <a:r>
              <a:rPr lang="vi-VN" dirty="0">
                <a:solidFill>
                  <a:schemeClr val="tx1"/>
                </a:solidFill>
                <a:latin typeface="Constantia" panose="02030602050306030303" pitchFamily="18" charset="0"/>
              </a:rPr>
              <a:t>, </a:t>
            </a:r>
            <a:r>
              <a:rPr lang="vi-VN" dirty="0" err="1">
                <a:solidFill>
                  <a:schemeClr val="tx1"/>
                </a:solidFill>
                <a:latin typeface="Constantia" panose="02030602050306030303" pitchFamily="18" charset="0"/>
              </a:rPr>
              <a:t>and</a:t>
            </a:r>
            <a:r>
              <a:rPr lang="vi-VN" dirty="0">
                <a:solidFill>
                  <a:schemeClr val="tx1"/>
                </a:solidFill>
                <a:latin typeface="Constantia" panose="02030602050306030303" pitchFamily="18" charset="0"/>
              </a:rPr>
              <a:t> </a:t>
            </a:r>
            <a:r>
              <a:rPr lang="vi-VN" dirty="0" err="1">
                <a:solidFill>
                  <a:schemeClr val="tx1"/>
                </a:solidFill>
                <a:latin typeface="Constantia" panose="02030602050306030303" pitchFamily="18" charset="0"/>
              </a:rPr>
              <a:t>intentional</a:t>
            </a:r>
            <a:r>
              <a:rPr lang="vi-VN" dirty="0">
                <a:solidFill>
                  <a:schemeClr val="tx1"/>
                </a:solidFill>
                <a:latin typeface="Constantia" panose="02030602050306030303" pitchFamily="18" charset="0"/>
              </a:rPr>
              <a:t> </a:t>
            </a:r>
            <a:r>
              <a:rPr lang="vi-VN" dirty="0" err="1">
                <a:solidFill>
                  <a:schemeClr val="tx1"/>
                </a:solidFill>
                <a:latin typeface="Constantia" panose="02030602050306030303" pitchFamily="18" charset="0"/>
              </a:rPr>
              <a:t>learning</a:t>
            </a:r>
            <a:r>
              <a:rPr lang="vi-VN" dirty="0">
                <a:solidFill>
                  <a:schemeClr val="tx1"/>
                </a:solidFill>
                <a:latin typeface="Constantia" panose="02030602050306030303" pitchFamily="18" charset="0"/>
              </a:rPr>
              <a:t>.</a:t>
            </a:r>
            <a:endParaRPr lang="vi-VN" b="1" dirty="0">
              <a:solidFill>
                <a:schemeClr val="tx1"/>
              </a:solidFill>
              <a:latin typeface="Constantia" panose="02030602050306030303" pitchFamily="18" charset="0"/>
            </a:endParaRPr>
          </a:p>
        </p:txBody>
      </p:sp>
      <p:sp>
        <p:nvSpPr>
          <p:cNvPr id="2" name="Rounded Rectangle 21">
            <a:extLst>
              <a:ext uri="{FF2B5EF4-FFF2-40B4-BE49-F238E27FC236}">
                <a16:creationId xmlns:a16="http://schemas.microsoft.com/office/drawing/2014/main" id="{AF6D8803-04F9-3984-5484-7997EE630CA0}"/>
              </a:ext>
            </a:extLst>
          </p:cNvPr>
          <p:cNvSpPr/>
          <p:nvPr/>
        </p:nvSpPr>
        <p:spPr>
          <a:xfrm rot="5400000" flipV="1">
            <a:off x="3412336" y="3965992"/>
            <a:ext cx="4840972" cy="45719"/>
          </a:xfrm>
          <a:prstGeom prst="roundRect">
            <a:avLst>
              <a:gd name="adj" fmla="val 50000"/>
            </a:avLst>
          </a:prstGeom>
          <a:solidFill>
            <a:srgbClr val="485A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95945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25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3" presetClass="entr" presetSubtype="288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8" accel="50000" fill="hold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4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8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2" accel="50000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2" presetClass="entr" presetSubtype="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25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8" accel="50000" fill="hold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8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9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8" accel="50000" fill="hold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32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33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8" accel="50000" fill="hold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36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37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4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22" presetClass="entr" presetSubtype="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8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22" presetClass="entr" presetSubtype="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51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4" dur="10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7" dur="10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0" dur="10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fill="hold" grpId="1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9" grpId="0"/>
          <p:bldP spid="29" grpId="1"/>
          <p:bldP spid="11" grpId="0" animBg="1"/>
          <p:bldP spid="11" grpId="1" animBg="1"/>
          <p:bldP spid="32" grpId="0" animBg="1"/>
          <p:bldP spid="32" grpId="1" animBg="1"/>
          <p:bldP spid="34" grpId="0" animBg="1"/>
          <p:bldP spid="34" grpId="1" animBg="1"/>
          <p:bldP spid="2" grpId="0" animBg="1"/>
          <p:bldP spid="2" grpId="1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25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3" presetClass="entr" presetSubtype="288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8" ac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8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2" presetClass="entr" presetSubtype="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25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8" ac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8" ac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8" ac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4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22" presetClass="entr" presetSubtype="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8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22" presetClass="entr" presetSubtype="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51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4" dur="10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7" dur="10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0" dur="10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fill="hold" grpId="1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9" grpId="0"/>
          <p:bldP spid="29" grpId="1"/>
          <p:bldP spid="11" grpId="0" animBg="1"/>
          <p:bldP spid="11" grpId="1" animBg="1"/>
          <p:bldP spid="32" grpId="0" animBg="1"/>
          <p:bldP spid="32" grpId="1" animBg="1"/>
          <p:bldP spid="34" grpId="0" animBg="1"/>
          <p:bldP spid="34" grpId="1" animBg="1"/>
          <p:bldP spid="2" grpId="0" animBg="1"/>
          <p:bldP spid="2" grpId="1" animBg="1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7AEC61-7ECF-2707-1F97-2B773C4FEA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25657F7-34B5-C61E-6D34-AEB2B6DF87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1874" y="16007"/>
            <a:ext cx="12197426" cy="684199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65A9F89-A351-0942-A7F1-F76BED03624F}"/>
              </a:ext>
            </a:extLst>
          </p:cNvPr>
          <p:cNvSpPr/>
          <p:nvPr/>
        </p:nvSpPr>
        <p:spPr>
          <a:xfrm>
            <a:off x="0" y="1"/>
            <a:ext cx="12192000" cy="713898"/>
          </a:xfrm>
          <a:prstGeom prst="rect">
            <a:avLst/>
          </a:prstGeom>
          <a:solidFill>
            <a:srgbClr val="485A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07D062-C764-2986-AB1D-F0D23416EDD7}"/>
              </a:ext>
            </a:extLst>
          </p:cNvPr>
          <p:cNvSpPr txBox="1"/>
          <p:nvPr/>
        </p:nvSpPr>
        <p:spPr>
          <a:xfrm>
            <a:off x="1640595" y="64562"/>
            <a:ext cx="92497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Constantia" panose="02030602050306030303" pitchFamily="18" charset="0"/>
              </a:rPr>
              <a:t>Chapter </a:t>
            </a:r>
            <a:r>
              <a:rPr lang="vi-VN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en-US" sz="3200" b="1" dirty="0">
                <a:solidFill>
                  <a:schemeClr val="bg1"/>
                </a:solidFill>
                <a:latin typeface="Constantia" panose="02030602050306030303" pitchFamily="18" charset="0"/>
              </a:rPr>
              <a:t>: </a:t>
            </a:r>
            <a:r>
              <a:rPr lang="vi-VN" sz="3200" b="1" dirty="0" err="1">
                <a:solidFill>
                  <a:schemeClr val="bg1"/>
                </a:solidFill>
                <a:latin typeface="Constantia" panose="02030602050306030303" pitchFamily="18" charset="0"/>
              </a:rPr>
              <a:t>Literature</a:t>
            </a:r>
            <a:r>
              <a:rPr lang="vi-VN" sz="3200" b="1" dirty="0">
                <a:solidFill>
                  <a:schemeClr val="bg1"/>
                </a:solidFill>
                <a:latin typeface="Constantia" panose="02030602050306030303" pitchFamily="18" charset="0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latin typeface="Constantia" panose="02030602050306030303" pitchFamily="18" charset="0"/>
              </a:rPr>
              <a:t>Review</a:t>
            </a:r>
            <a:endParaRPr lang="en-VN" sz="3200" b="1" dirty="0">
              <a:solidFill>
                <a:schemeClr val="bg1"/>
              </a:solidFill>
              <a:latin typeface="Constantia" panose="02030602050306030303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71BBC8F-FFB8-FA7F-4CEB-CF6A9DB9E5E7}"/>
              </a:ext>
            </a:extLst>
          </p:cNvPr>
          <p:cNvSpPr txBox="1"/>
          <p:nvPr/>
        </p:nvSpPr>
        <p:spPr>
          <a:xfrm>
            <a:off x="16447" y="762454"/>
            <a:ext cx="11686026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600" b="1" spc="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2.4</a:t>
            </a:r>
            <a:r>
              <a:rPr lang="en-US" sz="2600" b="1" spc="114" dirty="0">
                <a:latin typeface="Constantia" panose="02030602050306030303" pitchFamily="18" charset="0"/>
              </a:rPr>
              <a:t>. </a:t>
            </a:r>
            <a:r>
              <a:rPr lang="vi-VN" sz="2600" b="1" spc="114" dirty="0" err="1">
                <a:latin typeface="Constantia" panose="02030602050306030303" pitchFamily="18" charset="0"/>
              </a:rPr>
              <a:t>Pedagogical</a:t>
            </a:r>
            <a:r>
              <a:rPr lang="vi-VN" sz="2600" b="1" spc="114" dirty="0">
                <a:latin typeface="Constantia" panose="02030602050306030303" pitchFamily="18" charset="0"/>
              </a:rPr>
              <a:t> </a:t>
            </a:r>
            <a:r>
              <a:rPr lang="vi-VN" sz="2600" b="1" spc="114" dirty="0" err="1">
                <a:latin typeface="Constantia" panose="02030602050306030303" pitchFamily="18" charset="0"/>
              </a:rPr>
              <a:t>strategies</a:t>
            </a:r>
            <a:r>
              <a:rPr lang="vi-VN" sz="2600" b="1" spc="114" dirty="0">
                <a:latin typeface="Constantia" panose="02030602050306030303" pitchFamily="18" charset="0"/>
              </a:rPr>
              <a:t> </a:t>
            </a:r>
            <a:r>
              <a:rPr lang="vi-VN" sz="2600" b="1" spc="114" dirty="0" err="1">
                <a:latin typeface="Constantia" panose="02030602050306030303" pitchFamily="18" charset="0"/>
              </a:rPr>
              <a:t>for</a:t>
            </a:r>
            <a:r>
              <a:rPr lang="vi-VN" sz="2600" b="1" spc="114" dirty="0">
                <a:latin typeface="Constantia" panose="02030602050306030303" pitchFamily="18" charset="0"/>
              </a:rPr>
              <a:t> </a:t>
            </a:r>
            <a:r>
              <a:rPr lang="vi-VN" sz="2600" b="1" spc="114" dirty="0" err="1">
                <a:latin typeface="Constantia" panose="02030602050306030303" pitchFamily="18" charset="0"/>
              </a:rPr>
              <a:t>maintaining</a:t>
            </a:r>
            <a:r>
              <a:rPr lang="vi-VN" sz="2600" b="1" spc="114" dirty="0">
                <a:latin typeface="Constantia" panose="02030602050306030303" pitchFamily="18" charset="0"/>
              </a:rPr>
              <a:t> </a:t>
            </a:r>
            <a:r>
              <a:rPr lang="vi-VN" sz="2600" b="1" spc="114" dirty="0" err="1">
                <a:latin typeface="Constantia" panose="02030602050306030303" pitchFamily="18" charset="0"/>
              </a:rPr>
              <a:t>academic</a:t>
            </a:r>
            <a:r>
              <a:rPr lang="vi-VN" sz="2600" b="1" spc="114" dirty="0">
                <a:latin typeface="Constantia" panose="02030602050306030303" pitchFamily="18" charset="0"/>
              </a:rPr>
              <a:t> </a:t>
            </a:r>
            <a:r>
              <a:rPr lang="vi-VN" sz="2600" b="1" spc="114" dirty="0" err="1">
                <a:latin typeface="Constantia" panose="02030602050306030303" pitchFamily="18" charset="0"/>
              </a:rPr>
              <a:t>integrity</a:t>
            </a:r>
            <a:endParaRPr lang="en-US" sz="2600" b="1" spc="114" dirty="0">
              <a:latin typeface="Constantia" panose="02030602050306030303" pitchFamily="18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23D14EC-8400-9533-F996-C40E9D49AFD4}"/>
              </a:ext>
            </a:extLst>
          </p:cNvPr>
          <p:cNvGrpSpPr/>
          <p:nvPr/>
        </p:nvGrpSpPr>
        <p:grpSpPr>
          <a:xfrm>
            <a:off x="147782" y="1948874"/>
            <a:ext cx="3670237" cy="4909126"/>
            <a:chOff x="166255" y="2117594"/>
            <a:chExt cx="3418265" cy="4724399"/>
          </a:xfrm>
        </p:grpSpPr>
        <p:sp>
          <p:nvSpPr>
            <p:cNvPr id="2" name="Isosceles Triangle 1">
              <a:extLst>
                <a:ext uri="{FF2B5EF4-FFF2-40B4-BE49-F238E27FC236}">
                  <a16:creationId xmlns:a16="http://schemas.microsoft.com/office/drawing/2014/main" id="{0963B33A-B1B1-5E4D-610D-4DE59FEE852E}"/>
                </a:ext>
              </a:extLst>
            </p:cNvPr>
            <p:cNvSpPr/>
            <p:nvPr/>
          </p:nvSpPr>
          <p:spPr>
            <a:xfrm>
              <a:off x="166255" y="6079539"/>
              <a:ext cx="563418" cy="762454"/>
            </a:xfrm>
            <a:prstGeom prst="triangle">
              <a:avLst>
                <a:gd name="adj" fmla="val 53279"/>
              </a:avLst>
            </a:prstGeom>
            <a:solidFill>
              <a:srgbClr val="00206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Arrow: Bent 5">
              <a:extLst>
                <a:ext uri="{FF2B5EF4-FFF2-40B4-BE49-F238E27FC236}">
                  <a16:creationId xmlns:a16="http://schemas.microsoft.com/office/drawing/2014/main" id="{3621FE5D-F1E9-E387-CA4A-F58E622385C4}"/>
                </a:ext>
              </a:extLst>
            </p:cNvPr>
            <p:cNvSpPr/>
            <p:nvPr/>
          </p:nvSpPr>
          <p:spPr>
            <a:xfrm>
              <a:off x="447964" y="2117594"/>
              <a:ext cx="3136556" cy="4511182"/>
            </a:xfrm>
            <a:prstGeom prst="bentArrow">
              <a:avLst>
                <a:gd name="adj1" fmla="val 684"/>
                <a:gd name="adj2" fmla="val 7219"/>
                <a:gd name="adj3" fmla="val 9802"/>
                <a:gd name="adj4" fmla="val 43750"/>
              </a:avLst>
            </a:prstGeom>
            <a:solidFill>
              <a:srgbClr val="00206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621D306-78DB-B758-9FAF-42CB02097BC4}"/>
              </a:ext>
            </a:extLst>
          </p:cNvPr>
          <p:cNvGrpSpPr/>
          <p:nvPr/>
        </p:nvGrpSpPr>
        <p:grpSpPr>
          <a:xfrm>
            <a:off x="779255" y="3651651"/>
            <a:ext cx="3038764" cy="3207719"/>
            <a:chOff x="779255" y="3488475"/>
            <a:chExt cx="3038764" cy="3370895"/>
          </a:xfrm>
        </p:grpSpPr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FDA3CA31-D20B-5DB7-3601-31FE5E655B49}"/>
                </a:ext>
              </a:extLst>
            </p:cNvPr>
            <p:cNvSpPr/>
            <p:nvPr/>
          </p:nvSpPr>
          <p:spPr>
            <a:xfrm>
              <a:off x="779255" y="6160655"/>
              <a:ext cx="966417" cy="698715"/>
            </a:xfrm>
            <a:prstGeom prst="triangle">
              <a:avLst>
                <a:gd name="adj" fmla="val 0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Arrow: Bent 12">
              <a:extLst>
                <a:ext uri="{FF2B5EF4-FFF2-40B4-BE49-F238E27FC236}">
                  <a16:creationId xmlns:a16="http://schemas.microsoft.com/office/drawing/2014/main" id="{F48DED50-CC9E-77CD-BB0B-481F6587F564}"/>
                </a:ext>
              </a:extLst>
            </p:cNvPr>
            <p:cNvSpPr/>
            <p:nvPr/>
          </p:nvSpPr>
          <p:spPr>
            <a:xfrm>
              <a:off x="779255" y="3488475"/>
              <a:ext cx="3038764" cy="2745286"/>
            </a:xfrm>
            <a:prstGeom prst="bentArrow">
              <a:avLst>
                <a:gd name="adj1" fmla="val 684"/>
                <a:gd name="adj2" fmla="val 9631"/>
                <a:gd name="adj3" fmla="val 12202"/>
                <a:gd name="adj4" fmla="val 43750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137AA2E-FE65-931C-4DB3-902637179D45}"/>
              </a:ext>
            </a:extLst>
          </p:cNvPr>
          <p:cNvGrpSpPr/>
          <p:nvPr/>
        </p:nvGrpSpPr>
        <p:grpSpPr>
          <a:xfrm>
            <a:off x="1772195" y="5273964"/>
            <a:ext cx="2045824" cy="1584035"/>
            <a:chOff x="779255" y="5275335"/>
            <a:chExt cx="2032476" cy="1584035"/>
          </a:xfrm>
        </p:grpSpPr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5063226A-570E-A086-C2DA-570645723458}"/>
                </a:ext>
              </a:extLst>
            </p:cNvPr>
            <p:cNvSpPr/>
            <p:nvPr/>
          </p:nvSpPr>
          <p:spPr>
            <a:xfrm>
              <a:off x="779255" y="6160655"/>
              <a:ext cx="966417" cy="698715"/>
            </a:xfrm>
            <a:prstGeom prst="triangle">
              <a:avLst>
                <a:gd name="adj" fmla="val 0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Arrow: Bent 16">
              <a:extLst>
                <a:ext uri="{FF2B5EF4-FFF2-40B4-BE49-F238E27FC236}">
                  <a16:creationId xmlns:a16="http://schemas.microsoft.com/office/drawing/2014/main" id="{51CFBF13-F29D-3D65-979D-EA427E2B9F9C}"/>
                </a:ext>
              </a:extLst>
            </p:cNvPr>
            <p:cNvSpPr/>
            <p:nvPr/>
          </p:nvSpPr>
          <p:spPr>
            <a:xfrm>
              <a:off x="779255" y="5275335"/>
              <a:ext cx="2032476" cy="1568029"/>
            </a:xfrm>
            <a:prstGeom prst="bentArrow">
              <a:avLst>
                <a:gd name="adj1" fmla="val 684"/>
                <a:gd name="adj2" fmla="val 17311"/>
                <a:gd name="adj3" fmla="val 23085"/>
                <a:gd name="adj4" fmla="val 43750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2182CA6-3D27-581C-8BD6-DFB8F9B7C26F}"/>
              </a:ext>
            </a:extLst>
          </p:cNvPr>
          <p:cNvGrpSpPr/>
          <p:nvPr/>
        </p:nvGrpSpPr>
        <p:grpSpPr>
          <a:xfrm>
            <a:off x="3634719" y="1822948"/>
            <a:ext cx="971550" cy="971550"/>
            <a:chOff x="3634719" y="1822948"/>
            <a:chExt cx="971550" cy="971550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CF17B977-407E-B3E8-FEFD-03988B87E7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575" b="99138" l="9483" r="89943">
                          <a14:foregroundMark x1="43966" y1="9770" x2="53448" y2="5747"/>
                          <a14:foregroundMark x1="50000" y1="90517" x2="48851" y2="99138"/>
                          <a14:foregroundMark x1="47414" y1="2011" x2="49713" y2="57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34719" y="1822948"/>
              <a:ext cx="971550" cy="971550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1FCB637-5298-502D-055D-6B3D4B117A6F}"/>
                </a:ext>
              </a:extLst>
            </p:cNvPr>
            <p:cNvSpPr txBox="1"/>
            <p:nvPr/>
          </p:nvSpPr>
          <p:spPr>
            <a:xfrm>
              <a:off x="3967520" y="1923904"/>
              <a:ext cx="24462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400" b="1" dirty="0">
                  <a:latin typeface="+mj-lt"/>
                </a:rPr>
                <a:t>1</a:t>
              </a:r>
              <a:endParaRPr lang="en-US" sz="2400" b="1" dirty="0">
                <a:latin typeface="+mj-lt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980BAEE-C500-D989-4F2F-2AA13D7F00E4}"/>
              </a:ext>
            </a:extLst>
          </p:cNvPr>
          <p:cNvGrpSpPr/>
          <p:nvPr/>
        </p:nvGrpSpPr>
        <p:grpSpPr>
          <a:xfrm>
            <a:off x="3634719" y="3550695"/>
            <a:ext cx="971550" cy="971550"/>
            <a:chOff x="3634719" y="1822948"/>
            <a:chExt cx="971550" cy="971550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27A2EDE2-3A3E-B2A5-EA7D-F11971338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575" b="99138" l="9483" r="89943">
                          <a14:foregroundMark x1="43966" y1="9770" x2="53448" y2="5747"/>
                          <a14:foregroundMark x1="50000" y1="90517" x2="48851" y2="99138"/>
                          <a14:foregroundMark x1="47414" y1="2011" x2="49713" y2="57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34719" y="1822948"/>
              <a:ext cx="971550" cy="971550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3CB624F-371A-3ABE-0D08-2FAB50F6ED24}"/>
                </a:ext>
              </a:extLst>
            </p:cNvPr>
            <p:cNvSpPr txBox="1"/>
            <p:nvPr/>
          </p:nvSpPr>
          <p:spPr>
            <a:xfrm>
              <a:off x="3967520" y="1923904"/>
              <a:ext cx="24462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400" b="1" dirty="0">
                  <a:latin typeface="+mj-lt"/>
                </a:rPr>
                <a:t>2</a:t>
              </a:r>
              <a:endParaRPr lang="en-US" sz="2400" b="1" dirty="0">
                <a:latin typeface="+mj-lt"/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4FAB1EE4-7A99-02AA-1989-8E3483640992}"/>
              </a:ext>
            </a:extLst>
          </p:cNvPr>
          <p:cNvGrpSpPr/>
          <p:nvPr/>
        </p:nvGrpSpPr>
        <p:grpSpPr>
          <a:xfrm>
            <a:off x="3634719" y="5193852"/>
            <a:ext cx="971550" cy="971550"/>
            <a:chOff x="3634719" y="5193852"/>
            <a:chExt cx="971550" cy="971550"/>
          </a:xfrm>
        </p:grpSpPr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C9E705D5-1BA1-2D9B-86A4-C1FB650BB81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575" b="99138" l="9483" r="89943">
                          <a14:foregroundMark x1="43966" y1="9770" x2="53448" y2="5747"/>
                          <a14:foregroundMark x1="50000" y1="90517" x2="48851" y2="99138"/>
                          <a14:foregroundMark x1="47414" y1="2011" x2="49713" y2="57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34719" y="5193852"/>
              <a:ext cx="971550" cy="971550"/>
            </a:xfrm>
            <a:prstGeom prst="rect">
              <a:avLst/>
            </a:prstGeom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28D6FBE-6E85-521A-5FE2-2277FF78B0EC}"/>
                </a:ext>
              </a:extLst>
            </p:cNvPr>
            <p:cNvSpPr txBox="1"/>
            <p:nvPr/>
          </p:nvSpPr>
          <p:spPr>
            <a:xfrm>
              <a:off x="3967520" y="5290370"/>
              <a:ext cx="24462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400" b="1" dirty="0">
                  <a:latin typeface="+mj-lt"/>
                </a:rPr>
                <a:t>3</a:t>
              </a:r>
              <a:endParaRPr lang="en-US" sz="2400" b="1" dirty="0">
                <a:latin typeface="+mj-lt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8A364C8-F900-A567-E845-24B967092DD3}"/>
              </a:ext>
            </a:extLst>
          </p:cNvPr>
          <p:cNvGrpSpPr/>
          <p:nvPr/>
        </p:nvGrpSpPr>
        <p:grpSpPr>
          <a:xfrm>
            <a:off x="4544944" y="1619813"/>
            <a:ext cx="7458723" cy="1448970"/>
            <a:chOff x="4544944" y="1619813"/>
            <a:chExt cx="7458723" cy="1448970"/>
          </a:xfrm>
        </p:grpSpPr>
        <p:sp>
          <p:nvSpPr>
            <p:cNvPr id="53" name="Rectangle: Rounded Corners 52">
              <a:extLst>
                <a:ext uri="{FF2B5EF4-FFF2-40B4-BE49-F238E27FC236}">
                  <a16:creationId xmlns:a16="http://schemas.microsoft.com/office/drawing/2014/main" id="{8C6D5C57-234D-93E6-E037-971DCBC75465}"/>
                </a:ext>
              </a:extLst>
            </p:cNvPr>
            <p:cNvSpPr/>
            <p:nvPr/>
          </p:nvSpPr>
          <p:spPr>
            <a:xfrm>
              <a:off x="4544944" y="1708448"/>
              <a:ext cx="7238303" cy="1360335"/>
            </a:xfrm>
            <a:prstGeom prst="round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14000"/>
                </a:lnSpc>
              </a:pPr>
              <a:endParaRPr lang="vi-VN" dirty="0">
                <a:solidFill>
                  <a:schemeClr val="tx1"/>
                </a:solidFill>
                <a:latin typeface="Constantia" panose="02030602050306030303" pitchFamily="18" charset="0"/>
              </a:endParaRPr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A61FAAB6-1F37-AC54-A147-488053BDE7D5}"/>
                </a:ext>
              </a:extLst>
            </p:cNvPr>
            <p:cNvSpPr/>
            <p:nvPr/>
          </p:nvSpPr>
          <p:spPr>
            <a:xfrm>
              <a:off x="4593478" y="1619813"/>
              <a:ext cx="7238303" cy="136033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14000"/>
                </a:lnSpc>
              </a:pPr>
              <a:endParaRPr lang="vi-VN" dirty="0">
                <a:solidFill>
                  <a:schemeClr val="tx1"/>
                </a:solidFill>
                <a:latin typeface="Constantia" panose="02030602050306030303" pitchFamily="18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562CA1B-2CB6-01F4-EA58-272A94FDB324}"/>
                </a:ext>
              </a:extLst>
            </p:cNvPr>
            <p:cNvSpPr txBox="1"/>
            <p:nvPr/>
          </p:nvSpPr>
          <p:spPr>
            <a:xfrm>
              <a:off x="4666190" y="1644141"/>
              <a:ext cx="5085900" cy="1336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14000"/>
                </a:lnSpc>
              </a:pPr>
              <a:r>
                <a:rPr lang="en-US" b="1" dirty="0">
                  <a:latin typeface="Constantia" panose="02030602050306030303" pitchFamily="18" charset="0"/>
                </a:rPr>
                <a:t>Mitigating Risk of Over-Reliance</a:t>
              </a:r>
              <a:r>
                <a:rPr lang="en-US" dirty="0">
                  <a:latin typeface="Constantia" panose="02030602050306030303" pitchFamily="18" charset="0"/>
                </a:rPr>
                <a:t>: Integrating AI clear teacher guidance degrades higher-order academic </a:t>
              </a:r>
              <a:r>
                <a:rPr lang="en-US" dirty="0" err="1">
                  <a:latin typeface="Constantia" panose="02030602050306030303" pitchFamily="18" charset="0"/>
                </a:rPr>
                <a:t>writingwithout</a:t>
              </a:r>
              <a:r>
                <a:rPr lang="en-US" dirty="0">
                  <a:latin typeface="Constantia" panose="02030602050306030303" pitchFamily="18" charset="0"/>
                </a:rPr>
                <a:t> abilities like complex synthesis and critical evaluation (</a:t>
              </a:r>
              <a:r>
                <a:rPr lang="en-US" dirty="0" err="1">
                  <a:latin typeface="Constantia" panose="02030602050306030303" pitchFamily="18" charset="0"/>
                </a:rPr>
                <a:t>Aljuaid</a:t>
              </a:r>
              <a:r>
                <a:rPr lang="en-US" dirty="0">
                  <a:latin typeface="Constantia" panose="02030602050306030303" pitchFamily="18" charset="0"/>
                </a:rPr>
                <a:t>, 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2024</a:t>
              </a:r>
              <a:r>
                <a:rPr lang="en-US" dirty="0">
                  <a:latin typeface="Constantia" panose="02030602050306030303" pitchFamily="18" charset="0"/>
                </a:rPr>
                <a:t>).</a:t>
              </a:r>
              <a:endParaRPr lang="vi-VN" dirty="0">
                <a:latin typeface="Constantia" panose="02030602050306030303" pitchFamily="18" charset="0"/>
              </a:endParaRPr>
            </a:p>
          </p:txBody>
        </p:sp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358AA5A0-6B8D-3159-8898-ADB7F1EDE09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24802" y="1703750"/>
              <a:ext cx="2178865" cy="120791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2571067C-7B35-C731-4B54-C36DD903F825}"/>
              </a:ext>
            </a:extLst>
          </p:cNvPr>
          <p:cNvGrpSpPr/>
          <p:nvPr/>
        </p:nvGrpSpPr>
        <p:grpSpPr>
          <a:xfrm>
            <a:off x="4544944" y="3259456"/>
            <a:ext cx="7453591" cy="1426970"/>
            <a:chOff x="4544945" y="3197685"/>
            <a:chExt cx="7453591" cy="1426970"/>
          </a:xfrm>
        </p:grpSpPr>
        <p:sp>
          <p:nvSpPr>
            <p:cNvPr id="56" name="Rectangle: Rounded Corners 55">
              <a:extLst>
                <a:ext uri="{FF2B5EF4-FFF2-40B4-BE49-F238E27FC236}">
                  <a16:creationId xmlns:a16="http://schemas.microsoft.com/office/drawing/2014/main" id="{1F9DD013-7CDF-B96F-8632-70D462F5EB48}"/>
                </a:ext>
              </a:extLst>
            </p:cNvPr>
            <p:cNvSpPr/>
            <p:nvPr/>
          </p:nvSpPr>
          <p:spPr>
            <a:xfrm>
              <a:off x="4544945" y="3264320"/>
              <a:ext cx="7299628" cy="1360335"/>
            </a:xfrm>
            <a:prstGeom prst="round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14000"/>
                </a:lnSpc>
              </a:pPr>
              <a:endParaRPr lang="vi-VN" dirty="0">
                <a:solidFill>
                  <a:schemeClr val="tx1"/>
                </a:solidFill>
                <a:latin typeface="Constantia" panose="02030602050306030303" pitchFamily="18" charset="0"/>
              </a:endParaRPr>
            </a:p>
          </p:txBody>
        </p:sp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EFF0B72F-F553-C945-F118-752830FC3C55}"/>
                </a:ext>
              </a:extLst>
            </p:cNvPr>
            <p:cNvSpPr/>
            <p:nvPr/>
          </p:nvSpPr>
          <p:spPr>
            <a:xfrm>
              <a:off x="4606269" y="3197685"/>
              <a:ext cx="7238303" cy="136033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14000"/>
                </a:lnSpc>
              </a:pPr>
              <a:endParaRPr lang="vi-VN" dirty="0">
                <a:solidFill>
                  <a:schemeClr val="tx1"/>
                </a:solidFill>
                <a:latin typeface="Constantia" panose="02030602050306030303" pitchFamily="18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1031B5B7-4629-DCBF-D995-F3DA39DBA84C}"/>
                </a:ext>
              </a:extLst>
            </p:cNvPr>
            <p:cNvSpPr txBox="1"/>
            <p:nvPr/>
          </p:nvSpPr>
          <p:spPr>
            <a:xfrm>
              <a:off x="4666190" y="3200297"/>
              <a:ext cx="5047260" cy="1336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14000"/>
                </a:lnSpc>
              </a:pPr>
              <a:r>
                <a:rPr lang="en-US" b="1" dirty="0">
                  <a:latin typeface="Constantia" panose="02030602050306030303" pitchFamily="18" charset="0"/>
                </a:rPr>
                <a:t>Process-Oriented Frameworks: </a:t>
              </a:r>
              <a:r>
                <a:rPr lang="en-US" dirty="0">
                  <a:latin typeface="Constantia" panose="02030602050306030303" pitchFamily="18" charset="0"/>
                </a:rPr>
                <a:t>Implementing process-based tracking where students document, reflect on, and account for their specific AI interactions during drafting. </a:t>
              </a:r>
              <a:endParaRPr lang="vi-VN" dirty="0">
                <a:latin typeface="Constantia" panose="02030602050306030303" pitchFamily="18" charset="0"/>
              </a:endParaRPr>
            </a:p>
          </p:txBody>
        </p:sp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A2EFAA2B-0ECF-0832-A9CC-41A688C4393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819670" y="3249394"/>
              <a:ext cx="2178866" cy="116933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2AB3C53E-1E4E-2B4C-A6A4-7EB7FFC53E8E}"/>
              </a:ext>
            </a:extLst>
          </p:cNvPr>
          <p:cNvGrpSpPr/>
          <p:nvPr/>
        </p:nvGrpSpPr>
        <p:grpSpPr>
          <a:xfrm>
            <a:off x="4593478" y="4897250"/>
            <a:ext cx="7405057" cy="1653273"/>
            <a:chOff x="4593478" y="4897250"/>
            <a:chExt cx="7405057" cy="1653273"/>
          </a:xfrm>
        </p:grpSpPr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E6478A79-DF8B-E76C-5064-D091631DAF1C}"/>
                </a:ext>
              </a:extLst>
            </p:cNvPr>
            <p:cNvSpPr/>
            <p:nvPr/>
          </p:nvSpPr>
          <p:spPr>
            <a:xfrm>
              <a:off x="4593478" y="4986013"/>
              <a:ext cx="7196816" cy="1564510"/>
            </a:xfrm>
            <a:prstGeom prst="round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14000"/>
                </a:lnSpc>
              </a:pPr>
              <a:endParaRPr lang="vi-VN" dirty="0">
                <a:solidFill>
                  <a:schemeClr val="tx1"/>
                </a:solidFill>
                <a:latin typeface="Constantia" panose="02030602050306030303" pitchFamily="18" charset="0"/>
              </a:endParaRPr>
            </a:p>
          </p:txBody>
        </p:sp>
        <p:sp>
          <p:nvSpPr>
            <p:cNvPr id="50" name="Rectangle: Rounded Corners 49">
              <a:extLst>
                <a:ext uri="{FF2B5EF4-FFF2-40B4-BE49-F238E27FC236}">
                  <a16:creationId xmlns:a16="http://schemas.microsoft.com/office/drawing/2014/main" id="{DEC07060-4D9A-50A9-7C1B-6B95DCE0B673}"/>
                </a:ext>
              </a:extLst>
            </p:cNvPr>
            <p:cNvSpPr/>
            <p:nvPr/>
          </p:nvSpPr>
          <p:spPr>
            <a:xfrm>
              <a:off x="4661058" y="4897250"/>
              <a:ext cx="7165591" cy="1568029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14000"/>
                </a:lnSpc>
              </a:pPr>
              <a:endParaRPr lang="vi-VN" dirty="0">
                <a:solidFill>
                  <a:schemeClr val="tx1"/>
                </a:solidFill>
                <a:latin typeface="Constantia" panose="02030602050306030303" pitchFamily="18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E79006D3-57F7-ED67-B1DD-84A9F917096B}"/>
                </a:ext>
              </a:extLst>
            </p:cNvPr>
            <p:cNvSpPr txBox="1"/>
            <p:nvPr/>
          </p:nvSpPr>
          <p:spPr>
            <a:xfrm>
              <a:off x="4737529" y="4897250"/>
              <a:ext cx="4975921" cy="1653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14000"/>
                </a:lnSpc>
              </a:pPr>
              <a:r>
                <a:rPr lang="en-US" b="1" dirty="0">
                  <a:latin typeface="Constantia" panose="02030602050306030303" pitchFamily="18" charset="0"/>
                </a:rPr>
                <a:t>Institutional Clarity &amp; Guidelines: </a:t>
              </a:r>
              <a:r>
                <a:rPr lang="en-US" dirty="0">
                  <a:latin typeface="Constantia" panose="02030602050306030303" pitchFamily="18" charset="0"/>
                </a:rPr>
                <a:t>Policy frameworks must clearly distinguish between acceptable developmental support (proofreading, idea generation) and prohibited submission practices (Hernandez et al., 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2024</a:t>
              </a:r>
              <a:r>
                <a:rPr lang="en-US" dirty="0">
                  <a:latin typeface="Constantia" panose="02030602050306030303" pitchFamily="18" charset="0"/>
                </a:rPr>
                <a:t>)</a:t>
              </a:r>
              <a:endParaRPr lang="vi-VN" dirty="0">
                <a:latin typeface="Constantia" panose="02030602050306030303" pitchFamily="18" charset="0"/>
              </a:endParaRPr>
            </a:p>
          </p:txBody>
        </p:sp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658D1CDC-78E3-451F-4E03-408B8CDFD74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819669" y="5043687"/>
              <a:ext cx="2178866" cy="130040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738825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25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3" presetClass="entr" presetSubtype="288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8" accel="50000" fill="hold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4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5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8" accel="50000" fill="hold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8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9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8" accel="50000" fill="hold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2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3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6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9" dur="10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2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50000" fill="hold" nodeType="withEffect" p14:presetBounceEnd="8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35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36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8" accel="50000" fill="hold" nodeType="withEffect" p14:presetBounceEnd="8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39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40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8" accel="50000" fill="hold" nodeType="withEffect" p14:presetBounceEnd="8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43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44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7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2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0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3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2" presetClass="entr" presetSubtype="8" accel="50000" fill="hold" nodeType="withEffect" p14:presetBounceEnd="8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56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57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8" presetID="2" presetClass="entr" presetSubtype="8" accel="50000" fill="hold" nodeType="withEffect" p14:presetBounceEnd="8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60" dur="1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61" dur="1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2" presetID="2" presetClass="entr" presetSubtype="8" accel="50000" fill="hold" nodeType="withEffect" p14:presetBounceEnd="8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64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65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8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9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1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2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4" dur="5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9" grpId="0"/>
          <p:bldP spid="29" grpId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25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3" presetClass="entr" presetSubtype="288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8" ac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8" ac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8" ac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6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9" dur="10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2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ac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8" ac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8" ac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0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7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2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0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3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2" presetClass="entr" presetSubtype="8" ac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6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7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8" presetID="2" presetClass="entr" presetSubtype="8" ac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0" dur="1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10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2" presetID="2" presetClass="entr" presetSubtype="8" ac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4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8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9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1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2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4" dur="5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9" grpId="0"/>
          <p:bldP spid="29" grpId="1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AAB55D-FCAD-0C0E-026F-FE66D50B7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89E6923-F945-97F8-74DD-64AC513433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1806" y="-494"/>
            <a:ext cx="12210417" cy="51054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271E037-9029-538D-CCC8-A1F1D2075126}"/>
              </a:ext>
            </a:extLst>
          </p:cNvPr>
          <p:cNvSpPr/>
          <p:nvPr/>
        </p:nvSpPr>
        <p:spPr>
          <a:xfrm>
            <a:off x="-31015" y="0"/>
            <a:ext cx="12210417" cy="7125359"/>
          </a:xfrm>
          <a:prstGeom prst="rect">
            <a:avLst/>
          </a:prstGeom>
          <a:gradFill>
            <a:gsLst>
              <a:gs pos="23000">
                <a:schemeClr val="accent1">
                  <a:lumMod val="5000"/>
                  <a:lumOff val="95000"/>
                  <a:alpha val="70000"/>
                </a:schemeClr>
              </a:gs>
              <a:gs pos="63000">
                <a:schemeClr val="bg1"/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AECAC31-E21F-C57E-79D1-BE7207A9D016}"/>
              </a:ext>
            </a:extLst>
          </p:cNvPr>
          <p:cNvGrpSpPr/>
          <p:nvPr/>
        </p:nvGrpSpPr>
        <p:grpSpPr>
          <a:xfrm>
            <a:off x="-31015" y="3886003"/>
            <a:ext cx="12293517" cy="970738"/>
            <a:chOff x="-3389" y="3886003"/>
            <a:chExt cx="12265891" cy="970738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DFF14EF3-6EAB-E4C5-A65C-63EDB8B831BF}"/>
                </a:ext>
              </a:extLst>
            </p:cNvPr>
            <p:cNvSpPr/>
            <p:nvPr/>
          </p:nvSpPr>
          <p:spPr>
            <a:xfrm>
              <a:off x="-3389" y="3886003"/>
              <a:ext cx="12265891" cy="970738"/>
            </a:xfrm>
            <a:custGeom>
              <a:avLst/>
              <a:gdLst>
                <a:gd name="csX0" fmla="*/ 0 w 12192000"/>
                <a:gd name="csY0" fmla="*/ 166258 h 997527"/>
                <a:gd name="csX1" fmla="*/ 166258 w 12192000"/>
                <a:gd name="csY1" fmla="*/ 0 h 997527"/>
                <a:gd name="csX2" fmla="*/ 12025742 w 12192000"/>
                <a:gd name="csY2" fmla="*/ 0 h 997527"/>
                <a:gd name="csX3" fmla="*/ 12192000 w 12192000"/>
                <a:gd name="csY3" fmla="*/ 166258 h 997527"/>
                <a:gd name="csX4" fmla="*/ 12192000 w 12192000"/>
                <a:gd name="csY4" fmla="*/ 831269 h 997527"/>
                <a:gd name="csX5" fmla="*/ 12025742 w 12192000"/>
                <a:gd name="csY5" fmla="*/ 997527 h 997527"/>
                <a:gd name="csX6" fmla="*/ 166258 w 12192000"/>
                <a:gd name="csY6" fmla="*/ 997527 h 997527"/>
                <a:gd name="csX7" fmla="*/ 0 w 12192000"/>
                <a:gd name="csY7" fmla="*/ 831269 h 997527"/>
                <a:gd name="csX8" fmla="*/ 0 w 12192000"/>
                <a:gd name="csY8" fmla="*/ 166258 h 997527"/>
                <a:gd name="csX0" fmla="*/ 0 w 12219709"/>
                <a:gd name="csY0" fmla="*/ 591131 h 997527"/>
                <a:gd name="csX1" fmla="*/ 193967 w 12219709"/>
                <a:gd name="csY1" fmla="*/ 0 h 997527"/>
                <a:gd name="csX2" fmla="*/ 12053451 w 12219709"/>
                <a:gd name="csY2" fmla="*/ 0 h 997527"/>
                <a:gd name="csX3" fmla="*/ 12219709 w 12219709"/>
                <a:gd name="csY3" fmla="*/ 166258 h 997527"/>
                <a:gd name="csX4" fmla="*/ 12219709 w 12219709"/>
                <a:gd name="csY4" fmla="*/ 831269 h 997527"/>
                <a:gd name="csX5" fmla="*/ 12053451 w 12219709"/>
                <a:gd name="csY5" fmla="*/ 997527 h 997527"/>
                <a:gd name="csX6" fmla="*/ 193967 w 12219709"/>
                <a:gd name="csY6" fmla="*/ 997527 h 997527"/>
                <a:gd name="csX7" fmla="*/ 27709 w 12219709"/>
                <a:gd name="csY7" fmla="*/ 831269 h 997527"/>
                <a:gd name="csX8" fmla="*/ 0 w 12219709"/>
                <a:gd name="csY8" fmla="*/ 591131 h 997527"/>
                <a:gd name="csX0" fmla="*/ 0 w 12219709"/>
                <a:gd name="csY0" fmla="*/ 591131 h 997527"/>
                <a:gd name="csX1" fmla="*/ 193967 w 12219709"/>
                <a:gd name="csY1" fmla="*/ 0 h 997527"/>
                <a:gd name="csX2" fmla="*/ 12053451 w 12219709"/>
                <a:gd name="csY2" fmla="*/ 0 h 997527"/>
                <a:gd name="csX3" fmla="*/ 12219709 w 12219709"/>
                <a:gd name="csY3" fmla="*/ 166258 h 997527"/>
                <a:gd name="csX4" fmla="*/ 12219709 w 12219709"/>
                <a:gd name="csY4" fmla="*/ 831269 h 997527"/>
                <a:gd name="csX5" fmla="*/ 12053451 w 12219709"/>
                <a:gd name="csY5" fmla="*/ 997527 h 997527"/>
                <a:gd name="csX6" fmla="*/ 193967 w 12219709"/>
                <a:gd name="csY6" fmla="*/ 997527 h 997527"/>
                <a:gd name="csX7" fmla="*/ 27709 w 12219709"/>
                <a:gd name="csY7" fmla="*/ 831269 h 997527"/>
                <a:gd name="csX8" fmla="*/ 0 w 12219709"/>
                <a:gd name="csY8" fmla="*/ 591131 h 997527"/>
                <a:gd name="csX0" fmla="*/ 0 w 12219709"/>
                <a:gd name="csY0" fmla="*/ 591131 h 997527"/>
                <a:gd name="csX1" fmla="*/ 6834912 w 12219709"/>
                <a:gd name="csY1" fmla="*/ 9236 h 997527"/>
                <a:gd name="csX2" fmla="*/ 12053451 w 12219709"/>
                <a:gd name="csY2" fmla="*/ 0 h 997527"/>
                <a:gd name="csX3" fmla="*/ 12219709 w 12219709"/>
                <a:gd name="csY3" fmla="*/ 166258 h 997527"/>
                <a:gd name="csX4" fmla="*/ 12219709 w 12219709"/>
                <a:gd name="csY4" fmla="*/ 831269 h 997527"/>
                <a:gd name="csX5" fmla="*/ 12053451 w 12219709"/>
                <a:gd name="csY5" fmla="*/ 997527 h 997527"/>
                <a:gd name="csX6" fmla="*/ 193967 w 12219709"/>
                <a:gd name="csY6" fmla="*/ 997527 h 997527"/>
                <a:gd name="csX7" fmla="*/ 27709 w 12219709"/>
                <a:gd name="csY7" fmla="*/ 831269 h 997527"/>
                <a:gd name="csX8" fmla="*/ 0 w 12219709"/>
                <a:gd name="csY8" fmla="*/ 591131 h 997527"/>
                <a:gd name="csX0" fmla="*/ 0 w 12201237"/>
                <a:gd name="csY0" fmla="*/ 415640 h 997527"/>
                <a:gd name="csX1" fmla="*/ 6816440 w 12201237"/>
                <a:gd name="csY1" fmla="*/ 9236 h 997527"/>
                <a:gd name="csX2" fmla="*/ 12034979 w 12201237"/>
                <a:gd name="csY2" fmla="*/ 0 h 997527"/>
                <a:gd name="csX3" fmla="*/ 12201237 w 12201237"/>
                <a:gd name="csY3" fmla="*/ 166258 h 997527"/>
                <a:gd name="csX4" fmla="*/ 12201237 w 12201237"/>
                <a:gd name="csY4" fmla="*/ 831269 h 997527"/>
                <a:gd name="csX5" fmla="*/ 12034979 w 12201237"/>
                <a:gd name="csY5" fmla="*/ 997527 h 997527"/>
                <a:gd name="csX6" fmla="*/ 175495 w 12201237"/>
                <a:gd name="csY6" fmla="*/ 997527 h 997527"/>
                <a:gd name="csX7" fmla="*/ 9237 w 12201237"/>
                <a:gd name="csY7" fmla="*/ 831269 h 997527"/>
                <a:gd name="csX8" fmla="*/ 0 w 12201237"/>
                <a:gd name="csY8" fmla="*/ 415640 h 997527"/>
                <a:gd name="csX0" fmla="*/ 0 w 12192001"/>
                <a:gd name="csY0" fmla="*/ 360222 h 997527"/>
                <a:gd name="csX1" fmla="*/ 6807204 w 12192001"/>
                <a:gd name="csY1" fmla="*/ 9236 h 997527"/>
                <a:gd name="csX2" fmla="*/ 12025743 w 12192001"/>
                <a:gd name="csY2" fmla="*/ 0 h 997527"/>
                <a:gd name="csX3" fmla="*/ 12192001 w 12192001"/>
                <a:gd name="csY3" fmla="*/ 166258 h 997527"/>
                <a:gd name="csX4" fmla="*/ 12192001 w 12192001"/>
                <a:gd name="csY4" fmla="*/ 831269 h 997527"/>
                <a:gd name="csX5" fmla="*/ 12025743 w 12192001"/>
                <a:gd name="csY5" fmla="*/ 997527 h 997527"/>
                <a:gd name="csX6" fmla="*/ 166259 w 12192001"/>
                <a:gd name="csY6" fmla="*/ 997527 h 997527"/>
                <a:gd name="csX7" fmla="*/ 1 w 12192001"/>
                <a:gd name="csY7" fmla="*/ 831269 h 997527"/>
                <a:gd name="csX8" fmla="*/ 0 w 12192001"/>
                <a:gd name="csY8" fmla="*/ 360222 h 997527"/>
                <a:gd name="csX0" fmla="*/ 0 w 12192001"/>
                <a:gd name="csY0" fmla="*/ 508004 h 997527"/>
                <a:gd name="csX1" fmla="*/ 6807204 w 12192001"/>
                <a:gd name="csY1" fmla="*/ 9236 h 997527"/>
                <a:gd name="csX2" fmla="*/ 12025743 w 12192001"/>
                <a:gd name="csY2" fmla="*/ 0 h 997527"/>
                <a:gd name="csX3" fmla="*/ 12192001 w 12192001"/>
                <a:gd name="csY3" fmla="*/ 166258 h 997527"/>
                <a:gd name="csX4" fmla="*/ 12192001 w 12192001"/>
                <a:gd name="csY4" fmla="*/ 831269 h 997527"/>
                <a:gd name="csX5" fmla="*/ 12025743 w 12192001"/>
                <a:gd name="csY5" fmla="*/ 997527 h 997527"/>
                <a:gd name="csX6" fmla="*/ 166259 w 12192001"/>
                <a:gd name="csY6" fmla="*/ 997527 h 997527"/>
                <a:gd name="csX7" fmla="*/ 1 w 12192001"/>
                <a:gd name="csY7" fmla="*/ 831269 h 997527"/>
                <a:gd name="csX8" fmla="*/ 0 w 12192001"/>
                <a:gd name="csY8" fmla="*/ 508004 h 997527"/>
                <a:gd name="csX0" fmla="*/ 134705 w 12326706"/>
                <a:gd name="csY0" fmla="*/ 508004 h 997527"/>
                <a:gd name="csX1" fmla="*/ 6941909 w 12326706"/>
                <a:gd name="csY1" fmla="*/ 9236 h 997527"/>
                <a:gd name="csX2" fmla="*/ 12160448 w 12326706"/>
                <a:gd name="csY2" fmla="*/ 0 h 997527"/>
                <a:gd name="csX3" fmla="*/ 12326706 w 12326706"/>
                <a:gd name="csY3" fmla="*/ 166258 h 997527"/>
                <a:gd name="csX4" fmla="*/ 12326706 w 12326706"/>
                <a:gd name="csY4" fmla="*/ 831269 h 997527"/>
                <a:gd name="csX5" fmla="*/ 12160448 w 12326706"/>
                <a:gd name="csY5" fmla="*/ 997527 h 997527"/>
                <a:gd name="csX6" fmla="*/ 23873 w 12326706"/>
                <a:gd name="csY6" fmla="*/ 849745 h 997527"/>
                <a:gd name="csX7" fmla="*/ 134706 w 12326706"/>
                <a:gd name="csY7" fmla="*/ 831269 h 997527"/>
                <a:gd name="csX8" fmla="*/ 134705 w 12326706"/>
                <a:gd name="csY8" fmla="*/ 508004 h 997527"/>
                <a:gd name="csX0" fmla="*/ 7118 w 12199119"/>
                <a:gd name="csY0" fmla="*/ 508004 h 997527"/>
                <a:gd name="csX1" fmla="*/ 6814322 w 12199119"/>
                <a:gd name="csY1" fmla="*/ 9236 h 997527"/>
                <a:gd name="csX2" fmla="*/ 12032861 w 12199119"/>
                <a:gd name="csY2" fmla="*/ 0 h 997527"/>
                <a:gd name="csX3" fmla="*/ 12199119 w 12199119"/>
                <a:gd name="csY3" fmla="*/ 166258 h 997527"/>
                <a:gd name="csX4" fmla="*/ 12199119 w 12199119"/>
                <a:gd name="csY4" fmla="*/ 831269 h 997527"/>
                <a:gd name="csX5" fmla="*/ 12032861 w 12199119"/>
                <a:gd name="csY5" fmla="*/ 997527 h 997527"/>
                <a:gd name="csX6" fmla="*/ 62541 w 12199119"/>
                <a:gd name="csY6" fmla="*/ 849745 h 997527"/>
                <a:gd name="csX7" fmla="*/ 7119 w 12199119"/>
                <a:gd name="csY7" fmla="*/ 831269 h 997527"/>
                <a:gd name="csX8" fmla="*/ 7118 w 12199119"/>
                <a:gd name="csY8" fmla="*/ 508004 h 997527"/>
                <a:gd name="csX0" fmla="*/ 7118 w 12199119"/>
                <a:gd name="csY0" fmla="*/ 508004 h 997527"/>
                <a:gd name="csX1" fmla="*/ 6814322 w 12199119"/>
                <a:gd name="csY1" fmla="*/ 9236 h 997527"/>
                <a:gd name="csX2" fmla="*/ 12032861 w 12199119"/>
                <a:gd name="csY2" fmla="*/ 0 h 997527"/>
                <a:gd name="csX3" fmla="*/ 12199119 w 12199119"/>
                <a:gd name="csY3" fmla="*/ 166258 h 997527"/>
                <a:gd name="csX4" fmla="*/ 12199119 w 12199119"/>
                <a:gd name="csY4" fmla="*/ 831269 h 997527"/>
                <a:gd name="csX5" fmla="*/ 12032861 w 12199119"/>
                <a:gd name="csY5" fmla="*/ 997527 h 997527"/>
                <a:gd name="csX6" fmla="*/ 62541 w 12199119"/>
                <a:gd name="csY6" fmla="*/ 849745 h 997527"/>
                <a:gd name="csX7" fmla="*/ 7119 w 12199119"/>
                <a:gd name="csY7" fmla="*/ 831269 h 997527"/>
                <a:gd name="csX8" fmla="*/ 7118 w 12199119"/>
                <a:gd name="csY8" fmla="*/ 508004 h 997527"/>
                <a:gd name="csX0" fmla="*/ 7118 w 12199119"/>
                <a:gd name="csY0" fmla="*/ 563423 h 1052946"/>
                <a:gd name="csX1" fmla="*/ 4717668 w 12199119"/>
                <a:gd name="csY1" fmla="*/ 0 h 1052946"/>
                <a:gd name="csX2" fmla="*/ 12032861 w 12199119"/>
                <a:gd name="csY2" fmla="*/ 55419 h 1052946"/>
                <a:gd name="csX3" fmla="*/ 12199119 w 12199119"/>
                <a:gd name="csY3" fmla="*/ 221677 h 1052946"/>
                <a:gd name="csX4" fmla="*/ 12199119 w 12199119"/>
                <a:gd name="csY4" fmla="*/ 886688 h 1052946"/>
                <a:gd name="csX5" fmla="*/ 12032861 w 12199119"/>
                <a:gd name="csY5" fmla="*/ 1052946 h 1052946"/>
                <a:gd name="csX6" fmla="*/ 62541 w 12199119"/>
                <a:gd name="csY6" fmla="*/ 905164 h 1052946"/>
                <a:gd name="csX7" fmla="*/ 7119 w 12199119"/>
                <a:gd name="csY7" fmla="*/ 886688 h 1052946"/>
                <a:gd name="csX8" fmla="*/ 7118 w 12199119"/>
                <a:gd name="csY8" fmla="*/ 563423 h 1052946"/>
                <a:gd name="csX0" fmla="*/ 7118 w 12199119"/>
                <a:gd name="csY0" fmla="*/ 563423 h 1052946"/>
                <a:gd name="csX1" fmla="*/ 4717668 w 12199119"/>
                <a:gd name="csY1" fmla="*/ 0 h 1052946"/>
                <a:gd name="csX2" fmla="*/ 12032861 w 12199119"/>
                <a:gd name="csY2" fmla="*/ 55419 h 1052946"/>
                <a:gd name="csX3" fmla="*/ 12199119 w 12199119"/>
                <a:gd name="csY3" fmla="*/ 221677 h 1052946"/>
                <a:gd name="csX4" fmla="*/ 12199119 w 12199119"/>
                <a:gd name="csY4" fmla="*/ 886688 h 1052946"/>
                <a:gd name="csX5" fmla="*/ 12032861 w 12199119"/>
                <a:gd name="csY5" fmla="*/ 1052946 h 1052946"/>
                <a:gd name="csX6" fmla="*/ 62541 w 12199119"/>
                <a:gd name="csY6" fmla="*/ 905164 h 1052946"/>
                <a:gd name="csX7" fmla="*/ 7119 w 12199119"/>
                <a:gd name="csY7" fmla="*/ 886688 h 1052946"/>
                <a:gd name="csX8" fmla="*/ 7118 w 12199119"/>
                <a:gd name="csY8" fmla="*/ 563423 h 1052946"/>
                <a:gd name="csX0" fmla="*/ 7118 w 12199119"/>
                <a:gd name="csY0" fmla="*/ 563423 h 1052946"/>
                <a:gd name="csX1" fmla="*/ 4717668 w 12199119"/>
                <a:gd name="csY1" fmla="*/ 0 h 1052946"/>
                <a:gd name="csX2" fmla="*/ 12032861 w 12199119"/>
                <a:gd name="csY2" fmla="*/ 55419 h 1052946"/>
                <a:gd name="csX3" fmla="*/ 12199119 w 12199119"/>
                <a:gd name="csY3" fmla="*/ 221677 h 1052946"/>
                <a:gd name="csX4" fmla="*/ 12199119 w 12199119"/>
                <a:gd name="csY4" fmla="*/ 886688 h 1052946"/>
                <a:gd name="csX5" fmla="*/ 12032861 w 12199119"/>
                <a:gd name="csY5" fmla="*/ 1052946 h 1052946"/>
                <a:gd name="csX6" fmla="*/ 62541 w 12199119"/>
                <a:gd name="csY6" fmla="*/ 905164 h 1052946"/>
                <a:gd name="csX7" fmla="*/ 7119 w 12199119"/>
                <a:gd name="csY7" fmla="*/ 886688 h 1052946"/>
                <a:gd name="csX8" fmla="*/ 7118 w 12199119"/>
                <a:gd name="csY8" fmla="*/ 563423 h 1052946"/>
                <a:gd name="csX0" fmla="*/ 7118 w 12199119"/>
                <a:gd name="csY0" fmla="*/ 535714 h 1025237"/>
                <a:gd name="csX1" fmla="*/ 7211486 w 12199119"/>
                <a:gd name="csY1" fmla="*/ 0 h 1025237"/>
                <a:gd name="csX2" fmla="*/ 12032861 w 12199119"/>
                <a:gd name="csY2" fmla="*/ 27710 h 1025237"/>
                <a:gd name="csX3" fmla="*/ 12199119 w 12199119"/>
                <a:gd name="csY3" fmla="*/ 193968 h 1025237"/>
                <a:gd name="csX4" fmla="*/ 12199119 w 12199119"/>
                <a:gd name="csY4" fmla="*/ 858979 h 1025237"/>
                <a:gd name="csX5" fmla="*/ 12032861 w 12199119"/>
                <a:gd name="csY5" fmla="*/ 1025237 h 1025237"/>
                <a:gd name="csX6" fmla="*/ 62541 w 12199119"/>
                <a:gd name="csY6" fmla="*/ 877455 h 1025237"/>
                <a:gd name="csX7" fmla="*/ 7119 w 12199119"/>
                <a:gd name="csY7" fmla="*/ 858979 h 1025237"/>
                <a:gd name="csX8" fmla="*/ 7118 w 12199119"/>
                <a:gd name="csY8" fmla="*/ 535714 h 1025237"/>
                <a:gd name="csX0" fmla="*/ 7118 w 12220887"/>
                <a:gd name="csY0" fmla="*/ 535714 h 942330"/>
                <a:gd name="csX1" fmla="*/ 7211486 w 12220887"/>
                <a:gd name="csY1" fmla="*/ 0 h 942330"/>
                <a:gd name="csX2" fmla="*/ 12032861 w 12220887"/>
                <a:gd name="csY2" fmla="*/ 27710 h 942330"/>
                <a:gd name="csX3" fmla="*/ 12199119 w 12220887"/>
                <a:gd name="csY3" fmla="*/ 193968 h 942330"/>
                <a:gd name="csX4" fmla="*/ 12199119 w 12220887"/>
                <a:gd name="csY4" fmla="*/ 858979 h 942330"/>
                <a:gd name="csX5" fmla="*/ 12171407 w 12220887"/>
                <a:gd name="csY5" fmla="*/ 942110 h 942330"/>
                <a:gd name="csX6" fmla="*/ 62541 w 12220887"/>
                <a:gd name="csY6" fmla="*/ 877455 h 942330"/>
                <a:gd name="csX7" fmla="*/ 7119 w 12220887"/>
                <a:gd name="csY7" fmla="*/ 858979 h 942330"/>
                <a:gd name="csX8" fmla="*/ 7118 w 12220887"/>
                <a:gd name="csY8" fmla="*/ 535714 h 942330"/>
                <a:gd name="csX0" fmla="*/ 7118 w 12220887"/>
                <a:gd name="csY0" fmla="*/ 535714 h 921519"/>
                <a:gd name="csX1" fmla="*/ 7211486 w 12220887"/>
                <a:gd name="csY1" fmla="*/ 0 h 921519"/>
                <a:gd name="csX2" fmla="*/ 12032861 w 12220887"/>
                <a:gd name="csY2" fmla="*/ 27710 h 921519"/>
                <a:gd name="csX3" fmla="*/ 12199119 w 12220887"/>
                <a:gd name="csY3" fmla="*/ 193968 h 921519"/>
                <a:gd name="csX4" fmla="*/ 12199119 w 12220887"/>
                <a:gd name="csY4" fmla="*/ 858979 h 921519"/>
                <a:gd name="csX5" fmla="*/ 12171407 w 12220887"/>
                <a:gd name="csY5" fmla="*/ 914401 h 921519"/>
                <a:gd name="csX6" fmla="*/ 62541 w 12220887"/>
                <a:gd name="csY6" fmla="*/ 877455 h 921519"/>
                <a:gd name="csX7" fmla="*/ 7119 w 12220887"/>
                <a:gd name="csY7" fmla="*/ 858979 h 921519"/>
                <a:gd name="csX8" fmla="*/ 7118 w 12220887"/>
                <a:gd name="csY8" fmla="*/ 535714 h 921519"/>
                <a:gd name="csX0" fmla="*/ 7118 w 12276819"/>
                <a:gd name="csY0" fmla="*/ 535714 h 921519"/>
                <a:gd name="csX1" fmla="*/ 7211486 w 12276819"/>
                <a:gd name="csY1" fmla="*/ 0 h 921519"/>
                <a:gd name="csX2" fmla="*/ 12245298 w 12276819"/>
                <a:gd name="csY2" fmla="*/ 27710 h 921519"/>
                <a:gd name="csX3" fmla="*/ 12199119 w 12276819"/>
                <a:gd name="csY3" fmla="*/ 193968 h 921519"/>
                <a:gd name="csX4" fmla="*/ 12199119 w 12276819"/>
                <a:gd name="csY4" fmla="*/ 858979 h 921519"/>
                <a:gd name="csX5" fmla="*/ 12171407 w 12276819"/>
                <a:gd name="csY5" fmla="*/ 914401 h 921519"/>
                <a:gd name="csX6" fmla="*/ 62541 w 12276819"/>
                <a:gd name="csY6" fmla="*/ 877455 h 921519"/>
                <a:gd name="csX7" fmla="*/ 7119 w 12276819"/>
                <a:gd name="csY7" fmla="*/ 858979 h 921519"/>
                <a:gd name="csX8" fmla="*/ 7118 w 12276819"/>
                <a:gd name="csY8" fmla="*/ 535714 h 921519"/>
                <a:gd name="csX0" fmla="*/ 7118 w 12233230"/>
                <a:gd name="csY0" fmla="*/ 535714 h 921519"/>
                <a:gd name="csX1" fmla="*/ 7211486 w 12233230"/>
                <a:gd name="csY1" fmla="*/ 0 h 921519"/>
                <a:gd name="csX2" fmla="*/ 12189880 w 12233230"/>
                <a:gd name="csY2" fmla="*/ 27710 h 921519"/>
                <a:gd name="csX3" fmla="*/ 12199119 w 12233230"/>
                <a:gd name="csY3" fmla="*/ 193968 h 921519"/>
                <a:gd name="csX4" fmla="*/ 12199119 w 12233230"/>
                <a:gd name="csY4" fmla="*/ 858979 h 921519"/>
                <a:gd name="csX5" fmla="*/ 12171407 w 12233230"/>
                <a:gd name="csY5" fmla="*/ 914401 h 921519"/>
                <a:gd name="csX6" fmla="*/ 62541 w 12233230"/>
                <a:gd name="csY6" fmla="*/ 877455 h 921519"/>
                <a:gd name="csX7" fmla="*/ 7119 w 12233230"/>
                <a:gd name="csY7" fmla="*/ 858979 h 921519"/>
                <a:gd name="csX8" fmla="*/ 7118 w 12233230"/>
                <a:gd name="csY8" fmla="*/ 535714 h 921519"/>
                <a:gd name="csX0" fmla="*/ 7118 w 12220887"/>
                <a:gd name="csY0" fmla="*/ 554186 h 939991"/>
                <a:gd name="csX1" fmla="*/ 7211486 w 12220887"/>
                <a:gd name="csY1" fmla="*/ 18472 h 939991"/>
                <a:gd name="csX2" fmla="*/ 12115989 w 12220887"/>
                <a:gd name="csY2" fmla="*/ 0 h 939991"/>
                <a:gd name="csX3" fmla="*/ 12199119 w 12220887"/>
                <a:gd name="csY3" fmla="*/ 212440 h 939991"/>
                <a:gd name="csX4" fmla="*/ 12199119 w 12220887"/>
                <a:gd name="csY4" fmla="*/ 877451 h 939991"/>
                <a:gd name="csX5" fmla="*/ 12171407 w 12220887"/>
                <a:gd name="csY5" fmla="*/ 932873 h 939991"/>
                <a:gd name="csX6" fmla="*/ 62541 w 12220887"/>
                <a:gd name="csY6" fmla="*/ 895927 h 939991"/>
                <a:gd name="csX7" fmla="*/ 7119 w 12220887"/>
                <a:gd name="csY7" fmla="*/ 877451 h 939991"/>
                <a:gd name="csX8" fmla="*/ 7118 w 12220887"/>
                <a:gd name="csY8" fmla="*/ 554186 h 939991"/>
                <a:gd name="csX0" fmla="*/ 7118 w 12220887"/>
                <a:gd name="csY0" fmla="*/ 554186 h 939991"/>
                <a:gd name="csX1" fmla="*/ 10204068 w 12220887"/>
                <a:gd name="csY1" fmla="*/ 9236 h 939991"/>
                <a:gd name="csX2" fmla="*/ 12115989 w 12220887"/>
                <a:gd name="csY2" fmla="*/ 0 h 939991"/>
                <a:gd name="csX3" fmla="*/ 12199119 w 12220887"/>
                <a:gd name="csY3" fmla="*/ 212440 h 939991"/>
                <a:gd name="csX4" fmla="*/ 12199119 w 12220887"/>
                <a:gd name="csY4" fmla="*/ 877451 h 939991"/>
                <a:gd name="csX5" fmla="*/ 12171407 w 12220887"/>
                <a:gd name="csY5" fmla="*/ 932873 h 939991"/>
                <a:gd name="csX6" fmla="*/ 62541 w 12220887"/>
                <a:gd name="csY6" fmla="*/ 895927 h 939991"/>
                <a:gd name="csX7" fmla="*/ 7119 w 12220887"/>
                <a:gd name="csY7" fmla="*/ 877451 h 939991"/>
                <a:gd name="csX8" fmla="*/ 7118 w 12220887"/>
                <a:gd name="csY8" fmla="*/ 554186 h 939991"/>
                <a:gd name="csX0" fmla="*/ 7118 w 12220887"/>
                <a:gd name="csY0" fmla="*/ 565385 h 951190"/>
                <a:gd name="csX1" fmla="*/ 10204068 w 12220887"/>
                <a:gd name="csY1" fmla="*/ 20435 h 951190"/>
                <a:gd name="csX2" fmla="*/ 12115989 w 12220887"/>
                <a:gd name="csY2" fmla="*/ 11199 h 951190"/>
                <a:gd name="csX3" fmla="*/ 12199119 w 12220887"/>
                <a:gd name="csY3" fmla="*/ 223639 h 951190"/>
                <a:gd name="csX4" fmla="*/ 12199119 w 12220887"/>
                <a:gd name="csY4" fmla="*/ 888650 h 951190"/>
                <a:gd name="csX5" fmla="*/ 12171407 w 12220887"/>
                <a:gd name="csY5" fmla="*/ 944072 h 951190"/>
                <a:gd name="csX6" fmla="*/ 62541 w 12220887"/>
                <a:gd name="csY6" fmla="*/ 907126 h 951190"/>
                <a:gd name="csX7" fmla="*/ 7119 w 12220887"/>
                <a:gd name="csY7" fmla="*/ 888650 h 951190"/>
                <a:gd name="csX8" fmla="*/ 7118 w 12220887"/>
                <a:gd name="csY8" fmla="*/ 565385 h 951190"/>
                <a:gd name="csX0" fmla="*/ 7118 w 12220887"/>
                <a:gd name="csY0" fmla="*/ 565385 h 951190"/>
                <a:gd name="csX1" fmla="*/ 10204068 w 12220887"/>
                <a:gd name="csY1" fmla="*/ 20435 h 951190"/>
                <a:gd name="csX2" fmla="*/ 12115989 w 12220887"/>
                <a:gd name="csY2" fmla="*/ 11199 h 951190"/>
                <a:gd name="csX3" fmla="*/ 12199119 w 12220887"/>
                <a:gd name="csY3" fmla="*/ 426839 h 951190"/>
                <a:gd name="csX4" fmla="*/ 12199119 w 12220887"/>
                <a:gd name="csY4" fmla="*/ 888650 h 951190"/>
                <a:gd name="csX5" fmla="*/ 12171407 w 12220887"/>
                <a:gd name="csY5" fmla="*/ 944072 h 951190"/>
                <a:gd name="csX6" fmla="*/ 62541 w 12220887"/>
                <a:gd name="csY6" fmla="*/ 907126 h 951190"/>
                <a:gd name="csX7" fmla="*/ 7119 w 12220887"/>
                <a:gd name="csY7" fmla="*/ 888650 h 951190"/>
                <a:gd name="csX8" fmla="*/ 7118 w 12220887"/>
                <a:gd name="csY8" fmla="*/ 565385 h 951190"/>
                <a:gd name="csX0" fmla="*/ 7118 w 12220887"/>
                <a:gd name="csY0" fmla="*/ 565385 h 951190"/>
                <a:gd name="csX1" fmla="*/ 10204068 w 12220887"/>
                <a:gd name="csY1" fmla="*/ 20435 h 951190"/>
                <a:gd name="csX2" fmla="*/ 12115989 w 12220887"/>
                <a:gd name="csY2" fmla="*/ 11199 h 951190"/>
                <a:gd name="csX3" fmla="*/ 12208356 w 12220887"/>
                <a:gd name="csY3" fmla="*/ 66621 h 951190"/>
                <a:gd name="csX4" fmla="*/ 12199119 w 12220887"/>
                <a:gd name="csY4" fmla="*/ 888650 h 951190"/>
                <a:gd name="csX5" fmla="*/ 12171407 w 12220887"/>
                <a:gd name="csY5" fmla="*/ 944072 h 951190"/>
                <a:gd name="csX6" fmla="*/ 62541 w 12220887"/>
                <a:gd name="csY6" fmla="*/ 907126 h 951190"/>
                <a:gd name="csX7" fmla="*/ 7119 w 12220887"/>
                <a:gd name="csY7" fmla="*/ 888650 h 951190"/>
                <a:gd name="csX8" fmla="*/ 7118 w 12220887"/>
                <a:gd name="csY8" fmla="*/ 565385 h 951190"/>
                <a:gd name="csX0" fmla="*/ 0 w 12250714"/>
                <a:gd name="csY0" fmla="*/ 574389 h 950958"/>
                <a:gd name="csX1" fmla="*/ 10233895 w 12250714"/>
                <a:gd name="csY1" fmla="*/ 20203 h 950958"/>
                <a:gd name="csX2" fmla="*/ 12145816 w 12250714"/>
                <a:gd name="csY2" fmla="*/ 10967 h 950958"/>
                <a:gd name="csX3" fmla="*/ 12238183 w 12250714"/>
                <a:gd name="csY3" fmla="*/ 66389 h 950958"/>
                <a:gd name="csX4" fmla="*/ 12228946 w 12250714"/>
                <a:gd name="csY4" fmla="*/ 888418 h 950958"/>
                <a:gd name="csX5" fmla="*/ 12201234 w 12250714"/>
                <a:gd name="csY5" fmla="*/ 943840 h 950958"/>
                <a:gd name="csX6" fmla="*/ 92368 w 12250714"/>
                <a:gd name="csY6" fmla="*/ 906894 h 950958"/>
                <a:gd name="csX7" fmla="*/ 36946 w 12250714"/>
                <a:gd name="csY7" fmla="*/ 888418 h 950958"/>
                <a:gd name="csX8" fmla="*/ 0 w 12250714"/>
                <a:gd name="csY8" fmla="*/ 574389 h 950958"/>
                <a:gd name="csX0" fmla="*/ 25591 w 12220887"/>
                <a:gd name="csY0" fmla="*/ 529426 h 952177"/>
                <a:gd name="csX1" fmla="*/ 10204068 w 12220887"/>
                <a:gd name="csY1" fmla="*/ 21422 h 952177"/>
                <a:gd name="csX2" fmla="*/ 12115989 w 12220887"/>
                <a:gd name="csY2" fmla="*/ 12186 h 952177"/>
                <a:gd name="csX3" fmla="*/ 12208356 w 12220887"/>
                <a:gd name="csY3" fmla="*/ 67608 h 952177"/>
                <a:gd name="csX4" fmla="*/ 12199119 w 12220887"/>
                <a:gd name="csY4" fmla="*/ 889637 h 952177"/>
                <a:gd name="csX5" fmla="*/ 12171407 w 12220887"/>
                <a:gd name="csY5" fmla="*/ 945059 h 952177"/>
                <a:gd name="csX6" fmla="*/ 62541 w 12220887"/>
                <a:gd name="csY6" fmla="*/ 908113 h 952177"/>
                <a:gd name="csX7" fmla="*/ 7119 w 12220887"/>
                <a:gd name="csY7" fmla="*/ 889637 h 952177"/>
                <a:gd name="csX8" fmla="*/ 25591 w 12220887"/>
                <a:gd name="csY8" fmla="*/ 529426 h 952177"/>
                <a:gd name="csX0" fmla="*/ 0 w 12241478"/>
                <a:gd name="csY0" fmla="*/ 404473 h 956533"/>
                <a:gd name="csX1" fmla="*/ 10224659 w 12241478"/>
                <a:gd name="csY1" fmla="*/ 25778 h 956533"/>
                <a:gd name="csX2" fmla="*/ 12136580 w 12241478"/>
                <a:gd name="csY2" fmla="*/ 16542 h 956533"/>
                <a:gd name="csX3" fmla="*/ 12228947 w 12241478"/>
                <a:gd name="csY3" fmla="*/ 71964 h 956533"/>
                <a:gd name="csX4" fmla="*/ 12219710 w 12241478"/>
                <a:gd name="csY4" fmla="*/ 893993 h 956533"/>
                <a:gd name="csX5" fmla="*/ 12191998 w 12241478"/>
                <a:gd name="csY5" fmla="*/ 949415 h 956533"/>
                <a:gd name="csX6" fmla="*/ 83132 w 12241478"/>
                <a:gd name="csY6" fmla="*/ 912469 h 956533"/>
                <a:gd name="csX7" fmla="*/ 27710 w 12241478"/>
                <a:gd name="csY7" fmla="*/ 893993 h 956533"/>
                <a:gd name="csX8" fmla="*/ 0 w 12241478"/>
                <a:gd name="csY8" fmla="*/ 404473 h 956533"/>
                <a:gd name="csX0" fmla="*/ 16355 w 12220887"/>
                <a:gd name="csY0" fmla="*/ 422219 h 955806"/>
                <a:gd name="csX1" fmla="*/ 10204068 w 12220887"/>
                <a:gd name="csY1" fmla="*/ 25051 h 955806"/>
                <a:gd name="csX2" fmla="*/ 12115989 w 12220887"/>
                <a:gd name="csY2" fmla="*/ 15815 h 955806"/>
                <a:gd name="csX3" fmla="*/ 12208356 w 12220887"/>
                <a:gd name="csY3" fmla="*/ 71237 h 955806"/>
                <a:gd name="csX4" fmla="*/ 12199119 w 12220887"/>
                <a:gd name="csY4" fmla="*/ 893266 h 955806"/>
                <a:gd name="csX5" fmla="*/ 12171407 w 12220887"/>
                <a:gd name="csY5" fmla="*/ 948688 h 955806"/>
                <a:gd name="csX6" fmla="*/ 62541 w 12220887"/>
                <a:gd name="csY6" fmla="*/ 911742 h 955806"/>
                <a:gd name="csX7" fmla="*/ 7119 w 12220887"/>
                <a:gd name="csY7" fmla="*/ 893266 h 955806"/>
                <a:gd name="csX8" fmla="*/ 16355 w 12220887"/>
                <a:gd name="csY8" fmla="*/ 422219 h 955806"/>
                <a:gd name="csX0" fmla="*/ 7096 w 12220887"/>
                <a:gd name="csY0" fmla="*/ 538407 h 951922"/>
                <a:gd name="csX1" fmla="*/ 10204068 w 12220887"/>
                <a:gd name="csY1" fmla="*/ 21167 h 951922"/>
                <a:gd name="csX2" fmla="*/ 12115989 w 12220887"/>
                <a:gd name="csY2" fmla="*/ 11931 h 951922"/>
                <a:gd name="csX3" fmla="*/ 12208356 w 12220887"/>
                <a:gd name="csY3" fmla="*/ 67353 h 951922"/>
                <a:gd name="csX4" fmla="*/ 12199119 w 12220887"/>
                <a:gd name="csY4" fmla="*/ 889382 h 951922"/>
                <a:gd name="csX5" fmla="*/ 12171407 w 12220887"/>
                <a:gd name="csY5" fmla="*/ 944804 h 951922"/>
                <a:gd name="csX6" fmla="*/ 62541 w 12220887"/>
                <a:gd name="csY6" fmla="*/ 907858 h 951922"/>
                <a:gd name="csX7" fmla="*/ 7119 w 12220887"/>
                <a:gd name="csY7" fmla="*/ 889382 h 951922"/>
                <a:gd name="csX8" fmla="*/ 7096 w 12220887"/>
                <a:gd name="csY8" fmla="*/ 538407 h 951922"/>
                <a:gd name="csX0" fmla="*/ 7096 w 12220887"/>
                <a:gd name="csY0" fmla="*/ 538407 h 957793"/>
                <a:gd name="csX1" fmla="*/ 10204068 w 12220887"/>
                <a:gd name="csY1" fmla="*/ 21167 h 957793"/>
                <a:gd name="csX2" fmla="*/ 12115989 w 12220887"/>
                <a:gd name="csY2" fmla="*/ 11931 h 957793"/>
                <a:gd name="csX3" fmla="*/ 12208356 w 12220887"/>
                <a:gd name="csY3" fmla="*/ 67353 h 957793"/>
                <a:gd name="csX4" fmla="*/ 12199119 w 12220887"/>
                <a:gd name="csY4" fmla="*/ 889382 h 957793"/>
                <a:gd name="csX5" fmla="*/ 12171407 w 12220887"/>
                <a:gd name="csY5" fmla="*/ 954040 h 957793"/>
                <a:gd name="csX6" fmla="*/ 62541 w 12220887"/>
                <a:gd name="csY6" fmla="*/ 907858 h 957793"/>
                <a:gd name="csX7" fmla="*/ 7119 w 12220887"/>
                <a:gd name="csY7" fmla="*/ 889382 h 957793"/>
                <a:gd name="csX8" fmla="*/ 7096 w 12220887"/>
                <a:gd name="csY8" fmla="*/ 538407 h 957793"/>
                <a:gd name="csX0" fmla="*/ 7096 w 12210438"/>
                <a:gd name="csY0" fmla="*/ 538407 h 957793"/>
                <a:gd name="csX1" fmla="*/ 10204068 w 12210438"/>
                <a:gd name="csY1" fmla="*/ 21167 h 957793"/>
                <a:gd name="csX2" fmla="*/ 12115989 w 12210438"/>
                <a:gd name="csY2" fmla="*/ 11931 h 957793"/>
                <a:gd name="csX3" fmla="*/ 12208356 w 12210438"/>
                <a:gd name="csY3" fmla="*/ 67353 h 957793"/>
                <a:gd name="csX4" fmla="*/ 12199119 w 12210438"/>
                <a:gd name="csY4" fmla="*/ 889382 h 957793"/>
                <a:gd name="csX5" fmla="*/ 12152890 w 12210438"/>
                <a:gd name="csY5" fmla="*/ 954040 h 957793"/>
                <a:gd name="csX6" fmla="*/ 62541 w 12210438"/>
                <a:gd name="csY6" fmla="*/ 907858 h 957793"/>
                <a:gd name="csX7" fmla="*/ 7119 w 12210438"/>
                <a:gd name="csY7" fmla="*/ 889382 h 957793"/>
                <a:gd name="csX8" fmla="*/ 7096 w 12210438"/>
                <a:gd name="csY8" fmla="*/ 538407 h 957793"/>
                <a:gd name="csX0" fmla="*/ 7096 w 12210438"/>
                <a:gd name="csY0" fmla="*/ 554219 h 973605"/>
                <a:gd name="csX1" fmla="*/ 10204068 w 12210438"/>
                <a:gd name="csY1" fmla="*/ 36979 h 973605"/>
                <a:gd name="csX2" fmla="*/ 12115989 w 12210438"/>
                <a:gd name="csY2" fmla="*/ 27743 h 973605"/>
                <a:gd name="csX3" fmla="*/ 12208356 w 12210438"/>
                <a:gd name="csY3" fmla="*/ 46219 h 973605"/>
                <a:gd name="csX4" fmla="*/ 12199119 w 12210438"/>
                <a:gd name="csY4" fmla="*/ 905194 h 973605"/>
                <a:gd name="csX5" fmla="*/ 12152890 w 12210438"/>
                <a:gd name="csY5" fmla="*/ 969852 h 973605"/>
                <a:gd name="csX6" fmla="*/ 62541 w 12210438"/>
                <a:gd name="csY6" fmla="*/ 923670 h 973605"/>
                <a:gd name="csX7" fmla="*/ 7119 w 12210438"/>
                <a:gd name="csY7" fmla="*/ 905194 h 973605"/>
                <a:gd name="csX8" fmla="*/ 7096 w 12210438"/>
                <a:gd name="csY8" fmla="*/ 554219 h 973605"/>
                <a:gd name="csX0" fmla="*/ 7096 w 12236216"/>
                <a:gd name="csY0" fmla="*/ 551352 h 970738"/>
                <a:gd name="csX1" fmla="*/ 10204068 w 12236216"/>
                <a:gd name="csY1" fmla="*/ 34112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551352 h 970738"/>
                <a:gd name="csX1" fmla="*/ 10259269 w 12236216"/>
                <a:gd name="csY1" fmla="*/ 24876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551352 h 970738"/>
                <a:gd name="csX1" fmla="*/ 7582022 w 12236216"/>
                <a:gd name="csY1" fmla="*/ 43349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709986 h 1129372"/>
                <a:gd name="csX1" fmla="*/ 7260017 w 12236216"/>
                <a:gd name="csY1" fmla="*/ 17255 h 1129372"/>
                <a:gd name="csX2" fmla="*/ 12190055 w 12236216"/>
                <a:gd name="csY2" fmla="*/ 192746 h 1129372"/>
                <a:gd name="csX3" fmla="*/ 12208356 w 12236216"/>
                <a:gd name="csY3" fmla="*/ 201986 h 1129372"/>
                <a:gd name="csX4" fmla="*/ 12199119 w 12236216"/>
                <a:gd name="csY4" fmla="*/ 1060961 h 1129372"/>
                <a:gd name="csX5" fmla="*/ 12152890 w 12236216"/>
                <a:gd name="csY5" fmla="*/ 1125619 h 1129372"/>
                <a:gd name="csX6" fmla="*/ 62541 w 12236216"/>
                <a:gd name="csY6" fmla="*/ 1079437 h 1129372"/>
                <a:gd name="csX7" fmla="*/ 7119 w 12236216"/>
                <a:gd name="csY7" fmla="*/ 1060961 h 1129372"/>
                <a:gd name="csX8" fmla="*/ 7096 w 12236216"/>
                <a:gd name="csY8" fmla="*/ 709986 h 1129372"/>
                <a:gd name="csX0" fmla="*/ 7096 w 12236216"/>
                <a:gd name="csY0" fmla="*/ 551352 h 970738"/>
                <a:gd name="csX1" fmla="*/ 7260018 w 12236216"/>
                <a:gd name="csY1" fmla="*/ 24875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551352 h 970738"/>
                <a:gd name="csX1" fmla="*/ 7287619 w 12236216"/>
                <a:gd name="csY1" fmla="*/ 61821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565384 h 984770"/>
                <a:gd name="csX1" fmla="*/ 7296819 w 12236216"/>
                <a:gd name="csY1" fmla="*/ 20435 h 984770"/>
                <a:gd name="csX2" fmla="*/ 12190055 w 12236216"/>
                <a:gd name="csY2" fmla="*/ 48144 h 984770"/>
                <a:gd name="csX3" fmla="*/ 12208356 w 12236216"/>
                <a:gd name="csY3" fmla="*/ 57384 h 984770"/>
                <a:gd name="csX4" fmla="*/ 12199119 w 12236216"/>
                <a:gd name="csY4" fmla="*/ 916359 h 984770"/>
                <a:gd name="csX5" fmla="*/ 12152890 w 12236216"/>
                <a:gd name="csY5" fmla="*/ 981017 h 984770"/>
                <a:gd name="csX6" fmla="*/ 62541 w 12236216"/>
                <a:gd name="csY6" fmla="*/ 934835 h 984770"/>
                <a:gd name="csX7" fmla="*/ 7119 w 12236216"/>
                <a:gd name="csY7" fmla="*/ 916359 h 984770"/>
                <a:gd name="csX8" fmla="*/ 7096 w 12236216"/>
                <a:gd name="csY8" fmla="*/ 565384 h 984770"/>
                <a:gd name="csX0" fmla="*/ 7096 w 12236216"/>
                <a:gd name="csY0" fmla="*/ 551352 h 970738"/>
                <a:gd name="csX1" fmla="*/ 7287619 w 12236216"/>
                <a:gd name="csY1" fmla="*/ 34112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551352 h 970738"/>
                <a:gd name="csX1" fmla="*/ 7342820 w 12236216"/>
                <a:gd name="csY1" fmla="*/ 34112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551352 h 970738"/>
                <a:gd name="csX1" fmla="*/ 7342820 w 12236216"/>
                <a:gd name="csY1" fmla="*/ 34112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551352 h 970738"/>
                <a:gd name="csX1" fmla="*/ 7342820 w 12236216"/>
                <a:gd name="csY1" fmla="*/ 34112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551352 h 970738"/>
                <a:gd name="csX1" fmla="*/ 9560058 w 12236216"/>
                <a:gd name="csY1" fmla="*/ 15639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1526755 h 1946141"/>
                <a:gd name="csX1" fmla="*/ 9560058 w 12236216"/>
                <a:gd name="csY1" fmla="*/ 991042 h 1946141"/>
                <a:gd name="csX2" fmla="*/ 12190055 w 12236216"/>
                <a:gd name="csY2" fmla="*/ 1009515 h 1946141"/>
                <a:gd name="csX3" fmla="*/ 12208356 w 12236216"/>
                <a:gd name="csY3" fmla="*/ 1018755 h 1946141"/>
                <a:gd name="csX4" fmla="*/ 12199119 w 12236216"/>
                <a:gd name="csY4" fmla="*/ 1877730 h 1946141"/>
                <a:gd name="csX5" fmla="*/ 12152890 w 12236216"/>
                <a:gd name="csY5" fmla="*/ 1942388 h 1946141"/>
                <a:gd name="csX6" fmla="*/ 62541 w 12236216"/>
                <a:gd name="csY6" fmla="*/ 1896206 h 1946141"/>
                <a:gd name="csX7" fmla="*/ 7119 w 12236216"/>
                <a:gd name="csY7" fmla="*/ 1877730 h 1946141"/>
                <a:gd name="csX8" fmla="*/ 7096 w 12236216"/>
                <a:gd name="csY8" fmla="*/ 1526755 h 1946141"/>
                <a:gd name="csX0" fmla="*/ 7096 w 12236216"/>
                <a:gd name="csY0" fmla="*/ 1526755 h 1946141"/>
                <a:gd name="csX1" fmla="*/ 9560058 w 12236216"/>
                <a:gd name="csY1" fmla="*/ 991042 h 1946141"/>
                <a:gd name="csX2" fmla="*/ 12190055 w 12236216"/>
                <a:gd name="csY2" fmla="*/ 1009515 h 1946141"/>
                <a:gd name="csX3" fmla="*/ 12208356 w 12236216"/>
                <a:gd name="csY3" fmla="*/ 1018755 h 1946141"/>
                <a:gd name="csX4" fmla="*/ 12199119 w 12236216"/>
                <a:gd name="csY4" fmla="*/ 1877730 h 1946141"/>
                <a:gd name="csX5" fmla="*/ 12152890 w 12236216"/>
                <a:gd name="csY5" fmla="*/ 1942388 h 1946141"/>
                <a:gd name="csX6" fmla="*/ 62541 w 12236216"/>
                <a:gd name="csY6" fmla="*/ 1896206 h 1946141"/>
                <a:gd name="csX7" fmla="*/ 7119 w 12236216"/>
                <a:gd name="csY7" fmla="*/ 1877730 h 1946141"/>
                <a:gd name="csX8" fmla="*/ 7096 w 12236216"/>
                <a:gd name="csY8" fmla="*/ 1526755 h 1946141"/>
                <a:gd name="csX0" fmla="*/ 7096 w 12236216"/>
                <a:gd name="csY0" fmla="*/ 1256094 h 1675480"/>
                <a:gd name="csX1" fmla="*/ 9560058 w 12236216"/>
                <a:gd name="csY1" fmla="*/ 720381 h 1675480"/>
                <a:gd name="csX2" fmla="*/ 12190055 w 12236216"/>
                <a:gd name="csY2" fmla="*/ 738854 h 1675480"/>
                <a:gd name="csX3" fmla="*/ 12208356 w 12236216"/>
                <a:gd name="csY3" fmla="*/ 748094 h 1675480"/>
                <a:gd name="csX4" fmla="*/ 12199119 w 12236216"/>
                <a:gd name="csY4" fmla="*/ 1607069 h 1675480"/>
                <a:gd name="csX5" fmla="*/ 12152890 w 12236216"/>
                <a:gd name="csY5" fmla="*/ 1671727 h 1675480"/>
                <a:gd name="csX6" fmla="*/ 62541 w 12236216"/>
                <a:gd name="csY6" fmla="*/ 1625545 h 1675480"/>
                <a:gd name="csX7" fmla="*/ 7119 w 12236216"/>
                <a:gd name="csY7" fmla="*/ 1607069 h 1675480"/>
                <a:gd name="csX8" fmla="*/ 7096 w 12236216"/>
                <a:gd name="csY8" fmla="*/ 1256094 h 1675480"/>
                <a:gd name="csX0" fmla="*/ 7096 w 12236216"/>
                <a:gd name="csY0" fmla="*/ 1256094 h 1675480"/>
                <a:gd name="csX1" fmla="*/ 9560058 w 12236216"/>
                <a:gd name="csY1" fmla="*/ 720381 h 1675480"/>
                <a:gd name="csX2" fmla="*/ 12190055 w 12236216"/>
                <a:gd name="csY2" fmla="*/ 738854 h 1675480"/>
                <a:gd name="csX3" fmla="*/ 12208356 w 12236216"/>
                <a:gd name="csY3" fmla="*/ 748094 h 1675480"/>
                <a:gd name="csX4" fmla="*/ 12199119 w 12236216"/>
                <a:gd name="csY4" fmla="*/ 1607069 h 1675480"/>
                <a:gd name="csX5" fmla="*/ 12152890 w 12236216"/>
                <a:gd name="csY5" fmla="*/ 1671727 h 1675480"/>
                <a:gd name="csX6" fmla="*/ 62541 w 12236216"/>
                <a:gd name="csY6" fmla="*/ 1625545 h 1675480"/>
                <a:gd name="csX7" fmla="*/ 7119 w 12236216"/>
                <a:gd name="csY7" fmla="*/ 1607069 h 1675480"/>
                <a:gd name="csX8" fmla="*/ 7096 w 12236216"/>
                <a:gd name="csY8" fmla="*/ 1256094 h 1675480"/>
                <a:gd name="csX0" fmla="*/ 7096 w 12236216"/>
                <a:gd name="csY0" fmla="*/ 1256094 h 1675480"/>
                <a:gd name="csX1" fmla="*/ 9560058 w 12236216"/>
                <a:gd name="csY1" fmla="*/ 720381 h 1675480"/>
                <a:gd name="csX2" fmla="*/ 12190055 w 12236216"/>
                <a:gd name="csY2" fmla="*/ 738854 h 1675480"/>
                <a:gd name="csX3" fmla="*/ 12208356 w 12236216"/>
                <a:gd name="csY3" fmla="*/ 748094 h 1675480"/>
                <a:gd name="csX4" fmla="*/ 12199119 w 12236216"/>
                <a:gd name="csY4" fmla="*/ 1607069 h 1675480"/>
                <a:gd name="csX5" fmla="*/ 12152890 w 12236216"/>
                <a:gd name="csY5" fmla="*/ 1671727 h 1675480"/>
                <a:gd name="csX6" fmla="*/ 62541 w 12236216"/>
                <a:gd name="csY6" fmla="*/ 1625545 h 1675480"/>
                <a:gd name="csX7" fmla="*/ 7119 w 12236216"/>
                <a:gd name="csY7" fmla="*/ 1607069 h 1675480"/>
                <a:gd name="csX8" fmla="*/ 7096 w 12236216"/>
                <a:gd name="csY8" fmla="*/ 1256094 h 1675480"/>
                <a:gd name="csX0" fmla="*/ 7096 w 12236216"/>
                <a:gd name="csY0" fmla="*/ 2037727 h 2457113"/>
                <a:gd name="csX1" fmla="*/ 8465239 w 12236216"/>
                <a:gd name="csY1" fmla="*/ 578378 h 2457113"/>
                <a:gd name="csX2" fmla="*/ 12190055 w 12236216"/>
                <a:gd name="csY2" fmla="*/ 1520487 h 2457113"/>
                <a:gd name="csX3" fmla="*/ 12208356 w 12236216"/>
                <a:gd name="csY3" fmla="*/ 1529727 h 2457113"/>
                <a:gd name="csX4" fmla="*/ 12199119 w 12236216"/>
                <a:gd name="csY4" fmla="*/ 2388702 h 2457113"/>
                <a:gd name="csX5" fmla="*/ 12152890 w 12236216"/>
                <a:gd name="csY5" fmla="*/ 2453360 h 2457113"/>
                <a:gd name="csX6" fmla="*/ 62541 w 12236216"/>
                <a:gd name="csY6" fmla="*/ 2407178 h 2457113"/>
                <a:gd name="csX7" fmla="*/ 7119 w 12236216"/>
                <a:gd name="csY7" fmla="*/ 2388702 h 2457113"/>
                <a:gd name="csX8" fmla="*/ 7096 w 12236216"/>
                <a:gd name="csY8" fmla="*/ 2037727 h 2457113"/>
                <a:gd name="csX0" fmla="*/ 7096 w 12236216"/>
                <a:gd name="csY0" fmla="*/ 1271054 h 1690440"/>
                <a:gd name="csX1" fmla="*/ 8336437 w 12236216"/>
                <a:gd name="csY1" fmla="*/ 716869 h 1690440"/>
                <a:gd name="csX2" fmla="*/ 12190055 w 12236216"/>
                <a:gd name="csY2" fmla="*/ 753814 h 1690440"/>
                <a:gd name="csX3" fmla="*/ 12208356 w 12236216"/>
                <a:gd name="csY3" fmla="*/ 763054 h 1690440"/>
                <a:gd name="csX4" fmla="*/ 12199119 w 12236216"/>
                <a:gd name="csY4" fmla="*/ 1622029 h 1690440"/>
                <a:gd name="csX5" fmla="*/ 12152890 w 12236216"/>
                <a:gd name="csY5" fmla="*/ 1686687 h 1690440"/>
                <a:gd name="csX6" fmla="*/ 62541 w 12236216"/>
                <a:gd name="csY6" fmla="*/ 1640505 h 1690440"/>
                <a:gd name="csX7" fmla="*/ 7119 w 12236216"/>
                <a:gd name="csY7" fmla="*/ 1622029 h 1690440"/>
                <a:gd name="csX8" fmla="*/ 7096 w 12236216"/>
                <a:gd name="csY8" fmla="*/ 1271054 h 1690440"/>
                <a:gd name="csX0" fmla="*/ 7096 w 12236216"/>
                <a:gd name="csY0" fmla="*/ 554185 h 973571"/>
                <a:gd name="csX1" fmla="*/ 8336437 w 12236216"/>
                <a:gd name="csY1" fmla="*/ 0 h 973571"/>
                <a:gd name="csX2" fmla="*/ 12190055 w 12236216"/>
                <a:gd name="csY2" fmla="*/ 36945 h 973571"/>
                <a:gd name="csX3" fmla="*/ 12208356 w 12236216"/>
                <a:gd name="csY3" fmla="*/ 46185 h 973571"/>
                <a:gd name="csX4" fmla="*/ 12199119 w 12236216"/>
                <a:gd name="csY4" fmla="*/ 905160 h 973571"/>
                <a:gd name="csX5" fmla="*/ 12152890 w 12236216"/>
                <a:gd name="csY5" fmla="*/ 969818 h 973571"/>
                <a:gd name="csX6" fmla="*/ 62541 w 12236216"/>
                <a:gd name="csY6" fmla="*/ 923636 h 973571"/>
                <a:gd name="csX7" fmla="*/ 7119 w 12236216"/>
                <a:gd name="csY7" fmla="*/ 905160 h 973571"/>
                <a:gd name="csX8" fmla="*/ 7096 w 12236216"/>
                <a:gd name="csY8" fmla="*/ 554185 h 973571"/>
                <a:gd name="csX0" fmla="*/ 7096 w 12236216"/>
                <a:gd name="csY0" fmla="*/ 554185 h 973571"/>
                <a:gd name="csX1" fmla="*/ 8336437 w 12236216"/>
                <a:gd name="csY1" fmla="*/ 0 h 973571"/>
                <a:gd name="csX2" fmla="*/ 12190055 w 12236216"/>
                <a:gd name="csY2" fmla="*/ 36945 h 973571"/>
                <a:gd name="csX3" fmla="*/ 12208356 w 12236216"/>
                <a:gd name="csY3" fmla="*/ 46185 h 973571"/>
                <a:gd name="csX4" fmla="*/ 12199119 w 12236216"/>
                <a:gd name="csY4" fmla="*/ 905160 h 973571"/>
                <a:gd name="csX5" fmla="*/ 12152890 w 12236216"/>
                <a:gd name="csY5" fmla="*/ 969818 h 973571"/>
                <a:gd name="csX6" fmla="*/ 62541 w 12236216"/>
                <a:gd name="csY6" fmla="*/ 923636 h 973571"/>
                <a:gd name="csX7" fmla="*/ 7119 w 12236216"/>
                <a:gd name="csY7" fmla="*/ 905160 h 973571"/>
                <a:gd name="csX8" fmla="*/ 7096 w 12236216"/>
                <a:gd name="csY8" fmla="*/ 554185 h 973571"/>
                <a:gd name="csX0" fmla="*/ 7096 w 12236216"/>
                <a:gd name="csY0" fmla="*/ 572658 h 992044"/>
                <a:gd name="csX1" fmla="*/ 4407968 w 12236216"/>
                <a:gd name="csY1" fmla="*/ 0 h 992044"/>
                <a:gd name="csX2" fmla="*/ 12190055 w 12236216"/>
                <a:gd name="csY2" fmla="*/ 55418 h 992044"/>
                <a:gd name="csX3" fmla="*/ 12208356 w 12236216"/>
                <a:gd name="csY3" fmla="*/ 64658 h 992044"/>
                <a:gd name="csX4" fmla="*/ 12199119 w 12236216"/>
                <a:gd name="csY4" fmla="*/ 923633 h 992044"/>
                <a:gd name="csX5" fmla="*/ 12152890 w 12236216"/>
                <a:gd name="csY5" fmla="*/ 988291 h 992044"/>
                <a:gd name="csX6" fmla="*/ 62541 w 12236216"/>
                <a:gd name="csY6" fmla="*/ 942109 h 992044"/>
                <a:gd name="csX7" fmla="*/ 7119 w 12236216"/>
                <a:gd name="csY7" fmla="*/ 923633 h 992044"/>
                <a:gd name="csX8" fmla="*/ 7096 w 12236216"/>
                <a:gd name="csY8" fmla="*/ 572658 h 992044"/>
                <a:gd name="csX0" fmla="*/ 7096 w 12236216"/>
                <a:gd name="csY0" fmla="*/ 988295 h 1407681"/>
                <a:gd name="csX1" fmla="*/ 5723591 w 12236216"/>
                <a:gd name="csY1" fmla="*/ 0 h 1407681"/>
                <a:gd name="csX2" fmla="*/ 12190055 w 12236216"/>
                <a:gd name="csY2" fmla="*/ 471055 h 1407681"/>
                <a:gd name="csX3" fmla="*/ 12208356 w 12236216"/>
                <a:gd name="csY3" fmla="*/ 480295 h 1407681"/>
                <a:gd name="csX4" fmla="*/ 12199119 w 12236216"/>
                <a:gd name="csY4" fmla="*/ 1339270 h 1407681"/>
                <a:gd name="csX5" fmla="*/ 12152890 w 12236216"/>
                <a:gd name="csY5" fmla="*/ 1403928 h 1407681"/>
                <a:gd name="csX6" fmla="*/ 62541 w 12236216"/>
                <a:gd name="csY6" fmla="*/ 1357746 h 1407681"/>
                <a:gd name="csX7" fmla="*/ 7119 w 12236216"/>
                <a:gd name="csY7" fmla="*/ 1339270 h 1407681"/>
                <a:gd name="csX8" fmla="*/ 7096 w 12236216"/>
                <a:gd name="csY8" fmla="*/ 988295 h 1407681"/>
                <a:gd name="csX0" fmla="*/ 7096 w 12236216"/>
                <a:gd name="csY0" fmla="*/ 720440 h 1139826"/>
                <a:gd name="csX1" fmla="*/ 4389569 w 12236216"/>
                <a:gd name="csY1" fmla="*/ 0 h 1139826"/>
                <a:gd name="csX2" fmla="*/ 12190055 w 12236216"/>
                <a:gd name="csY2" fmla="*/ 203200 h 1139826"/>
                <a:gd name="csX3" fmla="*/ 12208356 w 12236216"/>
                <a:gd name="csY3" fmla="*/ 212440 h 1139826"/>
                <a:gd name="csX4" fmla="*/ 12199119 w 12236216"/>
                <a:gd name="csY4" fmla="*/ 1071415 h 1139826"/>
                <a:gd name="csX5" fmla="*/ 12152890 w 12236216"/>
                <a:gd name="csY5" fmla="*/ 1136073 h 1139826"/>
                <a:gd name="csX6" fmla="*/ 62541 w 12236216"/>
                <a:gd name="csY6" fmla="*/ 1089891 h 1139826"/>
                <a:gd name="csX7" fmla="*/ 7119 w 12236216"/>
                <a:gd name="csY7" fmla="*/ 1071415 h 1139826"/>
                <a:gd name="csX8" fmla="*/ 7096 w 12236216"/>
                <a:gd name="csY8" fmla="*/ 720440 h 1139826"/>
                <a:gd name="csX0" fmla="*/ 7096 w 12236216"/>
                <a:gd name="csY0" fmla="*/ 674258 h 1093644"/>
                <a:gd name="csX1" fmla="*/ 5548790 w 12236216"/>
                <a:gd name="csY1" fmla="*/ 0 h 1093644"/>
                <a:gd name="csX2" fmla="*/ 12190055 w 12236216"/>
                <a:gd name="csY2" fmla="*/ 157018 h 1093644"/>
                <a:gd name="csX3" fmla="*/ 12208356 w 12236216"/>
                <a:gd name="csY3" fmla="*/ 166258 h 1093644"/>
                <a:gd name="csX4" fmla="*/ 12199119 w 12236216"/>
                <a:gd name="csY4" fmla="*/ 1025233 h 1093644"/>
                <a:gd name="csX5" fmla="*/ 12152890 w 12236216"/>
                <a:gd name="csY5" fmla="*/ 1089891 h 1093644"/>
                <a:gd name="csX6" fmla="*/ 62541 w 12236216"/>
                <a:gd name="csY6" fmla="*/ 1043709 h 1093644"/>
                <a:gd name="csX7" fmla="*/ 7119 w 12236216"/>
                <a:gd name="csY7" fmla="*/ 1025233 h 1093644"/>
                <a:gd name="csX8" fmla="*/ 7096 w 12236216"/>
                <a:gd name="csY8" fmla="*/ 674258 h 1093644"/>
                <a:gd name="csX0" fmla="*/ 7096 w 12236216"/>
                <a:gd name="csY0" fmla="*/ 551352 h 970738"/>
                <a:gd name="csX1" fmla="*/ 5475189 w 12236216"/>
                <a:gd name="csY1" fmla="*/ 43348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551352 h 970738"/>
                <a:gd name="csX1" fmla="*/ 5493588 w 12236216"/>
                <a:gd name="csY1" fmla="*/ 15639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646549 h 1065935"/>
                <a:gd name="csX1" fmla="*/ 5502789 w 12236216"/>
                <a:gd name="csY1" fmla="*/ 0 h 1065935"/>
                <a:gd name="csX2" fmla="*/ 12190055 w 12236216"/>
                <a:gd name="csY2" fmla="*/ 129309 h 1065935"/>
                <a:gd name="csX3" fmla="*/ 12208356 w 12236216"/>
                <a:gd name="csY3" fmla="*/ 138549 h 1065935"/>
                <a:gd name="csX4" fmla="*/ 12199119 w 12236216"/>
                <a:gd name="csY4" fmla="*/ 997524 h 1065935"/>
                <a:gd name="csX5" fmla="*/ 12152890 w 12236216"/>
                <a:gd name="csY5" fmla="*/ 1062182 h 1065935"/>
                <a:gd name="csX6" fmla="*/ 62541 w 12236216"/>
                <a:gd name="csY6" fmla="*/ 1016000 h 1065935"/>
                <a:gd name="csX7" fmla="*/ 7119 w 12236216"/>
                <a:gd name="csY7" fmla="*/ 997524 h 1065935"/>
                <a:gd name="csX8" fmla="*/ 7096 w 12236216"/>
                <a:gd name="csY8" fmla="*/ 646549 h 1065935"/>
                <a:gd name="csX0" fmla="*/ 7096 w 12236216"/>
                <a:gd name="csY0" fmla="*/ 581895 h 1001281"/>
                <a:gd name="csX1" fmla="*/ 5484389 w 12236216"/>
                <a:gd name="csY1" fmla="*/ 0 h 1001281"/>
                <a:gd name="csX2" fmla="*/ 12190055 w 12236216"/>
                <a:gd name="csY2" fmla="*/ 64655 h 1001281"/>
                <a:gd name="csX3" fmla="*/ 12208356 w 12236216"/>
                <a:gd name="csY3" fmla="*/ 73895 h 1001281"/>
                <a:gd name="csX4" fmla="*/ 12199119 w 12236216"/>
                <a:gd name="csY4" fmla="*/ 932870 h 1001281"/>
                <a:gd name="csX5" fmla="*/ 12152890 w 12236216"/>
                <a:gd name="csY5" fmla="*/ 997528 h 1001281"/>
                <a:gd name="csX6" fmla="*/ 62541 w 12236216"/>
                <a:gd name="csY6" fmla="*/ 951346 h 1001281"/>
                <a:gd name="csX7" fmla="*/ 7119 w 12236216"/>
                <a:gd name="csY7" fmla="*/ 932870 h 1001281"/>
                <a:gd name="csX8" fmla="*/ 7096 w 12236216"/>
                <a:gd name="csY8" fmla="*/ 581895 h 1001281"/>
                <a:gd name="csX0" fmla="*/ 7096 w 12236216"/>
                <a:gd name="csY0" fmla="*/ 581895 h 1001281"/>
                <a:gd name="csX1" fmla="*/ 4996047 w 12236216"/>
                <a:gd name="csY1" fmla="*/ 0 h 1001281"/>
                <a:gd name="csX2" fmla="*/ 12190055 w 12236216"/>
                <a:gd name="csY2" fmla="*/ 64655 h 1001281"/>
                <a:gd name="csX3" fmla="*/ 12208356 w 12236216"/>
                <a:gd name="csY3" fmla="*/ 73895 h 1001281"/>
                <a:gd name="csX4" fmla="*/ 12199119 w 12236216"/>
                <a:gd name="csY4" fmla="*/ 932870 h 1001281"/>
                <a:gd name="csX5" fmla="*/ 12152890 w 12236216"/>
                <a:gd name="csY5" fmla="*/ 997528 h 1001281"/>
                <a:gd name="csX6" fmla="*/ 62541 w 12236216"/>
                <a:gd name="csY6" fmla="*/ 951346 h 1001281"/>
                <a:gd name="csX7" fmla="*/ 7119 w 12236216"/>
                <a:gd name="csY7" fmla="*/ 932870 h 1001281"/>
                <a:gd name="csX8" fmla="*/ 7096 w 12236216"/>
                <a:gd name="csY8" fmla="*/ 581895 h 1001281"/>
                <a:gd name="csX0" fmla="*/ 7096 w 12236216"/>
                <a:gd name="csY0" fmla="*/ 554186 h 973572"/>
                <a:gd name="csX1" fmla="*/ 4894693 w 12236216"/>
                <a:gd name="csY1" fmla="*/ 0 h 973572"/>
                <a:gd name="csX2" fmla="*/ 12190055 w 12236216"/>
                <a:gd name="csY2" fmla="*/ 36946 h 973572"/>
                <a:gd name="csX3" fmla="*/ 12208356 w 12236216"/>
                <a:gd name="csY3" fmla="*/ 46186 h 973572"/>
                <a:gd name="csX4" fmla="*/ 12199119 w 12236216"/>
                <a:gd name="csY4" fmla="*/ 905161 h 973572"/>
                <a:gd name="csX5" fmla="*/ 12152890 w 12236216"/>
                <a:gd name="csY5" fmla="*/ 969819 h 973572"/>
                <a:gd name="csX6" fmla="*/ 62541 w 12236216"/>
                <a:gd name="csY6" fmla="*/ 923637 h 973572"/>
                <a:gd name="csX7" fmla="*/ 7119 w 12236216"/>
                <a:gd name="csY7" fmla="*/ 905161 h 973572"/>
                <a:gd name="csX8" fmla="*/ 7096 w 12236216"/>
                <a:gd name="csY8" fmla="*/ 554186 h 973572"/>
                <a:gd name="csX0" fmla="*/ 7096 w 12236216"/>
                <a:gd name="csY0" fmla="*/ 551352 h 970738"/>
                <a:gd name="csX1" fmla="*/ 4857838 w 12236216"/>
                <a:gd name="csY1" fmla="*/ 34111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551352 h 970738"/>
                <a:gd name="csX1" fmla="*/ 4857838 w 12236216"/>
                <a:gd name="csY1" fmla="*/ 6402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551352 h 970738"/>
                <a:gd name="csX1" fmla="*/ 4867053 w 12236216"/>
                <a:gd name="csY1" fmla="*/ 15638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2236216" h="970738">
                  <a:moveTo>
                    <a:pt x="7096" y="551352"/>
                  </a:moveTo>
                  <a:cubicBezTo>
                    <a:pt x="12245278" y="561130"/>
                    <a:pt x="7395150" y="80294"/>
                    <a:pt x="4867053" y="15638"/>
                  </a:cubicBezTo>
                  <a:lnTo>
                    <a:pt x="12190055" y="34112"/>
                  </a:lnTo>
                  <a:cubicBezTo>
                    <a:pt x="12281877" y="34112"/>
                    <a:pt x="12208356" y="-48470"/>
                    <a:pt x="12208356" y="43352"/>
                  </a:cubicBezTo>
                  <a:lnTo>
                    <a:pt x="12199119" y="902327"/>
                  </a:lnTo>
                  <a:cubicBezTo>
                    <a:pt x="12199119" y="994149"/>
                    <a:pt x="12244712" y="966985"/>
                    <a:pt x="12152890" y="966985"/>
                  </a:cubicBezTo>
                  <a:lnTo>
                    <a:pt x="62541" y="920803"/>
                  </a:lnTo>
                  <a:cubicBezTo>
                    <a:pt x="-29281" y="920803"/>
                    <a:pt x="7119" y="994149"/>
                    <a:pt x="7119" y="902327"/>
                  </a:cubicBezTo>
                  <a:cubicBezTo>
                    <a:pt x="7119" y="680657"/>
                    <a:pt x="7096" y="773022"/>
                    <a:pt x="7096" y="551352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6879344-A5DD-5BFD-98BD-AC40B327AC0F}"/>
                </a:ext>
              </a:extLst>
            </p:cNvPr>
            <p:cNvSpPr txBox="1"/>
            <p:nvPr/>
          </p:nvSpPr>
          <p:spPr>
            <a:xfrm>
              <a:off x="8207739" y="3955873"/>
              <a:ext cx="38364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800" b="1" dirty="0">
                  <a:solidFill>
                    <a:schemeClr val="bg1"/>
                  </a:solidFill>
                </a:rPr>
                <a:t>CHAPTER III</a:t>
              </a:r>
              <a:endParaRPr lang="en-US" sz="4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8F4BB15A-8DDD-C080-1823-2EE0B0375544}"/>
              </a:ext>
            </a:extLst>
          </p:cNvPr>
          <p:cNvSpPr txBox="1"/>
          <p:nvPr/>
        </p:nvSpPr>
        <p:spPr>
          <a:xfrm>
            <a:off x="4276436" y="5353070"/>
            <a:ext cx="7822736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vi-VN" sz="7200" b="1">
                <a:gradFill flip="none" rotWithShape="1">
                  <a:gsLst>
                    <a:gs pos="67000">
                      <a:srgbClr val="FF0000"/>
                    </a:gs>
                    <a:gs pos="42000">
                      <a:srgbClr val="E00000"/>
                    </a:gs>
                    <a:gs pos="20000">
                      <a:srgbClr val="FF0000"/>
                    </a:gs>
                  </a:gsLst>
                  <a:lin ang="2700000" scaled="1"/>
                  <a:tileRect/>
                </a:gradFill>
                <a:latin typeface="Constantia" panose="02030602050306030303" pitchFamily="18" charset="0"/>
              </a:rPr>
              <a:t>METHODOLOGY</a:t>
            </a:r>
            <a:endParaRPr lang="en-US" sz="7200" b="1" dirty="0">
              <a:gradFill flip="none" rotWithShape="1">
                <a:gsLst>
                  <a:gs pos="67000">
                    <a:srgbClr val="FF0000"/>
                  </a:gs>
                  <a:gs pos="42000">
                    <a:srgbClr val="E00000"/>
                  </a:gs>
                  <a:gs pos="20000">
                    <a:srgbClr val="FF0000"/>
                  </a:gs>
                </a:gsLst>
                <a:lin ang="2700000" scaled="1"/>
                <a:tileRect/>
              </a:gra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48052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50000" fill="hold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accel="50000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1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2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E7EDD9-8A07-78F9-3553-8C5F2A54A6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134C33B-0F72-2E8B-9F94-9EEF111E61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007"/>
            <a:ext cx="12197426" cy="6841993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BABE0352-5CC7-8030-AD14-1254EB4A0EBD}"/>
              </a:ext>
            </a:extLst>
          </p:cNvPr>
          <p:cNvSpPr/>
          <p:nvPr/>
        </p:nvSpPr>
        <p:spPr>
          <a:xfrm>
            <a:off x="6234545" y="830332"/>
            <a:ext cx="5658121" cy="1002623"/>
          </a:xfrm>
          <a:prstGeom prst="roundRect">
            <a:avLst>
              <a:gd name="adj" fmla="val 562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76403BE-6FCB-9FD3-2F3E-1AB9CD9B9A8D}"/>
              </a:ext>
            </a:extLst>
          </p:cNvPr>
          <p:cNvSpPr/>
          <p:nvPr/>
        </p:nvSpPr>
        <p:spPr>
          <a:xfrm>
            <a:off x="0" y="1"/>
            <a:ext cx="12192000" cy="713898"/>
          </a:xfrm>
          <a:prstGeom prst="rect">
            <a:avLst/>
          </a:prstGeom>
          <a:solidFill>
            <a:srgbClr val="485A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7B1A96-0EB7-A58F-0884-0D7F6DB30845}"/>
              </a:ext>
            </a:extLst>
          </p:cNvPr>
          <p:cNvSpPr txBox="1"/>
          <p:nvPr/>
        </p:nvSpPr>
        <p:spPr>
          <a:xfrm>
            <a:off x="1640595" y="64562"/>
            <a:ext cx="92497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Constantia" panose="02030602050306030303" pitchFamily="18" charset="0"/>
              </a:rPr>
              <a:t>Chapter </a:t>
            </a:r>
            <a:r>
              <a:rPr lang="vi-VN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en-US" sz="3200" b="1" dirty="0">
                <a:solidFill>
                  <a:schemeClr val="bg1"/>
                </a:solidFill>
                <a:latin typeface="Constantia" panose="02030602050306030303" pitchFamily="18" charset="0"/>
              </a:rPr>
              <a:t>:</a:t>
            </a:r>
            <a:r>
              <a:rPr lang="vi-VN" sz="3200" b="1" dirty="0">
                <a:solidFill>
                  <a:schemeClr val="bg1"/>
                </a:solidFill>
                <a:latin typeface="Constantia" panose="02030602050306030303" pitchFamily="18" charset="0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latin typeface="Constantia" panose="02030602050306030303" pitchFamily="18" charset="0"/>
              </a:rPr>
              <a:t>Methodology</a:t>
            </a:r>
            <a:endParaRPr lang="en-VN" sz="3200" b="1" dirty="0">
              <a:solidFill>
                <a:schemeClr val="bg1"/>
              </a:solidFill>
              <a:latin typeface="Constantia" panose="02030602050306030303" pitchFamily="18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EF1EE7A5-EB04-8A0B-93E0-260C35890846}"/>
              </a:ext>
            </a:extLst>
          </p:cNvPr>
          <p:cNvSpPr/>
          <p:nvPr/>
        </p:nvSpPr>
        <p:spPr>
          <a:xfrm>
            <a:off x="-258009" y="2937162"/>
            <a:ext cx="2061086" cy="1911927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Block Arc 6">
            <a:extLst>
              <a:ext uri="{FF2B5EF4-FFF2-40B4-BE49-F238E27FC236}">
                <a16:creationId xmlns:a16="http://schemas.microsoft.com/office/drawing/2014/main" id="{4E631338-78BC-66F3-A449-A76C495C9FDA}"/>
              </a:ext>
            </a:extLst>
          </p:cNvPr>
          <p:cNvSpPr/>
          <p:nvPr/>
        </p:nvSpPr>
        <p:spPr>
          <a:xfrm rot="16200000">
            <a:off x="-1213283" y="1867039"/>
            <a:ext cx="3971635" cy="4052173"/>
          </a:xfrm>
          <a:prstGeom prst="blockArc">
            <a:avLst>
              <a:gd name="adj1" fmla="val 8583371"/>
              <a:gd name="adj2" fmla="val 2296421"/>
              <a:gd name="adj3" fmla="val 25634"/>
            </a:avLst>
          </a:prstGeom>
          <a:gradFill>
            <a:gsLst>
              <a:gs pos="53000">
                <a:srgbClr val="00B0F0"/>
              </a:gs>
              <a:gs pos="50000">
                <a:srgbClr val="002060"/>
              </a:gs>
            </a:gsLst>
            <a:lin ang="0" scaled="0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A87FD7D-3288-23F1-2475-30ED2DC1BF19}"/>
              </a:ext>
            </a:extLst>
          </p:cNvPr>
          <p:cNvGrpSpPr/>
          <p:nvPr/>
        </p:nvGrpSpPr>
        <p:grpSpPr>
          <a:xfrm>
            <a:off x="766618" y="748553"/>
            <a:ext cx="6040582" cy="1395923"/>
            <a:chOff x="764056" y="748553"/>
            <a:chExt cx="6172494" cy="1395923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A6BE36FE-F54D-1748-821A-65B0A331EB3A}"/>
                </a:ext>
              </a:extLst>
            </p:cNvPr>
            <p:cNvGrpSpPr/>
            <p:nvPr/>
          </p:nvGrpSpPr>
          <p:grpSpPr>
            <a:xfrm>
              <a:off x="764056" y="748553"/>
              <a:ext cx="6172494" cy="1395923"/>
              <a:chOff x="764056" y="748553"/>
              <a:chExt cx="6172494" cy="1395923"/>
            </a:xfrm>
          </p:grpSpPr>
          <p:sp>
            <p:nvSpPr>
              <p:cNvPr id="9" name="Minus Sign 8">
                <a:extLst>
                  <a:ext uri="{FF2B5EF4-FFF2-40B4-BE49-F238E27FC236}">
                    <a16:creationId xmlns:a16="http://schemas.microsoft.com/office/drawing/2014/main" id="{54336EA0-275D-2C96-4643-05A4459E51C1}"/>
                  </a:ext>
                </a:extLst>
              </p:cNvPr>
              <p:cNvSpPr/>
              <p:nvPr/>
            </p:nvSpPr>
            <p:spPr>
              <a:xfrm rot="17632906">
                <a:off x="1204664" y="1560457"/>
                <a:ext cx="655421" cy="512617"/>
              </a:xfrm>
              <a:prstGeom prst="mathMinus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Minus Sign 10">
                <a:extLst>
                  <a:ext uri="{FF2B5EF4-FFF2-40B4-BE49-F238E27FC236}">
                    <a16:creationId xmlns:a16="http://schemas.microsoft.com/office/drawing/2014/main" id="{29E1404D-BE5F-769D-607D-8CCD0AC5056B}"/>
                  </a:ext>
                </a:extLst>
              </p:cNvPr>
              <p:cNvSpPr/>
              <p:nvPr/>
            </p:nvSpPr>
            <p:spPr>
              <a:xfrm>
                <a:off x="764056" y="1366313"/>
                <a:ext cx="6172494" cy="512617"/>
              </a:xfrm>
              <a:prstGeom prst="mathMinus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Minus Sign 13">
                <a:extLst>
                  <a:ext uri="{FF2B5EF4-FFF2-40B4-BE49-F238E27FC236}">
                    <a16:creationId xmlns:a16="http://schemas.microsoft.com/office/drawing/2014/main" id="{6C419723-9596-EA63-4B60-0DF914DBBAA3}"/>
                  </a:ext>
                </a:extLst>
              </p:cNvPr>
              <p:cNvSpPr/>
              <p:nvPr/>
            </p:nvSpPr>
            <p:spPr>
              <a:xfrm rot="17632906">
                <a:off x="5839729" y="1175845"/>
                <a:ext cx="655421" cy="512617"/>
              </a:xfrm>
              <a:prstGeom prst="mathMinus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Minus Sign 15">
                <a:extLst>
                  <a:ext uri="{FF2B5EF4-FFF2-40B4-BE49-F238E27FC236}">
                    <a16:creationId xmlns:a16="http://schemas.microsoft.com/office/drawing/2014/main" id="{7825FCD8-EE97-5221-E5D8-6F227BFB91E6}"/>
                  </a:ext>
                </a:extLst>
              </p:cNvPr>
              <p:cNvSpPr/>
              <p:nvPr/>
            </p:nvSpPr>
            <p:spPr>
              <a:xfrm rot="13811603">
                <a:off x="5801472" y="819955"/>
                <a:ext cx="655421" cy="512617"/>
              </a:xfrm>
              <a:prstGeom prst="mathMinus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A810FF7-9CD0-7735-1DCC-7AC43A15B453}"/>
                </a:ext>
              </a:extLst>
            </p:cNvPr>
            <p:cNvSpPr txBox="1"/>
            <p:nvPr/>
          </p:nvSpPr>
          <p:spPr>
            <a:xfrm>
              <a:off x="1604695" y="1024344"/>
              <a:ext cx="3705808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vi-VN" sz="2600" b="1" spc="114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3.1. </a:t>
              </a:r>
              <a:r>
                <a:rPr lang="vi-VN" sz="2600" b="1" spc="114" dirty="0" err="1">
                  <a:latin typeface="Constantia" panose="02030602050306030303" pitchFamily="18" charset="0"/>
                  <a:cs typeface="Times New Roman" panose="02020603050405020304" pitchFamily="18" charset="0"/>
                </a:rPr>
                <a:t>Research</a:t>
              </a:r>
              <a:r>
                <a:rPr lang="vi-VN" sz="2600" b="1" spc="114" dirty="0">
                  <a:latin typeface="Constantia" panose="02030602050306030303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600" b="1" spc="114" dirty="0" err="1">
                  <a:latin typeface="Constantia" panose="02030602050306030303" pitchFamily="18" charset="0"/>
                  <a:cs typeface="Times New Roman" panose="02020603050405020304" pitchFamily="18" charset="0"/>
                </a:rPr>
                <a:t>design</a:t>
              </a:r>
              <a:endParaRPr lang="en-US" sz="2600" b="1" spc="114" dirty="0">
                <a:latin typeface="Constantia" panose="02030602050306030303" pitchFamily="18" charset="0"/>
              </a:endParaRPr>
            </a:p>
          </p:txBody>
        </p:sp>
      </p:grp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8DAB8727-549A-C282-FC84-223D00548C19}"/>
              </a:ext>
            </a:extLst>
          </p:cNvPr>
          <p:cNvSpPr/>
          <p:nvPr/>
        </p:nvSpPr>
        <p:spPr>
          <a:xfrm>
            <a:off x="2187987" y="1697782"/>
            <a:ext cx="9704679" cy="1627104"/>
          </a:xfrm>
          <a:prstGeom prst="roundRect">
            <a:avLst>
              <a:gd name="adj" fmla="val 562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D90D8D9F-D8C3-1E7F-6989-8EE0FCBB5A2D}"/>
              </a:ext>
            </a:extLst>
          </p:cNvPr>
          <p:cNvGrpSpPr/>
          <p:nvPr/>
        </p:nvGrpSpPr>
        <p:grpSpPr>
          <a:xfrm>
            <a:off x="646545" y="5389776"/>
            <a:ext cx="6225310" cy="1077703"/>
            <a:chOff x="646545" y="5389776"/>
            <a:chExt cx="6225310" cy="1077703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A11557E9-B02B-8CAC-F002-507EE94FBC72}"/>
                </a:ext>
              </a:extLst>
            </p:cNvPr>
            <p:cNvGrpSpPr/>
            <p:nvPr/>
          </p:nvGrpSpPr>
          <p:grpSpPr>
            <a:xfrm flipV="1">
              <a:off x="646545" y="5389776"/>
              <a:ext cx="6225310" cy="1077703"/>
              <a:chOff x="757931" y="1366317"/>
              <a:chExt cx="6225310" cy="1077703"/>
            </a:xfrm>
            <a:solidFill>
              <a:srgbClr val="002060"/>
            </a:solidFill>
          </p:grpSpPr>
          <p:sp>
            <p:nvSpPr>
              <p:cNvPr id="19" name="Minus Sign 18">
                <a:extLst>
                  <a:ext uri="{FF2B5EF4-FFF2-40B4-BE49-F238E27FC236}">
                    <a16:creationId xmlns:a16="http://schemas.microsoft.com/office/drawing/2014/main" id="{0A38A91C-3B35-7648-9E94-C1925B2DEF6B}"/>
                  </a:ext>
                </a:extLst>
              </p:cNvPr>
              <p:cNvSpPr/>
              <p:nvPr/>
            </p:nvSpPr>
            <p:spPr>
              <a:xfrm rot="17632906">
                <a:off x="1204664" y="1560457"/>
                <a:ext cx="655421" cy="512617"/>
              </a:xfrm>
              <a:prstGeom prst="mathMinus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Minus Sign 19">
                <a:extLst>
                  <a:ext uri="{FF2B5EF4-FFF2-40B4-BE49-F238E27FC236}">
                    <a16:creationId xmlns:a16="http://schemas.microsoft.com/office/drawing/2014/main" id="{0EA50C72-11AC-AD2E-61A3-12AC13E351B7}"/>
                  </a:ext>
                </a:extLst>
              </p:cNvPr>
              <p:cNvSpPr/>
              <p:nvPr/>
            </p:nvSpPr>
            <p:spPr>
              <a:xfrm>
                <a:off x="757931" y="1366317"/>
                <a:ext cx="6225310" cy="512617"/>
              </a:xfrm>
              <a:prstGeom prst="mathMinus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Minus Sign 20">
                <a:extLst>
                  <a:ext uri="{FF2B5EF4-FFF2-40B4-BE49-F238E27FC236}">
                    <a16:creationId xmlns:a16="http://schemas.microsoft.com/office/drawing/2014/main" id="{665C8D12-32A8-045D-2A55-F5DF0E5E7D34}"/>
                  </a:ext>
                </a:extLst>
              </p:cNvPr>
              <p:cNvSpPr/>
              <p:nvPr/>
            </p:nvSpPr>
            <p:spPr>
              <a:xfrm rot="3967094" flipH="1">
                <a:off x="5888428" y="1551726"/>
                <a:ext cx="642960" cy="512617"/>
              </a:xfrm>
              <a:prstGeom prst="mathMinus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Minus Sign 21">
                <a:extLst>
                  <a:ext uri="{FF2B5EF4-FFF2-40B4-BE49-F238E27FC236}">
                    <a16:creationId xmlns:a16="http://schemas.microsoft.com/office/drawing/2014/main" id="{DEAAFC9B-1BEB-8535-DCAB-F98711BA7E56}"/>
                  </a:ext>
                </a:extLst>
              </p:cNvPr>
              <p:cNvSpPr/>
              <p:nvPr/>
            </p:nvSpPr>
            <p:spPr>
              <a:xfrm rot="7788397" flipV="1">
                <a:off x="5852973" y="1879583"/>
                <a:ext cx="616256" cy="512617"/>
              </a:xfrm>
              <a:prstGeom prst="mathMinus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EAB8590-270F-2433-045D-83F4043A3F11}"/>
                </a:ext>
              </a:extLst>
            </p:cNvPr>
            <p:cNvSpPr txBox="1"/>
            <p:nvPr/>
          </p:nvSpPr>
          <p:spPr>
            <a:xfrm>
              <a:off x="1595381" y="5628039"/>
              <a:ext cx="4514380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vi-VN" sz="2600" b="1" spc="114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3.2. </a:t>
              </a:r>
              <a:r>
                <a:rPr lang="vi-VN" sz="2600" b="1" spc="114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Participants</a:t>
              </a:r>
              <a:r>
                <a:rPr lang="vi-VN" sz="2600" b="1" spc="114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&amp; </a:t>
              </a:r>
              <a:r>
                <a:rPr lang="vi-VN" sz="2600" b="1" spc="114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Context</a:t>
              </a:r>
              <a:endParaRPr lang="en-US" sz="2600" b="1" spc="114" dirty="0">
                <a:latin typeface="Constantia" panose="02030602050306030303" pitchFamily="18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217856F5-75C3-915C-A639-E082BE41B4F3}"/>
              </a:ext>
            </a:extLst>
          </p:cNvPr>
          <p:cNvGrpSpPr/>
          <p:nvPr/>
        </p:nvGrpSpPr>
        <p:grpSpPr>
          <a:xfrm>
            <a:off x="2187987" y="3638766"/>
            <a:ext cx="9704679" cy="2833776"/>
            <a:chOff x="2187987" y="3638766"/>
            <a:chExt cx="9704679" cy="2833776"/>
          </a:xfrm>
        </p:grpSpPr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F275DFD2-E0AB-3479-7C4B-436F089AE004}"/>
                </a:ext>
              </a:extLst>
            </p:cNvPr>
            <p:cNvSpPr/>
            <p:nvPr/>
          </p:nvSpPr>
          <p:spPr>
            <a:xfrm>
              <a:off x="2187987" y="3638766"/>
              <a:ext cx="9704679" cy="1819804"/>
            </a:xfrm>
            <a:prstGeom prst="roundRect">
              <a:avLst>
                <a:gd name="adj" fmla="val 562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45FA75C2-D5D5-1024-7CD9-345C321032A8}"/>
                </a:ext>
              </a:extLst>
            </p:cNvPr>
            <p:cNvSpPr/>
            <p:nvPr/>
          </p:nvSpPr>
          <p:spPr>
            <a:xfrm>
              <a:off x="6234544" y="5297109"/>
              <a:ext cx="5658121" cy="1175433"/>
            </a:xfrm>
            <a:prstGeom prst="roundRect">
              <a:avLst>
                <a:gd name="adj" fmla="val 562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0" name="Picture 39" descr="Applications of Mixed Methods Research, Graduate Certificate | Find Your  Degree">
            <a:extLst>
              <a:ext uri="{FF2B5EF4-FFF2-40B4-BE49-F238E27FC236}">
                <a16:creationId xmlns:a16="http://schemas.microsoft.com/office/drawing/2014/main" id="{F93C18F8-2CB0-F0FE-4CF4-13E00A12D2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3657" y="1134321"/>
            <a:ext cx="3668169" cy="19563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051B5F8E-816F-DC5C-85E8-857A7EB9DB21}"/>
              </a:ext>
            </a:extLst>
          </p:cNvPr>
          <p:cNvSpPr txBox="1"/>
          <p:nvPr/>
        </p:nvSpPr>
        <p:spPr>
          <a:xfrm>
            <a:off x="2221871" y="1693610"/>
            <a:ext cx="5837361" cy="1653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vi-VN" b="1" dirty="0">
                <a:solidFill>
                  <a:srgbClr val="32394E"/>
                </a:solidFill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- </a:t>
            </a:r>
            <a:r>
              <a:rPr lang="en-US" b="1" dirty="0">
                <a:solidFill>
                  <a:srgbClr val="32394E"/>
                </a:solidFill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Mixed-Methods Design</a:t>
            </a:r>
            <a:r>
              <a:rPr lang="en-US" dirty="0">
                <a:solidFill>
                  <a:srgbClr val="32394E"/>
                </a:solidFill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: Combines </a:t>
            </a:r>
            <a:r>
              <a:rPr lang="vi-VN" dirty="0">
                <a:solidFill>
                  <a:srgbClr val="32394E"/>
                </a:solidFill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a </a:t>
            </a:r>
            <a:r>
              <a:rPr lang="vi-VN" dirty="0" err="1"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questionnaire</a:t>
            </a:r>
            <a:r>
              <a:rPr lang="vi-VN" dirty="0"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 </a:t>
            </a:r>
            <a:r>
              <a:rPr lang="vi-VN" dirty="0" err="1"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and</a:t>
            </a:r>
            <a:r>
              <a:rPr lang="vi-VN" dirty="0"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 </a:t>
            </a:r>
            <a:r>
              <a:rPr lang="vi-VN" dirty="0" err="1"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semi-structured</a:t>
            </a:r>
            <a:r>
              <a:rPr lang="vi-VN" dirty="0"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 </a:t>
            </a:r>
            <a:r>
              <a:rPr lang="vi-VN" dirty="0" err="1"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interview</a:t>
            </a:r>
            <a:r>
              <a:rPr lang="vi-VN" dirty="0">
                <a:solidFill>
                  <a:srgbClr val="32394E"/>
                </a:solidFill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.</a:t>
            </a:r>
          </a:p>
          <a:p>
            <a:pPr algn="just">
              <a:lnSpc>
                <a:spcPct val="114000"/>
              </a:lnSpc>
            </a:pPr>
            <a:r>
              <a:rPr lang="vi-VN" dirty="0">
                <a:solidFill>
                  <a:srgbClr val="32394E"/>
                </a:solidFill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- </a:t>
            </a:r>
            <a:r>
              <a:rPr lang="en-US" b="1" dirty="0">
                <a:solidFill>
                  <a:srgbClr val="32394E"/>
                </a:solidFill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Focus &amp; Scope</a:t>
            </a:r>
            <a:r>
              <a:rPr lang="en-US" dirty="0">
                <a:solidFill>
                  <a:srgbClr val="32394E"/>
                </a:solidFill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: Aimed at describing students' actual AI usage patterns, ethical perceptions, and practical </a:t>
            </a:r>
            <a:r>
              <a:rPr lang="en-US" dirty="0" err="1">
                <a:solidFill>
                  <a:srgbClr val="32394E"/>
                </a:solidFill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recom</a:t>
            </a:r>
            <a:r>
              <a:rPr lang="vi-VN" dirty="0" err="1">
                <a:solidFill>
                  <a:srgbClr val="32394E"/>
                </a:solidFill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mendations</a:t>
            </a:r>
            <a:r>
              <a:rPr lang="vi-VN" dirty="0">
                <a:solidFill>
                  <a:srgbClr val="32394E"/>
                </a:solidFill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.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2A14A33B-51EC-9AC5-98A7-EB1F26DA05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3657" y="3762519"/>
            <a:ext cx="3699330" cy="2298264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FA03AD99-3039-80F3-3253-087928F4A927}"/>
              </a:ext>
            </a:extLst>
          </p:cNvPr>
          <p:cNvSpPr txBox="1"/>
          <p:nvPr/>
        </p:nvSpPr>
        <p:spPr>
          <a:xfrm>
            <a:off x="2263904" y="3691658"/>
            <a:ext cx="5837361" cy="1653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vi-VN" b="1" dirty="0">
                <a:solidFill>
                  <a:srgbClr val="32394E"/>
                </a:solidFill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- </a:t>
            </a:r>
            <a:r>
              <a:rPr lang="en-US" b="1" dirty="0">
                <a:solidFill>
                  <a:srgbClr val="32394E"/>
                </a:solidFill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Sample Size &amp; Target Group: </a:t>
            </a:r>
            <a:r>
              <a:rPr lang="en-US" dirty="0">
                <a:solidFill>
                  <a:srgbClr val="32394E"/>
                </a:solidFill>
                <a:latin typeface="Times New Roman" panose="02020603050405020304" pitchFamily="18" charset="0"/>
                <a:ea typeface="HYWenHei 85W" pitchFamily="18" charset="-128"/>
                <a:cs typeface="Times New Roman" panose="02020603050405020304" pitchFamily="18" charset="0"/>
              </a:rPr>
              <a:t>176</a:t>
            </a:r>
            <a:r>
              <a:rPr lang="en-US" dirty="0">
                <a:solidFill>
                  <a:srgbClr val="32394E"/>
                </a:solidFill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 EFL Juniors enrolled in the Introduction to Research Methods (Project </a:t>
            </a:r>
            <a:r>
              <a:rPr lang="en-US" dirty="0">
                <a:solidFill>
                  <a:srgbClr val="32394E"/>
                </a:solidFill>
                <a:latin typeface="Times New Roman" panose="02020603050405020304" pitchFamily="18" charset="0"/>
                <a:ea typeface="HYWenHei 85W" pitchFamily="18" charset="-128"/>
                <a:cs typeface="Times New Roman" panose="02020603050405020304" pitchFamily="18" charset="0"/>
              </a:rPr>
              <a:t>2</a:t>
            </a:r>
            <a:r>
              <a:rPr lang="en-US" dirty="0">
                <a:solidFill>
                  <a:srgbClr val="32394E"/>
                </a:solidFill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) course at HUFLIT during the </a:t>
            </a:r>
            <a:r>
              <a:rPr lang="en-US" dirty="0">
                <a:solidFill>
                  <a:srgbClr val="32394E"/>
                </a:solidFill>
                <a:latin typeface="Times New Roman" panose="02020603050405020304" pitchFamily="18" charset="0"/>
                <a:ea typeface="HYWenHei 85W" pitchFamily="18" charset="-128"/>
                <a:cs typeface="Times New Roman" panose="02020603050405020304" pitchFamily="18" charset="0"/>
              </a:rPr>
              <a:t>2025–2026</a:t>
            </a:r>
            <a:r>
              <a:rPr lang="en-US" dirty="0">
                <a:solidFill>
                  <a:srgbClr val="32394E"/>
                </a:solidFill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 academic year.</a:t>
            </a:r>
            <a:endParaRPr lang="vi-VN" dirty="0">
              <a:solidFill>
                <a:srgbClr val="32394E"/>
              </a:solidFill>
              <a:latin typeface="Constantia" panose="02030602050306030303" pitchFamily="18" charset="0"/>
              <a:ea typeface="HYWenHei 85W" pitchFamily="18" charset="-128"/>
              <a:cs typeface="HYWenHei 85W" pitchFamily="18" charset="-128"/>
            </a:endParaRPr>
          </a:p>
          <a:p>
            <a:pPr algn="just">
              <a:lnSpc>
                <a:spcPct val="114000"/>
              </a:lnSpc>
            </a:pPr>
            <a:r>
              <a:rPr lang="vi-VN" dirty="0">
                <a:solidFill>
                  <a:srgbClr val="32394E"/>
                </a:solidFill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- </a:t>
            </a:r>
            <a:r>
              <a:rPr lang="en-US" b="1" dirty="0">
                <a:solidFill>
                  <a:srgbClr val="32394E"/>
                </a:solidFill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Academic Rationale: </a:t>
            </a:r>
            <a:r>
              <a:rPr lang="en-US" dirty="0">
                <a:solidFill>
                  <a:srgbClr val="32394E"/>
                </a:solidFill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Project </a:t>
            </a:r>
            <a:r>
              <a:rPr lang="en-US" dirty="0">
                <a:solidFill>
                  <a:srgbClr val="32394E"/>
                </a:solidFill>
                <a:latin typeface="Times New Roman" panose="02020603050405020304" pitchFamily="18" charset="0"/>
                <a:ea typeface="HYWenHei 85W" pitchFamily="18" charset="-128"/>
                <a:cs typeface="Times New Roman" panose="02020603050405020304" pitchFamily="18" charset="0"/>
              </a:rPr>
              <a:t>2</a:t>
            </a:r>
            <a:r>
              <a:rPr lang="en-US" dirty="0">
                <a:solidFill>
                  <a:srgbClr val="32394E"/>
                </a:solidFill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 marks a critical transition from basic data collection (Project </a:t>
            </a:r>
            <a:r>
              <a:rPr lang="en-US" dirty="0">
                <a:solidFill>
                  <a:srgbClr val="32394E"/>
                </a:solidFill>
                <a:latin typeface="Times New Roman" panose="02020603050405020304" pitchFamily="18" charset="0"/>
                <a:ea typeface="HYWenHei 85W" pitchFamily="18" charset="-128"/>
                <a:cs typeface="Times New Roman" panose="02020603050405020304" pitchFamily="18" charset="0"/>
              </a:rPr>
              <a:t>1</a:t>
            </a:r>
            <a:r>
              <a:rPr lang="en-US" dirty="0">
                <a:solidFill>
                  <a:srgbClr val="32394E"/>
                </a:solidFill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)</a:t>
            </a:r>
            <a:endParaRPr lang="vi-VN" dirty="0">
              <a:solidFill>
                <a:srgbClr val="32394E"/>
              </a:solidFill>
              <a:latin typeface="Constantia" panose="02030602050306030303" pitchFamily="18" charset="0"/>
              <a:ea typeface="HYWenHei 85W" pitchFamily="18" charset="-128"/>
              <a:cs typeface="HYWenHei 85W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2611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6" dur="15000" fill="hold"/>
                                            <p:tgtEl>
                                              <p:spTgt spid="4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1" decel="10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" dur="1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" dur="1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decel="100000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accel="50000" fill="hold" grpId="0" nodeType="withEffect" p14:presetBounceEnd="8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1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2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2" presetClass="entr" presetSubtype="1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5" dur="10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4" accel="50000" fill="hold" grpId="0" nodeType="withEffect" p14:presetBounceEnd="8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8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9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2" presetClass="entr" presetSubtype="4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2" dur="11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8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8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2" presetClass="entr" presetSubtype="8" fill="hold" grpId="1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0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1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2" presetClass="entr" presetSubtype="8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4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7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8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9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1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2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3" presetID="2" presetClass="entr" presetSubtype="2" accel="50000" fill="hold" nodeType="withEffect" p14:presetBounceEnd="8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65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66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7" presetID="2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9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2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3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4" presetID="2" presetClass="entr" presetSubtype="2" accel="50000" fill="hold" nodeType="withEffect" p14:presetBounceEnd="8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6" dur="1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77" dur="1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8" presetID="2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80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 animBg="1"/>
          <p:bldP spid="3" grpId="0" animBg="1"/>
          <p:bldP spid="5" grpId="0"/>
          <p:bldP spid="5" grpId="1"/>
          <p:bldP spid="2" grpId="0" animBg="1"/>
          <p:bldP spid="2" grpId="1" animBg="1"/>
          <p:bldP spid="7" grpId="0" animBg="1"/>
          <p:bldP spid="7" grpId="1" animBg="1"/>
          <p:bldP spid="31" grpId="0" animBg="1"/>
          <p:bldP spid="42" grpId="0"/>
          <p:bldP spid="42" grpId="1"/>
          <p:bldP spid="45" grpId="0"/>
          <p:bldP spid="45" grpId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6" dur="15000" fill="hold"/>
                                            <p:tgtEl>
                                              <p:spTgt spid="4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1" decel="10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" dur="1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" dur="1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decel="100000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accel="50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2" presetClass="entr" presetSubtype="1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5" dur="10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4" accel="50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2" presetClass="entr" presetSubtype="4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2" dur="11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8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8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2" presetClass="entr" presetSubtype="8" fill="hold" grpId="1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0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1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2" presetClass="entr" presetSubtype="8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4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7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8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9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1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2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3" presetID="2" presetClass="entr" presetSubtype="2" ac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5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6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7" presetID="2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9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2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3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4" presetID="2" presetClass="entr" presetSubtype="2" ac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6" dur="1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7" dur="1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8" presetID="2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80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6" grpId="0" animBg="1"/>
          <p:bldP spid="3" grpId="0" animBg="1"/>
          <p:bldP spid="5" grpId="0"/>
          <p:bldP spid="5" grpId="1"/>
          <p:bldP spid="2" grpId="0" animBg="1"/>
          <p:bldP spid="2" grpId="1" animBg="1"/>
          <p:bldP spid="7" grpId="0" animBg="1"/>
          <p:bldP spid="7" grpId="1" animBg="1"/>
          <p:bldP spid="31" grpId="0" animBg="1"/>
          <p:bldP spid="42" grpId="0"/>
          <p:bldP spid="42" grpId="1"/>
          <p:bldP spid="45" grpId="0"/>
          <p:bldP spid="45" grpId="1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DA3FCE-43EA-1107-00AA-E10F216D3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0CCACB8-0CDD-0BB3-6A95-B6FF301689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007"/>
            <a:ext cx="12197426" cy="684199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64A12DD-2018-219A-4ADF-EA95122D61AA}"/>
              </a:ext>
            </a:extLst>
          </p:cNvPr>
          <p:cNvSpPr/>
          <p:nvPr/>
        </p:nvSpPr>
        <p:spPr>
          <a:xfrm>
            <a:off x="0" y="1"/>
            <a:ext cx="12192000" cy="713898"/>
          </a:xfrm>
          <a:prstGeom prst="rect">
            <a:avLst/>
          </a:prstGeom>
          <a:solidFill>
            <a:srgbClr val="485A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BD902C-465B-574E-A76F-761D8E018674}"/>
              </a:ext>
            </a:extLst>
          </p:cNvPr>
          <p:cNvSpPr txBox="1"/>
          <p:nvPr/>
        </p:nvSpPr>
        <p:spPr>
          <a:xfrm>
            <a:off x="1640595" y="64562"/>
            <a:ext cx="92497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Constantia" panose="02030602050306030303" pitchFamily="18" charset="0"/>
              </a:rPr>
              <a:t>Chapter </a:t>
            </a:r>
            <a:r>
              <a:rPr lang="vi-VN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en-US" sz="3200" b="1" dirty="0">
                <a:solidFill>
                  <a:schemeClr val="bg1"/>
                </a:solidFill>
                <a:latin typeface="Constantia" panose="02030602050306030303" pitchFamily="18" charset="0"/>
              </a:rPr>
              <a:t>:</a:t>
            </a:r>
            <a:r>
              <a:rPr lang="vi-VN" sz="3200" b="1" dirty="0">
                <a:solidFill>
                  <a:schemeClr val="bg1"/>
                </a:solidFill>
                <a:latin typeface="Constantia" panose="02030602050306030303" pitchFamily="18" charset="0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latin typeface="Constantia" panose="02030602050306030303" pitchFamily="18" charset="0"/>
              </a:rPr>
              <a:t>Methodology</a:t>
            </a:r>
            <a:endParaRPr lang="en-VN" sz="3200" b="1" dirty="0">
              <a:solidFill>
                <a:schemeClr val="bg1"/>
              </a:solidFill>
              <a:latin typeface="Constantia" panose="02030602050306030303" pitchFamily="18" charset="0"/>
            </a:endParaRPr>
          </a:p>
        </p:txBody>
      </p:sp>
      <p:sp>
        <p:nvSpPr>
          <p:cNvPr id="12" name="Arrow: Bent 11">
            <a:extLst>
              <a:ext uri="{FF2B5EF4-FFF2-40B4-BE49-F238E27FC236}">
                <a16:creationId xmlns:a16="http://schemas.microsoft.com/office/drawing/2014/main" id="{512D6537-5537-713D-12F7-ED5FBC46B999}"/>
              </a:ext>
            </a:extLst>
          </p:cNvPr>
          <p:cNvSpPr/>
          <p:nvPr/>
        </p:nvSpPr>
        <p:spPr>
          <a:xfrm flipH="1">
            <a:off x="5652656" y="1614132"/>
            <a:ext cx="581890" cy="5250873"/>
          </a:xfrm>
          <a:prstGeom prst="bentArrow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Arrow: Bent 14">
            <a:extLst>
              <a:ext uri="{FF2B5EF4-FFF2-40B4-BE49-F238E27FC236}">
                <a16:creationId xmlns:a16="http://schemas.microsoft.com/office/drawing/2014/main" id="{1DC38FD1-0A14-7EB1-07C4-417805383CF7}"/>
              </a:ext>
            </a:extLst>
          </p:cNvPr>
          <p:cNvSpPr/>
          <p:nvPr/>
        </p:nvSpPr>
        <p:spPr>
          <a:xfrm>
            <a:off x="6410036" y="2043545"/>
            <a:ext cx="581890" cy="4828466"/>
          </a:xfrm>
          <a:prstGeom prst="bentArrow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34A0EE7E-95EA-77A9-276E-00C61020080A}"/>
              </a:ext>
            </a:extLst>
          </p:cNvPr>
          <p:cNvSpPr/>
          <p:nvPr/>
        </p:nvSpPr>
        <p:spPr>
          <a:xfrm>
            <a:off x="574517" y="1541682"/>
            <a:ext cx="5078139" cy="49244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lang="vi-VN" sz="2000" b="1" dirty="0" err="1">
                <a:solidFill>
                  <a:schemeClr val="tx1"/>
                </a:solidFill>
                <a:latin typeface="Constantia" panose="02030602050306030303" pitchFamily="18" charset="0"/>
              </a:rPr>
              <a:t>Questionnaire</a:t>
            </a:r>
            <a:r>
              <a:rPr lang="vi-VN" sz="2000" b="1" dirty="0">
                <a:solidFill>
                  <a:schemeClr val="tx1"/>
                </a:solidFill>
                <a:latin typeface="Constantia" panose="02030602050306030303" pitchFamily="18" charset="0"/>
              </a:rPr>
              <a:t> (</a:t>
            </a:r>
            <a:r>
              <a:rPr lang="vi-VN" sz="2000" b="1" dirty="0">
                <a:solidFill>
                  <a:schemeClr val="tx1"/>
                </a:solidFill>
                <a:latin typeface="+mj-lt"/>
              </a:rPr>
              <a:t>17</a:t>
            </a:r>
            <a:r>
              <a:rPr lang="vi-VN" sz="2000" b="1" dirty="0">
                <a:solidFill>
                  <a:schemeClr val="tx1"/>
                </a:solidFill>
                <a:latin typeface="Constantia" panose="02030602050306030303" pitchFamily="18" charset="0"/>
              </a:rPr>
              <a:t> </a:t>
            </a:r>
            <a:r>
              <a:rPr lang="vi-VN" sz="2000" b="1" dirty="0" err="1">
                <a:solidFill>
                  <a:schemeClr val="tx1"/>
                </a:solidFill>
                <a:latin typeface="Constantia" panose="02030602050306030303" pitchFamily="18" charset="0"/>
              </a:rPr>
              <a:t>items</a:t>
            </a:r>
            <a:r>
              <a:rPr lang="vi-VN" sz="2000" b="1" dirty="0">
                <a:solidFill>
                  <a:schemeClr val="tx1"/>
                </a:solidFill>
                <a:latin typeface="Constantia" panose="02030602050306030303" pitchFamily="18" charset="0"/>
              </a:rPr>
              <a:t>)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0CF8BE6A-4631-29C7-0AF3-E59646EC2E26}"/>
              </a:ext>
            </a:extLst>
          </p:cNvPr>
          <p:cNvSpPr/>
          <p:nvPr/>
        </p:nvSpPr>
        <p:spPr>
          <a:xfrm>
            <a:off x="286003" y="2393360"/>
            <a:ext cx="5655165" cy="819310"/>
          </a:xfrm>
          <a:prstGeom prst="round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lang="en-US" sz="1900" b="1" i="1" dirty="0">
                <a:solidFill>
                  <a:schemeClr val="tx1"/>
                </a:solidFill>
                <a:latin typeface="Constantia" panose="02030602050306030303" pitchFamily="18" charset="0"/>
              </a:rPr>
              <a:t>Section </a:t>
            </a:r>
            <a:r>
              <a:rPr lang="en-US" sz="19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900" i="1" dirty="0">
                <a:solidFill>
                  <a:schemeClr val="tx1"/>
                </a:solidFill>
                <a:latin typeface="Constantia" panose="02030602050306030303" pitchFamily="18" charset="0"/>
              </a:rPr>
              <a:t>: Demographic &amp; background information (gender, AI usage frequency, familiarity level)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5649E026-C431-ABD4-CDFA-302CF5CA02F4}"/>
              </a:ext>
            </a:extLst>
          </p:cNvPr>
          <p:cNvSpPr/>
          <p:nvPr/>
        </p:nvSpPr>
        <p:spPr>
          <a:xfrm>
            <a:off x="286002" y="3531823"/>
            <a:ext cx="5655165" cy="819310"/>
          </a:xfrm>
          <a:prstGeom prst="round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lang="en-US" sz="1900" b="1" i="1" dirty="0">
                <a:solidFill>
                  <a:schemeClr val="tx1"/>
                </a:solidFill>
                <a:latin typeface="Constantia" panose="02030602050306030303" pitchFamily="18" charset="0"/>
              </a:rPr>
              <a:t>Section </a:t>
            </a:r>
            <a:r>
              <a:rPr lang="en-US" sz="19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900" b="1" i="1" dirty="0">
                <a:solidFill>
                  <a:schemeClr val="tx1"/>
                </a:solidFill>
                <a:latin typeface="Constantia" panose="02030602050306030303" pitchFamily="18" charset="0"/>
              </a:rPr>
              <a:t>: </a:t>
            </a:r>
            <a:r>
              <a:rPr lang="en-US" sz="1900" i="1" dirty="0">
                <a:solidFill>
                  <a:schemeClr val="tx1"/>
                </a:solidFill>
                <a:latin typeface="Constantia" panose="02030602050306030303" pitchFamily="18" charset="0"/>
              </a:rPr>
              <a:t>Functional usage of AI scaffolding for Project </a:t>
            </a:r>
            <a:r>
              <a:rPr lang="en-US" sz="19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900" i="1" dirty="0">
                <a:solidFill>
                  <a:schemeClr val="tx1"/>
                </a:solidFill>
                <a:latin typeface="Constantia" panose="02030602050306030303" pitchFamily="18" charset="0"/>
              </a:rPr>
              <a:t> tasks (types, benefits, risks).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3CC3257F-FD43-4F4A-F9C6-23F03B63BFAF}"/>
              </a:ext>
            </a:extLst>
          </p:cNvPr>
          <p:cNvSpPr/>
          <p:nvPr/>
        </p:nvSpPr>
        <p:spPr>
          <a:xfrm>
            <a:off x="286001" y="4625680"/>
            <a:ext cx="5655165" cy="819310"/>
          </a:xfrm>
          <a:prstGeom prst="round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lang="en-US" sz="1900" b="1" i="1" dirty="0">
                <a:solidFill>
                  <a:schemeClr val="tx1"/>
                </a:solidFill>
                <a:latin typeface="Constantia" panose="02030602050306030303" pitchFamily="18" charset="0"/>
              </a:rPr>
              <a:t>Section </a:t>
            </a:r>
            <a:r>
              <a:rPr lang="vi-VN" sz="19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1900" b="1" i="1" dirty="0">
                <a:solidFill>
                  <a:schemeClr val="tx1"/>
                </a:solidFill>
                <a:latin typeface="Constantia" panose="02030602050306030303" pitchFamily="18" charset="0"/>
              </a:rPr>
              <a:t>: </a:t>
            </a:r>
            <a:r>
              <a:rPr lang="en-US" sz="1900" i="1" dirty="0">
                <a:solidFill>
                  <a:schemeClr val="tx1"/>
                </a:solidFill>
                <a:latin typeface="Constantia" panose="02030602050306030303" pitchFamily="18" charset="0"/>
              </a:rPr>
              <a:t>Perceptions of academic integrity (measured via </a:t>
            </a:r>
            <a:r>
              <a:rPr lang="en-US" sz="19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900" i="1" dirty="0">
                <a:solidFill>
                  <a:schemeClr val="tx1"/>
                </a:solidFill>
                <a:latin typeface="Constantia" panose="02030602050306030303" pitchFamily="18" charset="0"/>
              </a:rPr>
              <a:t>-to-</a:t>
            </a:r>
            <a:r>
              <a:rPr lang="en-US" sz="19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1900" i="1" dirty="0">
                <a:solidFill>
                  <a:schemeClr val="tx1"/>
                </a:solidFill>
                <a:latin typeface="Constantia" panose="02030602050306030303" pitchFamily="18" charset="0"/>
              </a:rPr>
              <a:t> Likert scales). 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DB1A8874-6B41-6D09-8D3A-BECD356A8B4D}"/>
              </a:ext>
            </a:extLst>
          </p:cNvPr>
          <p:cNvSpPr/>
          <p:nvPr/>
        </p:nvSpPr>
        <p:spPr>
          <a:xfrm>
            <a:off x="286001" y="5719537"/>
            <a:ext cx="5655165" cy="819310"/>
          </a:xfrm>
          <a:prstGeom prst="round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lang="en-US" sz="1900" b="1" i="1" dirty="0">
                <a:solidFill>
                  <a:schemeClr val="tx1"/>
                </a:solidFill>
                <a:latin typeface="Constantia" panose="02030602050306030303" pitchFamily="18" charset="0"/>
              </a:rPr>
              <a:t>Section </a:t>
            </a:r>
            <a:r>
              <a:rPr lang="en-US" sz="19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1900" b="1" i="1" dirty="0">
                <a:solidFill>
                  <a:schemeClr val="tx1"/>
                </a:solidFill>
                <a:latin typeface="Constantia" panose="02030602050306030303" pitchFamily="18" charset="0"/>
              </a:rPr>
              <a:t>: </a:t>
            </a:r>
            <a:r>
              <a:rPr lang="en-US" sz="1900" i="1" dirty="0">
                <a:solidFill>
                  <a:schemeClr val="tx1"/>
                </a:solidFill>
                <a:latin typeface="Constantia" panose="02030602050306030303" pitchFamily="18" charset="0"/>
              </a:rPr>
              <a:t>Student recommendations and suggestions for responsible AI integration. 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6C23C14E-CE12-5061-06DB-679146EFCBF6}"/>
              </a:ext>
            </a:extLst>
          </p:cNvPr>
          <p:cNvSpPr/>
          <p:nvPr/>
        </p:nvSpPr>
        <p:spPr>
          <a:xfrm>
            <a:off x="6991926" y="1993228"/>
            <a:ext cx="5078139" cy="49244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lang="vi-VN" sz="2000" b="1" dirty="0" err="1">
                <a:solidFill>
                  <a:schemeClr val="tx1"/>
                </a:solidFill>
                <a:latin typeface="Constantia" panose="02030602050306030303" pitchFamily="18" charset="0"/>
              </a:rPr>
              <a:t>Semi-structured</a:t>
            </a:r>
            <a:r>
              <a:rPr lang="vi-VN" sz="2000" b="1" dirty="0">
                <a:solidFill>
                  <a:schemeClr val="tx1"/>
                </a:solidFill>
                <a:latin typeface="Constantia" panose="02030602050306030303" pitchFamily="18" charset="0"/>
              </a:rPr>
              <a:t> </a:t>
            </a:r>
            <a:r>
              <a:rPr lang="vi-VN" sz="2000" b="1" dirty="0" err="1">
                <a:solidFill>
                  <a:schemeClr val="tx1"/>
                </a:solidFill>
                <a:latin typeface="Constantia" panose="02030602050306030303" pitchFamily="18" charset="0"/>
              </a:rPr>
              <a:t>interviews</a:t>
            </a:r>
            <a:endParaRPr lang="vi-VN" sz="2000" b="1" dirty="0">
              <a:solidFill>
                <a:schemeClr val="tx1"/>
              </a:solidFill>
              <a:latin typeface="Constantia" panose="02030602050306030303" pitchFamily="18" charset="0"/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2209D8F9-B28F-10EB-C951-3A5B1789C7E2}"/>
              </a:ext>
            </a:extLst>
          </p:cNvPr>
          <p:cNvSpPr/>
          <p:nvPr/>
        </p:nvSpPr>
        <p:spPr>
          <a:xfrm>
            <a:off x="6702035" y="3040604"/>
            <a:ext cx="5368030" cy="819310"/>
          </a:xfrm>
          <a:prstGeom prst="roundRect">
            <a:avLst/>
          </a:prstGeom>
          <a:gradFill>
            <a:gsLst>
              <a:gs pos="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lang="en-US" sz="1900" b="1" i="1" dirty="0">
                <a:solidFill>
                  <a:schemeClr val="tx1"/>
                </a:solidFill>
                <a:latin typeface="Constantia" panose="02030602050306030303" pitchFamily="18" charset="0"/>
              </a:rPr>
              <a:t>Section </a:t>
            </a:r>
            <a:r>
              <a:rPr lang="en-US" sz="19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900" b="1" i="1" dirty="0">
                <a:solidFill>
                  <a:schemeClr val="tx1"/>
                </a:solidFill>
                <a:latin typeface="Constantia" panose="02030602050306030303" pitchFamily="18" charset="0"/>
              </a:rPr>
              <a:t> (</a:t>
            </a:r>
            <a:r>
              <a:rPr lang="vi-VN" sz="1900" b="1" i="1" dirty="0">
                <a:solidFill>
                  <a:schemeClr val="tx1"/>
                </a:solidFill>
                <a:latin typeface="Constantia" panose="02030602050306030303" pitchFamily="18" charset="0"/>
              </a:rPr>
              <a:t>RQ</a:t>
            </a:r>
            <a:r>
              <a:rPr lang="en-US" sz="19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900" b="1" i="1" dirty="0">
                <a:solidFill>
                  <a:schemeClr val="tx1"/>
                </a:solidFill>
                <a:latin typeface="Constantia" panose="02030602050306030303" pitchFamily="18" charset="0"/>
              </a:rPr>
              <a:t>)</a:t>
            </a:r>
            <a:r>
              <a:rPr lang="en-US" sz="1900" i="1" dirty="0">
                <a:solidFill>
                  <a:schemeClr val="tx1"/>
                </a:solidFill>
                <a:latin typeface="Constantia" panose="02030602050306030303" pitchFamily="18" charset="0"/>
              </a:rPr>
              <a:t>: Specific scaffolding practices and challenges</a:t>
            </a:r>
            <a:r>
              <a:rPr lang="vi-VN" sz="1900" i="1" dirty="0">
                <a:solidFill>
                  <a:schemeClr val="tx1"/>
                </a:solidFill>
                <a:latin typeface="Constantia" panose="02030602050306030303" pitchFamily="18" charset="0"/>
              </a:rPr>
              <a:t> in the Project </a:t>
            </a:r>
            <a:r>
              <a:rPr lang="vi-VN" sz="19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1900" i="1" dirty="0">
                <a:solidFill>
                  <a:schemeClr val="tx1"/>
                </a:solidFill>
                <a:latin typeface="Constantia" panose="02030602050306030303" pitchFamily="18" charset="0"/>
              </a:rPr>
              <a:t> </a:t>
            </a:r>
            <a:r>
              <a:rPr lang="vi-VN" sz="1900" i="1" dirty="0" err="1">
                <a:solidFill>
                  <a:schemeClr val="tx1"/>
                </a:solidFill>
                <a:latin typeface="Constantia" panose="02030602050306030303" pitchFamily="18" charset="0"/>
              </a:rPr>
              <a:t>course</a:t>
            </a:r>
            <a:r>
              <a:rPr lang="en-US" sz="1900" i="1" dirty="0">
                <a:solidFill>
                  <a:schemeClr val="tx1"/>
                </a:solidFill>
                <a:latin typeface="Constantia" panose="02030602050306030303" pitchFamily="18" charset="0"/>
              </a:rPr>
              <a:t>.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0765BEF6-E2D2-82EE-A4C3-2BAC7CD59FDB}"/>
              </a:ext>
            </a:extLst>
          </p:cNvPr>
          <p:cNvSpPr/>
          <p:nvPr/>
        </p:nvSpPr>
        <p:spPr>
          <a:xfrm>
            <a:off x="6700981" y="4109856"/>
            <a:ext cx="5368030" cy="1179596"/>
          </a:xfrm>
          <a:prstGeom prst="roundRect">
            <a:avLst/>
          </a:prstGeom>
          <a:gradFill>
            <a:gsLst>
              <a:gs pos="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lang="en-US" sz="1900" b="1" i="1" dirty="0">
                <a:solidFill>
                  <a:schemeClr val="tx1"/>
                </a:solidFill>
                <a:latin typeface="Constantia" panose="02030602050306030303" pitchFamily="18" charset="0"/>
              </a:rPr>
              <a:t>Section </a:t>
            </a:r>
            <a:r>
              <a:rPr lang="vi-VN" sz="19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900" b="1" i="1" dirty="0">
                <a:solidFill>
                  <a:schemeClr val="tx1"/>
                </a:solidFill>
                <a:latin typeface="Constantia" panose="02030602050306030303" pitchFamily="18" charset="0"/>
              </a:rPr>
              <a:t> (</a:t>
            </a:r>
            <a:r>
              <a:rPr lang="vi-VN" sz="1900" b="1" i="1" dirty="0">
                <a:solidFill>
                  <a:schemeClr val="tx1"/>
                </a:solidFill>
                <a:latin typeface="Constantia" panose="02030602050306030303" pitchFamily="18" charset="0"/>
              </a:rPr>
              <a:t>RQ</a:t>
            </a:r>
            <a:r>
              <a:rPr lang="vi-VN" sz="1900" b="1" i="1" dirty="0">
                <a:solidFill>
                  <a:schemeClr val="tx1"/>
                </a:solidFill>
                <a:latin typeface="+mj-lt"/>
              </a:rPr>
              <a:t>2</a:t>
            </a:r>
            <a:r>
              <a:rPr lang="en-US" sz="1900" b="1" i="1" dirty="0">
                <a:solidFill>
                  <a:schemeClr val="tx1"/>
                </a:solidFill>
                <a:latin typeface="Constantia" panose="02030602050306030303" pitchFamily="18" charset="0"/>
              </a:rPr>
              <a:t>)</a:t>
            </a:r>
            <a:r>
              <a:rPr lang="en-US" sz="1900" i="1" dirty="0">
                <a:solidFill>
                  <a:schemeClr val="tx1"/>
                </a:solidFill>
                <a:latin typeface="Constantia" panose="02030602050306030303" pitchFamily="18" charset="0"/>
              </a:rPr>
              <a:t>: </a:t>
            </a:r>
            <a:r>
              <a:rPr lang="vi-VN" sz="1900" i="1" dirty="0">
                <a:solidFill>
                  <a:schemeClr val="tx1"/>
                </a:solidFill>
                <a:latin typeface="Constantia" panose="02030602050306030303" pitchFamily="18" charset="0"/>
              </a:rPr>
              <a:t>S</a:t>
            </a:r>
            <a:r>
              <a:rPr lang="en-US" sz="1900" i="1" dirty="0" err="1">
                <a:solidFill>
                  <a:schemeClr val="tx1"/>
                </a:solidFill>
                <a:latin typeface="Constantia" panose="02030602050306030303" pitchFamily="18" charset="0"/>
              </a:rPr>
              <a:t>tudents</a:t>
            </a:r>
            <a:r>
              <a:rPr lang="en-US" sz="1900" i="1" dirty="0">
                <a:solidFill>
                  <a:schemeClr val="tx1"/>
                </a:solidFill>
                <a:latin typeface="Constantia" panose="02030602050306030303" pitchFamily="18" charset="0"/>
              </a:rPr>
              <a:t>’ perceptions </a:t>
            </a:r>
            <a:r>
              <a:rPr lang="vi-VN" sz="1900" i="1" dirty="0" err="1">
                <a:solidFill>
                  <a:schemeClr val="tx1"/>
                </a:solidFill>
                <a:latin typeface="Constantia" panose="02030602050306030303" pitchFamily="18" charset="0"/>
              </a:rPr>
              <a:t>and</a:t>
            </a:r>
            <a:r>
              <a:rPr lang="vi-VN" sz="1900" i="1" dirty="0">
                <a:solidFill>
                  <a:schemeClr val="tx1"/>
                </a:solidFill>
                <a:latin typeface="Constantia" panose="02030602050306030303" pitchFamily="18" charset="0"/>
              </a:rPr>
              <a:t> </a:t>
            </a:r>
            <a:r>
              <a:rPr lang="en-US" sz="1900" i="1" dirty="0">
                <a:solidFill>
                  <a:schemeClr val="tx1"/>
                </a:solidFill>
                <a:latin typeface="Constantia" panose="02030602050306030303" pitchFamily="18" charset="0"/>
              </a:rPr>
              <a:t>original authorship with automated </a:t>
            </a:r>
            <a:r>
              <a:rPr lang="vi-VN" sz="1900" i="1" dirty="0" err="1">
                <a:solidFill>
                  <a:schemeClr val="tx1"/>
                </a:solidFill>
                <a:latin typeface="Constantia" panose="02030602050306030303" pitchFamily="18" charset="0"/>
              </a:rPr>
              <a:t>assistance</a:t>
            </a:r>
            <a:r>
              <a:rPr lang="vi-VN" sz="1900" i="1" dirty="0">
                <a:solidFill>
                  <a:schemeClr val="tx1"/>
                </a:solidFill>
                <a:latin typeface="Constantia" panose="02030602050306030303" pitchFamily="18" charset="0"/>
              </a:rPr>
              <a:t> </a:t>
            </a:r>
            <a:r>
              <a:rPr lang="vi-VN" sz="1900" i="1" dirty="0" err="1">
                <a:solidFill>
                  <a:schemeClr val="tx1"/>
                </a:solidFill>
                <a:latin typeface="Constantia" panose="02030602050306030303" pitchFamily="18" charset="0"/>
              </a:rPr>
              <a:t>balance</a:t>
            </a:r>
            <a:r>
              <a:rPr lang="vi-VN" sz="1900" i="1" dirty="0">
                <a:solidFill>
                  <a:schemeClr val="tx1"/>
                </a:solidFill>
                <a:latin typeface="Constantia" panose="02030602050306030303" pitchFamily="18" charset="0"/>
              </a:rPr>
              <a:t>.</a:t>
            </a:r>
            <a:endParaRPr lang="en-US" sz="1900" i="1" dirty="0">
              <a:solidFill>
                <a:schemeClr val="tx1"/>
              </a:solidFill>
              <a:latin typeface="Constantia" panose="02030602050306030303" pitchFamily="18" charset="0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A2A6E9A6-942B-7D14-EF97-7CE8AFDFC1D2}"/>
              </a:ext>
            </a:extLst>
          </p:cNvPr>
          <p:cNvSpPr/>
          <p:nvPr/>
        </p:nvSpPr>
        <p:spPr>
          <a:xfrm>
            <a:off x="6700981" y="5539394"/>
            <a:ext cx="5368030" cy="1179596"/>
          </a:xfrm>
          <a:prstGeom prst="roundRect">
            <a:avLst/>
          </a:prstGeom>
          <a:gradFill>
            <a:gsLst>
              <a:gs pos="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lang="en-US" sz="1900" b="1" i="1" dirty="0">
                <a:solidFill>
                  <a:schemeClr val="tx1"/>
                </a:solidFill>
                <a:latin typeface="Constantia" panose="02030602050306030303" pitchFamily="18" charset="0"/>
              </a:rPr>
              <a:t>Section </a:t>
            </a:r>
            <a:r>
              <a:rPr lang="vi-VN" sz="19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1900" b="1" i="1" dirty="0">
                <a:solidFill>
                  <a:schemeClr val="tx1"/>
                </a:solidFill>
                <a:latin typeface="Constantia" panose="02030602050306030303" pitchFamily="18" charset="0"/>
              </a:rPr>
              <a:t> (</a:t>
            </a:r>
            <a:r>
              <a:rPr lang="vi-VN" sz="1900" b="1" i="1" dirty="0">
                <a:solidFill>
                  <a:schemeClr val="tx1"/>
                </a:solidFill>
                <a:latin typeface="Constantia" panose="02030602050306030303" pitchFamily="18" charset="0"/>
              </a:rPr>
              <a:t>RQ</a:t>
            </a:r>
            <a:r>
              <a:rPr lang="vi-VN" sz="1900" b="1" i="1" dirty="0">
                <a:solidFill>
                  <a:schemeClr val="tx1"/>
                </a:solidFill>
                <a:latin typeface="+mj-lt"/>
              </a:rPr>
              <a:t>3</a:t>
            </a:r>
            <a:r>
              <a:rPr lang="en-US" sz="1900" b="1" i="1" dirty="0">
                <a:solidFill>
                  <a:schemeClr val="tx1"/>
                </a:solidFill>
                <a:latin typeface="Constantia" panose="02030602050306030303" pitchFamily="18" charset="0"/>
              </a:rPr>
              <a:t>)</a:t>
            </a:r>
            <a:r>
              <a:rPr lang="en-US" sz="1900" i="1" dirty="0">
                <a:solidFill>
                  <a:schemeClr val="tx1"/>
                </a:solidFill>
                <a:latin typeface="Constantia" panose="02030602050306030303" pitchFamily="18" charset="0"/>
              </a:rPr>
              <a:t>: </a:t>
            </a:r>
            <a:r>
              <a:rPr lang="vi-VN" sz="1900" i="1" dirty="0" err="1">
                <a:solidFill>
                  <a:schemeClr val="tx1"/>
                </a:solidFill>
                <a:latin typeface="Constantia" panose="02030602050306030303" pitchFamily="18" charset="0"/>
              </a:rPr>
              <a:t>Practical</a:t>
            </a:r>
            <a:r>
              <a:rPr lang="vi-VN" sz="1900" i="1" dirty="0">
                <a:solidFill>
                  <a:schemeClr val="tx1"/>
                </a:solidFill>
                <a:latin typeface="Constantia" panose="02030602050306030303" pitchFamily="18" charset="0"/>
              </a:rPr>
              <a:t> </a:t>
            </a:r>
            <a:r>
              <a:rPr lang="vi-VN" sz="1900" i="1" dirty="0" err="1">
                <a:solidFill>
                  <a:schemeClr val="tx1"/>
                </a:solidFill>
                <a:latin typeface="Constantia" panose="02030602050306030303" pitchFamily="18" charset="0"/>
              </a:rPr>
              <a:t>recommendations</a:t>
            </a:r>
            <a:r>
              <a:rPr lang="vi-VN" sz="1900" i="1" dirty="0">
                <a:solidFill>
                  <a:schemeClr val="tx1"/>
                </a:solidFill>
                <a:latin typeface="Constantia" panose="02030602050306030303" pitchFamily="18" charset="0"/>
              </a:rPr>
              <a:t> </a:t>
            </a:r>
            <a:r>
              <a:rPr lang="vi-VN" sz="1900" i="1" dirty="0" err="1">
                <a:solidFill>
                  <a:schemeClr val="tx1"/>
                </a:solidFill>
                <a:latin typeface="Constantia" panose="02030602050306030303" pitchFamily="18" charset="0"/>
              </a:rPr>
              <a:t>regarding</a:t>
            </a:r>
            <a:r>
              <a:rPr lang="vi-VN" sz="1900" i="1" dirty="0">
                <a:solidFill>
                  <a:schemeClr val="tx1"/>
                </a:solidFill>
                <a:latin typeface="Constantia" panose="02030602050306030303" pitchFamily="18" charset="0"/>
              </a:rPr>
              <a:t> </a:t>
            </a:r>
            <a:r>
              <a:rPr lang="vi-VN" sz="1900" i="1" dirty="0" err="1">
                <a:solidFill>
                  <a:schemeClr val="tx1"/>
                </a:solidFill>
                <a:latin typeface="Constantia" panose="02030602050306030303" pitchFamily="18" charset="0"/>
              </a:rPr>
              <a:t>practical</a:t>
            </a:r>
            <a:r>
              <a:rPr lang="vi-VN" sz="1900" i="1" dirty="0">
                <a:solidFill>
                  <a:schemeClr val="tx1"/>
                </a:solidFill>
                <a:latin typeface="Constantia" panose="02030602050306030303" pitchFamily="18" charset="0"/>
              </a:rPr>
              <a:t> </a:t>
            </a:r>
            <a:r>
              <a:rPr lang="vi-VN" sz="1900" i="1" dirty="0" err="1">
                <a:solidFill>
                  <a:schemeClr val="tx1"/>
                </a:solidFill>
                <a:latin typeface="Constantia" panose="02030602050306030303" pitchFamily="18" charset="0"/>
              </a:rPr>
              <a:t>guidelines</a:t>
            </a:r>
            <a:r>
              <a:rPr lang="vi-VN" sz="1900" i="1" dirty="0">
                <a:solidFill>
                  <a:schemeClr val="tx1"/>
                </a:solidFill>
                <a:latin typeface="Constantia" panose="02030602050306030303" pitchFamily="18" charset="0"/>
              </a:rPr>
              <a:t> </a:t>
            </a:r>
            <a:endParaRPr lang="en-US" sz="1900" i="1" dirty="0">
              <a:solidFill>
                <a:schemeClr val="tx1"/>
              </a:solidFill>
              <a:latin typeface="Constantia" panose="02030602050306030303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B37574F-00FD-3705-DA26-DF3EC2681473}"/>
              </a:ext>
            </a:extLst>
          </p:cNvPr>
          <p:cNvSpPr txBox="1"/>
          <p:nvPr/>
        </p:nvSpPr>
        <p:spPr>
          <a:xfrm>
            <a:off x="16447" y="762454"/>
            <a:ext cx="11686026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600" b="1" spc="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3.3</a:t>
            </a:r>
            <a:r>
              <a:rPr lang="en-US" sz="2600" b="1" spc="114" dirty="0">
                <a:latin typeface="Constantia" panose="02030602050306030303" pitchFamily="18" charset="0"/>
              </a:rPr>
              <a:t>. </a:t>
            </a:r>
            <a:r>
              <a:rPr lang="vi-VN" sz="2600" b="1" spc="114" dirty="0" err="1">
                <a:latin typeface="Constantia" panose="02030602050306030303" pitchFamily="18" charset="0"/>
              </a:rPr>
              <a:t>Data</a:t>
            </a:r>
            <a:r>
              <a:rPr lang="vi-VN" sz="2600" b="1" spc="114" dirty="0">
                <a:latin typeface="Constantia" panose="02030602050306030303" pitchFamily="18" charset="0"/>
              </a:rPr>
              <a:t> </a:t>
            </a:r>
            <a:r>
              <a:rPr lang="vi-VN" sz="2600" b="1" spc="114" dirty="0" err="1">
                <a:latin typeface="Constantia" panose="02030602050306030303" pitchFamily="18" charset="0"/>
              </a:rPr>
              <a:t>collection</a:t>
            </a:r>
            <a:r>
              <a:rPr lang="vi-VN" sz="2600" b="1" spc="114" dirty="0">
                <a:latin typeface="Constantia" panose="02030602050306030303" pitchFamily="18" charset="0"/>
              </a:rPr>
              <a:t> </a:t>
            </a:r>
            <a:r>
              <a:rPr lang="vi-VN" sz="2600" b="1" spc="114" dirty="0" err="1">
                <a:latin typeface="Constantia" panose="02030602050306030303" pitchFamily="18" charset="0"/>
              </a:rPr>
              <a:t>instruments</a:t>
            </a:r>
            <a:endParaRPr lang="en-US" sz="2600" b="1" spc="114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8577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6" dur="15000" fill="hold"/>
                                            <p:tgtEl>
                                              <p:spTgt spid="4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4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8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2" presetClass="entr" presetSubtype="4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0" dur="8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accel="50000" fill="hold" grpId="0" nodeType="withEffect" p14:presetBounceEnd="8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3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4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2" presetClass="entr" presetSubtype="2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27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accel="50000" fill="hold" grpId="0" nodeType="withEffect" p14:presetBounceEnd="8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30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31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22" presetClass="entr" presetSubtype="2" fill="hold" grpId="1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4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8" accel="52000" fill="hold" grpId="0" nodeType="withEffect" p14:presetBounceEnd="80000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37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38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22" presetClass="entr" presetSubtype="8" fill="hold" grpId="1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1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2" presetClass="entr" presetSubtype="8" accel="52000" fill="hold" grpId="0" nodeType="withEffect" p14:presetBounceEnd="80000">
                                      <p:stCondLst>
                                        <p:cond delay="17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44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45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22" presetClass="entr" presetSubtype="8" fill="hold" grpId="1" nodeType="withEffect">
                                      <p:stCondLst>
                                        <p:cond delay="17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8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8" accel="52000" fill="hold" grpId="0" nodeType="withEffect" p14:presetBounceEnd="80000">
                                      <p:stCondLst>
                                        <p:cond delay="27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51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52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2" presetClass="entr" presetSubtype="8" fill="hold" grpId="1" nodeType="withEffect">
                                      <p:stCondLst>
                                        <p:cond delay="270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5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6" presetID="2" presetClass="entr" presetSubtype="8" accel="52000" fill="hold" grpId="0" nodeType="withEffect" p14:presetBounceEnd="80000">
                                      <p:stCondLst>
                                        <p:cond delay="380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58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59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0" presetID="22" presetClass="entr" presetSubtype="8" fill="hold" grpId="1" nodeType="withEffect">
                                      <p:stCondLst>
                                        <p:cond delay="380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2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3" presetID="2" presetClass="entr" presetSubtype="2" accel="52000" fill="hold" grpId="0" nodeType="withEffect" p14:presetBounceEnd="80000">
                                      <p:stCondLst>
                                        <p:cond delay="470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65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66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7" presetID="22" presetClass="entr" presetSubtype="8" fill="hold" grpId="1" nodeType="withEffect">
                                      <p:stCondLst>
                                        <p:cond delay="470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9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2" presetClass="entr" presetSubtype="2" accel="52000" fill="hold" grpId="0" nodeType="withEffect" p14:presetBounceEnd="80000">
                                      <p:stCondLst>
                                        <p:cond delay="580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2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73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4" presetID="22" presetClass="entr" presetSubtype="8" fill="hold" grpId="1" nodeType="withEffect">
                                      <p:stCondLst>
                                        <p:cond delay="580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6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7" presetID="2" presetClass="entr" presetSubtype="2" accel="52000" fill="hold" grpId="0" nodeType="withEffect" p14:presetBounceEnd="80000">
                                      <p:stCondLst>
                                        <p:cond delay="700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9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0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22" presetClass="entr" presetSubtype="8" fill="hold" grpId="1" nodeType="withEffect">
                                      <p:stCondLst>
                                        <p:cond delay="700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3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4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6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7" presetID="23" presetClass="entr" presetSubtype="288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9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0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 animBg="1"/>
          <p:bldP spid="12" grpId="1" animBg="1"/>
          <p:bldP spid="15" grpId="0" animBg="1"/>
          <p:bldP spid="15" grpId="1" animBg="1"/>
          <p:bldP spid="23" grpId="0" animBg="1"/>
          <p:bldP spid="23" grpId="1" animBg="1"/>
          <p:bldP spid="24" grpId="0" animBg="1"/>
          <p:bldP spid="24" grpId="1" animBg="1"/>
          <p:bldP spid="28" grpId="0" animBg="1"/>
          <p:bldP spid="28" grpId="1" animBg="1"/>
          <p:bldP spid="29" grpId="0" animBg="1"/>
          <p:bldP spid="29" grpId="1" animBg="1"/>
          <p:bldP spid="30" grpId="0" animBg="1"/>
          <p:bldP spid="30" grpId="1" animBg="1"/>
          <p:bldP spid="32" grpId="0" animBg="1"/>
          <p:bldP spid="32" grpId="1" animBg="1"/>
          <p:bldP spid="33" grpId="0" animBg="1"/>
          <p:bldP spid="33" grpId="1" animBg="1"/>
          <p:bldP spid="35" grpId="0" animBg="1"/>
          <p:bldP spid="35" grpId="1" animBg="1"/>
          <p:bldP spid="37" grpId="0" animBg="1"/>
          <p:bldP spid="37" grpId="1" animBg="1"/>
          <p:bldP spid="39" grpId="0"/>
          <p:bldP spid="39" grpId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6" dur="15000" fill="hold"/>
                                            <p:tgtEl>
                                              <p:spTgt spid="4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4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8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2" presetClass="entr" presetSubtype="4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0" dur="8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accel="50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2" presetClass="entr" presetSubtype="2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27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accel="50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22" presetClass="entr" presetSubtype="2" fill="hold" grpId="1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4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8" accel="5200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22" presetClass="entr" presetSubtype="8" fill="hold" grpId="1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1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2" presetClass="entr" presetSubtype="8" accel="52000" fill="hold" grpId="0" nodeType="withEffect">
                                      <p:stCondLst>
                                        <p:cond delay="17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4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5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22" presetClass="entr" presetSubtype="8" fill="hold" grpId="1" nodeType="withEffect">
                                      <p:stCondLst>
                                        <p:cond delay="17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8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8" accel="52000" fill="hold" grpId="0" nodeType="withEffect">
                                      <p:stCondLst>
                                        <p:cond delay="27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2" presetClass="entr" presetSubtype="8" fill="hold" grpId="1" nodeType="withEffect">
                                      <p:stCondLst>
                                        <p:cond delay="270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5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6" presetID="2" presetClass="entr" presetSubtype="8" accel="52000" fill="hold" grpId="0" nodeType="withEffect">
                                      <p:stCondLst>
                                        <p:cond delay="380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8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0" presetID="22" presetClass="entr" presetSubtype="8" fill="hold" grpId="1" nodeType="withEffect">
                                      <p:stCondLst>
                                        <p:cond delay="380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2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3" presetID="2" presetClass="entr" presetSubtype="2" accel="52000" fill="hold" grpId="0" nodeType="withEffect">
                                      <p:stCondLst>
                                        <p:cond delay="470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5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6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7" presetID="22" presetClass="entr" presetSubtype="8" fill="hold" grpId="1" nodeType="withEffect">
                                      <p:stCondLst>
                                        <p:cond delay="470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9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2" presetClass="entr" presetSubtype="2" accel="52000" fill="hold" grpId="0" nodeType="withEffect">
                                      <p:stCondLst>
                                        <p:cond delay="580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2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3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4" presetID="22" presetClass="entr" presetSubtype="8" fill="hold" grpId="1" nodeType="withEffect">
                                      <p:stCondLst>
                                        <p:cond delay="580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6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7" presetID="2" presetClass="entr" presetSubtype="2" accel="52000" fill="hold" grpId="0" nodeType="withEffect">
                                      <p:stCondLst>
                                        <p:cond delay="700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9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0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22" presetClass="entr" presetSubtype="8" fill="hold" grpId="1" nodeType="withEffect">
                                      <p:stCondLst>
                                        <p:cond delay="700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3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4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6" dur="25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7" presetID="23" presetClass="entr" presetSubtype="288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9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0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 animBg="1"/>
          <p:bldP spid="12" grpId="1" animBg="1"/>
          <p:bldP spid="15" grpId="0" animBg="1"/>
          <p:bldP spid="15" grpId="1" animBg="1"/>
          <p:bldP spid="23" grpId="0" animBg="1"/>
          <p:bldP spid="23" grpId="1" animBg="1"/>
          <p:bldP spid="24" grpId="0" animBg="1"/>
          <p:bldP spid="24" grpId="1" animBg="1"/>
          <p:bldP spid="28" grpId="0" animBg="1"/>
          <p:bldP spid="28" grpId="1" animBg="1"/>
          <p:bldP spid="29" grpId="0" animBg="1"/>
          <p:bldP spid="29" grpId="1" animBg="1"/>
          <p:bldP spid="30" grpId="0" animBg="1"/>
          <p:bldP spid="30" grpId="1" animBg="1"/>
          <p:bldP spid="32" grpId="0" animBg="1"/>
          <p:bldP spid="32" grpId="1" animBg="1"/>
          <p:bldP spid="33" grpId="0" animBg="1"/>
          <p:bldP spid="33" grpId="1" animBg="1"/>
          <p:bldP spid="35" grpId="0" animBg="1"/>
          <p:bldP spid="35" grpId="1" animBg="1"/>
          <p:bldP spid="37" grpId="0" animBg="1"/>
          <p:bldP spid="37" grpId="1" animBg="1"/>
          <p:bldP spid="39" grpId="0"/>
          <p:bldP spid="39" grpId="1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BE75FB-1ED9-8D7E-B583-CFF1211D43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915A098-FCEF-0D0D-FAAE-0CB382D9C9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007"/>
            <a:ext cx="12197426" cy="684199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AB84FA7-400B-B8D0-A9A6-3BFA8AE48202}"/>
              </a:ext>
            </a:extLst>
          </p:cNvPr>
          <p:cNvSpPr/>
          <p:nvPr/>
        </p:nvSpPr>
        <p:spPr>
          <a:xfrm>
            <a:off x="0" y="1"/>
            <a:ext cx="12192000" cy="713898"/>
          </a:xfrm>
          <a:prstGeom prst="rect">
            <a:avLst/>
          </a:prstGeom>
          <a:solidFill>
            <a:srgbClr val="485A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D081C8-F220-6E36-BB15-00DCC02013DA}"/>
              </a:ext>
            </a:extLst>
          </p:cNvPr>
          <p:cNvSpPr txBox="1"/>
          <p:nvPr/>
        </p:nvSpPr>
        <p:spPr>
          <a:xfrm>
            <a:off x="1640595" y="64562"/>
            <a:ext cx="92497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Chapter </a:t>
            </a:r>
            <a:r>
              <a:rPr lang="vi-VN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: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 </a:t>
            </a:r>
            <a:r>
              <a:rPr kumimoji="0" 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Methodology</a:t>
            </a:r>
            <a:endParaRPr kumimoji="0" lang="en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 panose="02030602050306030303" pitchFamily="18" charset="0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5F2A3C3-67EB-2B02-DEE6-2B04A4783585}"/>
              </a:ext>
            </a:extLst>
          </p:cNvPr>
          <p:cNvSpPr/>
          <p:nvPr/>
        </p:nvSpPr>
        <p:spPr>
          <a:xfrm>
            <a:off x="10001077" y="2719451"/>
            <a:ext cx="3740727" cy="215207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Spss - Spss Logo, HD Png Download - 798x797(#3393438) - PngFind">
            <a:extLst>
              <a:ext uri="{FF2B5EF4-FFF2-40B4-BE49-F238E27FC236}">
                <a16:creationId xmlns:a16="http://schemas.microsoft.com/office/drawing/2014/main" id="{FEC76852-9E26-FEBF-ABD0-E10FA26174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385" b="92246" l="4048" r="96429">
                        <a14:foregroundMark x1="44167" y1="8780" x2="49048" y2="8780"/>
                        <a14:foregroundMark x1="42024" y1="24287" x2="42024" y2="24287"/>
                        <a14:foregroundMark x1="44167" y1="24287" x2="51071" y2="23603"/>
                        <a14:foregroundMark x1="49405" y1="23945" x2="19405" y2="22463"/>
                        <a14:foregroundMark x1="26310" y1="24629" x2="37857" y2="24515"/>
                        <a14:foregroundMark x1="23333" y1="24971" x2="32262" y2="39795"/>
                        <a14:foregroundMark x1="36548" y1="42645" x2="33810" y2="52452"/>
                        <a14:foregroundMark x1="33810" y1="52452" x2="24524" y2="64082"/>
                        <a14:foregroundMark x1="24524" y1="64082" x2="48214" y2="68643"/>
                        <a14:foregroundMark x1="48214" y1="68643" x2="53333" y2="68415"/>
                        <a14:foregroundMark x1="30952" y1="68757" x2="16429" y2="69099"/>
                        <a14:foregroundMark x1="75357" y1="39681" x2="75357" y2="45040"/>
                        <a14:foregroundMark x1="78333" y1="38198" x2="66667" y2="49373"/>
                        <a14:foregroundMark x1="66667" y1="49373" x2="65833" y2="36944"/>
                        <a14:foregroundMark x1="65833" y1="36944" x2="65833" y2="36944"/>
                        <a14:foregroundMark x1="68452" y1="37172" x2="61905" y2="46408"/>
                        <a14:foregroundMark x1="61905" y1="46408" x2="75000" y2="47092"/>
                        <a14:foregroundMark x1="75000" y1="47092" x2="75714" y2="46636"/>
                        <a14:foregroundMark x1="77262" y1="47206" x2="81905" y2="49259"/>
                        <a14:foregroundMark x1="87143" y1="46408" x2="87143" y2="56328"/>
                        <a14:foregroundMark x1="91667" y1="46066" x2="92143" y2="51767"/>
                        <a14:foregroundMark x1="83810" y1="37514" x2="81667" y2="52908"/>
                        <a14:foregroundMark x1="83214" y1="59863" x2="63571" y2="68301"/>
                        <a14:foregroundMark x1="63571" y1="68301" x2="63214" y2="68301"/>
                        <a14:foregroundMark x1="68810" y1="63740" x2="66429" y2="75143"/>
                        <a14:foregroundMark x1="66429" y1="75143" x2="69048" y2="67845"/>
                        <a14:foregroundMark x1="68333" y1="74116" x2="81667" y2="67845"/>
                        <a14:foregroundMark x1="81667" y1="67845" x2="77857" y2="81984"/>
                        <a14:foregroundMark x1="77857" y1="81984" x2="76310" y2="84493"/>
                        <a14:foregroundMark x1="82500" y1="70239" x2="68452" y2="78905"/>
                        <a14:foregroundMark x1="68452" y1="78905" x2="35238" y2="81186"/>
                        <a14:foregroundMark x1="35238" y1="81186" x2="14881" y2="70011"/>
                        <a14:foregroundMark x1="14881" y1="70011" x2="22024" y2="77195"/>
                        <a14:foregroundMark x1="22024" y1="77195" x2="37024" y2="85405"/>
                        <a14:foregroundMark x1="37024" y1="85405" x2="52024" y2="88483"/>
                        <a14:foregroundMark x1="52024" y1="88483" x2="62262" y2="86887"/>
                        <a14:foregroundMark x1="83452" y1="74344" x2="96429" y2="50741"/>
                        <a14:foregroundMark x1="96429" y1="50741" x2="96429" y2="50399"/>
                        <a14:foregroundMark x1="5833" y1="46294" x2="4048" y2="58723"/>
                        <a14:foregroundMark x1="4048" y1="58723" x2="4048" y2="58723"/>
                        <a14:foregroundMark x1="4524" y1="52908" x2="9167" y2="74914"/>
                        <a14:foregroundMark x1="10476" y1="75029" x2="26429" y2="85519"/>
                        <a14:foregroundMark x1="26429" y1="85519" x2="46310" y2="92018"/>
                        <a14:foregroundMark x1="46310" y1="92018" x2="52619" y2="92360"/>
                        <a14:foregroundMark x1="52024" y1="29647" x2="56310" y2="40137"/>
                        <a14:foregroundMark x1="82143" y1="47206" x2="50238" y2="24515"/>
                        <a14:foregroundMark x1="50238" y1="24515" x2="50238" y2="24515"/>
                        <a14:foregroundMark x1="59762" y1="35348" x2="76190" y2="50399"/>
                        <a14:foregroundMark x1="76190" y1="50399" x2="78571" y2="54504"/>
                        <a14:foregroundMark x1="78929" y1="49715" x2="79167" y2="50057"/>
                        <a14:foregroundMark x1="55238" y1="7298" x2="44048" y2="6385"/>
                        <a14:foregroundMark x1="44048" y1="6385" x2="28690" y2="11060"/>
                        <a14:foregroundMark x1="30357" y1="10376" x2="25952" y2="14139"/>
                        <a14:foregroundMark x1="60476" y1="7982" x2="76548" y2="22919"/>
                        <a14:foregroundMark x1="76548" y1="22919" x2="83095" y2="35804"/>
                        <a14:foregroundMark x1="83095" y1="35804" x2="84881" y2="4549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20361" y="958431"/>
            <a:ext cx="2539999" cy="2651880"/>
          </a:xfrm>
          <a:prstGeom prst="rect">
            <a:avLst/>
          </a:prstGeom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C74447A3-5A0F-0FCF-5A8B-1DEFCBEDB15D}"/>
              </a:ext>
            </a:extLst>
          </p:cNvPr>
          <p:cNvGrpSpPr/>
          <p:nvPr/>
        </p:nvGrpSpPr>
        <p:grpSpPr>
          <a:xfrm>
            <a:off x="-523477" y="3288365"/>
            <a:ext cx="4376882" cy="713898"/>
            <a:chOff x="-523477" y="3288365"/>
            <a:chExt cx="4376882" cy="713898"/>
          </a:xfrm>
        </p:grpSpPr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A8AB992D-916B-D63B-4F69-82198A06913F}"/>
                </a:ext>
              </a:extLst>
            </p:cNvPr>
            <p:cNvSpPr/>
            <p:nvPr/>
          </p:nvSpPr>
          <p:spPr>
            <a:xfrm>
              <a:off x="-523477" y="3288365"/>
              <a:ext cx="4376882" cy="713898"/>
            </a:xfrm>
            <a:prstGeom prst="parallelogram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20FD2A1-3F4F-4E45-AF1E-62AB7A120575}"/>
                </a:ext>
              </a:extLst>
            </p:cNvPr>
            <p:cNvSpPr txBox="1"/>
            <p:nvPr/>
          </p:nvSpPr>
          <p:spPr>
            <a:xfrm>
              <a:off x="293166" y="3391952"/>
              <a:ext cx="3234753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600" b="1" i="0" u="none" strike="noStrike" kern="1200" cap="none" spc="114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3.</a:t>
              </a:r>
              <a:r>
                <a:rPr lang="vi-VN" sz="2600" b="1" spc="114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r>
                <a:rPr kumimoji="0" lang="en-US" sz="2600" b="1" i="0" u="none" strike="noStrike" kern="1200" cap="none" spc="114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nstantia" panose="02030602050306030303" pitchFamily="18" charset="0"/>
                  <a:ea typeface="+mn-ea"/>
                  <a:cs typeface="+mn-cs"/>
                </a:rPr>
                <a:t>. </a:t>
              </a:r>
              <a:r>
                <a:rPr lang="vi-VN" sz="2600" b="1" spc="114" dirty="0" err="1">
                  <a:solidFill>
                    <a:prstClr val="black"/>
                  </a:solidFill>
                  <a:latin typeface="Constantia" panose="02030602050306030303" pitchFamily="18" charset="0"/>
                </a:rPr>
                <a:t>Data</a:t>
              </a:r>
              <a:r>
                <a:rPr lang="vi-VN" sz="2600" b="1" spc="114" dirty="0">
                  <a:solidFill>
                    <a:prstClr val="black"/>
                  </a:solidFill>
                  <a:latin typeface="Constantia" panose="02030602050306030303" pitchFamily="18" charset="0"/>
                </a:rPr>
                <a:t> </a:t>
              </a:r>
              <a:r>
                <a:rPr lang="vi-VN" sz="2600" b="1" spc="114" dirty="0" err="1">
                  <a:solidFill>
                    <a:prstClr val="black"/>
                  </a:solidFill>
                  <a:latin typeface="Constantia" panose="02030602050306030303" pitchFamily="18" charset="0"/>
                </a:rPr>
                <a:t>analysis</a:t>
              </a:r>
              <a:endParaRPr kumimoji="0" lang="en-US" sz="2600" b="1" i="0" u="none" strike="noStrike" kern="1200" cap="none" spc="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7641FE4-1658-E6B0-8A41-4B479CC6AA99}"/>
              </a:ext>
            </a:extLst>
          </p:cNvPr>
          <p:cNvGrpSpPr/>
          <p:nvPr/>
        </p:nvGrpSpPr>
        <p:grpSpPr>
          <a:xfrm>
            <a:off x="3591446" y="1548315"/>
            <a:ext cx="187187" cy="4618840"/>
            <a:chOff x="3591446" y="1548315"/>
            <a:chExt cx="187187" cy="4618840"/>
          </a:xfrm>
        </p:grpSpPr>
        <p:sp>
          <p:nvSpPr>
            <p:cNvPr id="19" name="Minus Sign 18">
              <a:extLst>
                <a:ext uri="{FF2B5EF4-FFF2-40B4-BE49-F238E27FC236}">
                  <a16:creationId xmlns:a16="http://schemas.microsoft.com/office/drawing/2014/main" id="{743754B7-E2A0-05FD-4F18-6DED24A27ABB}"/>
                </a:ext>
              </a:extLst>
            </p:cNvPr>
            <p:cNvSpPr/>
            <p:nvPr/>
          </p:nvSpPr>
          <p:spPr>
            <a:xfrm rot="17092479">
              <a:off x="1510182" y="3668984"/>
              <a:ext cx="4389120" cy="147782"/>
            </a:xfrm>
            <a:prstGeom prst="mathMinus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Minus Sign 20">
              <a:extLst>
                <a:ext uri="{FF2B5EF4-FFF2-40B4-BE49-F238E27FC236}">
                  <a16:creationId xmlns:a16="http://schemas.microsoft.com/office/drawing/2014/main" id="{302407C0-52C0-D256-E0EA-0B44674B10AC}"/>
                </a:ext>
              </a:extLst>
            </p:cNvPr>
            <p:cNvSpPr/>
            <p:nvPr/>
          </p:nvSpPr>
          <p:spPr>
            <a:xfrm rot="17092479">
              <a:off x="1470777" y="3898704"/>
              <a:ext cx="4389120" cy="147782"/>
            </a:xfrm>
            <a:prstGeom prst="mathMinus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Arrow: Curved Down 21">
            <a:extLst>
              <a:ext uri="{FF2B5EF4-FFF2-40B4-BE49-F238E27FC236}">
                <a16:creationId xmlns:a16="http://schemas.microsoft.com/office/drawing/2014/main" id="{347609A9-E062-CDCB-EF3D-DDF988EA6F6D}"/>
              </a:ext>
            </a:extLst>
          </p:cNvPr>
          <p:cNvSpPr/>
          <p:nvPr/>
        </p:nvSpPr>
        <p:spPr>
          <a:xfrm rot="18610229">
            <a:off x="-273800" y="1907409"/>
            <a:ext cx="1688763" cy="651045"/>
          </a:xfrm>
          <a:prstGeom prst="curvedDownArrow">
            <a:avLst>
              <a:gd name="adj1" fmla="val 25000"/>
              <a:gd name="adj2" fmla="val 45614"/>
              <a:gd name="adj3" fmla="val 35891"/>
            </a:avLst>
          </a:prstGeom>
          <a:gradFill>
            <a:gsLst>
              <a:gs pos="100000">
                <a:schemeClr val="bg1"/>
              </a:gs>
              <a:gs pos="65000">
                <a:srgbClr val="0070C0"/>
              </a:gs>
            </a:gsLst>
            <a:lin ang="0" scaled="0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28D374AE-C116-0BE2-2737-359E17B5F534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959" b="94286" l="10000" r="90000">
                        <a14:foregroundMark x1="41429" y1="15204" x2="42551" y2="13878"/>
                        <a14:foregroundMark x1="35000" y1="22755" x2="31020" y2="26633"/>
                        <a14:foregroundMark x1="22959" y1="32551" x2="22347" y2="34082"/>
                        <a14:foregroundMark x1="49286" y1="22347" x2="52245" y2="23673"/>
                        <a14:foregroundMark x1="58571" y1="29898" x2="60102" y2="29592"/>
                        <a14:foregroundMark x1="68367" y1="20714" x2="71020" y2="17755"/>
                        <a14:foregroundMark x1="79184" y1="8980" x2="79184" y2="8980"/>
                        <a14:foregroundMark x1="79796" y1="8776" x2="80408" y2="8061"/>
                        <a14:foregroundMark x1="43163" y1="42959" x2="42143" y2="50510"/>
                        <a14:foregroundMark x1="25714" y1="56531" x2="26327" y2="61122"/>
                        <a14:foregroundMark x1="65102" y1="48878" x2="65102" y2="50510"/>
                        <a14:foregroundMark x1="54898" y1="62245" x2="54082" y2="64796"/>
                        <a14:foregroundMark x1="57245" y1="71429" x2="56633" y2="73367"/>
                        <a14:foregroundMark x1="47755" y1="72041" x2="47857" y2="75102"/>
                        <a14:foregroundMark x1="49286" y1="80714" x2="55102" y2="80510"/>
                        <a14:foregroundMark x1="79592" y1="93367" x2="79184" y2="94286"/>
                        <a14:foregroundMark x1="79592" y1="40510" x2="78776" y2="60510"/>
                      </a14:backgroundRemoval>
                    </a14:imgEffect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254" y="3458018"/>
            <a:ext cx="3023646" cy="3455555"/>
          </a:xfrm>
          <a:prstGeom prst="rect">
            <a:avLst/>
          </a:prstGeom>
        </p:spPr>
      </p:pic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039D151B-50AB-2E02-CF46-4AF65B5637F3}"/>
              </a:ext>
            </a:extLst>
          </p:cNvPr>
          <p:cNvSpPr/>
          <p:nvPr/>
        </p:nvSpPr>
        <p:spPr>
          <a:xfrm>
            <a:off x="1364003" y="1490721"/>
            <a:ext cx="2663444" cy="49244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lang="vi-VN" sz="2000" b="1" dirty="0">
                <a:solidFill>
                  <a:schemeClr val="tx1"/>
                </a:solidFill>
                <a:latin typeface="Constantia" panose="02030602050306030303" pitchFamily="18" charset="0"/>
              </a:rPr>
              <a:t>IBM SPSS </a:t>
            </a:r>
            <a:r>
              <a:rPr lang="vi-VN" sz="2000" b="1" dirty="0" err="1">
                <a:solidFill>
                  <a:schemeClr val="tx1"/>
                </a:solidFill>
                <a:latin typeface="Constantia" panose="02030602050306030303" pitchFamily="18" charset="0"/>
              </a:rPr>
              <a:t>Statistics</a:t>
            </a:r>
            <a:endParaRPr lang="vi-VN" sz="2000" b="1" dirty="0">
              <a:solidFill>
                <a:schemeClr val="tx1"/>
              </a:solidFill>
              <a:latin typeface="Constantia" panose="02030602050306030303" pitchFamily="18" charset="0"/>
            </a:endParaRPr>
          </a:p>
        </p:txBody>
      </p:sp>
      <p:sp>
        <p:nvSpPr>
          <p:cNvPr id="34" name="Arrow: Curved Down 33">
            <a:extLst>
              <a:ext uri="{FF2B5EF4-FFF2-40B4-BE49-F238E27FC236}">
                <a16:creationId xmlns:a16="http://schemas.microsoft.com/office/drawing/2014/main" id="{C5BDC92C-26FC-82D3-F322-36492D07C68B}"/>
              </a:ext>
            </a:extLst>
          </p:cNvPr>
          <p:cNvSpPr/>
          <p:nvPr/>
        </p:nvSpPr>
        <p:spPr>
          <a:xfrm>
            <a:off x="3343564" y="772382"/>
            <a:ext cx="3565236" cy="608961"/>
          </a:xfrm>
          <a:prstGeom prst="curvedDownArrow">
            <a:avLst>
              <a:gd name="adj1" fmla="val 25000"/>
              <a:gd name="adj2" fmla="val 45614"/>
              <a:gd name="adj3" fmla="val 35891"/>
            </a:avLst>
          </a:prstGeom>
          <a:gradFill>
            <a:gsLst>
              <a:gs pos="100000">
                <a:schemeClr val="bg1"/>
              </a:gs>
              <a:gs pos="65000">
                <a:srgbClr val="0070C0"/>
              </a:gs>
            </a:gsLst>
            <a:lin ang="0" scaled="0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9B14D1BB-04E4-A256-8AC1-3E9495E01754}"/>
              </a:ext>
            </a:extLst>
          </p:cNvPr>
          <p:cNvSpPr/>
          <p:nvPr/>
        </p:nvSpPr>
        <p:spPr>
          <a:xfrm>
            <a:off x="4360703" y="1436916"/>
            <a:ext cx="5259656" cy="713899"/>
          </a:xfrm>
          <a:prstGeom prst="round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lang="en-US" sz="1900" b="1" i="1" dirty="0">
                <a:solidFill>
                  <a:schemeClr val="tx1"/>
                </a:solidFill>
                <a:latin typeface="Constantia" panose="02030602050306030303" pitchFamily="18" charset="0"/>
              </a:rPr>
              <a:t>Descriptive Statistics: </a:t>
            </a:r>
            <a:r>
              <a:rPr lang="vi-VN" sz="1900" i="1" dirty="0">
                <a:solidFill>
                  <a:schemeClr val="tx1"/>
                </a:solidFill>
                <a:latin typeface="Constantia" panose="02030602050306030303" pitchFamily="18" charset="0"/>
              </a:rPr>
              <a:t>I</a:t>
            </a:r>
            <a:r>
              <a:rPr lang="en-US" sz="1900" i="1" dirty="0" err="1">
                <a:solidFill>
                  <a:schemeClr val="tx1"/>
                </a:solidFill>
                <a:latin typeface="Constantia" panose="02030602050306030303" pitchFamily="18" charset="0"/>
              </a:rPr>
              <a:t>dentify</a:t>
            </a:r>
            <a:r>
              <a:rPr lang="en-US" sz="1900" i="1" dirty="0">
                <a:solidFill>
                  <a:schemeClr val="tx1"/>
                </a:solidFill>
                <a:latin typeface="Constantia" panose="02030602050306030303" pitchFamily="18" charset="0"/>
              </a:rPr>
              <a:t> dominant AI tools and functional feature choices (RQ</a:t>
            </a:r>
            <a:r>
              <a:rPr lang="en-US" sz="19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900" i="1" dirty="0">
                <a:solidFill>
                  <a:schemeClr val="tx1"/>
                </a:solidFill>
                <a:latin typeface="Constantia" panose="02030602050306030303" pitchFamily="18" charset="0"/>
              </a:rPr>
              <a:t>).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52C11CA3-161E-18AD-F421-2F3666ACB7DF}"/>
              </a:ext>
            </a:extLst>
          </p:cNvPr>
          <p:cNvSpPr/>
          <p:nvPr/>
        </p:nvSpPr>
        <p:spPr>
          <a:xfrm>
            <a:off x="4339512" y="2447020"/>
            <a:ext cx="5296986" cy="713898"/>
          </a:xfrm>
          <a:prstGeom prst="round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lang="en-US" sz="1900" b="1" i="1" dirty="0">
                <a:solidFill>
                  <a:schemeClr val="tx1"/>
                </a:solidFill>
                <a:latin typeface="Constantia" panose="02030602050306030303" pitchFamily="18" charset="0"/>
              </a:rPr>
              <a:t>Parametric Metrics: </a:t>
            </a:r>
            <a:r>
              <a:rPr lang="vi-VN" sz="1900" i="1" dirty="0">
                <a:solidFill>
                  <a:schemeClr val="tx1"/>
                </a:solidFill>
                <a:latin typeface="Constantia" panose="02030602050306030303" pitchFamily="18" charset="0"/>
              </a:rPr>
              <a:t>E</a:t>
            </a:r>
            <a:r>
              <a:rPr lang="en-US" sz="1900" i="1" dirty="0">
                <a:solidFill>
                  <a:schemeClr val="tx1"/>
                </a:solidFill>
                <a:latin typeface="Constantia" panose="02030602050306030303" pitchFamily="18" charset="0"/>
              </a:rPr>
              <a:t>valuate levels of ethical awareness and policy preferences (RQ</a:t>
            </a:r>
            <a:r>
              <a:rPr lang="en-US" sz="19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900" i="1" dirty="0">
                <a:solidFill>
                  <a:schemeClr val="tx1"/>
                </a:solidFill>
                <a:latin typeface="Constantia" panose="02030602050306030303" pitchFamily="18" charset="0"/>
              </a:rPr>
              <a:t> &amp; RQ</a:t>
            </a:r>
            <a:r>
              <a:rPr lang="en-US" sz="19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1900" i="1" dirty="0">
                <a:solidFill>
                  <a:schemeClr val="tx1"/>
                </a:solidFill>
                <a:latin typeface="Constantia" panose="02030602050306030303" pitchFamily="18" charset="0"/>
              </a:rPr>
              <a:t>). 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04F1E562-AC13-872D-1DD4-391824150982}"/>
              </a:ext>
            </a:extLst>
          </p:cNvPr>
          <p:cNvSpPr/>
          <p:nvPr/>
        </p:nvSpPr>
        <p:spPr>
          <a:xfrm>
            <a:off x="4376842" y="3459138"/>
            <a:ext cx="5259656" cy="713899"/>
          </a:xfrm>
          <a:prstGeom prst="round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lang="en-US" sz="1900" b="1" i="1" dirty="0">
                <a:solidFill>
                  <a:schemeClr val="tx1"/>
                </a:solidFill>
                <a:latin typeface="Constantia" panose="02030602050306030303" pitchFamily="18" charset="0"/>
              </a:rPr>
              <a:t>Scale Reliability: </a:t>
            </a:r>
            <a:r>
              <a:rPr lang="en-US" sz="1900" i="1" dirty="0">
                <a:solidFill>
                  <a:schemeClr val="tx1"/>
                </a:solidFill>
                <a:latin typeface="Constantia" panose="02030602050306030303" pitchFamily="18" charset="0"/>
              </a:rPr>
              <a:t>Verified sub-scale internal </a:t>
            </a:r>
            <a:r>
              <a:rPr lang="vi-VN" sz="1900" i="1" dirty="0" err="1">
                <a:solidFill>
                  <a:schemeClr val="tx1"/>
                </a:solidFill>
                <a:latin typeface="Constantia" panose="02030602050306030303" pitchFamily="18" charset="0"/>
              </a:rPr>
              <a:t>consistency</a:t>
            </a:r>
            <a:r>
              <a:rPr lang="en-US" sz="1900" i="1" dirty="0">
                <a:solidFill>
                  <a:schemeClr val="tx1"/>
                </a:solidFill>
                <a:latin typeface="Constantia" panose="02030602050306030303" pitchFamily="18" charset="0"/>
              </a:rPr>
              <a:t>.</a:t>
            </a:r>
          </a:p>
        </p:txBody>
      </p:sp>
      <p:sp>
        <p:nvSpPr>
          <p:cNvPr id="42" name="Arrow: Curved Down 41">
            <a:extLst>
              <a:ext uri="{FF2B5EF4-FFF2-40B4-BE49-F238E27FC236}">
                <a16:creationId xmlns:a16="http://schemas.microsoft.com/office/drawing/2014/main" id="{42111D47-7363-6582-A555-DD20BD5068C1}"/>
              </a:ext>
            </a:extLst>
          </p:cNvPr>
          <p:cNvSpPr/>
          <p:nvPr/>
        </p:nvSpPr>
        <p:spPr>
          <a:xfrm rot="14724872" flipH="1">
            <a:off x="-275471" y="4828667"/>
            <a:ext cx="1694487" cy="651045"/>
          </a:xfrm>
          <a:prstGeom prst="curvedDownArrow">
            <a:avLst>
              <a:gd name="adj1" fmla="val 25000"/>
              <a:gd name="adj2" fmla="val 45614"/>
              <a:gd name="adj3" fmla="val 35891"/>
            </a:avLst>
          </a:prstGeom>
          <a:gradFill>
            <a:gsLst>
              <a:gs pos="100000">
                <a:schemeClr val="bg1"/>
              </a:gs>
              <a:gs pos="65000">
                <a:srgbClr val="0070C0"/>
              </a:gs>
            </a:gsLst>
            <a:lin ang="0" scaled="0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FC9CD730-CEA1-EE42-ED67-837777FDFACC}"/>
              </a:ext>
            </a:extLst>
          </p:cNvPr>
          <p:cNvSpPr/>
          <p:nvPr/>
        </p:nvSpPr>
        <p:spPr>
          <a:xfrm>
            <a:off x="1259685" y="5695576"/>
            <a:ext cx="2663444" cy="49244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lang="vi-VN" sz="2000" b="1" dirty="0" err="1">
                <a:solidFill>
                  <a:schemeClr val="tx1"/>
                </a:solidFill>
                <a:latin typeface="Constantia" panose="02030602050306030303" pitchFamily="18" charset="0"/>
              </a:rPr>
              <a:t>Thematic</a:t>
            </a:r>
            <a:r>
              <a:rPr lang="vi-VN" sz="2000" b="1" dirty="0">
                <a:solidFill>
                  <a:schemeClr val="tx1"/>
                </a:solidFill>
                <a:latin typeface="Constantia" panose="02030602050306030303" pitchFamily="18" charset="0"/>
              </a:rPr>
              <a:t> </a:t>
            </a:r>
            <a:r>
              <a:rPr lang="vi-VN" sz="2000" b="1" dirty="0" err="1">
                <a:solidFill>
                  <a:schemeClr val="tx1"/>
                </a:solidFill>
                <a:latin typeface="Constantia" panose="02030602050306030303" pitchFamily="18" charset="0"/>
              </a:rPr>
              <a:t>analysis</a:t>
            </a:r>
            <a:endParaRPr lang="vi-VN" sz="2000" b="1" dirty="0">
              <a:solidFill>
                <a:schemeClr val="tx1"/>
              </a:solidFill>
              <a:latin typeface="Constantia" panose="02030602050306030303" pitchFamily="18" charset="0"/>
            </a:endParaRPr>
          </a:p>
        </p:txBody>
      </p: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4B404F91-29B5-960E-52A5-251CAD7973D9}"/>
              </a:ext>
            </a:extLst>
          </p:cNvPr>
          <p:cNvSpPr/>
          <p:nvPr/>
        </p:nvSpPr>
        <p:spPr>
          <a:xfrm rot="10800000" flipH="1">
            <a:off x="3343564" y="6233032"/>
            <a:ext cx="3565236" cy="608961"/>
          </a:xfrm>
          <a:prstGeom prst="curvedDownArrow">
            <a:avLst>
              <a:gd name="adj1" fmla="val 25000"/>
              <a:gd name="adj2" fmla="val 45614"/>
              <a:gd name="adj3" fmla="val 35891"/>
            </a:avLst>
          </a:prstGeom>
          <a:gradFill>
            <a:gsLst>
              <a:gs pos="100000">
                <a:schemeClr val="bg1"/>
              </a:gs>
              <a:gs pos="65000">
                <a:srgbClr val="0070C0"/>
              </a:gs>
            </a:gsLst>
            <a:lin ang="0" scaled="0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57050CF0-9E32-D868-537C-A57C38EAA3CB}"/>
              </a:ext>
            </a:extLst>
          </p:cNvPr>
          <p:cNvSpPr/>
          <p:nvPr/>
        </p:nvSpPr>
        <p:spPr>
          <a:xfrm>
            <a:off x="4376842" y="4521242"/>
            <a:ext cx="5259656" cy="700561"/>
          </a:xfrm>
          <a:prstGeom prst="roundRect">
            <a:avLst/>
          </a:prstGeom>
          <a:gradFill>
            <a:gsLst>
              <a:gs pos="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lang="vi-VN" sz="1900" b="1" i="1" dirty="0" err="1">
                <a:solidFill>
                  <a:schemeClr val="tx1"/>
                </a:solidFill>
                <a:latin typeface="Constantia" panose="02030602050306030303" pitchFamily="18" charset="0"/>
              </a:rPr>
              <a:t>Audio</a:t>
            </a:r>
            <a:r>
              <a:rPr lang="vi-VN" sz="1900" b="1" i="1" dirty="0">
                <a:solidFill>
                  <a:schemeClr val="tx1"/>
                </a:solidFill>
                <a:latin typeface="Constantia" panose="02030602050306030303" pitchFamily="18" charset="0"/>
              </a:rPr>
              <a:t> </a:t>
            </a:r>
            <a:r>
              <a:rPr lang="vi-VN" sz="1900" b="1" i="1" dirty="0" err="1">
                <a:solidFill>
                  <a:schemeClr val="tx1"/>
                </a:solidFill>
                <a:latin typeface="Constantia" panose="02030602050306030303" pitchFamily="18" charset="0"/>
              </a:rPr>
              <a:t>recording</a:t>
            </a:r>
            <a:r>
              <a:rPr lang="vi-VN" sz="1900" b="1" i="1" dirty="0">
                <a:solidFill>
                  <a:schemeClr val="tx1"/>
                </a:solidFill>
                <a:latin typeface="Constantia" panose="02030602050306030303" pitchFamily="18" charset="0"/>
              </a:rPr>
              <a:t>: </a:t>
            </a:r>
            <a:r>
              <a:rPr lang="en-US" sz="1900" i="1" dirty="0">
                <a:solidFill>
                  <a:schemeClr val="tx1"/>
                </a:solidFill>
                <a:latin typeface="Constantia" panose="02030602050306030303" pitchFamily="18" charset="0"/>
              </a:rPr>
              <a:t>translated, transcribed, and systematically coded into key themes</a:t>
            </a:r>
            <a:r>
              <a:rPr lang="vi-VN" sz="1900" i="1" dirty="0">
                <a:solidFill>
                  <a:schemeClr val="tx1"/>
                </a:solidFill>
                <a:latin typeface="Constantia" panose="02030602050306030303" pitchFamily="18" charset="0"/>
              </a:rPr>
              <a:t> </a:t>
            </a:r>
            <a:endParaRPr lang="en-US" sz="1900" i="1" dirty="0">
              <a:solidFill>
                <a:schemeClr val="tx1"/>
              </a:solidFill>
              <a:latin typeface="Constantia" panose="02030602050306030303" pitchFamily="18" charset="0"/>
            </a:endParaRP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C30B4165-4607-5B00-EB18-BA6F1D30ACC3}"/>
              </a:ext>
            </a:extLst>
          </p:cNvPr>
          <p:cNvSpPr/>
          <p:nvPr/>
        </p:nvSpPr>
        <p:spPr>
          <a:xfrm>
            <a:off x="4407680" y="5476860"/>
            <a:ext cx="5212679" cy="700561"/>
          </a:xfrm>
          <a:prstGeom prst="roundRect">
            <a:avLst/>
          </a:prstGeom>
          <a:gradFill>
            <a:gsLst>
              <a:gs pos="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lang="en-US" sz="1900" b="1" i="1" dirty="0">
                <a:solidFill>
                  <a:schemeClr val="tx1"/>
                </a:solidFill>
                <a:latin typeface="Constantia" panose="02030602050306030303" pitchFamily="18" charset="0"/>
              </a:rPr>
              <a:t>Anonymity &amp; Verification</a:t>
            </a:r>
            <a:r>
              <a:rPr lang="en-US" sz="1900" i="1" dirty="0">
                <a:solidFill>
                  <a:schemeClr val="tx1"/>
                </a:solidFill>
                <a:latin typeface="Constantia" panose="02030602050306030303" pitchFamily="18" charset="0"/>
              </a:rPr>
              <a:t>: Transcripts anonymized using identifiers (P</a:t>
            </a:r>
            <a:r>
              <a:rPr lang="en-US" sz="19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900" i="1" dirty="0">
                <a:solidFill>
                  <a:schemeClr val="tx1"/>
                </a:solidFill>
                <a:latin typeface="Constantia" panose="02030602050306030303" pitchFamily="18" charset="0"/>
              </a:rPr>
              <a:t>–P6)</a:t>
            </a:r>
          </a:p>
        </p:txBody>
      </p:sp>
    </p:spTree>
    <p:extLst>
      <p:ext uri="{BB962C8B-B14F-4D97-AF65-F5344CB8AC3E}">
        <p14:creationId xmlns:p14="http://schemas.microsoft.com/office/powerpoint/2010/main" val="57595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6" dur="15000" fill="hold"/>
                                            <p:tgtEl>
                                              <p:spTgt spid="4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8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8" accel="50000" fill="hold" grpId="0" nodeType="withEffect" p14:presetBounceEnd="80000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33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34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2" presetClass="entr" presetSubtype="2" fill="hold" grpId="1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7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8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2" presetClass="entr" presetSubtype="1" accel="52000" fill="hold" grpId="0" nodeType="withEffect" p14:presetBounceEnd="80000">
                                      <p:stCondLst>
                                        <p:cond delay="26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44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45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22" presetClass="entr" presetSubtype="8" fill="hold" grpId="1" nodeType="withEffect">
                                      <p:stCondLst>
                                        <p:cond delay="26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8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1" accel="52000" fill="hold" grpId="0" nodeType="withEffect" p14:presetBounceEnd="80000">
                                      <p:stCondLst>
                                        <p:cond delay="35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51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52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2" presetClass="entr" presetSubtype="8" fill="hold" grpId="1" nodeType="withEffect">
                                      <p:stCondLst>
                                        <p:cond delay="350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5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6" presetID="2" presetClass="entr" presetSubtype="1" accel="52000" fill="hold" grpId="0" nodeType="withEffect" p14:presetBounceEnd="80000">
                                      <p:stCondLst>
                                        <p:cond delay="450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58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59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0" presetID="22" presetClass="entr" presetSubtype="8" fill="hold" grpId="1" nodeType="withEffect">
                                      <p:stCondLst>
                                        <p:cond delay="450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2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3" presetID="2" presetClass="entr" presetSubtype="8" fill="hold" grpId="0" nodeType="withEffect">
                                      <p:stCondLst>
                                        <p:cond delay="550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5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6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7" presetID="2" presetClass="entr" presetSubtype="8" accel="50000" fill="hold" grpId="0" nodeType="withEffect" p14:presetBounceEnd="80000">
                                      <p:stCondLst>
                                        <p:cond delay="600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69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70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22" presetClass="entr" presetSubtype="2" fill="hold" grpId="1" nodeType="withEffect">
                                      <p:stCondLst>
                                        <p:cond delay="600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3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4" presetID="2" presetClass="entr" presetSubtype="8" fill="hold" grpId="0" nodeType="withEffect">
                                      <p:stCondLst>
                                        <p:cond delay="700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6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7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8" presetID="2" presetClass="entr" presetSubtype="4" accel="52000" fill="hold" grpId="0" nodeType="withEffect" p14:presetBounceEnd="80000">
                                      <p:stCondLst>
                                        <p:cond delay="750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80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1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2" presetID="22" presetClass="entr" presetSubtype="8" fill="hold" grpId="1" nodeType="withEffect">
                                      <p:stCondLst>
                                        <p:cond delay="750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4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5" presetID="2" presetClass="entr" presetSubtype="4" accel="52000" fill="hold" grpId="0" nodeType="withEffect" p14:presetBounceEnd="80000">
                                      <p:stCondLst>
                                        <p:cond delay="850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87" dur="1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8" dur="1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9" presetID="22" presetClass="entr" presetSubtype="8" fill="hold" grpId="1" nodeType="withEffect">
                                      <p:stCondLst>
                                        <p:cond delay="850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91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 animBg="1"/>
          <p:bldP spid="22" grpId="0" animBg="1"/>
          <p:bldP spid="27" grpId="0" animBg="1"/>
          <p:bldP spid="27" grpId="1" animBg="1"/>
          <p:bldP spid="34" grpId="0" animBg="1"/>
          <p:bldP spid="36" grpId="0" animBg="1"/>
          <p:bldP spid="36" grpId="1" animBg="1"/>
          <p:bldP spid="38" grpId="0" animBg="1"/>
          <p:bldP spid="38" grpId="1" animBg="1"/>
          <p:bldP spid="40" grpId="0" animBg="1"/>
          <p:bldP spid="40" grpId="1" animBg="1"/>
          <p:bldP spid="42" grpId="0" animBg="1"/>
          <p:bldP spid="43" grpId="0" animBg="1"/>
          <p:bldP spid="43" grpId="1" animBg="1"/>
          <p:bldP spid="45" grpId="0" animBg="1"/>
          <p:bldP spid="46" grpId="0" animBg="1"/>
          <p:bldP spid="46" grpId="1" animBg="1"/>
          <p:bldP spid="47" grpId="0" animBg="1"/>
          <p:bldP spid="47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6" dur="15000" fill="hold"/>
                                            <p:tgtEl>
                                              <p:spTgt spid="4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8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8" accel="5000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2" presetClass="entr" presetSubtype="2" fill="hold" grpId="1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7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8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2" presetClass="entr" presetSubtype="1" accel="52000" fill="hold" grpId="0" nodeType="withEffect">
                                      <p:stCondLst>
                                        <p:cond delay="26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4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5" dur="1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22" presetClass="entr" presetSubtype="8" fill="hold" grpId="1" nodeType="withEffect">
                                      <p:stCondLst>
                                        <p:cond delay="26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8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1" accel="52000" fill="hold" grpId="0" nodeType="withEffect">
                                      <p:stCondLst>
                                        <p:cond delay="35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2" presetClass="entr" presetSubtype="8" fill="hold" grpId="1" nodeType="withEffect">
                                      <p:stCondLst>
                                        <p:cond delay="350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5" dur="5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6" presetID="2" presetClass="entr" presetSubtype="1" accel="52000" fill="hold" grpId="0" nodeType="withEffect">
                                      <p:stCondLst>
                                        <p:cond delay="450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8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9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0" presetID="22" presetClass="entr" presetSubtype="8" fill="hold" grpId="1" nodeType="withEffect">
                                      <p:stCondLst>
                                        <p:cond delay="450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2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3" presetID="2" presetClass="entr" presetSubtype="8" fill="hold" grpId="0" nodeType="withEffect">
                                      <p:stCondLst>
                                        <p:cond delay="550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5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6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7" presetID="2" presetClass="entr" presetSubtype="8" accel="50000" fill="hold" grpId="0" nodeType="withEffect">
                                      <p:stCondLst>
                                        <p:cond delay="600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9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0" dur="1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1" presetID="22" presetClass="entr" presetSubtype="2" fill="hold" grpId="1" nodeType="withEffect">
                                      <p:stCondLst>
                                        <p:cond delay="600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3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4" presetID="2" presetClass="entr" presetSubtype="8" fill="hold" grpId="0" nodeType="withEffect">
                                      <p:stCondLst>
                                        <p:cond delay="700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6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7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8" presetID="2" presetClass="entr" presetSubtype="4" accel="52000" fill="hold" grpId="0" nodeType="withEffect">
                                      <p:stCondLst>
                                        <p:cond delay="750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0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1" dur="1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2" presetID="22" presetClass="entr" presetSubtype="8" fill="hold" grpId="1" nodeType="withEffect">
                                      <p:stCondLst>
                                        <p:cond delay="750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4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5" presetID="2" presetClass="entr" presetSubtype="4" accel="52000" fill="hold" grpId="0" nodeType="withEffect">
                                      <p:stCondLst>
                                        <p:cond delay="850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7" dur="1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8" dur="1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9" presetID="22" presetClass="entr" presetSubtype="8" fill="hold" grpId="1" nodeType="withEffect">
                                      <p:stCondLst>
                                        <p:cond delay="850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91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 animBg="1"/>
          <p:bldP spid="22" grpId="0" animBg="1"/>
          <p:bldP spid="27" grpId="0" animBg="1"/>
          <p:bldP spid="27" grpId="1" animBg="1"/>
          <p:bldP spid="34" grpId="0" animBg="1"/>
          <p:bldP spid="36" grpId="0" animBg="1"/>
          <p:bldP spid="36" grpId="1" animBg="1"/>
          <p:bldP spid="38" grpId="0" animBg="1"/>
          <p:bldP spid="38" grpId="1" animBg="1"/>
          <p:bldP spid="40" grpId="0" animBg="1"/>
          <p:bldP spid="40" grpId="1" animBg="1"/>
          <p:bldP spid="42" grpId="0" animBg="1"/>
          <p:bldP spid="43" grpId="0" animBg="1"/>
          <p:bldP spid="43" grpId="1" animBg="1"/>
          <p:bldP spid="45" grpId="0" animBg="1"/>
          <p:bldP spid="46" grpId="0" animBg="1"/>
          <p:bldP spid="46" grpId="1" animBg="1"/>
          <p:bldP spid="47" grpId="0" animBg="1"/>
          <p:bldP spid="47" grpId="1" animBg="1"/>
        </p:bld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229CC7-C429-C94C-1F18-5F8BB66E02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970E0E1-0B97-32BA-4B89-2B87D8DC7B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1806" y="-494"/>
            <a:ext cx="12192000" cy="51054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563BD77-46AF-5EA3-02A7-9B2357440B0B}"/>
              </a:ext>
            </a:extLst>
          </p:cNvPr>
          <p:cNvSpPr/>
          <p:nvPr/>
        </p:nvSpPr>
        <p:spPr>
          <a:xfrm>
            <a:off x="-21806" y="-494"/>
            <a:ext cx="12192000" cy="7125853"/>
          </a:xfrm>
          <a:prstGeom prst="rect">
            <a:avLst/>
          </a:prstGeom>
          <a:gradFill>
            <a:gsLst>
              <a:gs pos="23000">
                <a:schemeClr val="accent1">
                  <a:lumMod val="5000"/>
                  <a:lumOff val="95000"/>
                  <a:alpha val="70000"/>
                </a:schemeClr>
              </a:gs>
              <a:gs pos="63000">
                <a:schemeClr val="bg1"/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6F37BF2-26F4-A85B-95AE-A9D02F059D6A}"/>
              </a:ext>
            </a:extLst>
          </p:cNvPr>
          <p:cNvGrpSpPr/>
          <p:nvPr/>
        </p:nvGrpSpPr>
        <p:grpSpPr>
          <a:xfrm>
            <a:off x="-21805" y="3886003"/>
            <a:ext cx="12284308" cy="970738"/>
            <a:chOff x="-3389" y="3886003"/>
            <a:chExt cx="12265891" cy="970738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0951E0C2-260A-B31C-79B8-B9E6A602538A}"/>
                </a:ext>
              </a:extLst>
            </p:cNvPr>
            <p:cNvSpPr/>
            <p:nvPr/>
          </p:nvSpPr>
          <p:spPr>
            <a:xfrm>
              <a:off x="-3389" y="3886003"/>
              <a:ext cx="12265891" cy="970738"/>
            </a:xfrm>
            <a:custGeom>
              <a:avLst/>
              <a:gdLst>
                <a:gd name="csX0" fmla="*/ 0 w 12192000"/>
                <a:gd name="csY0" fmla="*/ 166258 h 997527"/>
                <a:gd name="csX1" fmla="*/ 166258 w 12192000"/>
                <a:gd name="csY1" fmla="*/ 0 h 997527"/>
                <a:gd name="csX2" fmla="*/ 12025742 w 12192000"/>
                <a:gd name="csY2" fmla="*/ 0 h 997527"/>
                <a:gd name="csX3" fmla="*/ 12192000 w 12192000"/>
                <a:gd name="csY3" fmla="*/ 166258 h 997527"/>
                <a:gd name="csX4" fmla="*/ 12192000 w 12192000"/>
                <a:gd name="csY4" fmla="*/ 831269 h 997527"/>
                <a:gd name="csX5" fmla="*/ 12025742 w 12192000"/>
                <a:gd name="csY5" fmla="*/ 997527 h 997527"/>
                <a:gd name="csX6" fmla="*/ 166258 w 12192000"/>
                <a:gd name="csY6" fmla="*/ 997527 h 997527"/>
                <a:gd name="csX7" fmla="*/ 0 w 12192000"/>
                <a:gd name="csY7" fmla="*/ 831269 h 997527"/>
                <a:gd name="csX8" fmla="*/ 0 w 12192000"/>
                <a:gd name="csY8" fmla="*/ 166258 h 997527"/>
                <a:gd name="csX0" fmla="*/ 0 w 12219709"/>
                <a:gd name="csY0" fmla="*/ 591131 h 997527"/>
                <a:gd name="csX1" fmla="*/ 193967 w 12219709"/>
                <a:gd name="csY1" fmla="*/ 0 h 997527"/>
                <a:gd name="csX2" fmla="*/ 12053451 w 12219709"/>
                <a:gd name="csY2" fmla="*/ 0 h 997527"/>
                <a:gd name="csX3" fmla="*/ 12219709 w 12219709"/>
                <a:gd name="csY3" fmla="*/ 166258 h 997527"/>
                <a:gd name="csX4" fmla="*/ 12219709 w 12219709"/>
                <a:gd name="csY4" fmla="*/ 831269 h 997527"/>
                <a:gd name="csX5" fmla="*/ 12053451 w 12219709"/>
                <a:gd name="csY5" fmla="*/ 997527 h 997527"/>
                <a:gd name="csX6" fmla="*/ 193967 w 12219709"/>
                <a:gd name="csY6" fmla="*/ 997527 h 997527"/>
                <a:gd name="csX7" fmla="*/ 27709 w 12219709"/>
                <a:gd name="csY7" fmla="*/ 831269 h 997527"/>
                <a:gd name="csX8" fmla="*/ 0 w 12219709"/>
                <a:gd name="csY8" fmla="*/ 591131 h 997527"/>
                <a:gd name="csX0" fmla="*/ 0 w 12219709"/>
                <a:gd name="csY0" fmla="*/ 591131 h 997527"/>
                <a:gd name="csX1" fmla="*/ 193967 w 12219709"/>
                <a:gd name="csY1" fmla="*/ 0 h 997527"/>
                <a:gd name="csX2" fmla="*/ 12053451 w 12219709"/>
                <a:gd name="csY2" fmla="*/ 0 h 997527"/>
                <a:gd name="csX3" fmla="*/ 12219709 w 12219709"/>
                <a:gd name="csY3" fmla="*/ 166258 h 997527"/>
                <a:gd name="csX4" fmla="*/ 12219709 w 12219709"/>
                <a:gd name="csY4" fmla="*/ 831269 h 997527"/>
                <a:gd name="csX5" fmla="*/ 12053451 w 12219709"/>
                <a:gd name="csY5" fmla="*/ 997527 h 997527"/>
                <a:gd name="csX6" fmla="*/ 193967 w 12219709"/>
                <a:gd name="csY6" fmla="*/ 997527 h 997527"/>
                <a:gd name="csX7" fmla="*/ 27709 w 12219709"/>
                <a:gd name="csY7" fmla="*/ 831269 h 997527"/>
                <a:gd name="csX8" fmla="*/ 0 w 12219709"/>
                <a:gd name="csY8" fmla="*/ 591131 h 997527"/>
                <a:gd name="csX0" fmla="*/ 0 w 12219709"/>
                <a:gd name="csY0" fmla="*/ 591131 h 997527"/>
                <a:gd name="csX1" fmla="*/ 6834912 w 12219709"/>
                <a:gd name="csY1" fmla="*/ 9236 h 997527"/>
                <a:gd name="csX2" fmla="*/ 12053451 w 12219709"/>
                <a:gd name="csY2" fmla="*/ 0 h 997527"/>
                <a:gd name="csX3" fmla="*/ 12219709 w 12219709"/>
                <a:gd name="csY3" fmla="*/ 166258 h 997527"/>
                <a:gd name="csX4" fmla="*/ 12219709 w 12219709"/>
                <a:gd name="csY4" fmla="*/ 831269 h 997527"/>
                <a:gd name="csX5" fmla="*/ 12053451 w 12219709"/>
                <a:gd name="csY5" fmla="*/ 997527 h 997527"/>
                <a:gd name="csX6" fmla="*/ 193967 w 12219709"/>
                <a:gd name="csY6" fmla="*/ 997527 h 997527"/>
                <a:gd name="csX7" fmla="*/ 27709 w 12219709"/>
                <a:gd name="csY7" fmla="*/ 831269 h 997527"/>
                <a:gd name="csX8" fmla="*/ 0 w 12219709"/>
                <a:gd name="csY8" fmla="*/ 591131 h 997527"/>
                <a:gd name="csX0" fmla="*/ 0 w 12201237"/>
                <a:gd name="csY0" fmla="*/ 415640 h 997527"/>
                <a:gd name="csX1" fmla="*/ 6816440 w 12201237"/>
                <a:gd name="csY1" fmla="*/ 9236 h 997527"/>
                <a:gd name="csX2" fmla="*/ 12034979 w 12201237"/>
                <a:gd name="csY2" fmla="*/ 0 h 997527"/>
                <a:gd name="csX3" fmla="*/ 12201237 w 12201237"/>
                <a:gd name="csY3" fmla="*/ 166258 h 997527"/>
                <a:gd name="csX4" fmla="*/ 12201237 w 12201237"/>
                <a:gd name="csY4" fmla="*/ 831269 h 997527"/>
                <a:gd name="csX5" fmla="*/ 12034979 w 12201237"/>
                <a:gd name="csY5" fmla="*/ 997527 h 997527"/>
                <a:gd name="csX6" fmla="*/ 175495 w 12201237"/>
                <a:gd name="csY6" fmla="*/ 997527 h 997527"/>
                <a:gd name="csX7" fmla="*/ 9237 w 12201237"/>
                <a:gd name="csY7" fmla="*/ 831269 h 997527"/>
                <a:gd name="csX8" fmla="*/ 0 w 12201237"/>
                <a:gd name="csY8" fmla="*/ 415640 h 997527"/>
                <a:gd name="csX0" fmla="*/ 0 w 12192001"/>
                <a:gd name="csY0" fmla="*/ 360222 h 997527"/>
                <a:gd name="csX1" fmla="*/ 6807204 w 12192001"/>
                <a:gd name="csY1" fmla="*/ 9236 h 997527"/>
                <a:gd name="csX2" fmla="*/ 12025743 w 12192001"/>
                <a:gd name="csY2" fmla="*/ 0 h 997527"/>
                <a:gd name="csX3" fmla="*/ 12192001 w 12192001"/>
                <a:gd name="csY3" fmla="*/ 166258 h 997527"/>
                <a:gd name="csX4" fmla="*/ 12192001 w 12192001"/>
                <a:gd name="csY4" fmla="*/ 831269 h 997527"/>
                <a:gd name="csX5" fmla="*/ 12025743 w 12192001"/>
                <a:gd name="csY5" fmla="*/ 997527 h 997527"/>
                <a:gd name="csX6" fmla="*/ 166259 w 12192001"/>
                <a:gd name="csY6" fmla="*/ 997527 h 997527"/>
                <a:gd name="csX7" fmla="*/ 1 w 12192001"/>
                <a:gd name="csY7" fmla="*/ 831269 h 997527"/>
                <a:gd name="csX8" fmla="*/ 0 w 12192001"/>
                <a:gd name="csY8" fmla="*/ 360222 h 997527"/>
                <a:gd name="csX0" fmla="*/ 0 w 12192001"/>
                <a:gd name="csY0" fmla="*/ 508004 h 997527"/>
                <a:gd name="csX1" fmla="*/ 6807204 w 12192001"/>
                <a:gd name="csY1" fmla="*/ 9236 h 997527"/>
                <a:gd name="csX2" fmla="*/ 12025743 w 12192001"/>
                <a:gd name="csY2" fmla="*/ 0 h 997527"/>
                <a:gd name="csX3" fmla="*/ 12192001 w 12192001"/>
                <a:gd name="csY3" fmla="*/ 166258 h 997527"/>
                <a:gd name="csX4" fmla="*/ 12192001 w 12192001"/>
                <a:gd name="csY4" fmla="*/ 831269 h 997527"/>
                <a:gd name="csX5" fmla="*/ 12025743 w 12192001"/>
                <a:gd name="csY5" fmla="*/ 997527 h 997527"/>
                <a:gd name="csX6" fmla="*/ 166259 w 12192001"/>
                <a:gd name="csY6" fmla="*/ 997527 h 997527"/>
                <a:gd name="csX7" fmla="*/ 1 w 12192001"/>
                <a:gd name="csY7" fmla="*/ 831269 h 997527"/>
                <a:gd name="csX8" fmla="*/ 0 w 12192001"/>
                <a:gd name="csY8" fmla="*/ 508004 h 997527"/>
                <a:gd name="csX0" fmla="*/ 134705 w 12326706"/>
                <a:gd name="csY0" fmla="*/ 508004 h 997527"/>
                <a:gd name="csX1" fmla="*/ 6941909 w 12326706"/>
                <a:gd name="csY1" fmla="*/ 9236 h 997527"/>
                <a:gd name="csX2" fmla="*/ 12160448 w 12326706"/>
                <a:gd name="csY2" fmla="*/ 0 h 997527"/>
                <a:gd name="csX3" fmla="*/ 12326706 w 12326706"/>
                <a:gd name="csY3" fmla="*/ 166258 h 997527"/>
                <a:gd name="csX4" fmla="*/ 12326706 w 12326706"/>
                <a:gd name="csY4" fmla="*/ 831269 h 997527"/>
                <a:gd name="csX5" fmla="*/ 12160448 w 12326706"/>
                <a:gd name="csY5" fmla="*/ 997527 h 997527"/>
                <a:gd name="csX6" fmla="*/ 23873 w 12326706"/>
                <a:gd name="csY6" fmla="*/ 849745 h 997527"/>
                <a:gd name="csX7" fmla="*/ 134706 w 12326706"/>
                <a:gd name="csY7" fmla="*/ 831269 h 997527"/>
                <a:gd name="csX8" fmla="*/ 134705 w 12326706"/>
                <a:gd name="csY8" fmla="*/ 508004 h 997527"/>
                <a:gd name="csX0" fmla="*/ 7118 w 12199119"/>
                <a:gd name="csY0" fmla="*/ 508004 h 997527"/>
                <a:gd name="csX1" fmla="*/ 6814322 w 12199119"/>
                <a:gd name="csY1" fmla="*/ 9236 h 997527"/>
                <a:gd name="csX2" fmla="*/ 12032861 w 12199119"/>
                <a:gd name="csY2" fmla="*/ 0 h 997527"/>
                <a:gd name="csX3" fmla="*/ 12199119 w 12199119"/>
                <a:gd name="csY3" fmla="*/ 166258 h 997527"/>
                <a:gd name="csX4" fmla="*/ 12199119 w 12199119"/>
                <a:gd name="csY4" fmla="*/ 831269 h 997527"/>
                <a:gd name="csX5" fmla="*/ 12032861 w 12199119"/>
                <a:gd name="csY5" fmla="*/ 997527 h 997527"/>
                <a:gd name="csX6" fmla="*/ 62541 w 12199119"/>
                <a:gd name="csY6" fmla="*/ 849745 h 997527"/>
                <a:gd name="csX7" fmla="*/ 7119 w 12199119"/>
                <a:gd name="csY7" fmla="*/ 831269 h 997527"/>
                <a:gd name="csX8" fmla="*/ 7118 w 12199119"/>
                <a:gd name="csY8" fmla="*/ 508004 h 997527"/>
                <a:gd name="csX0" fmla="*/ 7118 w 12199119"/>
                <a:gd name="csY0" fmla="*/ 508004 h 997527"/>
                <a:gd name="csX1" fmla="*/ 6814322 w 12199119"/>
                <a:gd name="csY1" fmla="*/ 9236 h 997527"/>
                <a:gd name="csX2" fmla="*/ 12032861 w 12199119"/>
                <a:gd name="csY2" fmla="*/ 0 h 997527"/>
                <a:gd name="csX3" fmla="*/ 12199119 w 12199119"/>
                <a:gd name="csY3" fmla="*/ 166258 h 997527"/>
                <a:gd name="csX4" fmla="*/ 12199119 w 12199119"/>
                <a:gd name="csY4" fmla="*/ 831269 h 997527"/>
                <a:gd name="csX5" fmla="*/ 12032861 w 12199119"/>
                <a:gd name="csY5" fmla="*/ 997527 h 997527"/>
                <a:gd name="csX6" fmla="*/ 62541 w 12199119"/>
                <a:gd name="csY6" fmla="*/ 849745 h 997527"/>
                <a:gd name="csX7" fmla="*/ 7119 w 12199119"/>
                <a:gd name="csY7" fmla="*/ 831269 h 997527"/>
                <a:gd name="csX8" fmla="*/ 7118 w 12199119"/>
                <a:gd name="csY8" fmla="*/ 508004 h 997527"/>
                <a:gd name="csX0" fmla="*/ 7118 w 12199119"/>
                <a:gd name="csY0" fmla="*/ 563423 h 1052946"/>
                <a:gd name="csX1" fmla="*/ 4717668 w 12199119"/>
                <a:gd name="csY1" fmla="*/ 0 h 1052946"/>
                <a:gd name="csX2" fmla="*/ 12032861 w 12199119"/>
                <a:gd name="csY2" fmla="*/ 55419 h 1052946"/>
                <a:gd name="csX3" fmla="*/ 12199119 w 12199119"/>
                <a:gd name="csY3" fmla="*/ 221677 h 1052946"/>
                <a:gd name="csX4" fmla="*/ 12199119 w 12199119"/>
                <a:gd name="csY4" fmla="*/ 886688 h 1052946"/>
                <a:gd name="csX5" fmla="*/ 12032861 w 12199119"/>
                <a:gd name="csY5" fmla="*/ 1052946 h 1052946"/>
                <a:gd name="csX6" fmla="*/ 62541 w 12199119"/>
                <a:gd name="csY6" fmla="*/ 905164 h 1052946"/>
                <a:gd name="csX7" fmla="*/ 7119 w 12199119"/>
                <a:gd name="csY7" fmla="*/ 886688 h 1052946"/>
                <a:gd name="csX8" fmla="*/ 7118 w 12199119"/>
                <a:gd name="csY8" fmla="*/ 563423 h 1052946"/>
                <a:gd name="csX0" fmla="*/ 7118 w 12199119"/>
                <a:gd name="csY0" fmla="*/ 563423 h 1052946"/>
                <a:gd name="csX1" fmla="*/ 4717668 w 12199119"/>
                <a:gd name="csY1" fmla="*/ 0 h 1052946"/>
                <a:gd name="csX2" fmla="*/ 12032861 w 12199119"/>
                <a:gd name="csY2" fmla="*/ 55419 h 1052946"/>
                <a:gd name="csX3" fmla="*/ 12199119 w 12199119"/>
                <a:gd name="csY3" fmla="*/ 221677 h 1052946"/>
                <a:gd name="csX4" fmla="*/ 12199119 w 12199119"/>
                <a:gd name="csY4" fmla="*/ 886688 h 1052946"/>
                <a:gd name="csX5" fmla="*/ 12032861 w 12199119"/>
                <a:gd name="csY5" fmla="*/ 1052946 h 1052946"/>
                <a:gd name="csX6" fmla="*/ 62541 w 12199119"/>
                <a:gd name="csY6" fmla="*/ 905164 h 1052946"/>
                <a:gd name="csX7" fmla="*/ 7119 w 12199119"/>
                <a:gd name="csY7" fmla="*/ 886688 h 1052946"/>
                <a:gd name="csX8" fmla="*/ 7118 w 12199119"/>
                <a:gd name="csY8" fmla="*/ 563423 h 1052946"/>
                <a:gd name="csX0" fmla="*/ 7118 w 12199119"/>
                <a:gd name="csY0" fmla="*/ 563423 h 1052946"/>
                <a:gd name="csX1" fmla="*/ 4717668 w 12199119"/>
                <a:gd name="csY1" fmla="*/ 0 h 1052946"/>
                <a:gd name="csX2" fmla="*/ 12032861 w 12199119"/>
                <a:gd name="csY2" fmla="*/ 55419 h 1052946"/>
                <a:gd name="csX3" fmla="*/ 12199119 w 12199119"/>
                <a:gd name="csY3" fmla="*/ 221677 h 1052946"/>
                <a:gd name="csX4" fmla="*/ 12199119 w 12199119"/>
                <a:gd name="csY4" fmla="*/ 886688 h 1052946"/>
                <a:gd name="csX5" fmla="*/ 12032861 w 12199119"/>
                <a:gd name="csY5" fmla="*/ 1052946 h 1052946"/>
                <a:gd name="csX6" fmla="*/ 62541 w 12199119"/>
                <a:gd name="csY6" fmla="*/ 905164 h 1052946"/>
                <a:gd name="csX7" fmla="*/ 7119 w 12199119"/>
                <a:gd name="csY7" fmla="*/ 886688 h 1052946"/>
                <a:gd name="csX8" fmla="*/ 7118 w 12199119"/>
                <a:gd name="csY8" fmla="*/ 563423 h 1052946"/>
                <a:gd name="csX0" fmla="*/ 7118 w 12199119"/>
                <a:gd name="csY0" fmla="*/ 535714 h 1025237"/>
                <a:gd name="csX1" fmla="*/ 7211486 w 12199119"/>
                <a:gd name="csY1" fmla="*/ 0 h 1025237"/>
                <a:gd name="csX2" fmla="*/ 12032861 w 12199119"/>
                <a:gd name="csY2" fmla="*/ 27710 h 1025237"/>
                <a:gd name="csX3" fmla="*/ 12199119 w 12199119"/>
                <a:gd name="csY3" fmla="*/ 193968 h 1025237"/>
                <a:gd name="csX4" fmla="*/ 12199119 w 12199119"/>
                <a:gd name="csY4" fmla="*/ 858979 h 1025237"/>
                <a:gd name="csX5" fmla="*/ 12032861 w 12199119"/>
                <a:gd name="csY5" fmla="*/ 1025237 h 1025237"/>
                <a:gd name="csX6" fmla="*/ 62541 w 12199119"/>
                <a:gd name="csY6" fmla="*/ 877455 h 1025237"/>
                <a:gd name="csX7" fmla="*/ 7119 w 12199119"/>
                <a:gd name="csY7" fmla="*/ 858979 h 1025237"/>
                <a:gd name="csX8" fmla="*/ 7118 w 12199119"/>
                <a:gd name="csY8" fmla="*/ 535714 h 1025237"/>
                <a:gd name="csX0" fmla="*/ 7118 w 12220887"/>
                <a:gd name="csY0" fmla="*/ 535714 h 942330"/>
                <a:gd name="csX1" fmla="*/ 7211486 w 12220887"/>
                <a:gd name="csY1" fmla="*/ 0 h 942330"/>
                <a:gd name="csX2" fmla="*/ 12032861 w 12220887"/>
                <a:gd name="csY2" fmla="*/ 27710 h 942330"/>
                <a:gd name="csX3" fmla="*/ 12199119 w 12220887"/>
                <a:gd name="csY3" fmla="*/ 193968 h 942330"/>
                <a:gd name="csX4" fmla="*/ 12199119 w 12220887"/>
                <a:gd name="csY4" fmla="*/ 858979 h 942330"/>
                <a:gd name="csX5" fmla="*/ 12171407 w 12220887"/>
                <a:gd name="csY5" fmla="*/ 942110 h 942330"/>
                <a:gd name="csX6" fmla="*/ 62541 w 12220887"/>
                <a:gd name="csY6" fmla="*/ 877455 h 942330"/>
                <a:gd name="csX7" fmla="*/ 7119 w 12220887"/>
                <a:gd name="csY7" fmla="*/ 858979 h 942330"/>
                <a:gd name="csX8" fmla="*/ 7118 w 12220887"/>
                <a:gd name="csY8" fmla="*/ 535714 h 942330"/>
                <a:gd name="csX0" fmla="*/ 7118 w 12220887"/>
                <a:gd name="csY0" fmla="*/ 535714 h 921519"/>
                <a:gd name="csX1" fmla="*/ 7211486 w 12220887"/>
                <a:gd name="csY1" fmla="*/ 0 h 921519"/>
                <a:gd name="csX2" fmla="*/ 12032861 w 12220887"/>
                <a:gd name="csY2" fmla="*/ 27710 h 921519"/>
                <a:gd name="csX3" fmla="*/ 12199119 w 12220887"/>
                <a:gd name="csY3" fmla="*/ 193968 h 921519"/>
                <a:gd name="csX4" fmla="*/ 12199119 w 12220887"/>
                <a:gd name="csY4" fmla="*/ 858979 h 921519"/>
                <a:gd name="csX5" fmla="*/ 12171407 w 12220887"/>
                <a:gd name="csY5" fmla="*/ 914401 h 921519"/>
                <a:gd name="csX6" fmla="*/ 62541 w 12220887"/>
                <a:gd name="csY6" fmla="*/ 877455 h 921519"/>
                <a:gd name="csX7" fmla="*/ 7119 w 12220887"/>
                <a:gd name="csY7" fmla="*/ 858979 h 921519"/>
                <a:gd name="csX8" fmla="*/ 7118 w 12220887"/>
                <a:gd name="csY8" fmla="*/ 535714 h 921519"/>
                <a:gd name="csX0" fmla="*/ 7118 w 12276819"/>
                <a:gd name="csY0" fmla="*/ 535714 h 921519"/>
                <a:gd name="csX1" fmla="*/ 7211486 w 12276819"/>
                <a:gd name="csY1" fmla="*/ 0 h 921519"/>
                <a:gd name="csX2" fmla="*/ 12245298 w 12276819"/>
                <a:gd name="csY2" fmla="*/ 27710 h 921519"/>
                <a:gd name="csX3" fmla="*/ 12199119 w 12276819"/>
                <a:gd name="csY3" fmla="*/ 193968 h 921519"/>
                <a:gd name="csX4" fmla="*/ 12199119 w 12276819"/>
                <a:gd name="csY4" fmla="*/ 858979 h 921519"/>
                <a:gd name="csX5" fmla="*/ 12171407 w 12276819"/>
                <a:gd name="csY5" fmla="*/ 914401 h 921519"/>
                <a:gd name="csX6" fmla="*/ 62541 w 12276819"/>
                <a:gd name="csY6" fmla="*/ 877455 h 921519"/>
                <a:gd name="csX7" fmla="*/ 7119 w 12276819"/>
                <a:gd name="csY7" fmla="*/ 858979 h 921519"/>
                <a:gd name="csX8" fmla="*/ 7118 w 12276819"/>
                <a:gd name="csY8" fmla="*/ 535714 h 921519"/>
                <a:gd name="csX0" fmla="*/ 7118 w 12233230"/>
                <a:gd name="csY0" fmla="*/ 535714 h 921519"/>
                <a:gd name="csX1" fmla="*/ 7211486 w 12233230"/>
                <a:gd name="csY1" fmla="*/ 0 h 921519"/>
                <a:gd name="csX2" fmla="*/ 12189880 w 12233230"/>
                <a:gd name="csY2" fmla="*/ 27710 h 921519"/>
                <a:gd name="csX3" fmla="*/ 12199119 w 12233230"/>
                <a:gd name="csY3" fmla="*/ 193968 h 921519"/>
                <a:gd name="csX4" fmla="*/ 12199119 w 12233230"/>
                <a:gd name="csY4" fmla="*/ 858979 h 921519"/>
                <a:gd name="csX5" fmla="*/ 12171407 w 12233230"/>
                <a:gd name="csY5" fmla="*/ 914401 h 921519"/>
                <a:gd name="csX6" fmla="*/ 62541 w 12233230"/>
                <a:gd name="csY6" fmla="*/ 877455 h 921519"/>
                <a:gd name="csX7" fmla="*/ 7119 w 12233230"/>
                <a:gd name="csY7" fmla="*/ 858979 h 921519"/>
                <a:gd name="csX8" fmla="*/ 7118 w 12233230"/>
                <a:gd name="csY8" fmla="*/ 535714 h 921519"/>
                <a:gd name="csX0" fmla="*/ 7118 w 12220887"/>
                <a:gd name="csY0" fmla="*/ 554186 h 939991"/>
                <a:gd name="csX1" fmla="*/ 7211486 w 12220887"/>
                <a:gd name="csY1" fmla="*/ 18472 h 939991"/>
                <a:gd name="csX2" fmla="*/ 12115989 w 12220887"/>
                <a:gd name="csY2" fmla="*/ 0 h 939991"/>
                <a:gd name="csX3" fmla="*/ 12199119 w 12220887"/>
                <a:gd name="csY3" fmla="*/ 212440 h 939991"/>
                <a:gd name="csX4" fmla="*/ 12199119 w 12220887"/>
                <a:gd name="csY4" fmla="*/ 877451 h 939991"/>
                <a:gd name="csX5" fmla="*/ 12171407 w 12220887"/>
                <a:gd name="csY5" fmla="*/ 932873 h 939991"/>
                <a:gd name="csX6" fmla="*/ 62541 w 12220887"/>
                <a:gd name="csY6" fmla="*/ 895927 h 939991"/>
                <a:gd name="csX7" fmla="*/ 7119 w 12220887"/>
                <a:gd name="csY7" fmla="*/ 877451 h 939991"/>
                <a:gd name="csX8" fmla="*/ 7118 w 12220887"/>
                <a:gd name="csY8" fmla="*/ 554186 h 939991"/>
                <a:gd name="csX0" fmla="*/ 7118 w 12220887"/>
                <a:gd name="csY0" fmla="*/ 554186 h 939991"/>
                <a:gd name="csX1" fmla="*/ 10204068 w 12220887"/>
                <a:gd name="csY1" fmla="*/ 9236 h 939991"/>
                <a:gd name="csX2" fmla="*/ 12115989 w 12220887"/>
                <a:gd name="csY2" fmla="*/ 0 h 939991"/>
                <a:gd name="csX3" fmla="*/ 12199119 w 12220887"/>
                <a:gd name="csY3" fmla="*/ 212440 h 939991"/>
                <a:gd name="csX4" fmla="*/ 12199119 w 12220887"/>
                <a:gd name="csY4" fmla="*/ 877451 h 939991"/>
                <a:gd name="csX5" fmla="*/ 12171407 w 12220887"/>
                <a:gd name="csY5" fmla="*/ 932873 h 939991"/>
                <a:gd name="csX6" fmla="*/ 62541 w 12220887"/>
                <a:gd name="csY6" fmla="*/ 895927 h 939991"/>
                <a:gd name="csX7" fmla="*/ 7119 w 12220887"/>
                <a:gd name="csY7" fmla="*/ 877451 h 939991"/>
                <a:gd name="csX8" fmla="*/ 7118 w 12220887"/>
                <a:gd name="csY8" fmla="*/ 554186 h 939991"/>
                <a:gd name="csX0" fmla="*/ 7118 w 12220887"/>
                <a:gd name="csY0" fmla="*/ 565385 h 951190"/>
                <a:gd name="csX1" fmla="*/ 10204068 w 12220887"/>
                <a:gd name="csY1" fmla="*/ 20435 h 951190"/>
                <a:gd name="csX2" fmla="*/ 12115989 w 12220887"/>
                <a:gd name="csY2" fmla="*/ 11199 h 951190"/>
                <a:gd name="csX3" fmla="*/ 12199119 w 12220887"/>
                <a:gd name="csY3" fmla="*/ 223639 h 951190"/>
                <a:gd name="csX4" fmla="*/ 12199119 w 12220887"/>
                <a:gd name="csY4" fmla="*/ 888650 h 951190"/>
                <a:gd name="csX5" fmla="*/ 12171407 w 12220887"/>
                <a:gd name="csY5" fmla="*/ 944072 h 951190"/>
                <a:gd name="csX6" fmla="*/ 62541 w 12220887"/>
                <a:gd name="csY6" fmla="*/ 907126 h 951190"/>
                <a:gd name="csX7" fmla="*/ 7119 w 12220887"/>
                <a:gd name="csY7" fmla="*/ 888650 h 951190"/>
                <a:gd name="csX8" fmla="*/ 7118 w 12220887"/>
                <a:gd name="csY8" fmla="*/ 565385 h 951190"/>
                <a:gd name="csX0" fmla="*/ 7118 w 12220887"/>
                <a:gd name="csY0" fmla="*/ 565385 h 951190"/>
                <a:gd name="csX1" fmla="*/ 10204068 w 12220887"/>
                <a:gd name="csY1" fmla="*/ 20435 h 951190"/>
                <a:gd name="csX2" fmla="*/ 12115989 w 12220887"/>
                <a:gd name="csY2" fmla="*/ 11199 h 951190"/>
                <a:gd name="csX3" fmla="*/ 12199119 w 12220887"/>
                <a:gd name="csY3" fmla="*/ 426839 h 951190"/>
                <a:gd name="csX4" fmla="*/ 12199119 w 12220887"/>
                <a:gd name="csY4" fmla="*/ 888650 h 951190"/>
                <a:gd name="csX5" fmla="*/ 12171407 w 12220887"/>
                <a:gd name="csY5" fmla="*/ 944072 h 951190"/>
                <a:gd name="csX6" fmla="*/ 62541 w 12220887"/>
                <a:gd name="csY6" fmla="*/ 907126 h 951190"/>
                <a:gd name="csX7" fmla="*/ 7119 w 12220887"/>
                <a:gd name="csY7" fmla="*/ 888650 h 951190"/>
                <a:gd name="csX8" fmla="*/ 7118 w 12220887"/>
                <a:gd name="csY8" fmla="*/ 565385 h 951190"/>
                <a:gd name="csX0" fmla="*/ 7118 w 12220887"/>
                <a:gd name="csY0" fmla="*/ 565385 h 951190"/>
                <a:gd name="csX1" fmla="*/ 10204068 w 12220887"/>
                <a:gd name="csY1" fmla="*/ 20435 h 951190"/>
                <a:gd name="csX2" fmla="*/ 12115989 w 12220887"/>
                <a:gd name="csY2" fmla="*/ 11199 h 951190"/>
                <a:gd name="csX3" fmla="*/ 12208356 w 12220887"/>
                <a:gd name="csY3" fmla="*/ 66621 h 951190"/>
                <a:gd name="csX4" fmla="*/ 12199119 w 12220887"/>
                <a:gd name="csY4" fmla="*/ 888650 h 951190"/>
                <a:gd name="csX5" fmla="*/ 12171407 w 12220887"/>
                <a:gd name="csY5" fmla="*/ 944072 h 951190"/>
                <a:gd name="csX6" fmla="*/ 62541 w 12220887"/>
                <a:gd name="csY6" fmla="*/ 907126 h 951190"/>
                <a:gd name="csX7" fmla="*/ 7119 w 12220887"/>
                <a:gd name="csY7" fmla="*/ 888650 h 951190"/>
                <a:gd name="csX8" fmla="*/ 7118 w 12220887"/>
                <a:gd name="csY8" fmla="*/ 565385 h 951190"/>
                <a:gd name="csX0" fmla="*/ 0 w 12250714"/>
                <a:gd name="csY0" fmla="*/ 574389 h 950958"/>
                <a:gd name="csX1" fmla="*/ 10233895 w 12250714"/>
                <a:gd name="csY1" fmla="*/ 20203 h 950958"/>
                <a:gd name="csX2" fmla="*/ 12145816 w 12250714"/>
                <a:gd name="csY2" fmla="*/ 10967 h 950958"/>
                <a:gd name="csX3" fmla="*/ 12238183 w 12250714"/>
                <a:gd name="csY3" fmla="*/ 66389 h 950958"/>
                <a:gd name="csX4" fmla="*/ 12228946 w 12250714"/>
                <a:gd name="csY4" fmla="*/ 888418 h 950958"/>
                <a:gd name="csX5" fmla="*/ 12201234 w 12250714"/>
                <a:gd name="csY5" fmla="*/ 943840 h 950958"/>
                <a:gd name="csX6" fmla="*/ 92368 w 12250714"/>
                <a:gd name="csY6" fmla="*/ 906894 h 950958"/>
                <a:gd name="csX7" fmla="*/ 36946 w 12250714"/>
                <a:gd name="csY7" fmla="*/ 888418 h 950958"/>
                <a:gd name="csX8" fmla="*/ 0 w 12250714"/>
                <a:gd name="csY8" fmla="*/ 574389 h 950958"/>
                <a:gd name="csX0" fmla="*/ 25591 w 12220887"/>
                <a:gd name="csY0" fmla="*/ 529426 h 952177"/>
                <a:gd name="csX1" fmla="*/ 10204068 w 12220887"/>
                <a:gd name="csY1" fmla="*/ 21422 h 952177"/>
                <a:gd name="csX2" fmla="*/ 12115989 w 12220887"/>
                <a:gd name="csY2" fmla="*/ 12186 h 952177"/>
                <a:gd name="csX3" fmla="*/ 12208356 w 12220887"/>
                <a:gd name="csY3" fmla="*/ 67608 h 952177"/>
                <a:gd name="csX4" fmla="*/ 12199119 w 12220887"/>
                <a:gd name="csY4" fmla="*/ 889637 h 952177"/>
                <a:gd name="csX5" fmla="*/ 12171407 w 12220887"/>
                <a:gd name="csY5" fmla="*/ 945059 h 952177"/>
                <a:gd name="csX6" fmla="*/ 62541 w 12220887"/>
                <a:gd name="csY6" fmla="*/ 908113 h 952177"/>
                <a:gd name="csX7" fmla="*/ 7119 w 12220887"/>
                <a:gd name="csY7" fmla="*/ 889637 h 952177"/>
                <a:gd name="csX8" fmla="*/ 25591 w 12220887"/>
                <a:gd name="csY8" fmla="*/ 529426 h 952177"/>
                <a:gd name="csX0" fmla="*/ 0 w 12241478"/>
                <a:gd name="csY0" fmla="*/ 404473 h 956533"/>
                <a:gd name="csX1" fmla="*/ 10224659 w 12241478"/>
                <a:gd name="csY1" fmla="*/ 25778 h 956533"/>
                <a:gd name="csX2" fmla="*/ 12136580 w 12241478"/>
                <a:gd name="csY2" fmla="*/ 16542 h 956533"/>
                <a:gd name="csX3" fmla="*/ 12228947 w 12241478"/>
                <a:gd name="csY3" fmla="*/ 71964 h 956533"/>
                <a:gd name="csX4" fmla="*/ 12219710 w 12241478"/>
                <a:gd name="csY4" fmla="*/ 893993 h 956533"/>
                <a:gd name="csX5" fmla="*/ 12191998 w 12241478"/>
                <a:gd name="csY5" fmla="*/ 949415 h 956533"/>
                <a:gd name="csX6" fmla="*/ 83132 w 12241478"/>
                <a:gd name="csY6" fmla="*/ 912469 h 956533"/>
                <a:gd name="csX7" fmla="*/ 27710 w 12241478"/>
                <a:gd name="csY7" fmla="*/ 893993 h 956533"/>
                <a:gd name="csX8" fmla="*/ 0 w 12241478"/>
                <a:gd name="csY8" fmla="*/ 404473 h 956533"/>
                <a:gd name="csX0" fmla="*/ 16355 w 12220887"/>
                <a:gd name="csY0" fmla="*/ 422219 h 955806"/>
                <a:gd name="csX1" fmla="*/ 10204068 w 12220887"/>
                <a:gd name="csY1" fmla="*/ 25051 h 955806"/>
                <a:gd name="csX2" fmla="*/ 12115989 w 12220887"/>
                <a:gd name="csY2" fmla="*/ 15815 h 955806"/>
                <a:gd name="csX3" fmla="*/ 12208356 w 12220887"/>
                <a:gd name="csY3" fmla="*/ 71237 h 955806"/>
                <a:gd name="csX4" fmla="*/ 12199119 w 12220887"/>
                <a:gd name="csY4" fmla="*/ 893266 h 955806"/>
                <a:gd name="csX5" fmla="*/ 12171407 w 12220887"/>
                <a:gd name="csY5" fmla="*/ 948688 h 955806"/>
                <a:gd name="csX6" fmla="*/ 62541 w 12220887"/>
                <a:gd name="csY6" fmla="*/ 911742 h 955806"/>
                <a:gd name="csX7" fmla="*/ 7119 w 12220887"/>
                <a:gd name="csY7" fmla="*/ 893266 h 955806"/>
                <a:gd name="csX8" fmla="*/ 16355 w 12220887"/>
                <a:gd name="csY8" fmla="*/ 422219 h 955806"/>
                <a:gd name="csX0" fmla="*/ 7096 w 12220887"/>
                <a:gd name="csY0" fmla="*/ 538407 h 951922"/>
                <a:gd name="csX1" fmla="*/ 10204068 w 12220887"/>
                <a:gd name="csY1" fmla="*/ 21167 h 951922"/>
                <a:gd name="csX2" fmla="*/ 12115989 w 12220887"/>
                <a:gd name="csY2" fmla="*/ 11931 h 951922"/>
                <a:gd name="csX3" fmla="*/ 12208356 w 12220887"/>
                <a:gd name="csY3" fmla="*/ 67353 h 951922"/>
                <a:gd name="csX4" fmla="*/ 12199119 w 12220887"/>
                <a:gd name="csY4" fmla="*/ 889382 h 951922"/>
                <a:gd name="csX5" fmla="*/ 12171407 w 12220887"/>
                <a:gd name="csY5" fmla="*/ 944804 h 951922"/>
                <a:gd name="csX6" fmla="*/ 62541 w 12220887"/>
                <a:gd name="csY6" fmla="*/ 907858 h 951922"/>
                <a:gd name="csX7" fmla="*/ 7119 w 12220887"/>
                <a:gd name="csY7" fmla="*/ 889382 h 951922"/>
                <a:gd name="csX8" fmla="*/ 7096 w 12220887"/>
                <a:gd name="csY8" fmla="*/ 538407 h 951922"/>
                <a:gd name="csX0" fmla="*/ 7096 w 12220887"/>
                <a:gd name="csY0" fmla="*/ 538407 h 957793"/>
                <a:gd name="csX1" fmla="*/ 10204068 w 12220887"/>
                <a:gd name="csY1" fmla="*/ 21167 h 957793"/>
                <a:gd name="csX2" fmla="*/ 12115989 w 12220887"/>
                <a:gd name="csY2" fmla="*/ 11931 h 957793"/>
                <a:gd name="csX3" fmla="*/ 12208356 w 12220887"/>
                <a:gd name="csY3" fmla="*/ 67353 h 957793"/>
                <a:gd name="csX4" fmla="*/ 12199119 w 12220887"/>
                <a:gd name="csY4" fmla="*/ 889382 h 957793"/>
                <a:gd name="csX5" fmla="*/ 12171407 w 12220887"/>
                <a:gd name="csY5" fmla="*/ 954040 h 957793"/>
                <a:gd name="csX6" fmla="*/ 62541 w 12220887"/>
                <a:gd name="csY6" fmla="*/ 907858 h 957793"/>
                <a:gd name="csX7" fmla="*/ 7119 w 12220887"/>
                <a:gd name="csY7" fmla="*/ 889382 h 957793"/>
                <a:gd name="csX8" fmla="*/ 7096 w 12220887"/>
                <a:gd name="csY8" fmla="*/ 538407 h 957793"/>
                <a:gd name="csX0" fmla="*/ 7096 w 12210438"/>
                <a:gd name="csY0" fmla="*/ 538407 h 957793"/>
                <a:gd name="csX1" fmla="*/ 10204068 w 12210438"/>
                <a:gd name="csY1" fmla="*/ 21167 h 957793"/>
                <a:gd name="csX2" fmla="*/ 12115989 w 12210438"/>
                <a:gd name="csY2" fmla="*/ 11931 h 957793"/>
                <a:gd name="csX3" fmla="*/ 12208356 w 12210438"/>
                <a:gd name="csY3" fmla="*/ 67353 h 957793"/>
                <a:gd name="csX4" fmla="*/ 12199119 w 12210438"/>
                <a:gd name="csY4" fmla="*/ 889382 h 957793"/>
                <a:gd name="csX5" fmla="*/ 12152890 w 12210438"/>
                <a:gd name="csY5" fmla="*/ 954040 h 957793"/>
                <a:gd name="csX6" fmla="*/ 62541 w 12210438"/>
                <a:gd name="csY6" fmla="*/ 907858 h 957793"/>
                <a:gd name="csX7" fmla="*/ 7119 w 12210438"/>
                <a:gd name="csY7" fmla="*/ 889382 h 957793"/>
                <a:gd name="csX8" fmla="*/ 7096 w 12210438"/>
                <a:gd name="csY8" fmla="*/ 538407 h 957793"/>
                <a:gd name="csX0" fmla="*/ 7096 w 12210438"/>
                <a:gd name="csY0" fmla="*/ 554219 h 973605"/>
                <a:gd name="csX1" fmla="*/ 10204068 w 12210438"/>
                <a:gd name="csY1" fmla="*/ 36979 h 973605"/>
                <a:gd name="csX2" fmla="*/ 12115989 w 12210438"/>
                <a:gd name="csY2" fmla="*/ 27743 h 973605"/>
                <a:gd name="csX3" fmla="*/ 12208356 w 12210438"/>
                <a:gd name="csY3" fmla="*/ 46219 h 973605"/>
                <a:gd name="csX4" fmla="*/ 12199119 w 12210438"/>
                <a:gd name="csY4" fmla="*/ 905194 h 973605"/>
                <a:gd name="csX5" fmla="*/ 12152890 w 12210438"/>
                <a:gd name="csY5" fmla="*/ 969852 h 973605"/>
                <a:gd name="csX6" fmla="*/ 62541 w 12210438"/>
                <a:gd name="csY6" fmla="*/ 923670 h 973605"/>
                <a:gd name="csX7" fmla="*/ 7119 w 12210438"/>
                <a:gd name="csY7" fmla="*/ 905194 h 973605"/>
                <a:gd name="csX8" fmla="*/ 7096 w 12210438"/>
                <a:gd name="csY8" fmla="*/ 554219 h 973605"/>
                <a:gd name="csX0" fmla="*/ 7096 w 12236216"/>
                <a:gd name="csY0" fmla="*/ 551352 h 970738"/>
                <a:gd name="csX1" fmla="*/ 10204068 w 12236216"/>
                <a:gd name="csY1" fmla="*/ 34112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551352 h 970738"/>
                <a:gd name="csX1" fmla="*/ 10259269 w 12236216"/>
                <a:gd name="csY1" fmla="*/ 24876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551352 h 970738"/>
                <a:gd name="csX1" fmla="*/ 7582022 w 12236216"/>
                <a:gd name="csY1" fmla="*/ 43349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709986 h 1129372"/>
                <a:gd name="csX1" fmla="*/ 7260017 w 12236216"/>
                <a:gd name="csY1" fmla="*/ 17255 h 1129372"/>
                <a:gd name="csX2" fmla="*/ 12190055 w 12236216"/>
                <a:gd name="csY2" fmla="*/ 192746 h 1129372"/>
                <a:gd name="csX3" fmla="*/ 12208356 w 12236216"/>
                <a:gd name="csY3" fmla="*/ 201986 h 1129372"/>
                <a:gd name="csX4" fmla="*/ 12199119 w 12236216"/>
                <a:gd name="csY4" fmla="*/ 1060961 h 1129372"/>
                <a:gd name="csX5" fmla="*/ 12152890 w 12236216"/>
                <a:gd name="csY5" fmla="*/ 1125619 h 1129372"/>
                <a:gd name="csX6" fmla="*/ 62541 w 12236216"/>
                <a:gd name="csY6" fmla="*/ 1079437 h 1129372"/>
                <a:gd name="csX7" fmla="*/ 7119 w 12236216"/>
                <a:gd name="csY7" fmla="*/ 1060961 h 1129372"/>
                <a:gd name="csX8" fmla="*/ 7096 w 12236216"/>
                <a:gd name="csY8" fmla="*/ 709986 h 1129372"/>
                <a:gd name="csX0" fmla="*/ 7096 w 12236216"/>
                <a:gd name="csY0" fmla="*/ 551352 h 970738"/>
                <a:gd name="csX1" fmla="*/ 7260018 w 12236216"/>
                <a:gd name="csY1" fmla="*/ 24875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551352 h 970738"/>
                <a:gd name="csX1" fmla="*/ 7287619 w 12236216"/>
                <a:gd name="csY1" fmla="*/ 61821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565384 h 984770"/>
                <a:gd name="csX1" fmla="*/ 7296819 w 12236216"/>
                <a:gd name="csY1" fmla="*/ 20435 h 984770"/>
                <a:gd name="csX2" fmla="*/ 12190055 w 12236216"/>
                <a:gd name="csY2" fmla="*/ 48144 h 984770"/>
                <a:gd name="csX3" fmla="*/ 12208356 w 12236216"/>
                <a:gd name="csY3" fmla="*/ 57384 h 984770"/>
                <a:gd name="csX4" fmla="*/ 12199119 w 12236216"/>
                <a:gd name="csY4" fmla="*/ 916359 h 984770"/>
                <a:gd name="csX5" fmla="*/ 12152890 w 12236216"/>
                <a:gd name="csY5" fmla="*/ 981017 h 984770"/>
                <a:gd name="csX6" fmla="*/ 62541 w 12236216"/>
                <a:gd name="csY6" fmla="*/ 934835 h 984770"/>
                <a:gd name="csX7" fmla="*/ 7119 w 12236216"/>
                <a:gd name="csY7" fmla="*/ 916359 h 984770"/>
                <a:gd name="csX8" fmla="*/ 7096 w 12236216"/>
                <a:gd name="csY8" fmla="*/ 565384 h 984770"/>
                <a:gd name="csX0" fmla="*/ 7096 w 12236216"/>
                <a:gd name="csY0" fmla="*/ 551352 h 970738"/>
                <a:gd name="csX1" fmla="*/ 7287619 w 12236216"/>
                <a:gd name="csY1" fmla="*/ 34112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551352 h 970738"/>
                <a:gd name="csX1" fmla="*/ 7342820 w 12236216"/>
                <a:gd name="csY1" fmla="*/ 34112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551352 h 970738"/>
                <a:gd name="csX1" fmla="*/ 7342820 w 12236216"/>
                <a:gd name="csY1" fmla="*/ 34112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551352 h 970738"/>
                <a:gd name="csX1" fmla="*/ 7342820 w 12236216"/>
                <a:gd name="csY1" fmla="*/ 34112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551352 h 970738"/>
                <a:gd name="csX1" fmla="*/ 9560058 w 12236216"/>
                <a:gd name="csY1" fmla="*/ 15639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1526755 h 1946141"/>
                <a:gd name="csX1" fmla="*/ 9560058 w 12236216"/>
                <a:gd name="csY1" fmla="*/ 991042 h 1946141"/>
                <a:gd name="csX2" fmla="*/ 12190055 w 12236216"/>
                <a:gd name="csY2" fmla="*/ 1009515 h 1946141"/>
                <a:gd name="csX3" fmla="*/ 12208356 w 12236216"/>
                <a:gd name="csY3" fmla="*/ 1018755 h 1946141"/>
                <a:gd name="csX4" fmla="*/ 12199119 w 12236216"/>
                <a:gd name="csY4" fmla="*/ 1877730 h 1946141"/>
                <a:gd name="csX5" fmla="*/ 12152890 w 12236216"/>
                <a:gd name="csY5" fmla="*/ 1942388 h 1946141"/>
                <a:gd name="csX6" fmla="*/ 62541 w 12236216"/>
                <a:gd name="csY6" fmla="*/ 1896206 h 1946141"/>
                <a:gd name="csX7" fmla="*/ 7119 w 12236216"/>
                <a:gd name="csY7" fmla="*/ 1877730 h 1946141"/>
                <a:gd name="csX8" fmla="*/ 7096 w 12236216"/>
                <a:gd name="csY8" fmla="*/ 1526755 h 1946141"/>
                <a:gd name="csX0" fmla="*/ 7096 w 12236216"/>
                <a:gd name="csY0" fmla="*/ 1526755 h 1946141"/>
                <a:gd name="csX1" fmla="*/ 9560058 w 12236216"/>
                <a:gd name="csY1" fmla="*/ 991042 h 1946141"/>
                <a:gd name="csX2" fmla="*/ 12190055 w 12236216"/>
                <a:gd name="csY2" fmla="*/ 1009515 h 1946141"/>
                <a:gd name="csX3" fmla="*/ 12208356 w 12236216"/>
                <a:gd name="csY3" fmla="*/ 1018755 h 1946141"/>
                <a:gd name="csX4" fmla="*/ 12199119 w 12236216"/>
                <a:gd name="csY4" fmla="*/ 1877730 h 1946141"/>
                <a:gd name="csX5" fmla="*/ 12152890 w 12236216"/>
                <a:gd name="csY5" fmla="*/ 1942388 h 1946141"/>
                <a:gd name="csX6" fmla="*/ 62541 w 12236216"/>
                <a:gd name="csY6" fmla="*/ 1896206 h 1946141"/>
                <a:gd name="csX7" fmla="*/ 7119 w 12236216"/>
                <a:gd name="csY7" fmla="*/ 1877730 h 1946141"/>
                <a:gd name="csX8" fmla="*/ 7096 w 12236216"/>
                <a:gd name="csY8" fmla="*/ 1526755 h 1946141"/>
                <a:gd name="csX0" fmla="*/ 7096 w 12236216"/>
                <a:gd name="csY0" fmla="*/ 1256094 h 1675480"/>
                <a:gd name="csX1" fmla="*/ 9560058 w 12236216"/>
                <a:gd name="csY1" fmla="*/ 720381 h 1675480"/>
                <a:gd name="csX2" fmla="*/ 12190055 w 12236216"/>
                <a:gd name="csY2" fmla="*/ 738854 h 1675480"/>
                <a:gd name="csX3" fmla="*/ 12208356 w 12236216"/>
                <a:gd name="csY3" fmla="*/ 748094 h 1675480"/>
                <a:gd name="csX4" fmla="*/ 12199119 w 12236216"/>
                <a:gd name="csY4" fmla="*/ 1607069 h 1675480"/>
                <a:gd name="csX5" fmla="*/ 12152890 w 12236216"/>
                <a:gd name="csY5" fmla="*/ 1671727 h 1675480"/>
                <a:gd name="csX6" fmla="*/ 62541 w 12236216"/>
                <a:gd name="csY6" fmla="*/ 1625545 h 1675480"/>
                <a:gd name="csX7" fmla="*/ 7119 w 12236216"/>
                <a:gd name="csY7" fmla="*/ 1607069 h 1675480"/>
                <a:gd name="csX8" fmla="*/ 7096 w 12236216"/>
                <a:gd name="csY8" fmla="*/ 1256094 h 1675480"/>
                <a:gd name="csX0" fmla="*/ 7096 w 12236216"/>
                <a:gd name="csY0" fmla="*/ 1256094 h 1675480"/>
                <a:gd name="csX1" fmla="*/ 9560058 w 12236216"/>
                <a:gd name="csY1" fmla="*/ 720381 h 1675480"/>
                <a:gd name="csX2" fmla="*/ 12190055 w 12236216"/>
                <a:gd name="csY2" fmla="*/ 738854 h 1675480"/>
                <a:gd name="csX3" fmla="*/ 12208356 w 12236216"/>
                <a:gd name="csY3" fmla="*/ 748094 h 1675480"/>
                <a:gd name="csX4" fmla="*/ 12199119 w 12236216"/>
                <a:gd name="csY4" fmla="*/ 1607069 h 1675480"/>
                <a:gd name="csX5" fmla="*/ 12152890 w 12236216"/>
                <a:gd name="csY5" fmla="*/ 1671727 h 1675480"/>
                <a:gd name="csX6" fmla="*/ 62541 w 12236216"/>
                <a:gd name="csY6" fmla="*/ 1625545 h 1675480"/>
                <a:gd name="csX7" fmla="*/ 7119 w 12236216"/>
                <a:gd name="csY7" fmla="*/ 1607069 h 1675480"/>
                <a:gd name="csX8" fmla="*/ 7096 w 12236216"/>
                <a:gd name="csY8" fmla="*/ 1256094 h 1675480"/>
                <a:gd name="csX0" fmla="*/ 7096 w 12236216"/>
                <a:gd name="csY0" fmla="*/ 1256094 h 1675480"/>
                <a:gd name="csX1" fmla="*/ 9560058 w 12236216"/>
                <a:gd name="csY1" fmla="*/ 720381 h 1675480"/>
                <a:gd name="csX2" fmla="*/ 12190055 w 12236216"/>
                <a:gd name="csY2" fmla="*/ 738854 h 1675480"/>
                <a:gd name="csX3" fmla="*/ 12208356 w 12236216"/>
                <a:gd name="csY3" fmla="*/ 748094 h 1675480"/>
                <a:gd name="csX4" fmla="*/ 12199119 w 12236216"/>
                <a:gd name="csY4" fmla="*/ 1607069 h 1675480"/>
                <a:gd name="csX5" fmla="*/ 12152890 w 12236216"/>
                <a:gd name="csY5" fmla="*/ 1671727 h 1675480"/>
                <a:gd name="csX6" fmla="*/ 62541 w 12236216"/>
                <a:gd name="csY6" fmla="*/ 1625545 h 1675480"/>
                <a:gd name="csX7" fmla="*/ 7119 w 12236216"/>
                <a:gd name="csY7" fmla="*/ 1607069 h 1675480"/>
                <a:gd name="csX8" fmla="*/ 7096 w 12236216"/>
                <a:gd name="csY8" fmla="*/ 1256094 h 1675480"/>
                <a:gd name="csX0" fmla="*/ 7096 w 12236216"/>
                <a:gd name="csY0" fmla="*/ 2037727 h 2457113"/>
                <a:gd name="csX1" fmla="*/ 8465239 w 12236216"/>
                <a:gd name="csY1" fmla="*/ 578378 h 2457113"/>
                <a:gd name="csX2" fmla="*/ 12190055 w 12236216"/>
                <a:gd name="csY2" fmla="*/ 1520487 h 2457113"/>
                <a:gd name="csX3" fmla="*/ 12208356 w 12236216"/>
                <a:gd name="csY3" fmla="*/ 1529727 h 2457113"/>
                <a:gd name="csX4" fmla="*/ 12199119 w 12236216"/>
                <a:gd name="csY4" fmla="*/ 2388702 h 2457113"/>
                <a:gd name="csX5" fmla="*/ 12152890 w 12236216"/>
                <a:gd name="csY5" fmla="*/ 2453360 h 2457113"/>
                <a:gd name="csX6" fmla="*/ 62541 w 12236216"/>
                <a:gd name="csY6" fmla="*/ 2407178 h 2457113"/>
                <a:gd name="csX7" fmla="*/ 7119 w 12236216"/>
                <a:gd name="csY7" fmla="*/ 2388702 h 2457113"/>
                <a:gd name="csX8" fmla="*/ 7096 w 12236216"/>
                <a:gd name="csY8" fmla="*/ 2037727 h 2457113"/>
                <a:gd name="csX0" fmla="*/ 7096 w 12236216"/>
                <a:gd name="csY0" fmla="*/ 1271054 h 1690440"/>
                <a:gd name="csX1" fmla="*/ 8336437 w 12236216"/>
                <a:gd name="csY1" fmla="*/ 716869 h 1690440"/>
                <a:gd name="csX2" fmla="*/ 12190055 w 12236216"/>
                <a:gd name="csY2" fmla="*/ 753814 h 1690440"/>
                <a:gd name="csX3" fmla="*/ 12208356 w 12236216"/>
                <a:gd name="csY3" fmla="*/ 763054 h 1690440"/>
                <a:gd name="csX4" fmla="*/ 12199119 w 12236216"/>
                <a:gd name="csY4" fmla="*/ 1622029 h 1690440"/>
                <a:gd name="csX5" fmla="*/ 12152890 w 12236216"/>
                <a:gd name="csY5" fmla="*/ 1686687 h 1690440"/>
                <a:gd name="csX6" fmla="*/ 62541 w 12236216"/>
                <a:gd name="csY6" fmla="*/ 1640505 h 1690440"/>
                <a:gd name="csX7" fmla="*/ 7119 w 12236216"/>
                <a:gd name="csY7" fmla="*/ 1622029 h 1690440"/>
                <a:gd name="csX8" fmla="*/ 7096 w 12236216"/>
                <a:gd name="csY8" fmla="*/ 1271054 h 1690440"/>
                <a:gd name="csX0" fmla="*/ 7096 w 12236216"/>
                <a:gd name="csY0" fmla="*/ 554185 h 973571"/>
                <a:gd name="csX1" fmla="*/ 8336437 w 12236216"/>
                <a:gd name="csY1" fmla="*/ 0 h 973571"/>
                <a:gd name="csX2" fmla="*/ 12190055 w 12236216"/>
                <a:gd name="csY2" fmla="*/ 36945 h 973571"/>
                <a:gd name="csX3" fmla="*/ 12208356 w 12236216"/>
                <a:gd name="csY3" fmla="*/ 46185 h 973571"/>
                <a:gd name="csX4" fmla="*/ 12199119 w 12236216"/>
                <a:gd name="csY4" fmla="*/ 905160 h 973571"/>
                <a:gd name="csX5" fmla="*/ 12152890 w 12236216"/>
                <a:gd name="csY5" fmla="*/ 969818 h 973571"/>
                <a:gd name="csX6" fmla="*/ 62541 w 12236216"/>
                <a:gd name="csY6" fmla="*/ 923636 h 973571"/>
                <a:gd name="csX7" fmla="*/ 7119 w 12236216"/>
                <a:gd name="csY7" fmla="*/ 905160 h 973571"/>
                <a:gd name="csX8" fmla="*/ 7096 w 12236216"/>
                <a:gd name="csY8" fmla="*/ 554185 h 973571"/>
                <a:gd name="csX0" fmla="*/ 7096 w 12236216"/>
                <a:gd name="csY0" fmla="*/ 554185 h 973571"/>
                <a:gd name="csX1" fmla="*/ 8336437 w 12236216"/>
                <a:gd name="csY1" fmla="*/ 0 h 973571"/>
                <a:gd name="csX2" fmla="*/ 12190055 w 12236216"/>
                <a:gd name="csY2" fmla="*/ 36945 h 973571"/>
                <a:gd name="csX3" fmla="*/ 12208356 w 12236216"/>
                <a:gd name="csY3" fmla="*/ 46185 h 973571"/>
                <a:gd name="csX4" fmla="*/ 12199119 w 12236216"/>
                <a:gd name="csY4" fmla="*/ 905160 h 973571"/>
                <a:gd name="csX5" fmla="*/ 12152890 w 12236216"/>
                <a:gd name="csY5" fmla="*/ 969818 h 973571"/>
                <a:gd name="csX6" fmla="*/ 62541 w 12236216"/>
                <a:gd name="csY6" fmla="*/ 923636 h 973571"/>
                <a:gd name="csX7" fmla="*/ 7119 w 12236216"/>
                <a:gd name="csY7" fmla="*/ 905160 h 973571"/>
                <a:gd name="csX8" fmla="*/ 7096 w 12236216"/>
                <a:gd name="csY8" fmla="*/ 554185 h 973571"/>
                <a:gd name="csX0" fmla="*/ 7096 w 12236216"/>
                <a:gd name="csY0" fmla="*/ 572658 h 992044"/>
                <a:gd name="csX1" fmla="*/ 4407968 w 12236216"/>
                <a:gd name="csY1" fmla="*/ 0 h 992044"/>
                <a:gd name="csX2" fmla="*/ 12190055 w 12236216"/>
                <a:gd name="csY2" fmla="*/ 55418 h 992044"/>
                <a:gd name="csX3" fmla="*/ 12208356 w 12236216"/>
                <a:gd name="csY3" fmla="*/ 64658 h 992044"/>
                <a:gd name="csX4" fmla="*/ 12199119 w 12236216"/>
                <a:gd name="csY4" fmla="*/ 923633 h 992044"/>
                <a:gd name="csX5" fmla="*/ 12152890 w 12236216"/>
                <a:gd name="csY5" fmla="*/ 988291 h 992044"/>
                <a:gd name="csX6" fmla="*/ 62541 w 12236216"/>
                <a:gd name="csY6" fmla="*/ 942109 h 992044"/>
                <a:gd name="csX7" fmla="*/ 7119 w 12236216"/>
                <a:gd name="csY7" fmla="*/ 923633 h 992044"/>
                <a:gd name="csX8" fmla="*/ 7096 w 12236216"/>
                <a:gd name="csY8" fmla="*/ 572658 h 992044"/>
                <a:gd name="csX0" fmla="*/ 7096 w 12236216"/>
                <a:gd name="csY0" fmla="*/ 988295 h 1407681"/>
                <a:gd name="csX1" fmla="*/ 5723591 w 12236216"/>
                <a:gd name="csY1" fmla="*/ 0 h 1407681"/>
                <a:gd name="csX2" fmla="*/ 12190055 w 12236216"/>
                <a:gd name="csY2" fmla="*/ 471055 h 1407681"/>
                <a:gd name="csX3" fmla="*/ 12208356 w 12236216"/>
                <a:gd name="csY3" fmla="*/ 480295 h 1407681"/>
                <a:gd name="csX4" fmla="*/ 12199119 w 12236216"/>
                <a:gd name="csY4" fmla="*/ 1339270 h 1407681"/>
                <a:gd name="csX5" fmla="*/ 12152890 w 12236216"/>
                <a:gd name="csY5" fmla="*/ 1403928 h 1407681"/>
                <a:gd name="csX6" fmla="*/ 62541 w 12236216"/>
                <a:gd name="csY6" fmla="*/ 1357746 h 1407681"/>
                <a:gd name="csX7" fmla="*/ 7119 w 12236216"/>
                <a:gd name="csY7" fmla="*/ 1339270 h 1407681"/>
                <a:gd name="csX8" fmla="*/ 7096 w 12236216"/>
                <a:gd name="csY8" fmla="*/ 988295 h 1407681"/>
                <a:gd name="csX0" fmla="*/ 7096 w 12236216"/>
                <a:gd name="csY0" fmla="*/ 720440 h 1139826"/>
                <a:gd name="csX1" fmla="*/ 4389569 w 12236216"/>
                <a:gd name="csY1" fmla="*/ 0 h 1139826"/>
                <a:gd name="csX2" fmla="*/ 12190055 w 12236216"/>
                <a:gd name="csY2" fmla="*/ 203200 h 1139826"/>
                <a:gd name="csX3" fmla="*/ 12208356 w 12236216"/>
                <a:gd name="csY3" fmla="*/ 212440 h 1139826"/>
                <a:gd name="csX4" fmla="*/ 12199119 w 12236216"/>
                <a:gd name="csY4" fmla="*/ 1071415 h 1139826"/>
                <a:gd name="csX5" fmla="*/ 12152890 w 12236216"/>
                <a:gd name="csY5" fmla="*/ 1136073 h 1139826"/>
                <a:gd name="csX6" fmla="*/ 62541 w 12236216"/>
                <a:gd name="csY6" fmla="*/ 1089891 h 1139826"/>
                <a:gd name="csX7" fmla="*/ 7119 w 12236216"/>
                <a:gd name="csY7" fmla="*/ 1071415 h 1139826"/>
                <a:gd name="csX8" fmla="*/ 7096 w 12236216"/>
                <a:gd name="csY8" fmla="*/ 720440 h 1139826"/>
                <a:gd name="csX0" fmla="*/ 7096 w 12236216"/>
                <a:gd name="csY0" fmla="*/ 674258 h 1093644"/>
                <a:gd name="csX1" fmla="*/ 5548790 w 12236216"/>
                <a:gd name="csY1" fmla="*/ 0 h 1093644"/>
                <a:gd name="csX2" fmla="*/ 12190055 w 12236216"/>
                <a:gd name="csY2" fmla="*/ 157018 h 1093644"/>
                <a:gd name="csX3" fmla="*/ 12208356 w 12236216"/>
                <a:gd name="csY3" fmla="*/ 166258 h 1093644"/>
                <a:gd name="csX4" fmla="*/ 12199119 w 12236216"/>
                <a:gd name="csY4" fmla="*/ 1025233 h 1093644"/>
                <a:gd name="csX5" fmla="*/ 12152890 w 12236216"/>
                <a:gd name="csY5" fmla="*/ 1089891 h 1093644"/>
                <a:gd name="csX6" fmla="*/ 62541 w 12236216"/>
                <a:gd name="csY6" fmla="*/ 1043709 h 1093644"/>
                <a:gd name="csX7" fmla="*/ 7119 w 12236216"/>
                <a:gd name="csY7" fmla="*/ 1025233 h 1093644"/>
                <a:gd name="csX8" fmla="*/ 7096 w 12236216"/>
                <a:gd name="csY8" fmla="*/ 674258 h 1093644"/>
                <a:gd name="csX0" fmla="*/ 7096 w 12236216"/>
                <a:gd name="csY0" fmla="*/ 551352 h 970738"/>
                <a:gd name="csX1" fmla="*/ 5475189 w 12236216"/>
                <a:gd name="csY1" fmla="*/ 43348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551352 h 970738"/>
                <a:gd name="csX1" fmla="*/ 5493588 w 12236216"/>
                <a:gd name="csY1" fmla="*/ 15639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646549 h 1065935"/>
                <a:gd name="csX1" fmla="*/ 5502789 w 12236216"/>
                <a:gd name="csY1" fmla="*/ 0 h 1065935"/>
                <a:gd name="csX2" fmla="*/ 12190055 w 12236216"/>
                <a:gd name="csY2" fmla="*/ 129309 h 1065935"/>
                <a:gd name="csX3" fmla="*/ 12208356 w 12236216"/>
                <a:gd name="csY3" fmla="*/ 138549 h 1065935"/>
                <a:gd name="csX4" fmla="*/ 12199119 w 12236216"/>
                <a:gd name="csY4" fmla="*/ 997524 h 1065935"/>
                <a:gd name="csX5" fmla="*/ 12152890 w 12236216"/>
                <a:gd name="csY5" fmla="*/ 1062182 h 1065935"/>
                <a:gd name="csX6" fmla="*/ 62541 w 12236216"/>
                <a:gd name="csY6" fmla="*/ 1016000 h 1065935"/>
                <a:gd name="csX7" fmla="*/ 7119 w 12236216"/>
                <a:gd name="csY7" fmla="*/ 997524 h 1065935"/>
                <a:gd name="csX8" fmla="*/ 7096 w 12236216"/>
                <a:gd name="csY8" fmla="*/ 646549 h 1065935"/>
                <a:gd name="csX0" fmla="*/ 7096 w 12236216"/>
                <a:gd name="csY0" fmla="*/ 581895 h 1001281"/>
                <a:gd name="csX1" fmla="*/ 5484389 w 12236216"/>
                <a:gd name="csY1" fmla="*/ 0 h 1001281"/>
                <a:gd name="csX2" fmla="*/ 12190055 w 12236216"/>
                <a:gd name="csY2" fmla="*/ 64655 h 1001281"/>
                <a:gd name="csX3" fmla="*/ 12208356 w 12236216"/>
                <a:gd name="csY3" fmla="*/ 73895 h 1001281"/>
                <a:gd name="csX4" fmla="*/ 12199119 w 12236216"/>
                <a:gd name="csY4" fmla="*/ 932870 h 1001281"/>
                <a:gd name="csX5" fmla="*/ 12152890 w 12236216"/>
                <a:gd name="csY5" fmla="*/ 997528 h 1001281"/>
                <a:gd name="csX6" fmla="*/ 62541 w 12236216"/>
                <a:gd name="csY6" fmla="*/ 951346 h 1001281"/>
                <a:gd name="csX7" fmla="*/ 7119 w 12236216"/>
                <a:gd name="csY7" fmla="*/ 932870 h 1001281"/>
                <a:gd name="csX8" fmla="*/ 7096 w 12236216"/>
                <a:gd name="csY8" fmla="*/ 581895 h 1001281"/>
                <a:gd name="csX0" fmla="*/ 7096 w 12236216"/>
                <a:gd name="csY0" fmla="*/ 581895 h 1001281"/>
                <a:gd name="csX1" fmla="*/ 4996047 w 12236216"/>
                <a:gd name="csY1" fmla="*/ 0 h 1001281"/>
                <a:gd name="csX2" fmla="*/ 12190055 w 12236216"/>
                <a:gd name="csY2" fmla="*/ 64655 h 1001281"/>
                <a:gd name="csX3" fmla="*/ 12208356 w 12236216"/>
                <a:gd name="csY3" fmla="*/ 73895 h 1001281"/>
                <a:gd name="csX4" fmla="*/ 12199119 w 12236216"/>
                <a:gd name="csY4" fmla="*/ 932870 h 1001281"/>
                <a:gd name="csX5" fmla="*/ 12152890 w 12236216"/>
                <a:gd name="csY5" fmla="*/ 997528 h 1001281"/>
                <a:gd name="csX6" fmla="*/ 62541 w 12236216"/>
                <a:gd name="csY6" fmla="*/ 951346 h 1001281"/>
                <a:gd name="csX7" fmla="*/ 7119 w 12236216"/>
                <a:gd name="csY7" fmla="*/ 932870 h 1001281"/>
                <a:gd name="csX8" fmla="*/ 7096 w 12236216"/>
                <a:gd name="csY8" fmla="*/ 581895 h 1001281"/>
                <a:gd name="csX0" fmla="*/ 7096 w 12236216"/>
                <a:gd name="csY0" fmla="*/ 554186 h 973572"/>
                <a:gd name="csX1" fmla="*/ 4894693 w 12236216"/>
                <a:gd name="csY1" fmla="*/ 0 h 973572"/>
                <a:gd name="csX2" fmla="*/ 12190055 w 12236216"/>
                <a:gd name="csY2" fmla="*/ 36946 h 973572"/>
                <a:gd name="csX3" fmla="*/ 12208356 w 12236216"/>
                <a:gd name="csY3" fmla="*/ 46186 h 973572"/>
                <a:gd name="csX4" fmla="*/ 12199119 w 12236216"/>
                <a:gd name="csY4" fmla="*/ 905161 h 973572"/>
                <a:gd name="csX5" fmla="*/ 12152890 w 12236216"/>
                <a:gd name="csY5" fmla="*/ 969819 h 973572"/>
                <a:gd name="csX6" fmla="*/ 62541 w 12236216"/>
                <a:gd name="csY6" fmla="*/ 923637 h 973572"/>
                <a:gd name="csX7" fmla="*/ 7119 w 12236216"/>
                <a:gd name="csY7" fmla="*/ 905161 h 973572"/>
                <a:gd name="csX8" fmla="*/ 7096 w 12236216"/>
                <a:gd name="csY8" fmla="*/ 554186 h 973572"/>
                <a:gd name="csX0" fmla="*/ 7096 w 12236216"/>
                <a:gd name="csY0" fmla="*/ 551352 h 970738"/>
                <a:gd name="csX1" fmla="*/ 4857838 w 12236216"/>
                <a:gd name="csY1" fmla="*/ 34111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551352 h 970738"/>
                <a:gd name="csX1" fmla="*/ 4857838 w 12236216"/>
                <a:gd name="csY1" fmla="*/ 6402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551352 h 970738"/>
                <a:gd name="csX1" fmla="*/ 4867053 w 12236216"/>
                <a:gd name="csY1" fmla="*/ 15638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2236216" h="970738">
                  <a:moveTo>
                    <a:pt x="7096" y="551352"/>
                  </a:moveTo>
                  <a:cubicBezTo>
                    <a:pt x="12245278" y="561130"/>
                    <a:pt x="7395150" y="80294"/>
                    <a:pt x="4867053" y="15638"/>
                  </a:cubicBezTo>
                  <a:lnTo>
                    <a:pt x="12190055" y="34112"/>
                  </a:lnTo>
                  <a:cubicBezTo>
                    <a:pt x="12281877" y="34112"/>
                    <a:pt x="12208356" y="-48470"/>
                    <a:pt x="12208356" y="43352"/>
                  </a:cubicBezTo>
                  <a:lnTo>
                    <a:pt x="12199119" y="902327"/>
                  </a:lnTo>
                  <a:cubicBezTo>
                    <a:pt x="12199119" y="994149"/>
                    <a:pt x="12244712" y="966985"/>
                    <a:pt x="12152890" y="966985"/>
                  </a:cubicBezTo>
                  <a:lnTo>
                    <a:pt x="62541" y="920803"/>
                  </a:lnTo>
                  <a:cubicBezTo>
                    <a:pt x="-29281" y="920803"/>
                    <a:pt x="7119" y="994149"/>
                    <a:pt x="7119" y="902327"/>
                  </a:cubicBezTo>
                  <a:cubicBezTo>
                    <a:pt x="7119" y="680657"/>
                    <a:pt x="7096" y="773022"/>
                    <a:pt x="7096" y="551352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43E293A-C936-52D1-3012-CD1D793F52FB}"/>
                </a:ext>
              </a:extLst>
            </p:cNvPr>
            <p:cNvSpPr txBox="1"/>
            <p:nvPr/>
          </p:nvSpPr>
          <p:spPr>
            <a:xfrm>
              <a:off x="8152644" y="3955873"/>
              <a:ext cx="38915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800" b="1">
                  <a:solidFill>
                    <a:schemeClr val="bg1"/>
                  </a:solidFill>
                </a:rPr>
                <a:t>CHAPTER </a:t>
              </a:r>
              <a:r>
                <a:rPr lang="vi-VN" sz="4800" b="1" dirty="0">
                  <a:solidFill>
                    <a:schemeClr val="bg1"/>
                  </a:solidFill>
                </a:rPr>
                <a:t>IV</a:t>
              </a:r>
              <a:endParaRPr lang="en-US" sz="4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F2CDF54D-618D-08A2-7AEA-9CC3951B2B76}"/>
              </a:ext>
            </a:extLst>
          </p:cNvPr>
          <p:cNvSpPr txBox="1"/>
          <p:nvPr/>
        </p:nvSpPr>
        <p:spPr>
          <a:xfrm>
            <a:off x="7767782" y="5353070"/>
            <a:ext cx="4331390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7200" b="1" dirty="0">
                <a:gradFill flip="none" rotWithShape="1">
                  <a:gsLst>
                    <a:gs pos="67000">
                      <a:srgbClr val="FF0000"/>
                    </a:gs>
                    <a:gs pos="42000">
                      <a:srgbClr val="E00000"/>
                    </a:gs>
                    <a:gs pos="20000">
                      <a:srgbClr val="FF0000"/>
                    </a:gs>
                  </a:gsLst>
                  <a:lin ang="2700000" scaled="1"/>
                  <a:tileRect/>
                </a:gradFill>
                <a:latin typeface="Constantia" panose="02030602050306030303" pitchFamily="18" charset="0"/>
              </a:rPr>
              <a:t>RESULTS</a:t>
            </a:r>
            <a:endParaRPr lang="en-US" sz="7200" b="1" dirty="0">
              <a:gradFill flip="none" rotWithShape="1">
                <a:gsLst>
                  <a:gs pos="67000">
                    <a:srgbClr val="FF0000"/>
                  </a:gs>
                  <a:gs pos="42000">
                    <a:srgbClr val="E00000"/>
                  </a:gs>
                  <a:gs pos="20000">
                    <a:srgbClr val="FF0000"/>
                  </a:gs>
                </a:gsLst>
                <a:lin ang="2700000" scaled="1"/>
                <a:tileRect/>
              </a:gra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85078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50000" fill="hold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accel="50000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1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2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</p:bld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A64C9F-B693-4D30-D400-53C81629C7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68F07C9-4D9A-E717-B336-4BE15961E3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1199"/>
            <a:ext cx="12224251" cy="684199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3A018CE-9C49-0A62-0583-C8E4B642E03C}"/>
              </a:ext>
            </a:extLst>
          </p:cNvPr>
          <p:cNvSpPr/>
          <p:nvPr/>
        </p:nvSpPr>
        <p:spPr>
          <a:xfrm>
            <a:off x="0" y="1"/>
            <a:ext cx="12192000" cy="713898"/>
          </a:xfrm>
          <a:prstGeom prst="rect">
            <a:avLst/>
          </a:prstGeom>
          <a:solidFill>
            <a:srgbClr val="485A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3A2FA4-843B-3563-3AA0-B2BE87331C51}"/>
              </a:ext>
            </a:extLst>
          </p:cNvPr>
          <p:cNvSpPr txBox="1"/>
          <p:nvPr/>
        </p:nvSpPr>
        <p:spPr>
          <a:xfrm>
            <a:off x="1452502" y="66038"/>
            <a:ext cx="98494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vi-VN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200" b="1" dirty="0">
                <a:solidFill>
                  <a:schemeClr val="bg1"/>
                </a:solidFill>
                <a:latin typeface="Constantia" panose="02030602050306030303" pitchFamily="18" charset="0"/>
              </a:rPr>
              <a:t>. </a:t>
            </a:r>
            <a:r>
              <a:rPr lang="en-US" sz="3200" b="1" spc="114" dirty="0">
                <a:solidFill>
                  <a:schemeClr val="bg1"/>
                </a:solidFill>
                <a:latin typeface="Constantia" panose="02030602050306030303" pitchFamily="18" charset="0"/>
              </a:rPr>
              <a:t>EFL Juniors’ employment of AI tools</a:t>
            </a:r>
            <a:r>
              <a:rPr lang="vi-VN" sz="3200" b="1" spc="114" dirty="0">
                <a:solidFill>
                  <a:schemeClr val="bg1"/>
                </a:solidFill>
                <a:latin typeface="Constantia" panose="02030602050306030303" pitchFamily="18" charset="0"/>
              </a:rPr>
              <a:t> (RQ</a:t>
            </a:r>
            <a:r>
              <a:rPr lang="vi-VN" sz="3200" b="1" spc="114" dirty="0">
                <a:solidFill>
                  <a:schemeClr val="bg1"/>
                </a:solidFill>
                <a:latin typeface="+mj-lt"/>
              </a:rPr>
              <a:t>1</a:t>
            </a:r>
            <a:r>
              <a:rPr lang="vi-VN" sz="3200" b="1" spc="114" dirty="0">
                <a:solidFill>
                  <a:schemeClr val="bg1"/>
                </a:solidFill>
                <a:latin typeface="Constantia" panose="02030602050306030303" pitchFamily="18" charset="0"/>
              </a:rPr>
              <a:t>)</a:t>
            </a:r>
            <a:endParaRPr lang="en-VN" sz="3200" b="1" dirty="0">
              <a:solidFill>
                <a:schemeClr val="bg1"/>
              </a:solidFill>
              <a:latin typeface="Constantia" panose="02030602050306030303" pitchFamily="18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CA223C7-0C26-A67E-B1F2-588E0C3234A3}"/>
              </a:ext>
            </a:extLst>
          </p:cNvPr>
          <p:cNvSpPr/>
          <p:nvPr/>
        </p:nvSpPr>
        <p:spPr>
          <a:xfrm>
            <a:off x="150708" y="1501842"/>
            <a:ext cx="4265630" cy="4887459"/>
          </a:xfrm>
          <a:prstGeom prst="roundRect">
            <a:avLst>
              <a:gd name="adj" fmla="val 562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190380-65A6-B6FB-F21F-01FE9C008549}"/>
              </a:ext>
            </a:extLst>
          </p:cNvPr>
          <p:cNvSpPr txBox="1"/>
          <p:nvPr/>
        </p:nvSpPr>
        <p:spPr>
          <a:xfrm>
            <a:off x="418946" y="1805243"/>
            <a:ext cx="37412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~</a:t>
            </a:r>
            <a:r>
              <a:rPr lang="vi-VN" sz="9600" b="1" dirty="0">
                <a:solidFill>
                  <a:srgbClr val="C00000"/>
                </a:solidFill>
                <a:cs typeface="Times New Roman" panose="02020603050405020304" pitchFamily="18" charset="0"/>
              </a:rPr>
              <a:t>64%</a:t>
            </a:r>
            <a:endParaRPr lang="en-US" sz="32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5CD61B1-55E3-1866-FAE5-C52F1148C202}"/>
              </a:ext>
            </a:extLst>
          </p:cNvPr>
          <p:cNvSpPr txBox="1"/>
          <p:nvPr/>
        </p:nvSpPr>
        <p:spPr>
          <a:xfrm>
            <a:off x="468757" y="3209817"/>
            <a:ext cx="3620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b="1" dirty="0" err="1">
                <a:latin typeface="Constantia" panose="02030602050306030303" pitchFamily="18" charset="0"/>
              </a:rPr>
              <a:t>Use</a:t>
            </a:r>
            <a:r>
              <a:rPr lang="vi-VN" sz="2400" b="1" dirty="0">
                <a:latin typeface="Constantia" panose="02030602050306030303" pitchFamily="18" charset="0"/>
              </a:rPr>
              <a:t> </a:t>
            </a:r>
            <a:r>
              <a:rPr lang="vi-VN" sz="2400" b="1" dirty="0" err="1">
                <a:latin typeface="Constantia" panose="02030602050306030303" pitchFamily="18" charset="0"/>
              </a:rPr>
              <a:t>of</a:t>
            </a:r>
            <a:r>
              <a:rPr lang="vi-VN" sz="2400" b="1" dirty="0">
                <a:latin typeface="Constantia" panose="02030602050306030303" pitchFamily="18" charset="0"/>
              </a:rPr>
              <a:t> AI </a:t>
            </a:r>
            <a:r>
              <a:rPr lang="vi-VN" sz="2400" b="1" dirty="0" err="1">
                <a:latin typeface="Constantia" panose="02030602050306030303" pitchFamily="18" charset="0"/>
              </a:rPr>
              <a:t>tools</a:t>
            </a:r>
            <a:r>
              <a:rPr lang="vi-VN" sz="2400" b="1" dirty="0">
                <a:latin typeface="Constantia" panose="02030602050306030303" pitchFamily="18" charset="0"/>
              </a:rPr>
              <a:t> </a:t>
            </a:r>
            <a:r>
              <a:rPr lang="vi-VN" sz="2400" b="1" dirty="0" err="1">
                <a:latin typeface="Constantia" panose="02030602050306030303" pitchFamily="18" charset="0"/>
              </a:rPr>
              <a:t>regularly</a:t>
            </a:r>
            <a:endParaRPr lang="en-US" sz="2400" b="1" dirty="0">
              <a:latin typeface="Constantia" panose="02030602050306030303" pitchFamily="18" charset="0"/>
            </a:endParaRPr>
          </a:p>
        </p:txBody>
      </p:sp>
      <p:sp>
        <p:nvSpPr>
          <p:cNvPr id="14" name="Arrow: Curved Down 13">
            <a:extLst>
              <a:ext uri="{FF2B5EF4-FFF2-40B4-BE49-F238E27FC236}">
                <a16:creationId xmlns:a16="http://schemas.microsoft.com/office/drawing/2014/main" id="{175CC60E-88CA-1899-4962-21665CAB16F0}"/>
              </a:ext>
            </a:extLst>
          </p:cNvPr>
          <p:cNvSpPr/>
          <p:nvPr/>
        </p:nvSpPr>
        <p:spPr>
          <a:xfrm rot="15816462" flipH="1">
            <a:off x="-179497" y="4245775"/>
            <a:ext cx="1514127" cy="583345"/>
          </a:xfrm>
          <a:prstGeom prst="curvedDownArrow">
            <a:avLst>
              <a:gd name="adj1" fmla="val 25000"/>
              <a:gd name="adj2" fmla="val 45614"/>
              <a:gd name="adj3" fmla="val 35891"/>
            </a:avLst>
          </a:prstGeom>
          <a:gradFill>
            <a:gsLst>
              <a:gs pos="100000">
                <a:schemeClr val="bg1"/>
              </a:gs>
              <a:gs pos="65000">
                <a:srgbClr val="0070C0"/>
              </a:gs>
            </a:gsLst>
            <a:lin ang="0" scaled="0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0F03345-98BB-4BAD-93E8-C208B94D2E58}"/>
              </a:ext>
            </a:extLst>
          </p:cNvPr>
          <p:cNvSpPr/>
          <p:nvPr/>
        </p:nvSpPr>
        <p:spPr>
          <a:xfrm>
            <a:off x="1004422" y="4291226"/>
            <a:ext cx="2901109" cy="492443"/>
          </a:xfrm>
          <a:prstGeom prst="round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34.1</a:t>
            </a:r>
            <a:r>
              <a:rPr lang="vi-VN" sz="3600" b="1" dirty="0">
                <a:solidFill>
                  <a:schemeClr val="tx1"/>
                </a:solidFill>
                <a:latin typeface="Constantia" panose="02030602050306030303" pitchFamily="18" charset="0"/>
              </a:rPr>
              <a:t>% </a:t>
            </a:r>
            <a:r>
              <a:rPr lang="vi-VN" sz="2000" b="1" dirty="0" err="1">
                <a:solidFill>
                  <a:schemeClr val="tx1"/>
                </a:solidFill>
                <a:latin typeface="Constantia" panose="02030602050306030303" pitchFamily="18" charset="0"/>
              </a:rPr>
              <a:t>Always</a:t>
            </a:r>
            <a:endParaRPr lang="en-US" sz="2400" b="1" dirty="0">
              <a:solidFill>
                <a:schemeClr val="tx1"/>
              </a:solidFill>
              <a:latin typeface="Constantia" panose="02030602050306030303" pitchFamily="18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B2754AF3-A28F-656D-3926-ADA762D32514}"/>
              </a:ext>
            </a:extLst>
          </p:cNvPr>
          <p:cNvSpPr/>
          <p:nvPr/>
        </p:nvSpPr>
        <p:spPr>
          <a:xfrm>
            <a:off x="1004423" y="5438256"/>
            <a:ext cx="2901109" cy="49244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29.5</a:t>
            </a:r>
            <a:r>
              <a:rPr lang="vi-VN" sz="3600" b="1" dirty="0">
                <a:solidFill>
                  <a:schemeClr val="tx1"/>
                </a:solidFill>
                <a:latin typeface="Constantia" panose="02030602050306030303" pitchFamily="18" charset="0"/>
              </a:rPr>
              <a:t>% </a:t>
            </a:r>
            <a:r>
              <a:rPr lang="vi-VN" sz="2000" b="1" dirty="0" err="1">
                <a:solidFill>
                  <a:schemeClr val="tx1"/>
                </a:solidFill>
                <a:latin typeface="Constantia" panose="02030602050306030303" pitchFamily="18" charset="0"/>
              </a:rPr>
              <a:t>Often</a:t>
            </a:r>
            <a:endParaRPr lang="en-US" sz="2000" b="1" dirty="0">
              <a:solidFill>
                <a:schemeClr val="tx1"/>
              </a:solidFill>
              <a:latin typeface="Constantia" panose="02030602050306030303" pitchFamily="18" charset="0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C2531797-A68E-9A41-A653-EDDDF55CA498}"/>
              </a:ext>
            </a:extLst>
          </p:cNvPr>
          <p:cNvSpPr/>
          <p:nvPr/>
        </p:nvSpPr>
        <p:spPr>
          <a:xfrm>
            <a:off x="4558181" y="1501842"/>
            <a:ext cx="7471507" cy="5134405"/>
          </a:xfrm>
          <a:prstGeom prst="roundRect">
            <a:avLst>
              <a:gd name="adj" fmla="val 562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299873B-8C88-3A0F-CB20-55E9D68E3370}"/>
              </a:ext>
            </a:extLst>
          </p:cNvPr>
          <p:cNvSpPr txBox="1"/>
          <p:nvPr/>
        </p:nvSpPr>
        <p:spPr>
          <a:xfrm>
            <a:off x="5402830" y="1722092"/>
            <a:ext cx="1296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err="1">
                <a:latin typeface="Constantia" panose="02030602050306030303" pitchFamily="18" charset="0"/>
              </a:rPr>
              <a:t>ChatGPT</a:t>
            </a:r>
            <a:endParaRPr lang="en-US" sz="2000" dirty="0">
              <a:latin typeface="Constantia" panose="02030602050306030303" pitchFamily="18" charset="0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184ACB6D-3AB1-8972-F696-8F2C51638267}"/>
              </a:ext>
            </a:extLst>
          </p:cNvPr>
          <p:cNvSpPr/>
          <p:nvPr/>
        </p:nvSpPr>
        <p:spPr>
          <a:xfrm>
            <a:off x="6698891" y="1707590"/>
            <a:ext cx="5196469" cy="37092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C375B153-CD4C-AAE4-2687-1C6B1BA10D6D}"/>
              </a:ext>
            </a:extLst>
          </p:cNvPr>
          <p:cNvSpPr/>
          <p:nvPr/>
        </p:nvSpPr>
        <p:spPr>
          <a:xfrm>
            <a:off x="6698891" y="1707589"/>
            <a:ext cx="4861670" cy="370928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vi-VN" sz="1600" b="1" dirty="0">
                <a:latin typeface="+mj-lt"/>
              </a:rPr>
              <a:t>159 (90.3%)</a:t>
            </a:r>
            <a:endParaRPr lang="en-US" sz="1600" b="1" dirty="0">
              <a:latin typeface="+mj-lt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89FD9C1-771E-2B1A-1769-C3E34424AA74}"/>
              </a:ext>
            </a:extLst>
          </p:cNvPr>
          <p:cNvSpPr txBox="1"/>
          <p:nvPr/>
        </p:nvSpPr>
        <p:spPr>
          <a:xfrm>
            <a:off x="5559405" y="2271416"/>
            <a:ext cx="1105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err="1">
                <a:latin typeface="Constantia" panose="02030602050306030303" pitchFamily="18" charset="0"/>
              </a:rPr>
              <a:t>Gemini</a:t>
            </a:r>
            <a:endParaRPr lang="en-US" dirty="0">
              <a:latin typeface="Constantia" panose="02030602050306030303" pitchFamily="18" charset="0"/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2216837F-318A-F704-5E3B-F9545C2E8C24}"/>
              </a:ext>
            </a:extLst>
          </p:cNvPr>
          <p:cNvSpPr/>
          <p:nvPr/>
        </p:nvSpPr>
        <p:spPr>
          <a:xfrm>
            <a:off x="6698891" y="2277769"/>
            <a:ext cx="5196469" cy="37092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2D5296F-A1D4-7073-0FE1-C5261BD9D882}"/>
              </a:ext>
            </a:extLst>
          </p:cNvPr>
          <p:cNvSpPr/>
          <p:nvPr/>
        </p:nvSpPr>
        <p:spPr>
          <a:xfrm>
            <a:off x="6698891" y="2277769"/>
            <a:ext cx="4603052" cy="370928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vi-VN" sz="1600" b="1" dirty="0">
                <a:latin typeface="+mj-lt"/>
              </a:rPr>
              <a:t>143 (81.3%)</a:t>
            </a:r>
            <a:endParaRPr lang="en-US" sz="1600" b="1" dirty="0">
              <a:latin typeface="+mj-lt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71EB78E-3011-3C9C-5D9B-4F57031BE8BA}"/>
              </a:ext>
            </a:extLst>
          </p:cNvPr>
          <p:cNvSpPr txBox="1"/>
          <p:nvPr/>
        </p:nvSpPr>
        <p:spPr>
          <a:xfrm>
            <a:off x="5467046" y="2830005"/>
            <a:ext cx="1105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err="1">
                <a:latin typeface="Constantia" panose="02030602050306030303" pitchFamily="18" charset="0"/>
              </a:rPr>
              <a:t>Quillbot</a:t>
            </a:r>
            <a:endParaRPr lang="en-US" dirty="0">
              <a:latin typeface="Constantia" panose="02030602050306030303" pitchFamily="18" charset="0"/>
            </a:endParaRP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D69266A1-826B-87CE-A12C-DDCAEECFBF72}"/>
              </a:ext>
            </a:extLst>
          </p:cNvPr>
          <p:cNvSpPr/>
          <p:nvPr/>
        </p:nvSpPr>
        <p:spPr>
          <a:xfrm>
            <a:off x="6698891" y="2818766"/>
            <a:ext cx="5196469" cy="37092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209D807F-8701-E4ED-4629-8461BD8BB578}"/>
              </a:ext>
            </a:extLst>
          </p:cNvPr>
          <p:cNvSpPr/>
          <p:nvPr/>
        </p:nvSpPr>
        <p:spPr>
          <a:xfrm>
            <a:off x="6698891" y="2818766"/>
            <a:ext cx="2765016" cy="370928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vi-VN" sz="1600" b="1" dirty="0">
                <a:latin typeface="+mj-lt"/>
              </a:rPr>
              <a:t>90 (51.1%)</a:t>
            </a:r>
            <a:endParaRPr lang="en-US" sz="1600" b="1" dirty="0">
              <a:latin typeface="+mj-lt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E774BF2-6AC4-5FDB-7529-E5FBF4EEB0E8}"/>
              </a:ext>
            </a:extLst>
          </p:cNvPr>
          <p:cNvSpPr txBox="1"/>
          <p:nvPr/>
        </p:nvSpPr>
        <p:spPr>
          <a:xfrm>
            <a:off x="4684576" y="3332067"/>
            <a:ext cx="2039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dirty="0" err="1">
                <a:latin typeface="Constantia" panose="02030602050306030303" pitchFamily="18" charset="0"/>
              </a:rPr>
              <a:t>Google</a:t>
            </a:r>
            <a:r>
              <a:rPr lang="vi-VN" dirty="0">
                <a:latin typeface="Constantia" panose="02030602050306030303" pitchFamily="18" charset="0"/>
              </a:rPr>
              <a:t> </a:t>
            </a:r>
            <a:r>
              <a:rPr lang="vi-VN" dirty="0" err="1">
                <a:latin typeface="Constantia" panose="02030602050306030303" pitchFamily="18" charset="0"/>
              </a:rPr>
              <a:t>Translate</a:t>
            </a:r>
            <a:endParaRPr lang="en-US" dirty="0">
              <a:latin typeface="Constantia" panose="02030602050306030303" pitchFamily="18" charset="0"/>
            </a:endParaRP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3BF8D657-7610-E640-D32A-6E5C587BE757}"/>
              </a:ext>
            </a:extLst>
          </p:cNvPr>
          <p:cNvSpPr/>
          <p:nvPr/>
        </p:nvSpPr>
        <p:spPr>
          <a:xfrm>
            <a:off x="6717363" y="3331269"/>
            <a:ext cx="5196469" cy="37092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3CEA821C-FA34-DF71-052B-C3E9CF748289}"/>
              </a:ext>
            </a:extLst>
          </p:cNvPr>
          <p:cNvSpPr/>
          <p:nvPr/>
        </p:nvSpPr>
        <p:spPr>
          <a:xfrm>
            <a:off x="6717363" y="3331269"/>
            <a:ext cx="2057981" cy="370928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vi-VN" sz="1600" b="1" dirty="0">
                <a:latin typeface="+mj-lt"/>
              </a:rPr>
              <a:t>70 (39.8%)</a:t>
            </a:r>
            <a:endParaRPr lang="en-US" sz="1600" b="1" dirty="0">
              <a:latin typeface="+mj-lt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34FE05C-4378-B91B-D41D-8D74A7F53D65}"/>
              </a:ext>
            </a:extLst>
          </p:cNvPr>
          <p:cNvSpPr txBox="1"/>
          <p:nvPr/>
        </p:nvSpPr>
        <p:spPr>
          <a:xfrm>
            <a:off x="5265842" y="3859978"/>
            <a:ext cx="1238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vi-VN" dirty="0" err="1">
                <a:latin typeface="Constantia" panose="02030602050306030303" pitchFamily="18" charset="0"/>
              </a:rPr>
              <a:t>Copilot</a:t>
            </a:r>
            <a:endParaRPr lang="en-US" dirty="0">
              <a:latin typeface="Constantia" panose="02030602050306030303" pitchFamily="18" charset="0"/>
            </a:endParaRP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99E2580C-F014-F43D-9720-30C8B63A980C}"/>
              </a:ext>
            </a:extLst>
          </p:cNvPr>
          <p:cNvSpPr/>
          <p:nvPr/>
        </p:nvSpPr>
        <p:spPr>
          <a:xfrm>
            <a:off x="6698891" y="3872266"/>
            <a:ext cx="5196469" cy="37092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F6DDD733-B7E1-9D4F-ACFB-4493457B2878}"/>
              </a:ext>
            </a:extLst>
          </p:cNvPr>
          <p:cNvSpPr/>
          <p:nvPr/>
        </p:nvSpPr>
        <p:spPr>
          <a:xfrm>
            <a:off x="6698892" y="3872266"/>
            <a:ext cx="1656652" cy="370928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vi-VN" sz="1600" b="1" dirty="0">
                <a:latin typeface="+mj-lt"/>
              </a:rPr>
              <a:t>40 (22.7%)</a:t>
            </a:r>
            <a:endParaRPr lang="en-US" sz="1600" b="1" dirty="0">
              <a:latin typeface="+mj-lt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87BA938B-67D1-F936-8F79-F70B621FCF3B}"/>
              </a:ext>
            </a:extLst>
          </p:cNvPr>
          <p:cNvSpPr txBox="1"/>
          <p:nvPr/>
        </p:nvSpPr>
        <p:spPr>
          <a:xfrm>
            <a:off x="4740019" y="4537448"/>
            <a:ext cx="7173813" cy="1969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vi-VN" b="1" dirty="0"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- </a:t>
            </a:r>
            <a:r>
              <a:rPr lang="en-US" b="1" dirty="0"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ChatGPT (</a:t>
            </a:r>
            <a:r>
              <a:rPr lang="en-US" b="1" dirty="0">
                <a:latin typeface="Times New Roman" panose="02020603050405020304" pitchFamily="18" charset="0"/>
                <a:ea typeface="HYWenHei 85W" pitchFamily="18" charset="-128"/>
                <a:cs typeface="Times New Roman" panose="02020603050405020304" pitchFamily="18" charset="0"/>
              </a:rPr>
              <a:t>90.3</a:t>
            </a:r>
            <a:r>
              <a:rPr lang="en-US" b="1" dirty="0"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%)</a:t>
            </a:r>
            <a:r>
              <a:rPr lang="en-US" dirty="0"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 and </a:t>
            </a:r>
            <a:r>
              <a:rPr lang="en-US" b="1" dirty="0"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Gemini (</a:t>
            </a:r>
            <a:r>
              <a:rPr lang="en-US" b="1" dirty="0">
                <a:latin typeface="Times New Roman" panose="02020603050405020304" pitchFamily="18" charset="0"/>
                <a:ea typeface="HYWenHei 85W" pitchFamily="18" charset="-128"/>
                <a:cs typeface="Times New Roman" panose="02020603050405020304" pitchFamily="18" charset="0"/>
              </a:rPr>
              <a:t>81.3</a:t>
            </a:r>
            <a:r>
              <a:rPr lang="en-US" b="1" dirty="0"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%)</a:t>
            </a:r>
            <a:r>
              <a:rPr lang="en-US" dirty="0"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 </a:t>
            </a:r>
            <a:r>
              <a:rPr lang="vi-VN" dirty="0" err="1"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are</a:t>
            </a:r>
            <a:r>
              <a:rPr lang="vi-VN" dirty="0"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 </a:t>
            </a:r>
            <a:r>
              <a:rPr lang="en-US" dirty="0"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emerging as the predominant platforms in their research </a:t>
            </a:r>
            <a:r>
              <a:rPr lang="vi-VN" dirty="0" err="1"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workflows</a:t>
            </a:r>
            <a:r>
              <a:rPr lang="vi-VN" dirty="0"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.</a:t>
            </a:r>
          </a:p>
          <a:p>
            <a:pPr algn="just">
              <a:lnSpc>
                <a:spcPct val="114000"/>
              </a:lnSpc>
            </a:pPr>
            <a:endParaRPr lang="vi-VN" dirty="0">
              <a:latin typeface="Constantia" panose="02030602050306030303" pitchFamily="18" charset="0"/>
              <a:ea typeface="HYWenHei 85W" pitchFamily="18" charset="-128"/>
              <a:cs typeface="HYWenHei 85W" pitchFamily="18" charset="-128"/>
            </a:endParaRPr>
          </a:p>
          <a:p>
            <a:pPr algn="just">
              <a:lnSpc>
                <a:spcPct val="114000"/>
              </a:lnSpc>
            </a:pPr>
            <a:r>
              <a:rPr lang="vi-VN" b="1" dirty="0"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- </a:t>
            </a:r>
            <a:r>
              <a:rPr lang="en-US" b="1" dirty="0" err="1"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QuillBot</a:t>
            </a:r>
            <a:r>
              <a:rPr lang="en-US" b="1" dirty="0"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 (</a:t>
            </a:r>
            <a:r>
              <a:rPr lang="en-US" b="1" dirty="0">
                <a:latin typeface="Times New Roman" panose="02020603050405020304" pitchFamily="18" charset="0"/>
                <a:ea typeface="HYWenHei 85W" pitchFamily="18" charset="-128"/>
                <a:cs typeface="Times New Roman" panose="02020603050405020304" pitchFamily="18" charset="0"/>
              </a:rPr>
              <a:t>51.1</a:t>
            </a:r>
            <a:r>
              <a:rPr lang="en-US" b="1" dirty="0"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%)</a:t>
            </a:r>
            <a:r>
              <a:rPr lang="en-US" dirty="0"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, </a:t>
            </a:r>
            <a:r>
              <a:rPr lang="en-US" b="1" dirty="0"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Google Translate (</a:t>
            </a:r>
            <a:r>
              <a:rPr lang="en-US" b="1" dirty="0">
                <a:latin typeface="Times New Roman" panose="02020603050405020304" pitchFamily="18" charset="0"/>
                <a:ea typeface="HYWenHei 85W" pitchFamily="18" charset="-128"/>
                <a:cs typeface="Times New Roman" panose="02020603050405020304" pitchFamily="18" charset="0"/>
              </a:rPr>
              <a:t>39.8</a:t>
            </a:r>
            <a:r>
              <a:rPr lang="en-US" b="1" dirty="0"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%)</a:t>
            </a:r>
            <a:r>
              <a:rPr lang="en-US" dirty="0"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, and </a:t>
            </a:r>
            <a:r>
              <a:rPr lang="en-US" b="1" dirty="0"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Copilot (</a:t>
            </a:r>
            <a:r>
              <a:rPr lang="en-US" b="1" dirty="0">
                <a:latin typeface="Times New Roman" panose="02020603050405020304" pitchFamily="18" charset="0"/>
                <a:ea typeface="HYWenHei 85W" pitchFamily="18" charset="-128"/>
                <a:cs typeface="Times New Roman" panose="02020603050405020304" pitchFamily="18" charset="0"/>
              </a:rPr>
              <a:t>22.7</a:t>
            </a:r>
            <a:r>
              <a:rPr lang="en-US" b="1" dirty="0"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%) </a:t>
            </a:r>
            <a:r>
              <a:rPr lang="en-US" dirty="0"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see substantial adoption for paraphrasing, translation, and drafting </a:t>
            </a:r>
            <a:r>
              <a:rPr lang="vi-VN" dirty="0" err="1"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tasks</a:t>
            </a:r>
            <a:r>
              <a:rPr lang="vi-VN" dirty="0"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A685CA-4E81-F7CA-C7F4-5F857418348B}"/>
              </a:ext>
            </a:extLst>
          </p:cNvPr>
          <p:cNvSpPr txBox="1"/>
          <p:nvPr/>
        </p:nvSpPr>
        <p:spPr>
          <a:xfrm>
            <a:off x="42072" y="829359"/>
            <a:ext cx="11686026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spc="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vi-VN" sz="2600" b="1" spc="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600" b="1" spc="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</a:t>
            </a:r>
            <a:r>
              <a:rPr lang="en-US" sz="2600" b="1" spc="114" dirty="0">
                <a:latin typeface="Constantia" panose="02030602050306030303" pitchFamily="18" charset="0"/>
              </a:rPr>
              <a:t>. Questionnaire</a:t>
            </a:r>
          </a:p>
        </p:txBody>
      </p:sp>
    </p:spTree>
    <p:extLst>
      <p:ext uri="{BB962C8B-B14F-4D97-AF65-F5344CB8AC3E}">
        <p14:creationId xmlns:p14="http://schemas.microsoft.com/office/powerpoint/2010/main" val="493355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5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2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8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22" presetClass="entr" presetSubtype="8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1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2" presetClass="entr" presetSubtype="8" fill="hold" grpId="0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4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22" presetClass="entr" presetSubtype="8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8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22" presetClass="entr" presetSubtype="8" fill="hold" grpId="0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1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8" fill="hold" grpId="0" nodeType="withEffect">
                                      <p:stCondLst>
                                        <p:cond delay="30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6" presetID="22" presetClass="entr" presetSubtype="8" fill="hold" grpId="0" nodeType="withEffect">
                                      <p:stCondLst>
                                        <p:cond delay="350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8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9" presetID="22" presetClass="entr" presetSubtype="8" fill="hold" grpId="0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1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2" presetID="2" presetClass="entr" presetSubtype="8" fill="hold" grpId="0" nodeType="withEffect">
                                      <p:stCondLst>
                                        <p:cond delay="450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4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22" presetClass="entr" presetSubtype="8" fill="hold" grpId="0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8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9" presetID="22" presetClass="entr" presetSubtype="8" fill="hold" grpId="0" nodeType="withEffect">
                                      <p:stCondLst>
                                        <p:cond delay="550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1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2" presetID="2" presetClass="entr" presetSubtype="8" fill="hold" grpId="0" nodeType="withEffect">
                                      <p:stCondLst>
                                        <p:cond delay="600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4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5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6" presetID="22" presetClass="entr" presetSubtype="8" fill="hold" grpId="0" nodeType="withEffect">
                                      <p:stCondLst>
                                        <p:cond delay="650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8" dur="5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9" presetID="22" presetClass="entr" presetSubtype="8" fill="hold" grpId="0" nodeType="withEffect">
                                      <p:stCondLst>
                                        <p:cond delay="7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1" dur="5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2" presetID="2" presetClass="entr" presetSubtype="4" accel="50000" fill="hold" grpId="0" nodeType="withEffect" p14:presetBounceEnd="80000">
                                      <p:stCondLst>
                                        <p:cond delay="750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84" dur="5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5" dur="5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6" presetID="22" presetClass="entr" presetSubtype="4" fill="hold" grpId="1" nodeType="withEffect">
                                      <p:stCondLst>
                                        <p:cond delay="750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88" dur="5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1" dur="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2" presetID="23" presetClass="entr" presetSubtype="288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4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5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9" grpId="0"/>
          <p:bldP spid="13" grpId="0"/>
          <p:bldP spid="14" grpId="0" animBg="1"/>
          <p:bldP spid="17" grpId="0" animBg="1"/>
          <p:bldP spid="19" grpId="0" animBg="1"/>
          <p:bldP spid="22" grpId="0" animBg="1"/>
          <p:bldP spid="26" grpId="0"/>
          <p:bldP spid="27" grpId="0" animBg="1"/>
          <p:bldP spid="31" grpId="0" animBg="1"/>
          <p:bldP spid="34" grpId="0"/>
          <p:bldP spid="36" grpId="0" animBg="1"/>
          <p:bldP spid="39" grpId="0" animBg="1"/>
          <p:bldP spid="41" grpId="0"/>
          <p:bldP spid="44" grpId="0" animBg="1"/>
          <p:bldP spid="46" grpId="0" animBg="1"/>
          <p:bldP spid="49" grpId="0"/>
          <p:bldP spid="51" grpId="0" animBg="1"/>
          <p:bldP spid="54" grpId="0" animBg="1"/>
          <p:bldP spid="62" grpId="0"/>
          <p:bldP spid="66" grpId="0" animBg="1"/>
          <p:bldP spid="68" grpId="0" animBg="1"/>
          <p:bldP spid="70" grpId="0"/>
          <p:bldP spid="70" grpId="1"/>
          <p:bldP spid="7" grpId="0"/>
          <p:bldP spid="7" grpId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5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2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8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22" presetClass="entr" presetSubtype="8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1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2" presetClass="entr" presetSubtype="8" fill="hold" grpId="0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4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22" presetClass="entr" presetSubtype="8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8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22" presetClass="entr" presetSubtype="8" fill="hold" grpId="0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1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8" fill="hold" grpId="0" nodeType="withEffect">
                                      <p:stCondLst>
                                        <p:cond delay="30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6" presetID="22" presetClass="entr" presetSubtype="8" fill="hold" grpId="0" nodeType="withEffect">
                                      <p:stCondLst>
                                        <p:cond delay="350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8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9" presetID="22" presetClass="entr" presetSubtype="8" fill="hold" grpId="0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1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2" presetID="2" presetClass="entr" presetSubtype="8" fill="hold" grpId="0" nodeType="withEffect">
                                      <p:stCondLst>
                                        <p:cond delay="450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4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22" presetClass="entr" presetSubtype="8" fill="hold" grpId="0" nodeType="withEffect">
                                      <p:stCondLst>
                                        <p:cond delay="500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8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9" presetID="22" presetClass="entr" presetSubtype="8" fill="hold" grpId="0" nodeType="withEffect">
                                      <p:stCondLst>
                                        <p:cond delay="550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1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2" presetID="2" presetClass="entr" presetSubtype="8" fill="hold" grpId="0" nodeType="withEffect">
                                      <p:stCondLst>
                                        <p:cond delay="600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4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5" dur="5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6" presetID="22" presetClass="entr" presetSubtype="8" fill="hold" grpId="0" nodeType="withEffect">
                                      <p:stCondLst>
                                        <p:cond delay="650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8" dur="5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9" presetID="22" presetClass="entr" presetSubtype="8" fill="hold" grpId="0" nodeType="withEffect">
                                      <p:stCondLst>
                                        <p:cond delay="7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1" dur="5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2" presetID="2" presetClass="entr" presetSubtype="4" accel="50000" fill="hold" grpId="0" nodeType="withEffect">
                                      <p:stCondLst>
                                        <p:cond delay="750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4" dur="5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5" dur="5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6" presetID="22" presetClass="entr" presetSubtype="4" fill="hold" grpId="1" nodeType="withEffect">
                                      <p:stCondLst>
                                        <p:cond delay="750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88" dur="5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1" dur="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2" presetID="23" presetClass="entr" presetSubtype="288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4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5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9" grpId="0"/>
          <p:bldP spid="13" grpId="0"/>
          <p:bldP spid="14" grpId="0" animBg="1"/>
          <p:bldP spid="17" grpId="0" animBg="1"/>
          <p:bldP spid="19" grpId="0" animBg="1"/>
          <p:bldP spid="22" grpId="0" animBg="1"/>
          <p:bldP spid="26" grpId="0"/>
          <p:bldP spid="27" grpId="0" animBg="1"/>
          <p:bldP spid="31" grpId="0" animBg="1"/>
          <p:bldP spid="34" grpId="0"/>
          <p:bldP spid="36" grpId="0" animBg="1"/>
          <p:bldP spid="39" grpId="0" animBg="1"/>
          <p:bldP spid="41" grpId="0"/>
          <p:bldP spid="44" grpId="0" animBg="1"/>
          <p:bldP spid="46" grpId="0" animBg="1"/>
          <p:bldP spid="49" grpId="0"/>
          <p:bldP spid="51" grpId="0" animBg="1"/>
          <p:bldP spid="54" grpId="0" animBg="1"/>
          <p:bldP spid="62" grpId="0"/>
          <p:bldP spid="66" grpId="0" animBg="1"/>
          <p:bldP spid="68" grpId="0" animBg="1"/>
          <p:bldP spid="70" grpId="0"/>
          <p:bldP spid="70" grpId="1"/>
          <p:bldP spid="7" grpId="0"/>
          <p:bldP spid="7" grpId="1"/>
        </p:bld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A06CB7-EE80-7992-4B32-17330F1FBB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9C57E92-E2C1-5674-C0A6-DC7BCD456C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1199"/>
            <a:ext cx="12224251" cy="6841993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41B71F-5188-366F-B18F-FA021AF160C9}"/>
              </a:ext>
            </a:extLst>
          </p:cNvPr>
          <p:cNvSpPr/>
          <p:nvPr/>
        </p:nvSpPr>
        <p:spPr>
          <a:xfrm>
            <a:off x="253688" y="773035"/>
            <a:ext cx="11554690" cy="5019031"/>
          </a:xfrm>
          <a:prstGeom prst="roundRect">
            <a:avLst>
              <a:gd name="adj" fmla="val 562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FDDE474C-431A-77D0-3B2B-A9BFF3D33CB4}"/>
              </a:ext>
            </a:extLst>
          </p:cNvPr>
          <p:cNvSpPr/>
          <p:nvPr/>
        </p:nvSpPr>
        <p:spPr>
          <a:xfrm>
            <a:off x="4244341" y="1089870"/>
            <a:ext cx="3706033" cy="3658164"/>
          </a:xfrm>
          <a:custGeom>
            <a:avLst/>
            <a:gdLst>
              <a:gd name="csX0" fmla="*/ 2275840 w 4551680"/>
              <a:gd name="csY0" fmla="*/ 0 h 4551680"/>
              <a:gd name="csX1" fmla="*/ 4551680 w 4551680"/>
              <a:gd name="csY1" fmla="*/ 2275840 h 4551680"/>
              <a:gd name="csX2" fmla="*/ 2275840 w 4551680"/>
              <a:gd name="csY2" fmla="*/ 2275840 h 4551680"/>
              <a:gd name="csX3" fmla="*/ 2275840 w 4551680"/>
              <a:gd name="csY3" fmla="*/ 0 h 455168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4551680" h="4551680">
                <a:moveTo>
                  <a:pt x="2275840" y="0"/>
                </a:moveTo>
                <a:cubicBezTo>
                  <a:pt x="3532752" y="0"/>
                  <a:pt x="4551680" y="1018928"/>
                  <a:pt x="4551680" y="2275840"/>
                </a:cubicBezTo>
                <a:lnTo>
                  <a:pt x="2275840" y="2275840"/>
                </a:lnTo>
                <a:lnTo>
                  <a:pt x="2275840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95169" tIns="909371" rIns="611345" bIns="2422263" numCol="1" spcCol="1270" anchor="ctr" anchorCtr="0">
            <a:noAutofit/>
          </a:bodyPr>
          <a:lstStyle/>
          <a:p>
            <a:pPr marL="0" lvl="0" indent="0" algn="ctr" defTabSz="2355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5300" kern="120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796B363-8E16-D510-8A27-B1E6C2ECC6E7}"/>
              </a:ext>
            </a:extLst>
          </p:cNvPr>
          <p:cNvSpPr/>
          <p:nvPr/>
        </p:nvSpPr>
        <p:spPr>
          <a:xfrm>
            <a:off x="4305028" y="1287252"/>
            <a:ext cx="3583785" cy="3263398"/>
          </a:xfrm>
          <a:custGeom>
            <a:avLst/>
            <a:gdLst>
              <a:gd name="csX0" fmla="*/ 4551680 w 4551680"/>
              <a:gd name="csY0" fmla="*/ 2275840 h 4551680"/>
              <a:gd name="csX1" fmla="*/ 2275840 w 4551680"/>
              <a:gd name="csY1" fmla="*/ 4551680 h 4551680"/>
              <a:gd name="csX2" fmla="*/ 2275840 w 4551680"/>
              <a:gd name="csY2" fmla="*/ 2275840 h 4551680"/>
              <a:gd name="csX3" fmla="*/ 4551680 w 4551680"/>
              <a:gd name="csY3" fmla="*/ 2275840 h 455168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4551680" h="4551680">
                <a:moveTo>
                  <a:pt x="4551680" y="2275840"/>
                </a:moveTo>
                <a:cubicBezTo>
                  <a:pt x="4551680" y="3532752"/>
                  <a:pt x="3532752" y="4551680"/>
                  <a:pt x="2275840" y="4551680"/>
                </a:cubicBezTo>
                <a:lnTo>
                  <a:pt x="2275840" y="2275840"/>
                </a:lnTo>
                <a:lnTo>
                  <a:pt x="4551680" y="227584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424430" tIns="2424430" rIns="582084" bIns="907204" numCol="1" spcCol="1270" anchor="ctr" anchorCtr="0">
            <a:noAutofit/>
          </a:bodyPr>
          <a:lstStyle/>
          <a:p>
            <a:pPr marL="0" lvl="0" indent="0" algn="ctr" defTabSz="2355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5300" kern="120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1216A0C7-6EEC-15FA-A891-A6A64BA84786}"/>
              </a:ext>
            </a:extLst>
          </p:cNvPr>
          <p:cNvSpPr/>
          <p:nvPr/>
        </p:nvSpPr>
        <p:spPr>
          <a:xfrm>
            <a:off x="4407868" y="1471500"/>
            <a:ext cx="3378105" cy="2895983"/>
          </a:xfrm>
          <a:custGeom>
            <a:avLst/>
            <a:gdLst>
              <a:gd name="csX0" fmla="*/ 2275840 w 4551680"/>
              <a:gd name="csY0" fmla="*/ 4551680 h 4551680"/>
              <a:gd name="csX1" fmla="*/ 0 w 4551680"/>
              <a:gd name="csY1" fmla="*/ 2275840 h 4551680"/>
              <a:gd name="csX2" fmla="*/ 2275840 w 4551680"/>
              <a:gd name="csY2" fmla="*/ 2275840 h 4551680"/>
              <a:gd name="csX3" fmla="*/ 2275840 w 4551680"/>
              <a:gd name="csY3" fmla="*/ 4551680 h 455168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4551680" h="4551680">
                <a:moveTo>
                  <a:pt x="2275840" y="4551680"/>
                </a:moveTo>
                <a:cubicBezTo>
                  <a:pt x="1018928" y="4551680"/>
                  <a:pt x="0" y="3532752"/>
                  <a:pt x="0" y="2275840"/>
                </a:cubicBezTo>
                <a:lnTo>
                  <a:pt x="2275840" y="2275840"/>
                </a:lnTo>
                <a:lnTo>
                  <a:pt x="2275840" y="455168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82083" tIns="2424430" rIns="2424431" bIns="907204" numCol="1" spcCol="1270" anchor="ctr" anchorCtr="0">
            <a:noAutofit/>
          </a:bodyPr>
          <a:lstStyle/>
          <a:p>
            <a:pPr marL="0" lvl="0" indent="0" algn="ctr" defTabSz="2355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5300" kern="1200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F9822FE-BA01-5DD5-F618-80FD64768033}"/>
              </a:ext>
            </a:extLst>
          </p:cNvPr>
          <p:cNvSpPr/>
          <p:nvPr/>
        </p:nvSpPr>
        <p:spPr>
          <a:xfrm>
            <a:off x="3886926" y="966109"/>
            <a:ext cx="4419991" cy="4212003"/>
          </a:xfrm>
          <a:custGeom>
            <a:avLst/>
            <a:gdLst>
              <a:gd name="csX0" fmla="*/ 0 w 4551680"/>
              <a:gd name="csY0" fmla="*/ 2275840 h 4551680"/>
              <a:gd name="csX1" fmla="*/ 2275840 w 4551680"/>
              <a:gd name="csY1" fmla="*/ 0 h 4551680"/>
              <a:gd name="csX2" fmla="*/ 2275840 w 4551680"/>
              <a:gd name="csY2" fmla="*/ 2275840 h 4551680"/>
              <a:gd name="csX3" fmla="*/ 0 w 4551680"/>
              <a:gd name="csY3" fmla="*/ 2275840 h 455168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4551680" h="4551680">
                <a:moveTo>
                  <a:pt x="0" y="2275840"/>
                </a:moveTo>
                <a:cubicBezTo>
                  <a:pt x="0" y="1018928"/>
                  <a:pt x="1018928" y="0"/>
                  <a:pt x="2275840" y="0"/>
                </a:cubicBezTo>
                <a:lnTo>
                  <a:pt x="2275840" y="2275840"/>
                </a:lnTo>
                <a:lnTo>
                  <a:pt x="0" y="227584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97323" tIns="922444" rIns="2439671" bIns="2439670" numCol="1" spcCol="1270" anchor="ctr" anchorCtr="0">
            <a:noAutofit/>
          </a:bodyPr>
          <a:lstStyle/>
          <a:p>
            <a:pPr marL="0" lvl="0" indent="0"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6500" kern="1200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4A75315-AFEA-DA4A-1C28-AF638CA9F858}"/>
              </a:ext>
            </a:extLst>
          </p:cNvPr>
          <p:cNvSpPr/>
          <p:nvPr/>
        </p:nvSpPr>
        <p:spPr>
          <a:xfrm>
            <a:off x="4994572" y="1891179"/>
            <a:ext cx="2116326" cy="19293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b="1" dirty="0" err="1">
                <a:solidFill>
                  <a:schemeClr val="tx1"/>
                </a:solidFill>
                <a:latin typeface="Constantia" panose="02030602050306030303" pitchFamily="18" charset="0"/>
              </a:rPr>
              <a:t>Evaluation</a:t>
            </a:r>
            <a:r>
              <a:rPr lang="vi-VN" sz="2000" b="1" dirty="0">
                <a:solidFill>
                  <a:schemeClr val="tx1"/>
                </a:solidFill>
                <a:latin typeface="Constantia" panose="02030602050306030303" pitchFamily="18" charset="0"/>
              </a:rPr>
              <a:t> </a:t>
            </a:r>
            <a:r>
              <a:rPr lang="vi-VN" sz="2000" b="1" dirty="0" err="1">
                <a:solidFill>
                  <a:schemeClr val="tx1"/>
                </a:solidFill>
                <a:latin typeface="Constantia" panose="02030602050306030303" pitchFamily="18" charset="0"/>
              </a:rPr>
              <a:t>of</a:t>
            </a:r>
            <a:r>
              <a:rPr lang="vi-VN" sz="2000" b="1" dirty="0">
                <a:solidFill>
                  <a:schemeClr val="tx1"/>
                </a:solidFill>
                <a:latin typeface="Constantia" panose="02030602050306030303" pitchFamily="18" charset="0"/>
              </a:rPr>
              <a:t> AI </a:t>
            </a:r>
            <a:r>
              <a:rPr lang="vi-VN" sz="2000" b="1" dirty="0" err="1">
                <a:solidFill>
                  <a:schemeClr val="tx1"/>
                </a:solidFill>
                <a:latin typeface="Constantia" panose="02030602050306030303" pitchFamily="18" charset="0"/>
              </a:rPr>
              <a:t>features</a:t>
            </a:r>
            <a:endParaRPr lang="en-US" sz="2000" b="1" dirty="0">
              <a:solidFill>
                <a:schemeClr val="tx1"/>
              </a:solidFill>
              <a:latin typeface="Constantia" panose="02030602050306030303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E143203-3519-8D9F-58BC-54104924CB84}"/>
              </a:ext>
            </a:extLst>
          </p:cNvPr>
          <p:cNvSpPr txBox="1"/>
          <p:nvPr/>
        </p:nvSpPr>
        <p:spPr>
          <a:xfrm>
            <a:off x="4397159" y="1756079"/>
            <a:ext cx="12990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>
                <a:latin typeface="+mj-lt"/>
              </a:rPr>
              <a:t>77.5%</a:t>
            </a:r>
            <a:endParaRPr lang="en-US" sz="2000" b="1" dirty="0">
              <a:latin typeface="+mj-lt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4A438EE-39A7-1D5E-1608-3B72B7E5426A}"/>
              </a:ext>
            </a:extLst>
          </p:cNvPr>
          <p:cNvSpPr txBox="1"/>
          <p:nvPr/>
        </p:nvSpPr>
        <p:spPr>
          <a:xfrm>
            <a:off x="6783953" y="1767286"/>
            <a:ext cx="12990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>
                <a:latin typeface="+mj-lt"/>
              </a:rPr>
              <a:t>52%</a:t>
            </a:r>
            <a:endParaRPr lang="en-US" sz="2000" b="1" dirty="0">
              <a:latin typeface="+mj-lt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A20F5FD-344F-0E9E-AD38-3481AAA5B5F9}"/>
              </a:ext>
            </a:extLst>
          </p:cNvPr>
          <p:cNvSpPr txBox="1"/>
          <p:nvPr/>
        </p:nvSpPr>
        <p:spPr>
          <a:xfrm>
            <a:off x="6683712" y="3586062"/>
            <a:ext cx="1077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>
                <a:latin typeface="+mj-lt"/>
              </a:rPr>
              <a:t>51.4%</a:t>
            </a:r>
            <a:endParaRPr lang="en-US" sz="2000" b="1" dirty="0">
              <a:latin typeface="+mj-lt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A7A4536-5318-9201-9305-BFEC7786997E}"/>
              </a:ext>
            </a:extLst>
          </p:cNvPr>
          <p:cNvSpPr txBox="1"/>
          <p:nvPr/>
        </p:nvSpPr>
        <p:spPr>
          <a:xfrm>
            <a:off x="4739457" y="3586553"/>
            <a:ext cx="1077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dirty="0">
                <a:latin typeface="+mj-lt"/>
              </a:rPr>
              <a:t>23.1%</a:t>
            </a:r>
            <a:endParaRPr lang="en-US" sz="2000" b="1" dirty="0">
              <a:latin typeface="+mj-lt"/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470C1412-A810-6D8D-497B-71A344E5A162}"/>
              </a:ext>
            </a:extLst>
          </p:cNvPr>
          <p:cNvGrpSpPr/>
          <p:nvPr/>
        </p:nvGrpSpPr>
        <p:grpSpPr>
          <a:xfrm>
            <a:off x="473597" y="1211113"/>
            <a:ext cx="3467928" cy="957041"/>
            <a:chOff x="366656" y="1849674"/>
            <a:chExt cx="3467928" cy="957041"/>
          </a:xfrm>
        </p:grpSpPr>
        <p:sp>
          <p:nvSpPr>
            <p:cNvPr id="60" name="Hexagon 59">
              <a:extLst>
                <a:ext uri="{FF2B5EF4-FFF2-40B4-BE49-F238E27FC236}">
                  <a16:creationId xmlns:a16="http://schemas.microsoft.com/office/drawing/2014/main" id="{FB91551C-5D50-7044-A6A7-758F8ADE8B5A}"/>
                </a:ext>
              </a:extLst>
            </p:cNvPr>
            <p:cNvSpPr/>
            <p:nvPr/>
          </p:nvSpPr>
          <p:spPr>
            <a:xfrm>
              <a:off x="405708" y="1913531"/>
              <a:ext cx="3428876" cy="893184"/>
            </a:xfrm>
            <a:prstGeom prst="hexagon">
              <a:avLst>
                <a:gd name="adj" fmla="val 38443"/>
                <a:gd name="vf" fmla="val 115470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1" dirty="0">
                <a:solidFill>
                  <a:schemeClr val="tx1"/>
                </a:solidFill>
                <a:latin typeface="Constantia" panose="02030602050306030303" pitchFamily="18" charset="0"/>
              </a:endParaRPr>
            </a:p>
          </p:txBody>
        </p:sp>
        <p:sp>
          <p:nvSpPr>
            <p:cNvPr id="50" name="Hexagon 49">
              <a:extLst>
                <a:ext uri="{FF2B5EF4-FFF2-40B4-BE49-F238E27FC236}">
                  <a16:creationId xmlns:a16="http://schemas.microsoft.com/office/drawing/2014/main" id="{1B7857E2-C272-63FD-24DC-AF537EE27E80}"/>
                </a:ext>
              </a:extLst>
            </p:cNvPr>
            <p:cNvSpPr/>
            <p:nvPr/>
          </p:nvSpPr>
          <p:spPr>
            <a:xfrm>
              <a:off x="366656" y="1849674"/>
              <a:ext cx="3428876" cy="893184"/>
            </a:xfrm>
            <a:prstGeom prst="hexagon">
              <a:avLst>
                <a:gd name="adj" fmla="val 38443"/>
                <a:gd name="vf" fmla="val 115470"/>
              </a:avLst>
            </a:prstGeom>
            <a:gradFill>
              <a:gsLst>
                <a:gs pos="85000">
                  <a:srgbClr val="EFF3FA"/>
                </a:gs>
                <a:gs pos="7000">
                  <a:schemeClr val="accent1">
                    <a:lumMod val="0"/>
                    <a:lumOff val="100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2000" b="1" dirty="0" err="1">
                  <a:solidFill>
                    <a:schemeClr val="tx1"/>
                  </a:solidFill>
                  <a:latin typeface="Constantia" panose="02030602050306030303" pitchFamily="18" charset="0"/>
                </a:rPr>
                <a:t>Grammar</a:t>
              </a:r>
              <a:r>
                <a:rPr lang="vi-VN" sz="2000" b="1" dirty="0">
                  <a:solidFill>
                    <a:schemeClr val="tx1"/>
                  </a:solidFill>
                  <a:latin typeface="Constantia" panose="02030602050306030303" pitchFamily="18" charset="0"/>
                </a:rPr>
                <a:t> </a:t>
              </a:r>
              <a:r>
                <a:rPr lang="vi-VN" sz="2000" b="1" dirty="0" err="1">
                  <a:solidFill>
                    <a:schemeClr val="tx1"/>
                  </a:solidFill>
                  <a:latin typeface="Constantia" panose="02030602050306030303" pitchFamily="18" charset="0"/>
                </a:rPr>
                <a:t>and</a:t>
              </a:r>
              <a:r>
                <a:rPr lang="vi-VN" sz="2000" b="1" dirty="0">
                  <a:solidFill>
                    <a:schemeClr val="tx1"/>
                  </a:solidFill>
                  <a:latin typeface="Constantia" panose="02030602050306030303" pitchFamily="18" charset="0"/>
                </a:rPr>
                <a:t> </a:t>
              </a:r>
              <a:r>
                <a:rPr lang="vi-VN" sz="2000" b="1" dirty="0" err="1">
                  <a:solidFill>
                    <a:schemeClr val="tx1"/>
                  </a:solidFill>
                  <a:latin typeface="Constantia" panose="02030602050306030303" pitchFamily="18" charset="0"/>
                </a:rPr>
                <a:t>style</a:t>
              </a:r>
              <a:r>
                <a:rPr lang="vi-VN" sz="2000" b="1" dirty="0">
                  <a:solidFill>
                    <a:schemeClr val="tx1"/>
                  </a:solidFill>
                  <a:latin typeface="Constantia" panose="02030602050306030303" pitchFamily="18" charset="0"/>
                </a:rPr>
                <a:t> </a:t>
              </a:r>
              <a:r>
                <a:rPr lang="vi-VN" sz="2000" b="1" dirty="0" err="1">
                  <a:solidFill>
                    <a:schemeClr val="tx1"/>
                  </a:solidFill>
                  <a:latin typeface="Constantia" panose="02030602050306030303" pitchFamily="18" charset="0"/>
                </a:rPr>
                <a:t>correction</a:t>
              </a:r>
              <a:endParaRPr lang="en-US" sz="2000" b="1" dirty="0">
                <a:solidFill>
                  <a:schemeClr val="tx1"/>
                </a:solidFill>
                <a:latin typeface="Constantia" panose="02030602050306030303" pitchFamily="18" charset="0"/>
              </a:endParaRP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234DB52D-1F1C-FA0B-7F90-45F34464AD6D}"/>
              </a:ext>
            </a:extLst>
          </p:cNvPr>
          <p:cNvGrpSpPr/>
          <p:nvPr/>
        </p:nvGrpSpPr>
        <p:grpSpPr>
          <a:xfrm>
            <a:off x="8083036" y="1229630"/>
            <a:ext cx="3466438" cy="945490"/>
            <a:chOff x="8109565" y="1940920"/>
            <a:chExt cx="3466438" cy="945490"/>
          </a:xfrm>
        </p:grpSpPr>
        <p:sp>
          <p:nvSpPr>
            <p:cNvPr id="72" name="Hexagon 71">
              <a:extLst>
                <a:ext uri="{FF2B5EF4-FFF2-40B4-BE49-F238E27FC236}">
                  <a16:creationId xmlns:a16="http://schemas.microsoft.com/office/drawing/2014/main" id="{4932ED0E-737B-1D92-B3B7-0CFA84F0F127}"/>
                </a:ext>
              </a:extLst>
            </p:cNvPr>
            <p:cNvSpPr/>
            <p:nvPr/>
          </p:nvSpPr>
          <p:spPr>
            <a:xfrm>
              <a:off x="8109565" y="1993226"/>
              <a:ext cx="3428876" cy="893184"/>
            </a:xfrm>
            <a:prstGeom prst="hexagon">
              <a:avLst>
                <a:gd name="adj" fmla="val 38443"/>
                <a:gd name="vf" fmla="val 115470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1" dirty="0">
                <a:solidFill>
                  <a:schemeClr val="tx1"/>
                </a:solidFill>
                <a:latin typeface="Constantia" panose="02030602050306030303" pitchFamily="18" charset="0"/>
              </a:endParaRPr>
            </a:p>
          </p:txBody>
        </p:sp>
        <p:sp>
          <p:nvSpPr>
            <p:cNvPr id="53" name="Hexagon 52">
              <a:extLst>
                <a:ext uri="{FF2B5EF4-FFF2-40B4-BE49-F238E27FC236}">
                  <a16:creationId xmlns:a16="http://schemas.microsoft.com/office/drawing/2014/main" id="{CDC5E31D-7DBC-54D6-D568-18B9BE911EB8}"/>
                </a:ext>
              </a:extLst>
            </p:cNvPr>
            <p:cNvSpPr/>
            <p:nvPr/>
          </p:nvSpPr>
          <p:spPr>
            <a:xfrm>
              <a:off x="8147127" y="1940920"/>
              <a:ext cx="3428876" cy="893184"/>
            </a:xfrm>
            <a:prstGeom prst="hexagon">
              <a:avLst>
                <a:gd name="adj" fmla="val 38443"/>
                <a:gd name="vf" fmla="val 115470"/>
              </a:avLst>
            </a:prstGeom>
            <a:gradFill>
              <a:gsLst>
                <a:gs pos="85000">
                  <a:srgbClr val="EFF3FA"/>
                </a:gs>
                <a:gs pos="7000">
                  <a:schemeClr val="accent1">
                    <a:lumMod val="0"/>
                    <a:lumOff val="100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2000" b="1" dirty="0" err="1">
                  <a:solidFill>
                    <a:schemeClr val="tx1"/>
                  </a:solidFill>
                  <a:latin typeface="Constantia" panose="02030602050306030303" pitchFamily="18" charset="0"/>
                </a:rPr>
                <a:t>Content</a:t>
              </a:r>
              <a:r>
                <a:rPr lang="vi-VN" sz="2000" b="1" dirty="0">
                  <a:solidFill>
                    <a:schemeClr val="tx1"/>
                  </a:solidFill>
                  <a:latin typeface="Constantia" panose="02030602050306030303" pitchFamily="18" charset="0"/>
                </a:rPr>
                <a:t> </a:t>
              </a:r>
              <a:r>
                <a:rPr lang="vi-VN" sz="2000" b="1" dirty="0" err="1">
                  <a:solidFill>
                    <a:schemeClr val="tx1"/>
                  </a:solidFill>
                  <a:latin typeface="Constantia" panose="02030602050306030303" pitchFamily="18" charset="0"/>
                </a:rPr>
                <a:t>idea</a:t>
              </a:r>
              <a:r>
                <a:rPr lang="vi-VN" sz="2000" b="1" dirty="0">
                  <a:solidFill>
                    <a:schemeClr val="tx1"/>
                  </a:solidFill>
                  <a:latin typeface="Constantia" panose="02030602050306030303" pitchFamily="18" charset="0"/>
                </a:rPr>
                <a:t> </a:t>
              </a:r>
              <a:r>
                <a:rPr lang="vi-VN" sz="2000" b="1" dirty="0" err="1">
                  <a:solidFill>
                    <a:schemeClr val="tx1"/>
                  </a:solidFill>
                  <a:latin typeface="Constantia" panose="02030602050306030303" pitchFamily="18" charset="0"/>
                </a:rPr>
                <a:t>brainstorming</a:t>
              </a:r>
              <a:endParaRPr lang="en-US" sz="2000" b="1" dirty="0">
                <a:solidFill>
                  <a:schemeClr val="tx1"/>
                </a:solidFill>
                <a:latin typeface="Constantia" panose="02030602050306030303" pitchFamily="18" charset="0"/>
              </a:endParaRP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F32538AE-1E2A-02CC-1103-83CAA71A03BB}"/>
              </a:ext>
            </a:extLst>
          </p:cNvPr>
          <p:cNvGrpSpPr/>
          <p:nvPr/>
        </p:nvGrpSpPr>
        <p:grpSpPr>
          <a:xfrm>
            <a:off x="494152" y="1072788"/>
            <a:ext cx="3937450" cy="1191982"/>
            <a:chOff x="366656" y="1732038"/>
            <a:chExt cx="3937450" cy="1191982"/>
          </a:xfrm>
        </p:grpSpPr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40C02A11-60D0-865C-F3B3-3ACD2401F71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946691" y="2360123"/>
              <a:ext cx="357415" cy="0"/>
            </a:xfrm>
            <a:prstGeom prst="line">
              <a:avLst/>
            </a:prstGeom>
            <a:ln w="38100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99624D77-D844-835C-F462-F6B25E61F66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23919" y="2360123"/>
              <a:ext cx="443516" cy="563897"/>
            </a:xfrm>
            <a:prstGeom prst="line">
              <a:avLst/>
            </a:prstGeom>
            <a:ln w="38100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A0AF24D4-9AC2-DE86-E684-8F70E8F3432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6656" y="2921899"/>
              <a:ext cx="3167972" cy="2121"/>
            </a:xfrm>
            <a:prstGeom prst="line">
              <a:avLst/>
            </a:prstGeom>
            <a:ln w="38100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F6BF1B21-C4F0-85A4-9828-7216078A796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6656" y="1746737"/>
              <a:ext cx="3167972" cy="2121"/>
            </a:xfrm>
            <a:prstGeom prst="line">
              <a:avLst/>
            </a:prstGeom>
            <a:ln w="38100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500F66D3-9AA1-8434-3839-5E3EC58A418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534628" y="1732038"/>
              <a:ext cx="449555" cy="628085"/>
            </a:xfrm>
            <a:prstGeom prst="line">
              <a:avLst/>
            </a:prstGeom>
            <a:ln w="38100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C9BB9390-C7A4-25D8-4E87-4F734A8259DE}"/>
              </a:ext>
            </a:extLst>
          </p:cNvPr>
          <p:cNvGrpSpPr/>
          <p:nvPr/>
        </p:nvGrpSpPr>
        <p:grpSpPr>
          <a:xfrm flipH="1">
            <a:off x="7551744" y="1119036"/>
            <a:ext cx="3937450" cy="1191982"/>
            <a:chOff x="366656" y="1732038"/>
            <a:chExt cx="3937450" cy="1191982"/>
          </a:xfrm>
        </p:grpSpPr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31F500A1-5BE3-01F6-0509-B396893D13A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946691" y="2360123"/>
              <a:ext cx="357415" cy="0"/>
            </a:xfrm>
            <a:prstGeom prst="line">
              <a:avLst/>
            </a:prstGeom>
            <a:ln w="3810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4185D4B2-2A5D-20AD-1465-6E760D7A3B8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23919" y="2360123"/>
              <a:ext cx="443516" cy="563897"/>
            </a:xfrm>
            <a:prstGeom prst="line">
              <a:avLst/>
            </a:prstGeom>
            <a:ln w="3810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D1AA6A3D-3897-82D2-4D9F-808AA4E9859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6656" y="2921899"/>
              <a:ext cx="3167972" cy="2121"/>
            </a:xfrm>
            <a:prstGeom prst="line">
              <a:avLst/>
            </a:prstGeom>
            <a:ln w="3810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6B8F0826-F88D-62FF-EF0A-9F153983EA9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6656" y="1746737"/>
              <a:ext cx="3167972" cy="2121"/>
            </a:xfrm>
            <a:prstGeom prst="line">
              <a:avLst/>
            </a:prstGeom>
            <a:ln w="3810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98FB5755-1572-D2D9-1753-966D32CBE7C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534628" y="1732038"/>
              <a:ext cx="449555" cy="628085"/>
            </a:xfrm>
            <a:prstGeom prst="line">
              <a:avLst/>
            </a:prstGeom>
            <a:ln w="3810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DFD64A63-ED27-E32E-154A-566FD365905C}"/>
              </a:ext>
            </a:extLst>
          </p:cNvPr>
          <p:cNvGrpSpPr/>
          <p:nvPr/>
        </p:nvGrpSpPr>
        <p:grpSpPr>
          <a:xfrm>
            <a:off x="803567" y="3166434"/>
            <a:ext cx="3945708" cy="1191982"/>
            <a:chOff x="366656" y="1732038"/>
            <a:chExt cx="3937450" cy="1191982"/>
          </a:xfrm>
        </p:grpSpPr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F92BFF37-9910-0EC9-BA56-34DF43F7A3D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946691" y="2360123"/>
              <a:ext cx="357415" cy="0"/>
            </a:xfrm>
            <a:prstGeom prst="line">
              <a:avLst/>
            </a:prstGeom>
            <a:ln w="38100"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C24B0E2F-FBC9-C997-93F7-939E7B9AFD0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23919" y="2360123"/>
              <a:ext cx="443516" cy="563897"/>
            </a:xfrm>
            <a:prstGeom prst="line">
              <a:avLst/>
            </a:prstGeom>
            <a:ln w="38100"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CDF4391C-95F2-44CF-CE3B-775430469A1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6656" y="2921899"/>
              <a:ext cx="3167972" cy="2121"/>
            </a:xfrm>
            <a:prstGeom prst="line">
              <a:avLst/>
            </a:prstGeom>
            <a:ln w="38100"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F69E97B8-6709-D495-B5FE-27D9C876A6E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6656" y="1746737"/>
              <a:ext cx="3167972" cy="2121"/>
            </a:xfrm>
            <a:prstGeom prst="line">
              <a:avLst/>
            </a:prstGeom>
            <a:ln w="38100"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C6DE8300-441E-CCDB-52CD-9CD359D12E8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534628" y="1732038"/>
              <a:ext cx="449555" cy="628085"/>
            </a:xfrm>
            <a:prstGeom prst="line">
              <a:avLst/>
            </a:prstGeom>
            <a:ln w="38100"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F978FDD7-F5CD-A6A2-07A0-817CF7F5B21D}"/>
              </a:ext>
            </a:extLst>
          </p:cNvPr>
          <p:cNvGrpSpPr/>
          <p:nvPr/>
        </p:nvGrpSpPr>
        <p:grpSpPr>
          <a:xfrm flipH="1">
            <a:off x="7611421" y="3228574"/>
            <a:ext cx="3937450" cy="1191982"/>
            <a:chOff x="366656" y="1732038"/>
            <a:chExt cx="3937450" cy="1191982"/>
          </a:xfrm>
        </p:grpSpPr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2A416741-B596-62FF-A429-348481D1E4F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946691" y="2360123"/>
              <a:ext cx="357415" cy="0"/>
            </a:xfrm>
            <a:prstGeom prst="line">
              <a:avLst/>
            </a:prstGeom>
            <a:ln w="381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5D8AEB06-69F1-868F-CBE6-BA277450501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23919" y="2360123"/>
              <a:ext cx="443516" cy="563897"/>
            </a:xfrm>
            <a:prstGeom prst="line">
              <a:avLst/>
            </a:prstGeom>
            <a:ln w="381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FA32FA7D-75EF-D51E-FA42-B540780F6E0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6656" y="2921899"/>
              <a:ext cx="3167972" cy="2121"/>
            </a:xfrm>
            <a:prstGeom prst="line">
              <a:avLst/>
            </a:prstGeom>
            <a:ln w="381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A2E08C96-E924-3F0E-3727-654D11DA00B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6656" y="1746737"/>
              <a:ext cx="3167972" cy="2121"/>
            </a:xfrm>
            <a:prstGeom prst="line">
              <a:avLst/>
            </a:prstGeom>
            <a:ln w="381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F455DCE1-C6A6-8598-BE75-BF0F6D3DB05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534628" y="1732038"/>
              <a:ext cx="449555" cy="628085"/>
            </a:xfrm>
            <a:prstGeom prst="line">
              <a:avLst/>
            </a:prstGeom>
            <a:ln w="381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3F39AA53-95A4-EC10-FB3C-9749A0C0D8EC}"/>
              </a:ext>
            </a:extLst>
          </p:cNvPr>
          <p:cNvGrpSpPr/>
          <p:nvPr/>
        </p:nvGrpSpPr>
        <p:grpSpPr>
          <a:xfrm>
            <a:off x="8096444" y="3365301"/>
            <a:ext cx="3453030" cy="945490"/>
            <a:chOff x="8096444" y="3365301"/>
            <a:chExt cx="3453030" cy="945490"/>
          </a:xfrm>
        </p:grpSpPr>
        <p:sp>
          <p:nvSpPr>
            <p:cNvPr id="75" name="Hexagon 74">
              <a:extLst>
                <a:ext uri="{FF2B5EF4-FFF2-40B4-BE49-F238E27FC236}">
                  <a16:creationId xmlns:a16="http://schemas.microsoft.com/office/drawing/2014/main" id="{EC5F6E85-4717-010B-BB6F-CF9A7AFF45C5}"/>
                </a:ext>
              </a:extLst>
            </p:cNvPr>
            <p:cNvSpPr/>
            <p:nvPr/>
          </p:nvSpPr>
          <p:spPr>
            <a:xfrm>
              <a:off x="8096444" y="3417607"/>
              <a:ext cx="3428876" cy="893184"/>
            </a:xfrm>
            <a:prstGeom prst="hexagon">
              <a:avLst>
                <a:gd name="adj" fmla="val 38443"/>
                <a:gd name="vf" fmla="val 115470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1" dirty="0">
                <a:solidFill>
                  <a:schemeClr val="tx1"/>
                </a:solidFill>
                <a:latin typeface="Constantia" panose="02030602050306030303" pitchFamily="18" charset="0"/>
              </a:endParaRPr>
            </a:p>
          </p:txBody>
        </p:sp>
        <p:sp>
          <p:nvSpPr>
            <p:cNvPr id="58" name="Hexagon 57">
              <a:extLst>
                <a:ext uri="{FF2B5EF4-FFF2-40B4-BE49-F238E27FC236}">
                  <a16:creationId xmlns:a16="http://schemas.microsoft.com/office/drawing/2014/main" id="{E6FA5A94-ACF5-BE50-2E03-DCC05F3C56FA}"/>
                </a:ext>
              </a:extLst>
            </p:cNvPr>
            <p:cNvSpPr/>
            <p:nvPr/>
          </p:nvSpPr>
          <p:spPr>
            <a:xfrm>
              <a:off x="8120598" y="3365301"/>
              <a:ext cx="3428876" cy="893184"/>
            </a:xfrm>
            <a:prstGeom prst="hexagon">
              <a:avLst>
                <a:gd name="adj" fmla="val 38443"/>
                <a:gd name="vf" fmla="val 115470"/>
              </a:avLst>
            </a:prstGeom>
            <a:gradFill>
              <a:gsLst>
                <a:gs pos="85000">
                  <a:srgbClr val="EFF3FA"/>
                </a:gs>
                <a:gs pos="7000">
                  <a:schemeClr val="accent1">
                    <a:lumMod val="0"/>
                    <a:lumOff val="100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2000" b="1" dirty="0" err="1">
                  <a:solidFill>
                    <a:schemeClr val="tx1"/>
                  </a:solidFill>
                  <a:latin typeface="Constantia" panose="02030602050306030303" pitchFamily="18" charset="0"/>
                </a:rPr>
                <a:t>Paraphrasing</a:t>
              </a:r>
              <a:r>
                <a:rPr lang="vi-VN" sz="2000" b="1" dirty="0">
                  <a:solidFill>
                    <a:schemeClr val="tx1"/>
                  </a:solidFill>
                  <a:latin typeface="Constantia" panose="02030602050306030303" pitchFamily="18" charset="0"/>
                </a:rPr>
                <a:t> </a:t>
              </a:r>
              <a:r>
                <a:rPr lang="vi-VN" sz="2000" b="1" dirty="0" err="1">
                  <a:solidFill>
                    <a:schemeClr val="tx1"/>
                  </a:solidFill>
                  <a:latin typeface="Constantia" panose="02030602050306030303" pitchFamily="18" charset="0"/>
                </a:rPr>
                <a:t>existing</a:t>
              </a:r>
              <a:r>
                <a:rPr lang="vi-VN" sz="2000" b="1" dirty="0">
                  <a:solidFill>
                    <a:schemeClr val="tx1"/>
                  </a:solidFill>
                  <a:latin typeface="Constantia" panose="02030602050306030303" pitchFamily="18" charset="0"/>
                </a:rPr>
                <a:t> </a:t>
              </a:r>
              <a:r>
                <a:rPr lang="vi-VN" sz="2000" b="1" dirty="0" err="1">
                  <a:solidFill>
                    <a:schemeClr val="tx1"/>
                  </a:solidFill>
                  <a:latin typeface="Constantia" panose="02030602050306030303" pitchFamily="18" charset="0"/>
                </a:rPr>
                <a:t>text</a:t>
              </a:r>
              <a:endParaRPr lang="en-US" sz="2000" b="1" dirty="0">
                <a:solidFill>
                  <a:schemeClr val="tx1"/>
                </a:solidFill>
                <a:latin typeface="Constantia" panose="02030602050306030303" pitchFamily="18" charset="0"/>
              </a:endParaRPr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2B50125F-5E0F-DA6F-3FD8-03945CC9E618}"/>
              </a:ext>
            </a:extLst>
          </p:cNvPr>
          <p:cNvGrpSpPr/>
          <p:nvPr/>
        </p:nvGrpSpPr>
        <p:grpSpPr>
          <a:xfrm>
            <a:off x="511886" y="3340016"/>
            <a:ext cx="3451992" cy="912942"/>
            <a:chOff x="511886" y="3340016"/>
            <a:chExt cx="3451992" cy="912942"/>
          </a:xfrm>
        </p:grpSpPr>
        <p:sp>
          <p:nvSpPr>
            <p:cNvPr id="131" name="Hexagon 130">
              <a:extLst>
                <a:ext uri="{FF2B5EF4-FFF2-40B4-BE49-F238E27FC236}">
                  <a16:creationId xmlns:a16="http://schemas.microsoft.com/office/drawing/2014/main" id="{D0C1ABA2-7DD8-ABFC-8F62-359384FC5F7B}"/>
                </a:ext>
              </a:extLst>
            </p:cNvPr>
            <p:cNvSpPr/>
            <p:nvPr/>
          </p:nvSpPr>
          <p:spPr>
            <a:xfrm>
              <a:off x="535002" y="3359774"/>
              <a:ext cx="3428876" cy="893184"/>
            </a:xfrm>
            <a:prstGeom prst="hexagon">
              <a:avLst>
                <a:gd name="adj" fmla="val 38443"/>
                <a:gd name="vf" fmla="val 115470"/>
              </a:avLst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b="1" dirty="0">
                <a:solidFill>
                  <a:schemeClr val="tx1"/>
                </a:solidFill>
                <a:latin typeface="Constantia" panose="02030602050306030303" pitchFamily="18" charset="0"/>
              </a:endParaRPr>
            </a:p>
          </p:txBody>
        </p:sp>
        <p:sp>
          <p:nvSpPr>
            <p:cNvPr id="56" name="Hexagon 55">
              <a:extLst>
                <a:ext uri="{FF2B5EF4-FFF2-40B4-BE49-F238E27FC236}">
                  <a16:creationId xmlns:a16="http://schemas.microsoft.com/office/drawing/2014/main" id="{F4E94AD0-94A8-7574-0409-ABE704C20B1E}"/>
                </a:ext>
              </a:extLst>
            </p:cNvPr>
            <p:cNvSpPr/>
            <p:nvPr/>
          </p:nvSpPr>
          <p:spPr>
            <a:xfrm>
              <a:off x="511886" y="3340016"/>
              <a:ext cx="3428876" cy="893184"/>
            </a:xfrm>
            <a:prstGeom prst="hexagon">
              <a:avLst>
                <a:gd name="adj" fmla="val 38443"/>
                <a:gd name="vf" fmla="val 115470"/>
              </a:avLst>
            </a:prstGeom>
            <a:gradFill>
              <a:gsLst>
                <a:gs pos="85000">
                  <a:srgbClr val="EFF3FA"/>
                </a:gs>
                <a:gs pos="7000">
                  <a:schemeClr val="accent1">
                    <a:lumMod val="0"/>
                    <a:lumOff val="100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2000" b="1" dirty="0" err="1">
                  <a:solidFill>
                    <a:schemeClr val="tx1"/>
                  </a:solidFill>
                  <a:latin typeface="Constantia" panose="02030602050306030303" pitchFamily="18" charset="0"/>
                </a:rPr>
                <a:t>Reference</a:t>
              </a:r>
              <a:r>
                <a:rPr lang="vi-VN" sz="2000" b="1" dirty="0">
                  <a:solidFill>
                    <a:schemeClr val="tx1"/>
                  </a:solidFill>
                  <a:latin typeface="Constantia" panose="02030602050306030303" pitchFamily="18" charset="0"/>
                </a:rPr>
                <a:t> </a:t>
              </a:r>
              <a:r>
                <a:rPr lang="vi-VN" sz="2000" b="1" dirty="0" err="1">
                  <a:solidFill>
                    <a:schemeClr val="tx1"/>
                  </a:solidFill>
                  <a:latin typeface="Constantia" panose="02030602050306030303" pitchFamily="18" charset="0"/>
                </a:rPr>
                <a:t>and</a:t>
              </a:r>
              <a:r>
                <a:rPr lang="vi-VN" sz="2000" b="1" dirty="0">
                  <a:solidFill>
                    <a:schemeClr val="tx1"/>
                  </a:solidFill>
                  <a:latin typeface="Constantia" panose="02030602050306030303" pitchFamily="18" charset="0"/>
                </a:rPr>
                <a:t> </a:t>
              </a:r>
              <a:r>
                <a:rPr lang="vi-VN" sz="2000" b="1" dirty="0" err="1">
                  <a:solidFill>
                    <a:schemeClr val="tx1"/>
                  </a:solidFill>
                  <a:latin typeface="Constantia" panose="02030602050306030303" pitchFamily="18" charset="0"/>
                </a:rPr>
                <a:t>citation</a:t>
              </a:r>
              <a:r>
                <a:rPr lang="vi-VN" sz="2000" b="1" dirty="0">
                  <a:solidFill>
                    <a:schemeClr val="tx1"/>
                  </a:solidFill>
                  <a:latin typeface="Constantia" panose="02030602050306030303" pitchFamily="18" charset="0"/>
                </a:rPr>
                <a:t> </a:t>
              </a:r>
              <a:r>
                <a:rPr lang="vi-VN" sz="2000" b="1" dirty="0" err="1">
                  <a:solidFill>
                    <a:schemeClr val="tx1"/>
                  </a:solidFill>
                  <a:latin typeface="Constantia" panose="02030602050306030303" pitchFamily="18" charset="0"/>
                </a:rPr>
                <a:t>formatting</a:t>
              </a:r>
              <a:endParaRPr lang="en-US" sz="2000" b="1" dirty="0">
                <a:solidFill>
                  <a:schemeClr val="tx1"/>
                </a:solidFill>
                <a:latin typeface="Constantia" panose="02030602050306030303" pitchFamily="18" charset="0"/>
              </a:endParaRP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2EDB993A-0969-7BFE-DD7F-E01D8CA17471}"/>
              </a:ext>
            </a:extLst>
          </p:cNvPr>
          <p:cNvGrpSpPr/>
          <p:nvPr/>
        </p:nvGrpSpPr>
        <p:grpSpPr>
          <a:xfrm>
            <a:off x="2516449" y="4734898"/>
            <a:ext cx="2118255" cy="2069938"/>
            <a:chOff x="2516449" y="4734898"/>
            <a:chExt cx="2118255" cy="2069938"/>
          </a:xfrm>
        </p:grpSpPr>
        <p:sp>
          <p:nvSpPr>
            <p:cNvPr id="117" name="Rectangle: Rounded Corners 116">
              <a:extLst>
                <a:ext uri="{FF2B5EF4-FFF2-40B4-BE49-F238E27FC236}">
                  <a16:creationId xmlns:a16="http://schemas.microsoft.com/office/drawing/2014/main" id="{0FE55F80-862C-B72B-8FF9-6254E5777128}"/>
                </a:ext>
              </a:extLst>
            </p:cNvPr>
            <p:cNvSpPr/>
            <p:nvPr/>
          </p:nvSpPr>
          <p:spPr>
            <a:xfrm>
              <a:off x="2516449" y="4734898"/>
              <a:ext cx="2118255" cy="2069938"/>
            </a:xfrm>
            <a:prstGeom prst="roundRect">
              <a:avLst/>
            </a:prstGeom>
            <a:gradFill>
              <a:gsLst>
                <a:gs pos="83000">
                  <a:schemeClr val="accent5">
                    <a:lumMod val="40000"/>
                    <a:lumOff val="60000"/>
                  </a:schemeClr>
                </a:gs>
                <a:gs pos="0">
                  <a:schemeClr val="accent1">
                    <a:lumMod val="0"/>
                    <a:lumOff val="100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0724C7A7-EB62-8372-AAEF-1AF41BA06FAB}"/>
                </a:ext>
              </a:extLst>
            </p:cNvPr>
            <p:cNvSpPr txBox="1"/>
            <p:nvPr/>
          </p:nvSpPr>
          <p:spPr>
            <a:xfrm>
              <a:off x="2549527" y="5056095"/>
              <a:ext cx="1964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b="1" dirty="0" err="1">
                  <a:latin typeface="Constantia" panose="02030602050306030303" pitchFamily="18" charset="0"/>
                  <a:cs typeface="Times New Roman" panose="02020603050405020304" pitchFamily="18" charset="0"/>
                </a:rPr>
                <a:t>Quick</a:t>
              </a:r>
              <a:r>
                <a:rPr lang="vi-VN" b="1" dirty="0">
                  <a:latin typeface="Constantia" panose="02030602050306030303" pitchFamily="18" charset="0"/>
                  <a:cs typeface="Times New Roman" panose="02020603050405020304" pitchFamily="18" charset="0"/>
                </a:rPr>
                <a:t> </a:t>
              </a:r>
              <a:r>
                <a:rPr lang="vi-VN" b="1" dirty="0" err="1">
                  <a:latin typeface="Constantia" panose="02030602050306030303" pitchFamily="18" charset="0"/>
                  <a:cs typeface="Times New Roman" panose="02020603050405020304" pitchFamily="18" charset="0"/>
                </a:rPr>
                <a:t>grammar</a:t>
              </a:r>
              <a:r>
                <a:rPr lang="vi-VN" b="1" dirty="0">
                  <a:latin typeface="Constantia" panose="02030602050306030303" pitchFamily="18" charset="0"/>
                  <a:cs typeface="Times New Roman" panose="02020603050405020304" pitchFamily="18" charset="0"/>
                </a:rPr>
                <a:t> </a:t>
              </a:r>
              <a:r>
                <a:rPr lang="vi-VN" b="1" dirty="0" err="1">
                  <a:latin typeface="Constantia" panose="02030602050306030303" pitchFamily="18" charset="0"/>
                  <a:cs typeface="Times New Roman" panose="02020603050405020304" pitchFamily="18" charset="0"/>
                </a:rPr>
                <a:t>error</a:t>
              </a:r>
              <a:r>
                <a:rPr lang="vi-VN" b="1" dirty="0">
                  <a:latin typeface="Constantia" panose="02030602050306030303" pitchFamily="18" charset="0"/>
                  <a:cs typeface="Times New Roman" panose="02020603050405020304" pitchFamily="18" charset="0"/>
                </a:rPr>
                <a:t> </a:t>
              </a:r>
              <a:r>
                <a:rPr lang="vi-VN" b="1" dirty="0" err="1">
                  <a:latin typeface="Constantia" panose="02030602050306030303" pitchFamily="18" charset="0"/>
                  <a:cs typeface="Times New Roman" panose="02020603050405020304" pitchFamily="18" charset="0"/>
                </a:rPr>
                <a:t>reduction</a:t>
              </a:r>
              <a:endParaRPr lang="vi-VN" b="1" dirty="0">
                <a:latin typeface="Constantia" panose="02030602050306030303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1429B37D-098C-650E-BF9B-FE47B293AFA7}"/>
                </a:ext>
              </a:extLst>
            </p:cNvPr>
            <p:cNvSpPr txBox="1"/>
            <p:nvPr/>
          </p:nvSpPr>
          <p:spPr>
            <a:xfrm>
              <a:off x="2532188" y="5789783"/>
              <a:ext cx="207760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400" dirty="0">
                  <a:latin typeface="Arial Black" panose="020B0A04020102020204" pitchFamily="34" charset="0"/>
                  <a:cs typeface="Times New Roman" panose="02020603050405020304" pitchFamily="18" charset="0"/>
                </a:rPr>
                <a:t>65.9%</a:t>
              </a:r>
              <a:endParaRPr lang="en-US" sz="1100" b="1" dirty="0">
                <a:cs typeface="Times New Roman" panose="02020603050405020304" pitchFamily="18" charset="0"/>
              </a:endParaRPr>
            </a:p>
          </p:txBody>
        </p:sp>
      </p:grp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071F365F-999A-E13A-7C93-E3FD7EEF346E}"/>
              </a:ext>
            </a:extLst>
          </p:cNvPr>
          <p:cNvGrpSpPr/>
          <p:nvPr/>
        </p:nvGrpSpPr>
        <p:grpSpPr>
          <a:xfrm>
            <a:off x="4878464" y="4787162"/>
            <a:ext cx="2118256" cy="2064426"/>
            <a:chOff x="4878464" y="4787162"/>
            <a:chExt cx="2118256" cy="2064426"/>
          </a:xfrm>
        </p:grpSpPr>
        <p:sp>
          <p:nvSpPr>
            <p:cNvPr id="119" name="Rectangle: Rounded Corners 118">
              <a:extLst>
                <a:ext uri="{FF2B5EF4-FFF2-40B4-BE49-F238E27FC236}">
                  <a16:creationId xmlns:a16="http://schemas.microsoft.com/office/drawing/2014/main" id="{562AF784-E8AE-18C2-0784-071A3877ACF5}"/>
                </a:ext>
              </a:extLst>
            </p:cNvPr>
            <p:cNvSpPr/>
            <p:nvPr/>
          </p:nvSpPr>
          <p:spPr>
            <a:xfrm>
              <a:off x="4878464" y="4787162"/>
              <a:ext cx="2118256" cy="2064426"/>
            </a:xfrm>
            <a:prstGeom prst="roundRect">
              <a:avLst/>
            </a:prstGeom>
            <a:gradFill>
              <a:gsLst>
                <a:gs pos="83000">
                  <a:schemeClr val="accent5">
                    <a:lumMod val="40000"/>
                    <a:lumOff val="60000"/>
                  </a:schemeClr>
                </a:gs>
                <a:gs pos="0">
                  <a:schemeClr val="accent1">
                    <a:lumMod val="0"/>
                    <a:lumOff val="100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18B07DC6-6406-B817-DFB9-3F573268DA69}"/>
                </a:ext>
              </a:extLst>
            </p:cNvPr>
            <p:cNvSpPr txBox="1"/>
            <p:nvPr/>
          </p:nvSpPr>
          <p:spPr>
            <a:xfrm>
              <a:off x="4929625" y="5061541"/>
              <a:ext cx="1964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b="1" dirty="0" err="1">
                  <a:latin typeface="Constantia" panose="02030602050306030303" pitchFamily="18" charset="0"/>
                  <a:cs typeface="Times New Roman" panose="02020603050405020304" pitchFamily="18" charset="0"/>
                </a:rPr>
                <a:t>Time</a:t>
              </a:r>
              <a:r>
                <a:rPr lang="vi-VN" b="1" dirty="0">
                  <a:latin typeface="Constantia" panose="02030602050306030303" pitchFamily="18" charset="0"/>
                  <a:cs typeface="Times New Roman" panose="02020603050405020304" pitchFamily="18" charset="0"/>
                </a:rPr>
                <a:t> </a:t>
              </a:r>
              <a:r>
                <a:rPr lang="vi-VN" b="1" dirty="0" err="1">
                  <a:latin typeface="Constantia" panose="02030602050306030303" pitchFamily="18" charset="0"/>
                  <a:cs typeface="Times New Roman" panose="02020603050405020304" pitchFamily="18" charset="0"/>
                </a:rPr>
                <a:t>savings</a:t>
              </a:r>
              <a:r>
                <a:rPr lang="vi-VN" b="1" dirty="0">
                  <a:latin typeface="Constantia" panose="02030602050306030303" pitchFamily="18" charset="0"/>
                  <a:cs typeface="Times New Roman" panose="02020603050405020304" pitchFamily="18" charset="0"/>
                </a:rPr>
                <a:t> in </a:t>
              </a:r>
              <a:r>
                <a:rPr lang="vi-VN" b="1" dirty="0" err="1">
                  <a:latin typeface="Constantia" panose="02030602050306030303" pitchFamily="18" charset="0"/>
                  <a:cs typeface="Times New Roman" panose="02020603050405020304" pitchFamily="18" charset="0"/>
                </a:rPr>
                <a:t>research</a:t>
              </a:r>
              <a:endParaRPr lang="vi-VN" b="1" dirty="0">
                <a:latin typeface="Constantia" panose="02030602050306030303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A1A3B575-6422-759F-201D-952C290E3F27}"/>
                </a:ext>
              </a:extLst>
            </p:cNvPr>
            <p:cNvSpPr txBox="1"/>
            <p:nvPr/>
          </p:nvSpPr>
          <p:spPr>
            <a:xfrm>
              <a:off x="4919114" y="5791465"/>
              <a:ext cx="207760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400" dirty="0">
                  <a:latin typeface="Arial Black" panose="020B0A04020102020204" pitchFamily="34" charset="0"/>
                  <a:cs typeface="Times New Roman" panose="02020603050405020304" pitchFamily="18" charset="0"/>
                </a:rPr>
                <a:t>64.2%</a:t>
              </a:r>
              <a:endParaRPr lang="en-US" sz="1100" b="1" dirty="0">
                <a:cs typeface="Times New Roman" panose="02020603050405020304" pitchFamily="18" charset="0"/>
              </a:endParaRPr>
            </a:p>
          </p:txBody>
        </p:sp>
      </p:grp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7909EE23-EFA1-E3D3-322D-1D68DC27A936}"/>
              </a:ext>
            </a:extLst>
          </p:cNvPr>
          <p:cNvGrpSpPr/>
          <p:nvPr/>
        </p:nvGrpSpPr>
        <p:grpSpPr>
          <a:xfrm>
            <a:off x="117113" y="4748034"/>
            <a:ext cx="2161387" cy="2061003"/>
            <a:chOff x="117113" y="4748034"/>
            <a:chExt cx="2161387" cy="2061003"/>
          </a:xfrm>
        </p:grpSpPr>
        <p:sp>
          <p:nvSpPr>
            <p:cNvPr id="115" name="Rectangle: Rounded Corners 114">
              <a:extLst>
                <a:ext uri="{FF2B5EF4-FFF2-40B4-BE49-F238E27FC236}">
                  <a16:creationId xmlns:a16="http://schemas.microsoft.com/office/drawing/2014/main" id="{0EB071FF-38F9-6130-D115-4F5C57B97F36}"/>
                </a:ext>
              </a:extLst>
            </p:cNvPr>
            <p:cNvSpPr/>
            <p:nvPr/>
          </p:nvSpPr>
          <p:spPr>
            <a:xfrm>
              <a:off x="117113" y="4748034"/>
              <a:ext cx="2161387" cy="2061003"/>
            </a:xfrm>
            <a:prstGeom prst="roundRect">
              <a:avLst/>
            </a:prstGeom>
            <a:gradFill>
              <a:gsLst>
                <a:gs pos="83000">
                  <a:schemeClr val="accent5">
                    <a:lumMod val="40000"/>
                    <a:lumOff val="60000"/>
                  </a:schemeClr>
                </a:gs>
                <a:gs pos="0">
                  <a:schemeClr val="accent1">
                    <a:lumMod val="0"/>
                    <a:lumOff val="100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8632EA93-5C14-766E-F4A7-A43A0F581A1D}"/>
                </a:ext>
              </a:extLst>
            </p:cNvPr>
            <p:cNvSpPr txBox="1"/>
            <p:nvPr/>
          </p:nvSpPr>
          <p:spPr>
            <a:xfrm>
              <a:off x="209800" y="5058026"/>
              <a:ext cx="1964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b="1" dirty="0" err="1">
                  <a:latin typeface="Constantia" panose="02030602050306030303" pitchFamily="18" charset="0"/>
                  <a:cs typeface="Times New Roman" panose="02020603050405020304" pitchFamily="18" charset="0"/>
                </a:rPr>
                <a:t>Creative</a:t>
              </a:r>
              <a:r>
                <a:rPr lang="vi-VN" b="1" dirty="0">
                  <a:latin typeface="Constantia" panose="02030602050306030303" pitchFamily="18" charset="0"/>
                  <a:cs typeface="Times New Roman" panose="02020603050405020304" pitchFamily="18" charset="0"/>
                </a:rPr>
                <a:t> </a:t>
              </a:r>
              <a:r>
                <a:rPr lang="vi-VN" b="1" dirty="0" err="1">
                  <a:latin typeface="Constantia" panose="02030602050306030303" pitchFamily="18" charset="0"/>
                  <a:cs typeface="Times New Roman" panose="02020603050405020304" pitchFamily="18" charset="0"/>
                </a:rPr>
                <a:t>idea</a:t>
              </a:r>
              <a:r>
                <a:rPr lang="vi-VN" b="1" dirty="0">
                  <a:latin typeface="Constantia" panose="02030602050306030303" pitchFamily="18" charset="0"/>
                  <a:cs typeface="Times New Roman" panose="02020603050405020304" pitchFamily="18" charset="0"/>
                </a:rPr>
                <a:t> </a:t>
              </a:r>
              <a:r>
                <a:rPr lang="vi-VN" b="1" dirty="0" err="1">
                  <a:latin typeface="Constantia" panose="02030602050306030303" pitchFamily="18" charset="0"/>
                  <a:cs typeface="Times New Roman" panose="02020603050405020304" pitchFamily="18" charset="0"/>
                </a:rPr>
                <a:t>suggestions</a:t>
              </a:r>
              <a:endParaRPr lang="vi-VN" b="1" dirty="0">
                <a:latin typeface="Constantia" panose="02030602050306030303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36A1B202-1AE3-19D3-BEF2-05CFCB3C541C}"/>
                </a:ext>
              </a:extLst>
            </p:cNvPr>
            <p:cNvSpPr txBox="1"/>
            <p:nvPr/>
          </p:nvSpPr>
          <p:spPr>
            <a:xfrm>
              <a:off x="163548" y="5796963"/>
              <a:ext cx="207760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400" dirty="0">
                  <a:latin typeface="Arial Black" panose="020B0A04020102020204" pitchFamily="34" charset="0"/>
                  <a:cs typeface="Times New Roman" panose="02020603050405020304" pitchFamily="18" charset="0"/>
                </a:rPr>
                <a:t>72.2%</a:t>
              </a:r>
              <a:endParaRPr lang="en-US" sz="1100" b="1" dirty="0">
                <a:cs typeface="Times New Roman" panose="02020603050405020304" pitchFamily="18" charset="0"/>
              </a:endParaRPr>
            </a:p>
          </p:txBody>
        </p: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C32D4F4D-0A79-0C52-3F29-B343969EAFC6}"/>
              </a:ext>
            </a:extLst>
          </p:cNvPr>
          <p:cNvGrpSpPr/>
          <p:nvPr/>
        </p:nvGrpSpPr>
        <p:grpSpPr>
          <a:xfrm>
            <a:off x="7342096" y="4755313"/>
            <a:ext cx="2127997" cy="2069938"/>
            <a:chOff x="7342096" y="4755313"/>
            <a:chExt cx="2127997" cy="2069938"/>
          </a:xfrm>
        </p:grpSpPr>
        <p:sp>
          <p:nvSpPr>
            <p:cNvPr id="121" name="Rectangle: Rounded Corners 120">
              <a:extLst>
                <a:ext uri="{FF2B5EF4-FFF2-40B4-BE49-F238E27FC236}">
                  <a16:creationId xmlns:a16="http://schemas.microsoft.com/office/drawing/2014/main" id="{58767C61-1836-331D-816F-B40CCF499048}"/>
                </a:ext>
              </a:extLst>
            </p:cNvPr>
            <p:cNvSpPr/>
            <p:nvPr/>
          </p:nvSpPr>
          <p:spPr>
            <a:xfrm>
              <a:off x="7351836" y="4755313"/>
              <a:ext cx="2118257" cy="2069938"/>
            </a:xfrm>
            <a:prstGeom prst="roundRect">
              <a:avLst/>
            </a:prstGeom>
            <a:gradFill>
              <a:gsLst>
                <a:gs pos="83000">
                  <a:schemeClr val="accent5">
                    <a:lumMod val="40000"/>
                    <a:lumOff val="60000"/>
                  </a:schemeClr>
                </a:gs>
                <a:gs pos="0">
                  <a:schemeClr val="accent1">
                    <a:lumMod val="0"/>
                    <a:lumOff val="100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26555F7B-0BAD-03DA-C3CC-64B4E262464E}"/>
                </a:ext>
              </a:extLst>
            </p:cNvPr>
            <p:cNvSpPr txBox="1"/>
            <p:nvPr/>
          </p:nvSpPr>
          <p:spPr>
            <a:xfrm>
              <a:off x="7384937" y="5056095"/>
              <a:ext cx="20218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b="1" dirty="0" err="1">
                  <a:latin typeface="Constantia" panose="02030602050306030303" pitchFamily="18" charset="0"/>
                  <a:cs typeface="Times New Roman" panose="02020603050405020304" pitchFamily="18" charset="0"/>
                </a:rPr>
                <a:t>Improved</a:t>
              </a:r>
              <a:r>
                <a:rPr lang="vi-VN" b="1" dirty="0">
                  <a:latin typeface="Constantia" panose="02030602050306030303" pitchFamily="18" charset="0"/>
                  <a:cs typeface="Times New Roman" panose="02020603050405020304" pitchFamily="18" charset="0"/>
                </a:rPr>
                <a:t> </a:t>
              </a:r>
              <a:r>
                <a:rPr lang="vi-VN" b="1" dirty="0" err="1">
                  <a:latin typeface="Constantia" panose="02030602050306030303" pitchFamily="18" charset="0"/>
                  <a:cs typeface="Times New Roman" panose="02020603050405020304" pitchFamily="18" charset="0"/>
                </a:rPr>
                <a:t>writing</a:t>
              </a:r>
              <a:r>
                <a:rPr lang="vi-VN" b="1" dirty="0">
                  <a:latin typeface="Constantia" panose="02030602050306030303" pitchFamily="18" charset="0"/>
                  <a:cs typeface="Times New Roman" panose="02020603050405020304" pitchFamily="18" charset="0"/>
                </a:rPr>
                <a:t> </a:t>
              </a:r>
              <a:r>
                <a:rPr lang="vi-VN" b="1" dirty="0" err="1">
                  <a:latin typeface="Constantia" panose="02030602050306030303" pitchFamily="18" charset="0"/>
                  <a:cs typeface="Times New Roman" panose="02020603050405020304" pitchFamily="18" charset="0"/>
                </a:rPr>
                <a:t>structure</a:t>
              </a:r>
              <a:endParaRPr lang="vi-VN" b="1" dirty="0">
                <a:latin typeface="Constantia" panose="02030602050306030303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CC374BB9-C06B-2FF5-A0B3-366F099CAD46}"/>
                </a:ext>
              </a:extLst>
            </p:cNvPr>
            <p:cNvSpPr txBox="1"/>
            <p:nvPr/>
          </p:nvSpPr>
          <p:spPr>
            <a:xfrm>
              <a:off x="7342096" y="5778535"/>
              <a:ext cx="207760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400" dirty="0">
                  <a:latin typeface="Arial Black" panose="020B0A04020102020204" pitchFamily="34" charset="0"/>
                  <a:cs typeface="Times New Roman" panose="02020603050405020304" pitchFamily="18" charset="0"/>
                </a:rPr>
                <a:t>60.2%</a:t>
              </a:r>
              <a:endParaRPr lang="en-US" sz="1100" b="1" dirty="0">
                <a:cs typeface="Times New Roman" panose="02020603050405020304" pitchFamily="18" charset="0"/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D3425DD9-90F6-1CCE-0464-F46FFFDFCB43}"/>
              </a:ext>
            </a:extLst>
          </p:cNvPr>
          <p:cNvGrpSpPr/>
          <p:nvPr/>
        </p:nvGrpSpPr>
        <p:grpSpPr>
          <a:xfrm>
            <a:off x="9825209" y="4734898"/>
            <a:ext cx="2161094" cy="2090353"/>
            <a:chOff x="9825209" y="4734898"/>
            <a:chExt cx="2161094" cy="2090353"/>
          </a:xfrm>
        </p:grpSpPr>
        <p:sp>
          <p:nvSpPr>
            <p:cNvPr id="123" name="Rectangle: Rounded Corners 122">
              <a:extLst>
                <a:ext uri="{FF2B5EF4-FFF2-40B4-BE49-F238E27FC236}">
                  <a16:creationId xmlns:a16="http://schemas.microsoft.com/office/drawing/2014/main" id="{E62717B4-5B94-C1D6-9701-00059C4F7C8C}"/>
                </a:ext>
              </a:extLst>
            </p:cNvPr>
            <p:cNvSpPr/>
            <p:nvPr/>
          </p:nvSpPr>
          <p:spPr>
            <a:xfrm>
              <a:off x="9825209" y="4734898"/>
              <a:ext cx="2161094" cy="2090353"/>
            </a:xfrm>
            <a:prstGeom prst="roundRect">
              <a:avLst/>
            </a:prstGeom>
            <a:gradFill>
              <a:gsLst>
                <a:gs pos="83000">
                  <a:schemeClr val="accent5">
                    <a:lumMod val="40000"/>
                    <a:lumOff val="60000"/>
                  </a:schemeClr>
                </a:gs>
                <a:gs pos="0">
                  <a:schemeClr val="accent1">
                    <a:lumMod val="0"/>
                    <a:lumOff val="100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A25CEFA7-91C6-B36C-AADF-15FDE2EA79A3}"/>
                </a:ext>
              </a:extLst>
            </p:cNvPr>
            <p:cNvSpPr txBox="1"/>
            <p:nvPr/>
          </p:nvSpPr>
          <p:spPr>
            <a:xfrm>
              <a:off x="9849645" y="5054029"/>
              <a:ext cx="21122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b="1" dirty="0" err="1">
                  <a:latin typeface="Constantia" panose="02030602050306030303" pitchFamily="18" charset="0"/>
                  <a:cs typeface="Times New Roman" panose="02020603050405020304" pitchFamily="18" charset="0"/>
                </a:rPr>
                <a:t>Increased</a:t>
              </a:r>
              <a:r>
                <a:rPr lang="vi-VN" b="1" dirty="0">
                  <a:latin typeface="Constantia" panose="02030602050306030303" pitchFamily="18" charset="0"/>
                  <a:cs typeface="Times New Roman" panose="02020603050405020304" pitchFamily="18" charset="0"/>
                </a:rPr>
                <a:t> </a:t>
              </a:r>
              <a:r>
                <a:rPr lang="vi-VN" b="1" dirty="0" err="1">
                  <a:latin typeface="Constantia" panose="02030602050306030303" pitchFamily="18" charset="0"/>
                  <a:cs typeface="Times New Roman" panose="02020603050405020304" pitchFamily="18" charset="0"/>
                </a:rPr>
                <a:t>writing</a:t>
              </a:r>
              <a:r>
                <a:rPr lang="vi-VN" b="1" dirty="0">
                  <a:latin typeface="Constantia" panose="02030602050306030303" pitchFamily="18" charset="0"/>
                  <a:cs typeface="Times New Roman" panose="02020603050405020304" pitchFamily="18" charset="0"/>
                </a:rPr>
                <a:t> </a:t>
              </a:r>
              <a:r>
                <a:rPr lang="vi-VN" b="1" dirty="0" err="1">
                  <a:latin typeface="Constantia" panose="02030602050306030303" pitchFamily="18" charset="0"/>
                  <a:cs typeface="Times New Roman" panose="02020603050405020304" pitchFamily="18" charset="0"/>
                </a:rPr>
                <a:t>confidence</a:t>
              </a:r>
              <a:endParaRPr lang="vi-VN" b="1" dirty="0">
                <a:latin typeface="Constantia" panose="02030602050306030303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4210E9F3-45A0-FBAD-BCF7-335375885BE8}"/>
                </a:ext>
              </a:extLst>
            </p:cNvPr>
            <p:cNvSpPr txBox="1"/>
            <p:nvPr/>
          </p:nvSpPr>
          <p:spPr>
            <a:xfrm>
              <a:off x="9867347" y="5791766"/>
              <a:ext cx="207760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400" dirty="0">
                  <a:latin typeface="Arial Black" panose="020B0A04020102020204" pitchFamily="34" charset="0"/>
                  <a:cs typeface="Times New Roman" panose="02020603050405020304" pitchFamily="18" charset="0"/>
                </a:rPr>
                <a:t>27.8%</a:t>
              </a:r>
              <a:endParaRPr lang="en-US" sz="1100" b="1" dirty="0"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AADEFFE9-AB26-57E0-B987-678D7E4DFD47}"/>
              </a:ext>
            </a:extLst>
          </p:cNvPr>
          <p:cNvSpPr/>
          <p:nvPr/>
        </p:nvSpPr>
        <p:spPr>
          <a:xfrm>
            <a:off x="0" y="1"/>
            <a:ext cx="12192000" cy="713898"/>
          </a:xfrm>
          <a:prstGeom prst="rect">
            <a:avLst/>
          </a:prstGeom>
          <a:solidFill>
            <a:srgbClr val="485A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F3298F-F745-8FAA-0251-4B76CFCA8173}"/>
              </a:ext>
            </a:extLst>
          </p:cNvPr>
          <p:cNvSpPr txBox="1"/>
          <p:nvPr/>
        </p:nvSpPr>
        <p:spPr>
          <a:xfrm>
            <a:off x="1452502" y="66038"/>
            <a:ext cx="98494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vi-VN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200" b="1" dirty="0">
                <a:solidFill>
                  <a:schemeClr val="bg1"/>
                </a:solidFill>
                <a:latin typeface="Constantia" panose="02030602050306030303" pitchFamily="18" charset="0"/>
              </a:rPr>
              <a:t>. </a:t>
            </a:r>
            <a:r>
              <a:rPr lang="en-US" sz="3200" b="1" spc="114" dirty="0">
                <a:solidFill>
                  <a:schemeClr val="bg1"/>
                </a:solidFill>
                <a:latin typeface="Constantia" panose="02030602050306030303" pitchFamily="18" charset="0"/>
              </a:rPr>
              <a:t>EFL Juniors’ employment of AI tools</a:t>
            </a:r>
            <a:r>
              <a:rPr lang="vi-VN" sz="3200" b="1" spc="114" dirty="0">
                <a:solidFill>
                  <a:schemeClr val="bg1"/>
                </a:solidFill>
                <a:latin typeface="Constantia" panose="02030602050306030303" pitchFamily="18" charset="0"/>
              </a:rPr>
              <a:t> (RQ</a:t>
            </a:r>
            <a:r>
              <a:rPr lang="vi-VN" sz="3200" b="1" spc="114" dirty="0">
                <a:solidFill>
                  <a:schemeClr val="bg1"/>
                </a:solidFill>
                <a:latin typeface="+mj-lt"/>
              </a:rPr>
              <a:t>1</a:t>
            </a:r>
            <a:r>
              <a:rPr lang="vi-VN" sz="3200" b="1" spc="114" dirty="0">
                <a:solidFill>
                  <a:schemeClr val="bg1"/>
                </a:solidFill>
                <a:latin typeface="Constantia" panose="02030602050306030303" pitchFamily="18" charset="0"/>
              </a:rPr>
              <a:t>)</a:t>
            </a:r>
            <a:endParaRPr lang="en-VN" sz="3200" b="1" dirty="0">
              <a:solidFill>
                <a:schemeClr val="bg1"/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874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3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2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2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2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" presetClass="entr" presetSubtype="4" accel="50000" decel="5000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accel="50000" decel="5000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accel="50000" decel="5000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accel="50000" decel="50000" fill="hold" nodeType="with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4" accel="50000" decel="5000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  <p:bldP spid="16" grpId="0" animBg="1"/>
      <p:bldP spid="18" grpId="0" animBg="1"/>
      <p:bldP spid="20" grpId="0" animBg="1"/>
      <p:bldP spid="21" grpId="0" animBg="1"/>
      <p:bldP spid="38" grpId="0"/>
      <p:bldP spid="42" grpId="0"/>
      <p:bldP spid="45" grpId="0"/>
      <p:bldP spid="4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197A0E-8CEB-A686-4CD6-F312C29C54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2567EDA-F8AF-59CE-CDF1-DBA32EEE1F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6448" y="9527"/>
            <a:ext cx="12197426" cy="684199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3FD15FC-4795-7CEF-7D53-7EC8782475AE}"/>
              </a:ext>
            </a:extLst>
          </p:cNvPr>
          <p:cNvSpPr txBox="1"/>
          <p:nvPr/>
        </p:nvSpPr>
        <p:spPr>
          <a:xfrm>
            <a:off x="4203647" y="195331"/>
            <a:ext cx="92497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800" b="1" dirty="0">
                <a:latin typeface="Constantia" panose="02030602050306030303" pitchFamily="18" charset="0"/>
              </a:rPr>
              <a:t>TABLE OF CONTENTS</a:t>
            </a:r>
            <a:endParaRPr lang="en-VN" sz="4800" b="1" dirty="0">
              <a:latin typeface="Constantia" panose="02030602050306030303" pitchFamily="18" charset="0"/>
            </a:endParaRPr>
          </a:p>
        </p:txBody>
      </p:sp>
      <p:sp>
        <p:nvSpPr>
          <p:cNvPr id="38" name="Rounded Rectangle 21">
            <a:extLst>
              <a:ext uri="{FF2B5EF4-FFF2-40B4-BE49-F238E27FC236}">
                <a16:creationId xmlns:a16="http://schemas.microsoft.com/office/drawing/2014/main" id="{7357CCF4-BE9D-A9F6-4CE0-8C33C92F3E46}"/>
              </a:ext>
            </a:extLst>
          </p:cNvPr>
          <p:cNvSpPr/>
          <p:nvPr/>
        </p:nvSpPr>
        <p:spPr>
          <a:xfrm>
            <a:off x="1510265" y="3856648"/>
            <a:ext cx="9144000" cy="91440"/>
          </a:xfrm>
          <a:prstGeom prst="roundRect">
            <a:avLst>
              <a:gd name="adj" fmla="val 50000"/>
            </a:avLst>
          </a:prstGeom>
          <a:solidFill>
            <a:srgbClr val="485A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dirty="0"/>
          </a:p>
        </p:txBody>
      </p:sp>
      <p:sp>
        <p:nvSpPr>
          <p:cNvPr id="81" name="Rounded Rectangle 21">
            <a:extLst>
              <a:ext uri="{FF2B5EF4-FFF2-40B4-BE49-F238E27FC236}">
                <a16:creationId xmlns:a16="http://schemas.microsoft.com/office/drawing/2014/main" id="{72B4E5FA-E464-16BF-6754-A6BEED4D886B}"/>
              </a:ext>
            </a:extLst>
          </p:cNvPr>
          <p:cNvSpPr/>
          <p:nvPr/>
        </p:nvSpPr>
        <p:spPr>
          <a:xfrm>
            <a:off x="138665" y="1008116"/>
            <a:ext cx="11887200" cy="45720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dirty="0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B027F2A9-2E48-CA29-ED88-5DECE7747C56}"/>
              </a:ext>
            </a:extLst>
          </p:cNvPr>
          <p:cNvSpPr/>
          <p:nvPr/>
        </p:nvSpPr>
        <p:spPr>
          <a:xfrm>
            <a:off x="385184" y="1257152"/>
            <a:ext cx="3397375" cy="2444561"/>
          </a:xfrm>
          <a:prstGeom prst="rect">
            <a:avLst/>
          </a:prstGeom>
          <a:gradFill>
            <a:gsLst>
              <a:gs pos="51000">
                <a:srgbClr val="C6D5ED"/>
              </a:gs>
              <a:gs pos="20000">
                <a:srgbClr val="E0E8F5"/>
              </a:gs>
              <a:gs pos="59792">
                <a:srgbClr val="B9CBE9"/>
              </a:gs>
              <a:gs pos="0">
                <a:schemeClr val="accent1">
                  <a:lumMod val="5000"/>
                  <a:lumOff val="95000"/>
                </a:schemeClr>
              </a:gs>
              <a:gs pos="7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  <a:gs pos="90000">
                <a:schemeClr val="accent1">
                  <a:lumMod val="30000"/>
                  <a:lumOff val="70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E4CD4ED6-452F-3021-14D8-5F5315481259}"/>
              </a:ext>
            </a:extLst>
          </p:cNvPr>
          <p:cNvSpPr txBox="1"/>
          <p:nvPr/>
        </p:nvSpPr>
        <p:spPr>
          <a:xfrm>
            <a:off x="-338854" y="2091993"/>
            <a:ext cx="26815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600" b="1" dirty="0">
                <a:latin typeface="+mj-lt"/>
                <a:ea typeface="HYWenHei 85W" pitchFamily="18" charset="-128"/>
                <a:cs typeface="HYWenHei 85W" pitchFamily="18" charset="-128"/>
              </a:rPr>
              <a:t>01</a:t>
            </a:r>
            <a:endParaRPr lang="en-ID" sz="7200" b="1" dirty="0">
              <a:latin typeface="+mj-lt"/>
              <a:ea typeface="HYWenHei 85W" pitchFamily="18" charset="-128"/>
              <a:cs typeface="HYWenHei 85W" pitchFamily="18" charset="-128"/>
            </a:endParaRPr>
          </a:p>
        </p:txBody>
      </p:sp>
      <p:pic>
        <p:nvPicPr>
          <p:cNvPr id="68" name="Picture 67">
            <a:extLst>
              <a:ext uri="{FF2B5EF4-FFF2-40B4-BE49-F238E27FC236}">
                <a16:creationId xmlns:a16="http://schemas.microsoft.com/office/drawing/2014/main" id="{0C12EC36-A97F-6DC8-07B7-58CC798528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5113" y="1386849"/>
            <a:ext cx="713898" cy="713898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245CE678-773F-6D36-AA0C-257984829198}"/>
              </a:ext>
            </a:extLst>
          </p:cNvPr>
          <p:cNvSpPr txBox="1"/>
          <p:nvPr/>
        </p:nvSpPr>
        <p:spPr>
          <a:xfrm>
            <a:off x="-636681" y="3167738"/>
            <a:ext cx="424704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200" b="1" dirty="0" err="1"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Introduction</a:t>
            </a:r>
            <a:endParaRPr lang="en-ID" sz="2200" b="1" dirty="0">
              <a:latin typeface="Constantia" panose="02030602050306030303" pitchFamily="18" charset="0"/>
              <a:ea typeface="HYWenHei 85W" pitchFamily="18" charset="-128"/>
              <a:cs typeface="HYWenHei 85W" pitchFamily="18" charset="-128"/>
            </a:endParaRP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BAB84D21-3D00-D136-7B95-144E9776B0E9}"/>
              </a:ext>
            </a:extLst>
          </p:cNvPr>
          <p:cNvSpPr/>
          <p:nvPr/>
        </p:nvSpPr>
        <p:spPr>
          <a:xfrm>
            <a:off x="4361122" y="1257152"/>
            <a:ext cx="3397375" cy="2444561"/>
          </a:xfrm>
          <a:prstGeom prst="rect">
            <a:avLst/>
          </a:prstGeom>
          <a:gradFill>
            <a:gsLst>
              <a:gs pos="51000">
                <a:srgbClr val="C6D5ED"/>
              </a:gs>
              <a:gs pos="20000">
                <a:srgbClr val="E0E8F5"/>
              </a:gs>
              <a:gs pos="59792">
                <a:srgbClr val="B9CBE9"/>
              </a:gs>
              <a:gs pos="0">
                <a:schemeClr val="accent1">
                  <a:lumMod val="5000"/>
                  <a:lumOff val="95000"/>
                </a:schemeClr>
              </a:gs>
              <a:gs pos="7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  <a:gs pos="90000">
                <a:schemeClr val="accent1">
                  <a:lumMod val="30000"/>
                  <a:lumOff val="70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DCD7EAA4-A221-F7E7-DB9B-560ABCE4544A}"/>
              </a:ext>
            </a:extLst>
          </p:cNvPr>
          <p:cNvSpPr txBox="1"/>
          <p:nvPr/>
        </p:nvSpPr>
        <p:spPr>
          <a:xfrm>
            <a:off x="4463418" y="3146291"/>
            <a:ext cx="434721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200" b="1" dirty="0" err="1"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Literature</a:t>
            </a:r>
            <a:r>
              <a:rPr lang="vi-VN" sz="2200" b="1" dirty="0"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 </a:t>
            </a:r>
            <a:r>
              <a:rPr lang="vi-VN" sz="2200" b="1" dirty="0" err="1"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Review</a:t>
            </a:r>
            <a:endParaRPr lang="en-ID" sz="2200" b="1" dirty="0">
              <a:latin typeface="Constantia" panose="02030602050306030303" pitchFamily="18" charset="0"/>
              <a:ea typeface="HYWenHei 85W" pitchFamily="18" charset="-128"/>
              <a:cs typeface="HYWenHei 85W" pitchFamily="18" charset="-128"/>
            </a:endParaRPr>
          </a:p>
        </p:txBody>
      </p:sp>
      <p:pic>
        <p:nvPicPr>
          <p:cNvPr id="71" name="Picture 70">
            <a:extLst>
              <a:ext uri="{FF2B5EF4-FFF2-40B4-BE49-F238E27FC236}">
                <a16:creationId xmlns:a16="http://schemas.microsoft.com/office/drawing/2014/main" id="{F0551485-AF42-7B21-8D0C-EBABD6285C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904" y="1371461"/>
            <a:ext cx="713898" cy="713898"/>
          </a:xfrm>
          <a:prstGeom prst="rect">
            <a:avLst/>
          </a:prstGeom>
        </p:spPr>
      </p:pic>
      <p:sp>
        <p:nvSpPr>
          <p:cNvPr id="87" name="TextBox 86">
            <a:extLst>
              <a:ext uri="{FF2B5EF4-FFF2-40B4-BE49-F238E27FC236}">
                <a16:creationId xmlns:a16="http://schemas.microsoft.com/office/drawing/2014/main" id="{FDEA3339-CC28-C2CF-EE25-C377DD7CF91A}"/>
              </a:ext>
            </a:extLst>
          </p:cNvPr>
          <p:cNvSpPr txBox="1"/>
          <p:nvPr/>
        </p:nvSpPr>
        <p:spPr>
          <a:xfrm>
            <a:off x="3631706" y="2091993"/>
            <a:ext cx="26815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600" b="1" dirty="0">
                <a:latin typeface="+mj-lt"/>
                <a:ea typeface="HYWenHei 85W" pitchFamily="18" charset="-128"/>
                <a:cs typeface="HYWenHei 85W" pitchFamily="18" charset="-128"/>
              </a:rPr>
              <a:t>02</a:t>
            </a:r>
            <a:endParaRPr lang="en-ID" sz="7200" b="1" dirty="0">
              <a:latin typeface="+mj-lt"/>
              <a:ea typeface="HYWenHei 85W" pitchFamily="18" charset="-128"/>
              <a:cs typeface="HYWenHei 85W" pitchFamily="18" charset="-128"/>
            </a:endParaRP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62EFBB5D-0875-95B2-F82D-7902BDB2BF49}"/>
              </a:ext>
            </a:extLst>
          </p:cNvPr>
          <p:cNvSpPr/>
          <p:nvPr/>
        </p:nvSpPr>
        <p:spPr>
          <a:xfrm>
            <a:off x="8329170" y="1291397"/>
            <a:ext cx="3397375" cy="2410316"/>
          </a:xfrm>
          <a:prstGeom prst="rect">
            <a:avLst/>
          </a:prstGeom>
          <a:gradFill>
            <a:gsLst>
              <a:gs pos="51000">
                <a:srgbClr val="C6D5ED"/>
              </a:gs>
              <a:gs pos="20000">
                <a:srgbClr val="E0E8F5"/>
              </a:gs>
              <a:gs pos="59792">
                <a:srgbClr val="B9CBE9"/>
              </a:gs>
              <a:gs pos="0">
                <a:schemeClr val="accent1">
                  <a:lumMod val="5000"/>
                  <a:lumOff val="95000"/>
                </a:schemeClr>
              </a:gs>
              <a:gs pos="66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  <a:gs pos="90000">
                <a:schemeClr val="accent1">
                  <a:lumMod val="30000"/>
                  <a:lumOff val="70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7173DF3C-83F4-5E04-8A6C-669CF3AF0A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71581" y="1376267"/>
            <a:ext cx="713898" cy="713898"/>
          </a:xfrm>
          <a:prstGeom prst="rect">
            <a:avLst/>
          </a:prstGeom>
        </p:spPr>
      </p:pic>
      <p:sp>
        <p:nvSpPr>
          <p:cNvPr id="74" name="TextBox 73">
            <a:extLst>
              <a:ext uri="{FF2B5EF4-FFF2-40B4-BE49-F238E27FC236}">
                <a16:creationId xmlns:a16="http://schemas.microsoft.com/office/drawing/2014/main" id="{DE0BA9C5-68B5-71E3-681A-03375B17C26A}"/>
              </a:ext>
            </a:extLst>
          </p:cNvPr>
          <p:cNvSpPr txBox="1"/>
          <p:nvPr/>
        </p:nvSpPr>
        <p:spPr>
          <a:xfrm>
            <a:off x="7118122" y="3165063"/>
            <a:ext cx="434721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200" b="1" dirty="0" err="1"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Methodology</a:t>
            </a:r>
            <a:endParaRPr lang="en-ID" sz="2200" b="1" dirty="0">
              <a:latin typeface="Constantia" panose="02030602050306030303" pitchFamily="18" charset="0"/>
              <a:ea typeface="HYWenHei 85W" pitchFamily="18" charset="-128"/>
              <a:cs typeface="HYWenHei 85W" pitchFamily="18" charset="-128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4C8C4EEE-3EF5-D55D-D2CB-0CDEA9209D7E}"/>
              </a:ext>
            </a:extLst>
          </p:cNvPr>
          <p:cNvSpPr txBox="1"/>
          <p:nvPr/>
        </p:nvSpPr>
        <p:spPr>
          <a:xfrm>
            <a:off x="7486872" y="2108134"/>
            <a:ext cx="26815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600" b="1" dirty="0">
                <a:latin typeface="+mj-lt"/>
                <a:ea typeface="HYWenHei 85W" pitchFamily="18" charset="-128"/>
                <a:cs typeface="HYWenHei 85W" pitchFamily="18" charset="-128"/>
              </a:rPr>
              <a:t>03</a:t>
            </a:r>
            <a:endParaRPr lang="en-ID" sz="7200" b="1" dirty="0">
              <a:latin typeface="+mj-lt"/>
              <a:ea typeface="HYWenHei 85W" pitchFamily="18" charset="-128"/>
              <a:cs typeface="HYWenHei 85W" pitchFamily="18" charset="-128"/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9CE1401E-7E55-8C21-4727-44B899CE8B47}"/>
              </a:ext>
            </a:extLst>
          </p:cNvPr>
          <p:cNvSpPr/>
          <p:nvPr/>
        </p:nvSpPr>
        <p:spPr>
          <a:xfrm>
            <a:off x="385183" y="4064671"/>
            <a:ext cx="3397375" cy="2664922"/>
          </a:xfrm>
          <a:prstGeom prst="rect">
            <a:avLst/>
          </a:prstGeom>
          <a:gradFill>
            <a:gsLst>
              <a:gs pos="51000">
                <a:srgbClr val="C6D5ED"/>
              </a:gs>
              <a:gs pos="20000">
                <a:srgbClr val="E0E8F5"/>
              </a:gs>
              <a:gs pos="59792">
                <a:srgbClr val="B9CBE9"/>
              </a:gs>
              <a:gs pos="0">
                <a:schemeClr val="accent1">
                  <a:lumMod val="5000"/>
                  <a:lumOff val="95000"/>
                </a:schemeClr>
              </a:gs>
              <a:gs pos="7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  <a:gs pos="90000">
                <a:schemeClr val="accent1">
                  <a:lumMod val="30000"/>
                  <a:lumOff val="70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4992D3FA-7729-C3A3-F2C5-1FCF9BC205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5113" y="4133024"/>
            <a:ext cx="713898" cy="713898"/>
          </a:xfrm>
          <a:prstGeom prst="rect">
            <a:avLst/>
          </a:prstGeom>
        </p:spPr>
      </p:pic>
      <p:sp>
        <p:nvSpPr>
          <p:cNvPr id="75" name="TextBox 74">
            <a:extLst>
              <a:ext uri="{FF2B5EF4-FFF2-40B4-BE49-F238E27FC236}">
                <a16:creationId xmlns:a16="http://schemas.microsoft.com/office/drawing/2014/main" id="{FDF3F3F9-5DE2-9DEE-AAEB-BBA512096FC7}"/>
              </a:ext>
            </a:extLst>
          </p:cNvPr>
          <p:cNvSpPr txBox="1"/>
          <p:nvPr/>
        </p:nvSpPr>
        <p:spPr>
          <a:xfrm>
            <a:off x="365370" y="6011706"/>
            <a:ext cx="15146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200" b="1" dirty="0" err="1"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Results</a:t>
            </a:r>
            <a:endParaRPr lang="en-ID" sz="2200" b="1" dirty="0">
              <a:latin typeface="Constantia" panose="02030602050306030303" pitchFamily="18" charset="0"/>
              <a:ea typeface="HYWenHei 85W" pitchFamily="18" charset="-128"/>
              <a:cs typeface="HYWenHei 85W" pitchFamily="18" charset="-128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DE6B1C7C-1BC1-0703-19CC-C61965A1BBB2}"/>
              </a:ext>
            </a:extLst>
          </p:cNvPr>
          <p:cNvSpPr txBox="1"/>
          <p:nvPr/>
        </p:nvSpPr>
        <p:spPr>
          <a:xfrm>
            <a:off x="-338855" y="4903710"/>
            <a:ext cx="26815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600" b="1" dirty="0">
                <a:latin typeface="+mj-lt"/>
                <a:ea typeface="HYWenHei 85W" pitchFamily="18" charset="-128"/>
                <a:cs typeface="HYWenHei 85W" pitchFamily="18" charset="-128"/>
              </a:rPr>
              <a:t>04</a:t>
            </a:r>
            <a:endParaRPr lang="en-ID" sz="7200" b="1" dirty="0">
              <a:latin typeface="+mj-lt"/>
              <a:ea typeface="HYWenHei 85W" pitchFamily="18" charset="-128"/>
              <a:cs typeface="HYWenHei 85W" pitchFamily="18" charset="-128"/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73194CEE-3C96-A69C-D8A3-57B945D669F6}"/>
              </a:ext>
            </a:extLst>
          </p:cNvPr>
          <p:cNvSpPr/>
          <p:nvPr/>
        </p:nvSpPr>
        <p:spPr>
          <a:xfrm>
            <a:off x="4351386" y="4050971"/>
            <a:ext cx="3397375" cy="2664922"/>
          </a:xfrm>
          <a:prstGeom prst="rect">
            <a:avLst/>
          </a:prstGeom>
          <a:gradFill>
            <a:gsLst>
              <a:gs pos="51000">
                <a:srgbClr val="C6D5ED"/>
              </a:gs>
              <a:gs pos="20000">
                <a:srgbClr val="E0E8F5"/>
              </a:gs>
              <a:gs pos="59792">
                <a:srgbClr val="B9CBE9"/>
              </a:gs>
              <a:gs pos="0">
                <a:schemeClr val="accent1">
                  <a:lumMod val="5000"/>
                  <a:lumOff val="95000"/>
                </a:schemeClr>
              </a:gs>
              <a:gs pos="67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  <a:gs pos="90000">
                <a:schemeClr val="accent1">
                  <a:lumMod val="30000"/>
                  <a:lumOff val="70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id="{AEF6562C-901F-E23F-D001-139D1701D48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276" b="92069" l="4828" r="95172">
                        <a14:foregroundMark x1="69310" y1="10000" x2="71034" y2="8621"/>
                        <a14:foregroundMark x1="63103" y1="8276" x2="50690" y2="18621"/>
                        <a14:foregroundMark x1="50690" y1="18621" x2="49655" y2="21379"/>
                        <a14:foregroundMark x1="73793" y1="9655" x2="91034" y2="24138"/>
                        <a14:foregroundMark x1="42414" y1="34828" x2="42414" y2="34828"/>
                        <a14:foregroundMark x1="47586" y1="24138" x2="35517" y2="25172"/>
                        <a14:foregroundMark x1="43793" y1="25172" x2="25862" y2="29310"/>
                        <a14:foregroundMark x1="17241" y1="62759" x2="17241" y2="65862"/>
                        <a14:foregroundMark x1="17241" y1="79310" x2="11034" y2="83793"/>
                        <a14:foregroundMark x1="16207" y1="75517" x2="7241" y2="83448"/>
                        <a14:foregroundMark x1="18621" y1="64828" x2="18621" y2="64828"/>
                        <a14:foregroundMark x1="5862" y1="80345" x2="6207" y2="85862"/>
                        <a14:foregroundMark x1="25862" y1="88966" x2="45172" y2="87241"/>
                        <a14:foregroundMark x1="46207" y1="78621" x2="49655" y2="71034"/>
                        <a14:foregroundMark x1="51034" y1="67931" x2="51034" y2="67931"/>
                        <a14:foregroundMark x1="71034" y1="89655" x2="87241" y2="86207"/>
                        <a14:foregroundMark x1="52069" y1="92069" x2="32414" y2="85862"/>
                        <a14:foregroundMark x1="32414" y1="85862" x2="41379" y2="85172"/>
                        <a14:foregroundMark x1="53448" y1="78621" x2="44138" y2="84828"/>
                        <a14:foregroundMark x1="51724" y1="71034" x2="51724" y2="71034"/>
                        <a14:foregroundMark x1="91034" y1="87586" x2="91034" y2="84483"/>
                        <a14:foregroundMark x1="95172" y1="91034" x2="95172" y2="91034"/>
                        <a14:foregroundMark x1="82759" y1="61724" x2="82759" y2="61724"/>
                        <a14:foregroundMark x1="72414" y1="22069" x2="70690" y2="41034"/>
                        <a14:foregroundMark x1="31724" y1="29655" x2="51724" y2="31379"/>
                        <a14:foregroundMark x1="47931" y1="29655" x2="27241" y2="27586"/>
                        <a14:foregroundMark x1="27241" y1="27586" x2="37931" y2="24828"/>
                        <a14:foregroundMark x1="37931" y1="24828" x2="23793" y2="289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613" y="4133024"/>
            <a:ext cx="713898" cy="713898"/>
          </a:xfrm>
          <a:prstGeom prst="rect">
            <a:avLst/>
          </a:prstGeom>
        </p:spPr>
      </p:pic>
      <p:sp>
        <p:nvSpPr>
          <p:cNvPr id="78" name="TextBox 77">
            <a:extLst>
              <a:ext uri="{FF2B5EF4-FFF2-40B4-BE49-F238E27FC236}">
                <a16:creationId xmlns:a16="http://schemas.microsoft.com/office/drawing/2014/main" id="{426DDEC9-5E83-5B3C-656E-9AB819034289}"/>
              </a:ext>
            </a:extLst>
          </p:cNvPr>
          <p:cNvSpPr txBox="1"/>
          <p:nvPr/>
        </p:nvSpPr>
        <p:spPr>
          <a:xfrm>
            <a:off x="3188988" y="6011705"/>
            <a:ext cx="424704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200" b="1" dirty="0" err="1"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Discussion</a:t>
            </a:r>
            <a:endParaRPr lang="en-ID" sz="2200" b="1" dirty="0">
              <a:latin typeface="Constantia" panose="02030602050306030303" pitchFamily="18" charset="0"/>
              <a:ea typeface="HYWenHei 85W" pitchFamily="18" charset="-128"/>
              <a:cs typeface="HYWenHei 85W" pitchFamily="18" charset="-128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78E17DF4-0B44-93FC-3BC1-F6220677E2B6}"/>
              </a:ext>
            </a:extLst>
          </p:cNvPr>
          <p:cNvSpPr txBox="1"/>
          <p:nvPr/>
        </p:nvSpPr>
        <p:spPr>
          <a:xfrm>
            <a:off x="3610364" y="4824870"/>
            <a:ext cx="26815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600" b="1" dirty="0">
                <a:latin typeface="+mj-lt"/>
                <a:ea typeface="HYWenHei 85W" pitchFamily="18" charset="-128"/>
                <a:cs typeface="HYWenHei 85W" pitchFamily="18" charset="-128"/>
              </a:rPr>
              <a:t>05</a:t>
            </a:r>
            <a:endParaRPr lang="en-ID" sz="7200" b="1" dirty="0">
              <a:latin typeface="+mj-lt"/>
              <a:ea typeface="HYWenHei 85W" pitchFamily="18" charset="-128"/>
              <a:cs typeface="HYWenHei 85W" pitchFamily="18" charset="-128"/>
            </a:endParaRP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F6F3E26C-A466-969B-51CB-7AEEE0D94903}"/>
              </a:ext>
            </a:extLst>
          </p:cNvPr>
          <p:cNvSpPr/>
          <p:nvPr/>
        </p:nvSpPr>
        <p:spPr>
          <a:xfrm>
            <a:off x="8329169" y="4064671"/>
            <a:ext cx="3397375" cy="2664922"/>
          </a:xfrm>
          <a:prstGeom prst="rect">
            <a:avLst/>
          </a:prstGeom>
          <a:gradFill>
            <a:gsLst>
              <a:gs pos="51000">
                <a:srgbClr val="C6D5ED"/>
              </a:gs>
              <a:gs pos="20000">
                <a:srgbClr val="E0E8F5"/>
              </a:gs>
              <a:gs pos="59792">
                <a:srgbClr val="B9CBE9"/>
              </a:gs>
              <a:gs pos="0">
                <a:schemeClr val="accent1">
                  <a:lumMod val="5000"/>
                  <a:lumOff val="95000"/>
                </a:schemeClr>
              </a:gs>
              <a:gs pos="64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  <a:gs pos="90000">
                <a:schemeClr val="accent1">
                  <a:lumMod val="30000"/>
                  <a:lumOff val="70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9" name="Picture 78">
            <a:extLst>
              <a:ext uri="{FF2B5EF4-FFF2-40B4-BE49-F238E27FC236}">
                <a16:creationId xmlns:a16="http://schemas.microsoft.com/office/drawing/2014/main" id="{DF149F7A-9F4D-BD11-3D6D-8DF0BABA71C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276" b="92069" l="4828" r="95172">
                        <a14:foregroundMark x1="69310" y1="10000" x2="71034" y2="8621"/>
                        <a14:foregroundMark x1="63103" y1="8276" x2="50690" y2="18621"/>
                        <a14:foregroundMark x1="50690" y1="18621" x2="49655" y2="21379"/>
                        <a14:foregroundMark x1="73793" y1="9655" x2="91034" y2="24138"/>
                        <a14:foregroundMark x1="42414" y1="34828" x2="42414" y2="34828"/>
                        <a14:foregroundMark x1="47586" y1="24138" x2="35517" y2="25172"/>
                        <a14:foregroundMark x1="43793" y1="25172" x2="25862" y2="29310"/>
                        <a14:foregroundMark x1="17241" y1="62759" x2="17241" y2="65862"/>
                        <a14:foregroundMark x1="16207" y1="75517" x2="16002" y2="75698"/>
                        <a14:foregroundMark x1="18621" y1="64828" x2="18621" y2="64828"/>
                        <a14:foregroundMark x1="48046" y1="74575" x2="49655" y2="71034"/>
                        <a14:foregroundMark x1="51034" y1="67931" x2="51034" y2="67931"/>
                        <a14:foregroundMark x1="86671" y1="86328" x2="87241" y2="86207"/>
                        <a14:foregroundMark x1="71034" y1="89655" x2="71502" y2="89555"/>
                        <a14:foregroundMark x1="51724" y1="71034" x2="51724" y2="71034"/>
                        <a14:foregroundMark x1="91034" y1="86095" x2="91034" y2="84483"/>
                        <a14:foregroundMark x1="82759" y1="61724" x2="82759" y2="61724"/>
                        <a14:foregroundMark x1="72414" y1="22069" x2="70690" y2="41034"/>
                        <a14:foregroundMark x1="31724" y1="29655" x2="51724" y2="31379"/>
                        <a14:foregroundMark x1="47931" y1="29655" x2="27241" y2="27586"/>
                        <a14:foregroundMark x1="27241" y1="27586" x2="37931" y2="24828"/>
                        <a14:foregroundMark x1="37931" y1="24828" x2="23793" y2="28966"/>
                        <a14:foregroundMark x1="84884" y1="50111" x2="73953" y2="59889"/>
                        <a14:foregroundMark x1="82442" y1="49667" x2="65698" y2="64111"/>
                        <a14:foregroundMark x1="85814" y1="49444" x2="82907" y2="49889"/>
                        <a14:foregroundMark x1="89767" y1="43111" x2="90233" y2="45667"/>
                        <a14:foregroundMark x1="88837" y1="46333" x2="60581" y2="79889"/>
                        <a14:foregroundMark x1="60581" y1="79889" x2="50814" y2="70778"/>
                        <a14:foregroundMark x1="50814" y1="70778" x2="51047" y2="70111"/>
                        <a14:foregroundMark x1="70000" y1="13111" x2="70814" y2="45667"/>
                        <a14:foregroundMark x1="57907" y1="25444" x2="61279" y2="27333"/>
                        <a14:foregroundMark x1="62674" y1="19778" x2="22558" y2="17222"/>
                        <a14:foregroundMark x1="22558" y1="17222" x2="16744" y2="51444"/>
                        <a14:foregroundMark x1="16744" y1="51444" x2="34419" y2="38222"/>
                        <a14:foregroundMark x1="34419" y1="38222" x2="29070" y2="49444"/>
                        <a14:foregroundMark x1="51512" y1="33556" x2="42209" y2="43667"/>
                        <a14:foregroundMark x1="42209" y1="43667" x2="53953" y2="34778"/>
                        <a14:foregroundMark x1="53953" y1="34778" x2="52791" y2="56889"/>
                        <a14:foregroundMark x1="62442" y1="25667" x2="63488" y2="57111"/>
                        <a14:foregroundMark x1="63023" y1="37111" x2="52558" y2="47667"/>
                        <a14:foregroundMark x1="52558" y1="47667" x2="54186" y2="60556"/>
                        <a14:foregroundMark x1="57093" y1="55444" x2="41744" y2="55333"/>
                        <a14:foregroundMark x1="41744" y1="55333" x2="62442" y2="56111"/>
                        <a14:foregroundMark x1="61512" y1="53556" x2="41628" y2="56778"/>
                        <a14:foregroundMark x1="41628" y1="56778" x2="21279" y2="54000"/>
                        <a14:foregroundMark x1="21279" y1="54000" x2="21279" y2="54000"/>
                        <a14:foregroundMark x1="47907" y1="50778" x2="33953" y2="52556"/>
                        <a14:foregroundMark x1="33953" y1="52556" x2="43023" y2="46889"/>
                        <a14:foregroundMark x1="33256" y1="52000" x2="44651" y2="62222"/>
                        <a14:foregroundMark x1="38140" y1="64556" x2="17209" y2="32556"/>
                        <a14:foregroundMark x1="17209" y1="32556" x2="16395" y2="28889"/>
                        <a14:foregroundMark x1="58605" y1="15222" x2="64419" y2="39667"/>
                        <a14:foregroundMark x1="78372" y1="53333" x2="83953" y2="49111"/>
                        <a14:foregroundMark x1="66395" y1="66889" x2="68140" y2="63333"/>
                        <a14:foregroundMark x1="61977" y1="78444" x2="60233" y2="82444"/>
                        <a14:foregroundMark x1="49767" y1="67333" x2="41279" y2="66667"/>
                        <a14:foregroundMark x1="18140" y1="17000" x2="16163" y2="18444"/>
                        <a14:foregroundMark x1="15233" y1="55222" x2="15233" y2="61000"/>
                        <a14:foregroundMark x1="19884" y1="62222" x2="33488" y2="61556"/>
                        <a14:foregroundMark x1="81047" y1="50111" x2="86860" y2="46111"/>
                        <a14:backgroundMark x1="10581" y1="80778" x2="15000" y2="80111"/>
                        <a14:backgroundMark x1="17209" y1="79000" x2="11047" y2="81111"/>
                        <a14:backgroundMark x1="7209" y1="82000" x2="7442" y2="86667"/>
                        <a14:backgroundMark x1="9419" y1="81778" x2="4302" y2="83333"/>
                        <a14:backgroundMark x1="9070" y1="78778" x2="13488" y2="84333"/>
                        <a14:backgroundMark x1="13023" y1="75444" x2="13256" y2="81111"/>
                        <a14:backgroundMark x1="29070" y1="92000" x2="43488" y2="88222"/>
                        <a14:backgroundMark x1="43488" y1="88222" x2="23488" y2="87111"/>
                        <a14:backgroundMark x1="18837" y1="77111" x2="19884" y2="81333"/>
                        <a14:backgroundMark x1="43023" y1="92000" x2="51395" y2="80667"/>
                        <a14:backgroundMark x1="51395" y1="80667" x2="47907" y2="81333"/>
                        <a14:backgroundMark x1="46860" y1="77111" x2="40581" y2="87111"/>
                        <a14:backgroundMark x1="49070" y1="91333" x2="41512" y2="87333"/>
                        <a14:backgroundMark x1="46163" y1="89889" x2="54884" y2="93889"/>
                        <a14:backgroundMark x1="51047" y1="93111" x2="36977" y2="86667"/>
                        <a14:backgroundMark x1="36977" y1="86667" x2="50349" y2="80556"/>
                        <a14:backgroundMark x1="50349" y1="80556" x2="53488" y2="81556"/>
                        <a14:backgroundMark x1="44651" y1="83111" x2="44419" y2="81111"/>
                        <a14:backgroundMark x1="45698" y1="76667" x2="44884" y2="75889"/>
                        <a14:backgroundMark x1="45930" y1="76667" x2="48837" y2="77778"/>
                        <a14:backgroundMark x1="48372" y1="75889" x2="45465" y2="73111"/>
                        <a14:backgroundMark x1="36395" y1="78778" x2="17791" y2="76778"/>
                        <a14:backgroundMark x1="17791" y1="76778" x2="22326" y2="78778"/>
                        <a14:backgroundMark x1="42791" y1="84556" x2="43256" y2="90333"/>
                        <a14:backgroundMark x1="83140" y1="86222" x2="73953" y2="88556"/>
                        <a14:backgroundMark x1="87093" y1="86889" x2="87558" y2="86667"/>
                        <a14:backgroundMark x1="76163" y1="89222" x2="90698" y2="88444"/>
                        <a14:backgroundMark x1="90698" y1="88444" x2="89767" y2="83333"/>
                        <a14:backgroundMark x1="77558" y1="90556" x2="73953" y2="89000"/>
                        <a14:backgroundMark x1="95349" y1="88556" x2="72209" y2="90556"/>
                        <a14:backgroundMark x1="72209" y1="90556" x2="75581" y2="90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71581" y="4113668"/>
            <a:ext cx="829039" cy="867599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DDABDFC7-DF46-CDF2-5568-FC04C7FE8044}"/>
              </a:ext>
            </a:extLst>
          </p:cNvPr>
          <p:cNvSpPr txBox="1"/>
          <p:nvPr/>
        </p:nvSpPr>
        <p:spPr>
          <a:xfrm>
            <a:off x="8184925" y="6006520"/>
            <a:ext cx="20011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200" b="1" dirty="0" err="1"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Conclusion</a:t>
            </a:r>
            <a:endParaRPr lang="en-ID" sz="2200" b="1" dirty="0">
              <a:latin typeface="Constantia" panose="02030602050306030303" pitchFamily="18" charset="0"/>
              <a:ea typeface="HYWenHei 85W" pitchFamily="18" charset="-128"/>
              <a:cs typeface="HYWenHei 85W" pitchFamily="18" charset="-128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34C7B41B-A477-6148-0019-0CA44CCB05DA}"/>
              </a:ext>
            </a:extLst>
          </p:cNvPr>
          <p:cNvSpPr txBox="1"/>
          <p:nvPr/>
        </p:nvSpPr>
        <p:spPr>
          <a:xfrm>
            <a:off x="7559583" y="4793843"/>
            <a:ext cx="26815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600" b="1" dirty="0">
                <a:latin typeface="+mj-lt"/>
                <a:ea typeface="HYWenHei 85W" pitchFamily="18" charset="-128"/>
                <a:cs typeface="HYWenHei 85W" pitchFamily="18" charset="-128"/>
              </a:rPr>
              <a:t>06</a:t>
            </a:r>
            <a:endParaRPr lang="en-ID" sz="7200" b="1" dirty="0">
              <a:latin typeface="+mj-lt"/>
              <a:ea typeface="HYWenHei 85W" pitchFamily="18" charset="-128"/>
              <a:cs typeface="HYWenHei 85W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84583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8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" presetClass="entr" presetSubtype="8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2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2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4" dur="15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5" grpId="2"/>
      <p:bldP spid="38" grpId="0" animBg="1"/>
      <p:bldP spid="38" grpId="1" animBg="1"/>
      <p:bldP spid="81" grpId="0" animBg="1"/>
      <p:bldP spid="81" grpId="1" animBg="1"/>
      <p:bldP spid="85" grpId="0" animBg="1"/>
      <p:bldP spid="84" grpId="0"/>
      <p:bldP spid="84" grpId="1"/>
      <p:bldP spid="39" grpId="0"/>
      <p:bldP spid="39" grpId="1"/>
      <p:bldP spid="86" grpId="0" animBg="1"/>
      <p:bldP spid="72" grpId="0"/>
      <p:bldP spid="72" grpId="1"/>
      <p:bldP spid="87" grpId="0"/>
      <p:bldP spid="87" grpId="1"/>
      <p:bldP spid="88" grpId="0" animBg="1"/>
      <p:bldP spid="74" grpId="0"/>
      <p:bldP spid="74" grpId="1"/>
      <p:bldP spid="89" grpId="0"/>
      <p:bldP spid="89" grpId="1"/>
      <p:bldP spid="90" grpId="0" animBg="1"/>
      <p:bldP spid="75" grpId="0"/>
      <p:bldP spid="75" grpId="1"/>
      <p:bldP spid="95" grpId="0"/>
      <p:bldP spid="95" grpId="1"/>
      <p:bldP spid="96" grpId="0" animBg="1"/>
      <p:bldP spid="78" grpId="0"/>
      <p:bldP spid="78" grpId="1"/>
      <p:bldP spid="98" grpId="0"/>
      <p:bldP spid="98" grpId="1"/>
      <p:bldP spid="99" grpId="0" animBg="1"/>
      <p:bldP spid="80" grpId="0"/>
      <p:bldP spid="80" grpId="1"/>
      <p:bldP spid="101" grpId="0"/>
      <p:bldP spid="101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159EBD-12D0-BB9D-CBC5-54515FA2A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4337050-34A7-6A68-0AB3-BE03077339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1199"/>
            <a:ext cx="12224251" cy="684199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F79F1D7-4EB4-32A1-A5C1-CE71D0F21653}"/>
              </a:ext>
            </a:extLst>
          </p:cNvPr>
          <p:cNvSpPr/>
          <p:nvPr/>
        </p:nvSpPr>
        <p:spPr>
          <a:xfrm>
            <a:off x="0" y="1"/>
            <a:ext cx="12192000" cy="713898"/>
          </a:xfrm>
          <a:prstGeom prst="rect">
            <a:avLst/>
          </a:prstGeom>
          <a:solidFill>
            <a:srgbClr val="485A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60B677-580C-BD0D-5549-0786E391CE30}"/>
              </a:ext>
            </a:extLst>
          </p:cNvPr>
          <p:cNvSpPr txBox="1"/>
          <p:nvPr/>
        </p:nvSpPr>
        <p:spPr>
          <a:xfrm>
            <a:off x="1436228" y="64554"/>
            <a:ext cx="92497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4.1. </a:t>
            </a:r>
            <a:r>
              <a:rPr lang="en-US" sz="3200" b="1" dirty="0">
                <a:solidFill>
                  <a:schemeClr val="bg1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EFL Juniors’ employment of AI tools 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(RQ1)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EA310C7-396A-FF32-13FC-9DAFACF60F50}"/>
              </a:ext>
            </a:extLst>
          </p:cNvPr>
          <p:cNvSpPr txBox="1"/>
          <p:nvPr/>
        </p:nvSpPr>
        <p:spPr>
          <a:xfrm>
            <a:off x="90338" y="709429"/>
            <a:ext cx="11686026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spc="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vi-VN" sz="2600" b="1" spc="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600" b="1" spc="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1.2</a:t>
            </a:r>
            <a:r>
              <a:rPr lang="en-US" sz="2600" b="1" spc="114" dirty="0">
                <a:latin typeface="Constantia" panose="02030602050306030303" pitchFamily="18" charset="0"/>
              </a:rPr>
              <a:t>. Semi-structured interview</a:t>
            </a:r>
          </a:p>
        </p:txBody>
      </p:sp>
      <p:grpSp>
        <p:nvGrpSpPr>
          <p:cNvPr id="194" name="Group 193">
            <a:extLst>
              <a:ext uri="{FF2B5EF4-FFF2-40B4-BE49-F238E27FC236}">
                <a16:creationId xmlns:a16="http://schemas.microsoft.com/office/drawing/2014/main" id="{0DC91CA1-224C-11CA-2750-D2503792387D}"/>
              </a:ext>
            </a:extLst>
          </p:cNvPr>
          <p:cNvGrpSpPr/>
          <p:nvPr/>
        </p:nvGrpSpPr>
        <p:grpSpPr>
          <a:xfrm>
            <a:off x="-756632" y="1435276"/>
            <a:ext cx="5910769" cy="5276476"/>
            <a:chOff x="-756632" y="1435276"/>
            <a:chExt cx="5910769" cy="527647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0B05EB1-7108-3F9A-0A98-F71AF5791F2C}"/>
                </a:ext>
              </a:extLst>
            </p:cNvPr>
            <p:cNvSpPr txBox="1"/>
            <p:nvPr/>
          </p:nvSpPr>
          <p:spPr>
            <a:xfrm>
              <a:off x="-756632" y="1868277"/>
              <a:ext cx="5642690" cy="39395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5000" dirty="0">
                  <a:solidFill>
                    <a:srgbClr val="C00000"/>
                  </a:solidFill>
                  <a:latin typeface="Arial Black" panose="020B0A04020102020204" pitchFamily="34" charset="0"/>
                  <a:cs typeface="Times New Roman" panose="02020603050405020304" pitchFamily="18" charset="0"/>
                </a:rPr>
                <a:t>AI</a:t>
              </a:r>
              <a:endParaRPr lang="en-US" sz="25000" b="1" dirty="0">
                <a:solidFill>
                  <a:srgbClr val="C00000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D6888E94-9701-655C-9691-5E68BEEAB61F}"/>
                </a:ext>
              </a:extLst>
            </p:cNvPr>
            <p:cNvSpPr/>
            <p:nvPr/>
          </p:nvSpPr>
          <p:spPr>
            <a:xfrm>
              <a:off x="161735" y="2980902"/>
              <a:ext cx="3740726" cy="1543424"/>
            </a:xfrm>
            <a:prstGeom prst="roundRect">
              <a:avLst>
                <a:gd name="adj" fmla="val 5626"/>
              </a:avLst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2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2800" b="1" dirty="0">
                  <a:solidFill>
                    <a:schemeClr val="tx1"/>
                  </a:solidFill>
                  <a:effectLst>
                    <a:outerShdw dist="50800" dir="5400000" sx="1000" sy="1000" algn="ctr" rotWithShape="0">
                      <a:srgbClr val="000000"/>
                    </a:outerShdw>
                  </a:effectLst>
                  <a:latin typeface="Aharoni" panose="02010803020104030203" pitchFamily="2" charset="-79"/>
                  <a:cs typeface="Aharoni" panose="02010803020104030203" pitchFamily="2" charset="-79"/>
                </a:rPr>
                <a:t>Three-stage AI </a:t>
              </a:r>
              <a:endParaRPr lang="vi-VN" sz="2800" b="1" dirty="0">
                <a:solidFill>
                  <a:schemeClr val="tx1"/>
                </a:solidFill>
                <a:effectLst>
                  <a:outerShdw dist="50800" dir="5400000" sx="1000" sy="1000" algn="ctr" rotWithShape="0">
                    <a:srgbClr val="000000"/>
                  </a:outerShdw>
                </a:effectLst>
                <a:latin typeface="Constantia" panose="02030602050306030303" pitchFamily="18" charset="0"/>
                <a:cs typeface="Aharoni" panose="02010803020104030203" pitchFamily="2" charset="-79"/>
              </a:endParaRPr>
            </a:p>
            <a:p>
              <a:pPr algn="ctr">
                <a:lnSpc>
                  <a:spcPct val="150000"/>
                </a:lnSpc>
              </a:pPr>
              <a:r>
                <a:rPr lang="en-US" sz="2800" b="1" dirty="0">
                  <a:solidFill>
                    <a:schemeClr val="tx1"/>
                  </a:solidFill>
                  <a:effectLst>
                    <a:outerShdw dist="50800" dir="5400000" sx="1000" sy="1000" algn="ctr" rotWithShape="0">
                      <a:srgbClr val="000000"/>
                    </a:outerShdw>
                  </a:effectLst>
                  <a:latin typeface="Aharoni" panose="02010803020104030203" pitchFamily="2" charset="-79"/>
                  <a:cs typeface="Aharoni" panose="02010803020104030203" pitchFamily="2" charset="-79"/>
                </a:rPr>
                <a:t>Writing Workload</a:t>
              </a:r>
            </a:p>
          </p:txBody>
        </p:sp>
        <p:sp>
          <p:nvSpPr>
            <p:cNvPr id="59" name="Minus Sign 58">
              <a:extLst>
                <a:ext uri="{FF2B5EF4-FFF2-40B4-BE49-F238E27FC236}">
                  <a16:creationId xmlns:a16="http://schemas.microsoft.com/office/drawing/2014/main" id="{5AB0A495-9C5D-BA4F-5CCD-BBC4D2BDDDA6}"/>
                </a:ext>
              </a:extLst>
            </p:cNvPr>
            <p:cNvSpPr/>
            <p:nvPr/>
          </p:nvSpPr>
          <p:spPr>
            <a:xfrm>
              <a:off x="90338" y="2328625"/>
              <a:ext cx="4572000" cy="147782"/>
            </a:xfrm>
            <a:prstGeom prst="mathMinus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Minus Sign 61">
              <a:extLst>
                <a:ext uri="{FF2B5EF4-FFF2-40B4-BE49-F238E27FC236}">
                  <a16:creationId xmlns:a16="http://schemas.microsoft.com/office/drawing/2014/main" id="{33531277-D610-5B67-702B-09E22E63214D}"/>
                </a:ext>
              </a:extLst>
            </p:cNvPr>
            <p:cNvSpPr/>
            <p:nvPr/>
          </p:nvSpPr>
          <p:spPr>
            <a:xfrm rot="3818945">
              <a:off x="3498218" y="2879403"/>
              <a:ext cx="1645920" cy="147782"/>
            </a:xfrm>
            <a:prstGeom prst="mathMinus">
              <a:avLst/>
            </a:prstGeom>
            <a:ln w="28575" cap="rnd" cmpd="sng">
              <a:solidFill>
                <a:schemeClr val="accent1">
                  <a:shade val="15000"/>
                </a:schemeClr>
              </a:solidFill>
              <a:prstDash val="lgDashDotDot"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Minus Sign 66">
              <a:extLst>
                <a:ext uri="{FF2B5EF4-FFF2-40B4-BE49-F238E27FC236}">
                  <a16:creationId xmlns:a16="http://schemas.microsoft.com/office/drawing/2014/main" id="{0CBA97DB-800F-A8A0-A3A5-D3A000311223}"/>
                </a:ext>
              </a:extLst>
            </p:cNvPr>
            <p:cNvSpPr/>
            <p:nvPr/>
          </p:nvSpPr>
          <p:spPr>
            <a:xfrm>
              <a:off x="90338" y="5101515"/>
              <a:ext cx="4572000" cy="147782"/>
            </a:xfrm>
            <a:prstGeom prst="mathMinus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Minus Sign 73">
              <a:extLst>
                <a:ext uri="{FF2B5EF4-FFF2-40B4-BE49-F238E27FC236}">
                  <a16:creationId xmlns:a16="http://schemas.microsoft.com/office/drawing/2014/main" id="{00A745DC-05E0-0681-92AE-B570CCBDFC45}"/>
                </a:ext>
              </a:extLst>
            </p:cNvPr>
            <p:cNvSpPr/>
            <p:nvPr/>
          </p:nvSpPr>
          <p:spPr>
            <a:xfrm rot="6815730">
              <a:off x="3472594" y="4547889"/>
              <a:ext cx="1645920" cy="147782"/>
            </a:xfrm>
            <a:prstGeom prst="mathMinus">
              <a:avLst/>
            </a:prstGeom>
            <a:ln w="28575" cap="rnd" cmpd="sng">
              <a:solidFill>
                <a:schemeClr val="accent1">
                  <a:shade val="15000"/>
                </a:schemeClr>
              </a:solidFill>
              <a:prstDash val="lgDashDotDot"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Arc 79">
              <a:extLst>
                <a:ext uri="{FF2B5EF4-FFF2-40B4-BE49-F238E27FC236}">
                  <a16:creationId xmlns:a16="http://schemas.microsoft.com/office/drawing/2014/main" id="{5117AE5A-1B0A-3291-73F1-B0207630657C}"/>
                </a:ext>
              </a:extLst>
            </p:cNvPr>
            <p:cNvSpPr/>
            <p:nvPr/>
          </p:nvSpPr>
          <p:spPr>
            <a:xfrm>
              <a:off x="345927" y="1435276"/>
              <a:ext cx="4808210" cy="5276476"/>
            </a:xfrm>
            <a:prstGeom prst="arc">
              <a:avLst>
                <a:gd name="adj1" fmla="val 16595481"/>
                <a:gd name="adj2" fmla="val 4955426"/>
              </a:avLst>
            </a:prstGeom>
            <a:ln w="76200">
              <a:solidFill>
                <a:srgbClr val="002060"/>
              </a:solidFill>
              <a:prstDash val="lgDash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3" name="Rectangle: Rounded Corners 82">
            <a:extLst>
              <a:ext uri="{FF2B5EF4-FFF2-40B4-BE49-F238E27FC236}">
                <a16:creationId xmlns:a16="http://schemas.microsoft.com/office/drawing/2014/main" id="{70E8FD80-CC89-3EF1-02CC-03610159DD0A}"/>
              </a:ext>
            </a:extLst>
          </p:cNvPr>
          <p:cNvSpPr/>
          <p:nvPr/>
        </p:nvSpPr>
        <p:spPr>
          <a:xfrm>
            <a:off x="4331486" y="1555186"/>
            <a:ext cx="2831635" cy="1084177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  <a:gs pos="100000">
                <a:schemeClr val="accent5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600" b="1" dirty="0" err="1">
                <a:solidFill>
                  <a:schemeClr val="tx1"/>
                </a:solidFill>
                <a:latin typeface="Constantia" panose="02030602050306030303" pitchFamily="18" charset="0"/>
              </a:rPr>
              <a:t>Phase</a:t>
            </a:r>
            <a:r>
              <a:rPr lang="vi-VN" sz="1600" b="1" dirty="0">
                <a:solidFill>
                  <a:schemeClr val="tx1"/>
                </a:solidFill>
                <a:latin typeface="Constantia" panose="02030602050306030303" pitchFamily="18" charset="0"/>
              </a:rPr>
              <a:t> 1: </a:t>
            </a:r>
            <a:r>
              <a:rPr lang="vi-VN" sz="1600" b="1" dirty="0" err="1">
                <a:solidFill>
                  <a:schemeClr val="tx1"/>
                </a:solidFill>
                <a:latin typeface="Constantia" panose="02030602050306030303" pitchFamily="18" charset="0"/>
              </a:rPr>
              <a:t>Cognitive</a:t>
            </a:r>
            <a:r>
              <a:rPr lang="vi-VN" sz="1600" b="1" dirty="0">
                <a:solidFill>
                  <a:schemeClr val="tx1"/>
                </a:solidFill>
                <a:latin typeface="Constantia" panose="02030602050306030303" pitchFamily="18" charset="0"/>
              </a:rPr>
              <a:t> </a:t>
            </a:r>
            <a:r>
              <a:rPr lang="vi-VN" sz="1600" b="1" dirty="0" err="1">
                <a:solidFill>
                  <a:schemeClr val="tx1"/>
                </a:solidFill>
                <a:latin typeface="Constantia" panose="02030602050306030303" pitchFamily="18" charset="0"/>
              </a:rPr>
              <a:t>Phase</a:t>
            </a:r>
            <a:endParaRPr lang="vi-VN" sz="1600" b="1" dirty="0">
              <a:solidFill>
                <a:schemeClr val="tx1"/>
              </a:solidFill>
              <a:latin typeface="Constantia" panose="02030602050306030303" pitchFamily="18" charset="0"/>
            </a:endParaRPr>
          </a:p>
          <a:p>
            <a:pPr algn="ctr"/>
            <a:r>
              <a:rPr lang="vi-VN" sz="1600" b="1" dirty="0">
                <a:solidFill>
                  <a:schemeClr val="tx1"/>
                </a:solidFill>
                <a:latin typeface="Constantia" panose="02030602050306030303" pitchFamily="18" charset="0"/>
              </a:rPr>
              <a:t>(</a:t>
            </a:r>
            <a:r>
              <a:rPr lang="vi-VN" sz="1600" b="1" dirty="0" err="1">
                <a:solidFill>
                  <a:schemeClr val="tx1"/>
                </a:solidFill>
                <a:latin typeface="Constantia" panose="02030602050306030303" pitchFamily="18" charset="0"/>
              </a:rPr>
              <a:t>Ideation</a:t>
            </a:r>
            <a:r>
              <a:rPr lang="vi-VN" sz="1600" b="1" dirty="0">
                <a:solidFill>
                  <a:schemeClr val="tx1"/>
                </a:solidFill>
                <a:latin typeface="Constantia" panose="02030602050306030303" pitchFamily="18" charset="0"/>
              </a:rPr>
              <a:t> &amp; </a:t>
            </a:r>
            <a:r>
              <a:rPr lang="vi-VN" sz="1600" b="1" dirty="0" err="1">
                <a:solidFill>
                  <a:schemeClr val="tx1"/>
                </a:solidFill>
                <a:latin typeface="Constantia" panose="02030602050306030303" pitchFamily="18" charset="0"/>
              </a:rPr>
              <a:t>Problem</a:t>
            </a:r>
            <a:r>
              <a:rPr lang="vi-VN" sz="1600" b="1" dirty="0">
                <a:solidFill>
                  <a:schemeClr val="tx1"/>
                </a:solidFill>
                <a:latin typeface="Constantia" panose="02030602050306030303" pitchFamily="18" charset="0"/>
              </a:rPr>
              <a:t> </a:t>
            </a:r>
            <a:r>
              <a:rPr lang="vi-VN" sz="1600" b="1" dirty="0" err="1">
                <a:solidFill>
                  <a:schemeClr val="tx1"/>
                </a:solidFill>
                <a:latin typeface="Constantia" panose="02030602050306030303" pitchFamily="18" charset="0"/>
              </a:rPr>
              <a:t>Breakdown</a:t>
            </a:r>
            <a:r>
              <a:rPr lang="vi-VN" sz="1600" b="1" dirty="0">
                <a:solidFill>
                  <a:schemeClr val="tx1"/>
                </a:solidFill>
                <a:latin typeface="Constantia" panose="02030602050306030303" pitchFamily="18" charset="0"/>
              </a:rPr>
              <a:t>)</a:t>
            </a:r>
            <a:endParaRPr lang="en-US" sz="1600" b="1" dirty="0">
              <a:solidFill>
                <a:schemeClr val="tx1"/>
              </a:solidFill>
              <a:latin typeface="Constantia" panose="02030602050306030303" pitchFamily="18" charset="0"/>
            </a:endParaRPr>
          </a:p>
        </p:txBody>
      </p:sp>
      <p:sp>
        <p:nvSpPr>
          <p:cNvPr id="85" name="Rectangle: Rounded Corners 84">
            <a:extLst>
              <a:ext uri="{FF2B5EF4-FFF2-40B4-BE49-F238E27FC236}">
                <a16:creationId xmlns:a16="http://schemas.microsoft.com/office/drawing/2014/main" id="{CFC08A68-0F1E-269E-0E0A-DDF0BCB20DA9}"/>
              </a:ext>
            </a:extLst>
          </p:cNvPr>
          <p:cNvSpPr/>
          <p:nvPr/>
        </p:nvSpPr>
        <p:spPr>
          <a:xfrm>
            <a:off x="7564577" y="1387718"/>
            <a:ext cx="4403183" cy="565538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400" b="1" dirty="0">
                <a:solidFill>
                  <a:schemeClr val="tx1"/>
                </a:solidFill>
                <a:latin typeface="Constantia" panose="02030602050306030303" pitchFamily="18" charset="0"/>
              </a:rPr>
              <a:t>P</a:t>
            </a:r>
            <a:r>
              <a:rPr lang="vi-VN" sz="1400" b="1" dirty="0">
                <a:solidFill>
                  <a:schemeClr val="tx1"/>
                </a:solidFill>
                <a:latin typeface="+mj-lt"/>
              </a:rPr>
              <a:t>1</a:t>
            </a:r>
            <a:r>
              <a:rPr lang="vi-VN" sz="1400" i="1" dirty="0">
                <a:solidFill>
                  <a:schemeClr val="tx1"/>
                </a:solidFill>
                <a:latin typeface="Constantia" panose="02030602050306030303" pitchFamily="18" charset="0"/>
              </a:rPr>
              <a:t>: </a:t>
            </a:r>
            <a:r>
              <a:rPr lang="en-US" sz="1400" i="1" dirty="0">
                <a:solidFill>
                  <a:schemeClr val="tx1"/>
                </a:solidFill>
                <a:latin typeface="Constantia" panose="02030602050306030303" pitchFamily="18" charset="0"/>
              </a:rPr>
              <a:t>"ChatGPT and Gemini are kind of common, and we mainly use them for brainstorming."</a:t>
            </a:r>
          </a:p>
        </p:txBody>
      </p: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E5EDADE4-5CDD-BD8C-1E22-FF05B2F2D056}"/>
              </a:ext>
            </a:extLst>
          </p:cNvPr>
          <p:cNvSpPr/>
          <p:nvPr/>
        </p:nvSpPr>
        <p:spPr>
          <a:xfrm>
            <a:off x="7564581" y="2139103"/>
            <a:ext cx="4403183" cy="565538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400" b="1" dirty="0">
                <a:solidFill>
                  <a:schemeClr val="tx1"/>
                </a:solidFill>
                <a:latin typeface="Constantia" panose="02030602050306030303" pitchFamily="18" charset="0"/>
              </a:rPr>
              <a:t>P6</a:t>
            </a:r>
            <a:r>
              <a:rPr lang="vi-VN" sz="1400" i="1" dirty="0">
                <a:solidFill>
                  <a:schemeClr val="tx1"/>
                </a:solidFill>
                <a:latin typeface="Constantia" panose="02030602050306030303" pitchFamily="18" charset="0"/>
              </a:rPr>
              <a:t>: </a:t>
            </a:r>
            <a:r>
              <a:rPr lang="en-US" sz="1400" i="1" dirty="0">
                <a:solidFill>
                  <a:schemeClr val="tx1"/>
                </a:solidFill>
                <a:latin typeface="Constantia" panose="02030602050306030303" pitchFamily="18" charset="0"/>
              </a:rPr>
              <a:t>"Instead of a blank space, I use it to break down the complex requirements of the project."</a:t>
            </a:r>
          </a:p>
        </p:txBody>
      </p:sp>
      <p:sp>
        <p:nvSpPr>
          <p:cNvPr id="98" name="Rectangle: Rounded Corners 97">
            <a:extLst>
              <a:ext uri="{FF2B5EF4-FFF2-40B4-BE49-F238E27FC236}">
                <a16:creationId xmlns:a16="http://schemas.microsoft.com/office/drawing/2014/main" id="{A1B8321F-186F-7A31-1038-87A430BB2A67}"/>
              </a:ext>
            </a:extLst>
          </p:cNvPr>
          <p:cNvSpPr/>
          <p:nvPr/>
        </p:nvSpPr>
        <p:spPr>
          <a:xfrm>
            <a:off x="4627422" y="3314937"/>
            <a:ext cx="2535697" cy="1084177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600" b="1" dirty="0" err="1">
                <a:solidFill>
                  <a:schemeClr val="tx1"/>
                </a:solidFill>
                <a:latin typeface="Constantia" panose="02030602050306030303" pitchFamily="18" charset="0"/>
              </a:rPr>
              <a:t>Phase</a:t>
            </a:r>
            <a:r>
              <a:rPr lang="vi-VN" sz="1600" b="1" dirty="0">
                <a:solidFill>
                  <a:schemeClr val="tx1"/>
                </a:solidFill>
                <a:latin typeface="Constantia" panose="02030602050306030303" pitchFamily="18" charset="0"/>
              </a:rPr>
              <a:t> 2: </a:t>
            </a:r>
            <a:r>
              <a:rPr lang="vi-VN" sz="1600" b="1" dirty="0" err="1">
                <a:solidFill>
                  <a:schemeClr val="tx1"/>
                </a:solidFill>
                <a:latin typeface="Constantia" panose="02030602050306030303" pitchFamily="18" charset="0"/>
              </a:rPr>
              <a:t>Drafting</a:t>
            </a:r>
            <a:r>
              <a:rPr lang="vi-VN" sz="1600" b="1" dirty="0">
                <a:solidFill>
                  <a:schemeClr val="tx1"/>
                </a:solidFill>
                <a:latin typeface="Constantia" panose="02030602050306030303" pitchFamily="18" charset="0"/>
              </a:rPr>
              <a:t> </a:t>
            </a:r>
            <a:r>
              <a:rPr lang="vi-VN" sz="1600" b="1" dirty="0" err="1">
                <a:solidFill>
                  <a:schemeClr val="tx1"/>
                </a:solidFill>
                <a:latin typeface="Constantia" panose="02030602050306030303" pitchFamily="18" charset="0"/>
              </a:rPr>
              <a:t>Phase</a:t>
            </a:r>
            <a:endParaRPr lang="vi-VN" sz="1600" b="1" dirty="0">
              <a:solidFill>
                <a:schemeClr val="tx1"/>
              </a:solidFill>
              <a:latin typeface="Constantia" panose="02030602050306030303" pitchFamily="18" charset="0"/>
            </a:endParaRPr>
          </a:p>
          <a:p>
            <a:pPr algn="ctr"/>
            <a:r>
              <a:rPr lang="vi-VN" sz="1600" b="1" dirty="0">
                <a:solidFill>
                  <a:schemeClr val="tx1"/>
                </a:solidFill>
                <a:latin typeface="Constantia" panose="02030602050306030303" pitchFamily="18" charset="0"/>
              </a:rPr>
              <a:t>(</a:t>
            </a:r>
            <a:r>
              <a:rPr lang="vi-VN" sz="1600" b="1" dirty="0" err="1">
                <a:solidFill>
                  <a:schemeClr val="tx1"/>
                </a:solidFill>
                <a:latin typeface="Constantia" panose="02030602050306030303" pitchFamily="18" charset="0"/>
              </a:rPr>
              <a:t>Structure</a:t>
            </a:r>
            <a:r>
              <a:rPr lang="vi-VN" sz="1600" b="1" dirty="0">
                <a:solidFill>
                  <a:schemeClr val="tx1"/>
                </a:solidFill>
                <a:latin typeface="Constantia" panose="02030602050306030303" pitchFamily="18" charset="0"/>
              </a:rPr>
              <a:t> &amp; </a:t>
            </a:r>
            <a:r>
              <a:rPr lang="vi-VN" sz="1600" b="1" dirty="0" err="1">
                <a:solidFill>
                  <a:schemeClr val="tx1"/>
                </a:solidFill>
                <a:latin typeface="Constantia" panose="02030602050306030303" pitchFamily="18" charset="0"/>
              </a:rPr>
              <a:t>Paraphrasing</a:t>
            </a:r>
            <a:r>
              <a:rPr lang="vi-VN" sz="1600" b="1" dirty="0">
                <a:solidFill>
                  <a:schemeClr val="tx1"/>
                </a:solidFill>
                <a:latin typeface="Constantia" panose="02030602050306030303" pitchFamily="18" charset="0"/>
              </a:rPr>
              <a:t>)</a:t>
            </a:r>
            <a:endParaRPr lang="en-US" sz="1600" b="1" dirty="0">
              <a:solidFill>
                <a:schemeClr val="tx1"/>
              </a:solidFill>
              <a:latin typeface="Constantia" panose="02030602050306030303" pitchFamily="18" charset="0"/>
            </a:endParaRPr>
          </a:p>
        </p:txBody>
      </p:sp>
      <p:sp>
        <p:nvSpPr>
          <p:cNvPr id="100" name="Rectangle: Rounded Corners 99">
            <a:extLst>
              <a:ext uri="{FF2B5EF4-FFF2-40B4-BE49-F238E27FC236}">
                <a16:creationId xmlns:a16="http://schemas.microsoft.com/office/drawing/2014/main" id="{A8EF6583-5177-F141-8E79-E622A4540CE5}"/>
              </a:ext>
            </a:extLst>
          </p:cNvPr>
          <p:cNvSpPr/>
          <p:nvPr/>
        </p:nvSpPr>
        <p:spPr>
          <a:xfrm>
            <a:off x="7564577" y="2953294"/>
            <a:ext cx="4403183" cy="790818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400" b="1" dirty="0">
                <a:solidFill>
                  <a:schemeClr val="tx1"/>
                </a:solidFill>
                <a:latin typeface="Constantia" panose="02030602050306030303" pitchFamily="18" charset="0"/>
              </a:rPr>
              <a:t>P3</a:t>
            </a:r>
            <a:r>
              <a:rPr lang="vi-VN" sz="1400" i="1" dirty="0">
                <a:solidFill>
                  <a:schemeClr val="tx1"/>
                </a:solidFill>
                <a:latin typeface="Constantia" panose="02030602050306030303" pitchFamily="18" charset="0"/>
              </a:rPr>
              <a:t>: </a:t>
            </a:r>
            <a:r>
              <a:rPr lang="en-US" sz="1400" i="1" dirty="0">
                <a:solidFill>
                  <a:schemeClr val="tx1"/>
                </a:solidFill>
                <a:latin typeface="Constantia" panose="02030602050306030303" pitchFamily="18" charset="0"/>
              </a:rPr>
              <a:t>"The main role of AI is to help me in arranging... of ideas. After I used AI to help me, I think I know how to write better, as well as how to write more clearly."</a:t>
            </a:r>
          </a:p>
        </p:txBody>
      </p:sp>
      <p:sp>
        <p:nvSpPr>
          <p:cNvPr id="103" name="Rectangle: Rounded Corners 102">
            <a:extLst>
              <a:ext uri="{FF2B5EF4-FFF2-40B4-BE49-F238E27FC236}">
                <a16:creationId xmlns:a16="http://schemas.microsoft.com/office/drawing/2014/main" id="{B8D89A61-CF06-0EDB-39A9-098F13BC39B0}"/>
              </a:ext>
            </a:extLst>
          </p:cNvPr>
          <p:cNvSpPr/>
          <p:nvPr/>
        </p:nvSpPr>
        <p:spPr>
          <a:xfrm>
            <a:off x="7564577" y="3923885"/>
            <a:ext cx="4414509" cy="790818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400" b="1" dirty="0">
                <a:solidFill>
                  <a:schemeClr val="tx1"/>
                </a:solidFill>
                <a:latin typeface="Constantia" panose="02030602050306030303" pitchFamily="18" charset="0"/>
              </a:rPr>
              <a:t>P4</a:t>
            </a:r>
            <a:r>
              <a:rPr lang="vi-VN" sz="1400" i="1" dirty="0">
                <a:solidFill>
                  <a:schemeClr val="tx1"/>
                </a:solidFill>
                <a:latin typeface="Constantia" panose="02030602050306030303" pitchFamily="18" charset="0"/>
              </a:rPr>
              <a:t>: </a:t>
            </a:r>
            <a:r>
              <a:rPr lang="en-US" sz="1400" i="1" dirty="0">
                <a:solidFill>
                  <a:schemeClr val="tx1"/>
                </a:solidFill>
                <a:latin typeface="Constantia" panose="02030602050306030303" pitchFamily="18" charset="0"/>
              </a:rPr>
              <a:t>"I will ask AI to help me connect complex structures to make my research more logical... It will give me more complex words and sentences..."</a:t>
            </a:r>
          </a:p>
        </p:txBody>
      </p:sp>
      <p:sp>
        <p:nvSpPr>
          <p:cNvPr id="106" name="Rectangle: Rounded Corners 105">
            <a:extLst>
              <a:ext uri="{FF2B5EF4-FFF2-40B4-BE49-F238E27FC236}">
                <a16:creationId xmlns:a16="http://schemas.microsoft.com/office/drawing/2014/main" id="{555F3502-C524-A1D5-DC98-7D133BA04B13}"/>
              </a:ext>
            </a:extLst>
          </p:cNvPr>
          <p:cNvSpPr/>
          <p:nvPr/>
        </p:nvSpPr>
        <p:spPr>
          <a:xfrm>
            <a:off x="4156764" y="5474489"/>
            <a:ext cx="3006355" cy="1084177"/>
          </a:xfrm>
          <a:prstGeom prst="roundRect">
            <a:avLst/>
          </a:prstGeom>
          <a:gradFill>
            <a:gsLst>
              <a:gs pos="0">
                <a:schemeClr val="accent4">
                  <a:lumMod val="75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600" b="1" dirty="0" err="1">
                <a:solidFill>
                  <a:schemeClr val="tx1"/>
                </a:solidFill>
                <a:latin typeface="Constantia" panose="02030602050306030303" pitchFamily="18" charset="0"/>
              </a:rPr>
              <a:t>Phase</a:t>
            </a:r>
            <a:r>
              <a:rPr lang="vi-VN" sz="1600" b="1" dirty="0">
                <a:solidFill>
                  <a:schemeClr val="tx1"/>
                </a:solidFill>
                <a:latin typeface="Constantia" panose="02030602050306030303" pitchFamily="18" charset="0"/>
              </a:rPr>
              <a:t> 3: </a:t>
            </a:r>
            <a:r>
              <a:rPr lang="vi-VN" sz="1600" b="1" dirty="0" err="1">
                <a:solidFill>
                  <a:schemeClr val="tx1"/>
                </a:solidFill>
                <a:latin typeface="Constantia" panose="02030602050306030303" pitchFamily="18" charset="0"/>
              </a:rPr>
              <a:t>Refinement</a:t>
            </a:r>
            <a:r>
              <a:rPr lang="vi-VN" sz="1600" b="1" dirty="0">
                <a:solidFill>
                  <a:schemeClr val="tx1"/>
                </a:solidFill>
                <a:latin typeface="Constantia" panose="02030602050306030303" pitchFamily="18" charset="0"/>
              </a:rPr>
              <a:t> </a:t>
            </a:r>
            <a:r>
              <a:rPr lang="vi-VN" sz="1600" b="1" dirty="0" err="1">
                <a:solidFill>
                  <a:schemeClr val="tx1"/>
                </a:solidFill>
                <a:latin typeface="Constantia" panose="02030602050306030303" pitchFamily="18" charset="0"/>
              </a:rPr>
              <a:t>Phase</a:t>
            </a:r>
            <a:endParaRPr lang="vi-VN" sz="1600" b="1" dirty="0">
              <a:solidFill>
                <a:schemeClr val="tx1"/>
              </a:solidFill>
              <a:latin typeface="Constantia" panose="02030602050306030303" pitchFamily="18" charset="0"/>
            </a:endParaRPr>
          </a:p>
          <a:p>
            <a:pPr algn="ctr"/>
            <a:r>
              <a:rPr lang="vi-VN" sz="1600" b="1" dirty="0">
                <a:solidFill>
                  <a:schemeClr val="tx1"/>
                </a:solidFill>
                <a:latin typeface="Constantia" panose="02030602050306030303" pitchFamily="18" charset="0"/>
              </a:rPr>
              <a:t>(</a:t>
            </a:r>
            <a:r>
              <a:rPr lang="vi-VN" sz="1600" b="1" dirty="0" err="1">
                <a:solidFill>
                  <a:schemeClr val="tx1"/>
                </a:solidFill>
                <a:latin typeface="Constantia" panose="02030602050306030303" pitchFamily="18" charset="0"/>
              </a:rPr>
              <a:t>Superficial</a:t>
            </a:r>
            <a:r>
              <a:rPr lang="vi-VN" sz="1600" b="1" dirty="0">
                <a:solidFill>
                  <a:schemeClr val="tx1"/>
                </a:solidFill>
                <a:latin typeface="Constantia" panose="02030602050306030303" pitchFamily="18" charset="0"/>
              </a:rPr>
              <a:t> </a:t>
            </a:r>
            <a:r>
              <a:rPr lang="vi-VN" sz="1600" b="1" dirty="0" err="1">
                <a:solidFill>
                  <a:schemeClr val="tx1"/>
                </a:solidFill>
                <a:latin typeface="Constantia" panose="02030602050306030303" pitchFamily="18" charset="0"/>
              </a:rPr>
              <a:t>Correction</a:t>
            </a:r>
            <a:r>
              <a:rPr lang="vi-VN" sz="1600" b="1" dirty="0">
                <a:solidFill>
                  <a:schemeClr val="tx1"/>
                </a:solidFill>
                <a:latin typeface="Constantia" panose="02030602050306030303" pitchFamily="18" charset="0"/>
              </a:rPr>
              <a:t>)</a:t>
            </a:r>
            <a:endParaRPr lang="en-US" sz="1600" b="1" dirty="0">
              <a:solidFill>
                <a:schemeClr val="tx1"/>
              </a:solidFill>
              <a:latin typeface="Constantia" panose="02030602050306030303" pitchFamily="18" charset="0"/>
            </a:endParaRPr>
          </a:p>
        </p:txBody>
      </p:sp>
      <p:sp>
        <p:nvSpPr>
          <p:cNvPr id="108" name="Rectangle: Rounded Corners 107">
            <a:extLst>
              <a:ext uri="{FF2B5EF4-FFF2-40B4-BE49-F238E27FC236}">
                <a16:creationId xmlns:a16="http://schemas.microsoft.com/office/drawing/2014/main" id="{6BC0FDFD-6A02-2E4B-25F4-AA44CF7814A2}"/>
              </a:ext>
            </a:extLst>
          </p:cNvPr>
          <p:cNvSpPr/>
          <p:nvPr/>
        </p:nvSpPr>
        <p:spPr>
          <a:xfrm>
            <a:off x="7564577" y="5045987"/>
            <a:ext cx="4403180" cy="790818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4">
                  <a:lumMod val="7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400" b="1" dirty="0">
                <a:solidFill>
                  <a:schemeClr val="tx1"/>
                </a:solidFill>
                <a:latin typeface="Constantia" panose="02030602050306030303" pitchFamily="18" charset="0"/>
              </a:rPr>
              <a:t>P2</a:t>
            </a:r>
            <a:r>
              <a:rPr lang="vi-VN" sz="1400" i="1" dirty="0">
                <a:solidFill>
                  <a:schemeClr val="tx1"/>
                </a:solidFill>
                <a:latin typeface="Constantia" panose="02030602050306030303" pitchFamily="18" charset="0"/>
              </a:rPr>
              <a:t>: </a:t>
            </a:r>
            <a:r>
              <a:rPr lang="en-US" sz="1400" i="1" dirty="0">
                <a:solidFill>
                  <a:schemeClr val="tx1"/>
                </a:solidFill>
                <a:latin typeface="Constantia" panose="02030602050306030303" pitchFamily="18" charset="0"/>
              </a:rPr>
              <a:t>"I would use my AI to </a:t>
            </a:r>
            <a:r>
              <a:rPr lang="en-US" sz="1400" i="1" dirty="0" err="1">
                <a:solidFill>
                  <a:schemeClr val="tx1"/>
                </a:solidFill>
                <a:latin typeface="Constantia" panose="02030602050306030303" pitchFamily="18" charset="0"/>
              </a:rPr>
              <a:t>organise</a:t>
            </a:r>
            <a:r>
              <a:rPr lang="en-US" sz="1400" i="1" dirty="0">
                <a:solidFill>
                  <a:schemeClr val="tx1"/>
                </a:solidFill>
                <a:latin typeface="Constantia" panose="02030602050306030303" pitchFamily="18" charset="0"/>
              </a:rPr>
              <a:t> my ideas and for revising graphs, because I'm always making spelling mistakes."</a:t>
            </a:r>
          </a:p>
        </p:txBody>
      </p:sp>
      <p:sp>
        <p:nvSpPr>
          <p:cNvPr id="110" name="Rectangle: Rounded Corners 109">
            <a:extLst>
              <a:ext uri="{FF2B5EF4-FFF2-40B4-BE49-F238E27FC236}">
                <a16:creationId xmlns:a16="http://schemas.microsoft.com/office/drawing/2014/main" id="{89A44193-D04C-3A9E-85E7-BAF1BE7F25F6}"/>
              </a:ext>
            </a:extLst>
          </p:cNvPr>
          <p:cNvSpPr/>
          <p:nvPr/>
        </p:nvSpPr>
        <p:spPr>
          <a:xfrm>
            <a:off x="7575906" y="6053908"/>
            <a:ext cx="4403180" cy="709061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4">
                  <a:lumMod val="7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400" b="1" dirty="0">
                <a:solidFill>
                  <a:schemeClr val="tx1"/>
                </a:solidFill>
                <a:latin typeface="Constantia" panose="02030602050306030303" pitchFamily="18" charset="0"/>
              </a:rPr>
              <a:t>P5</a:t>
            </a:r>
            <a:r>
              <a:rPr lang="vi-VN" sz="1400" i="1" dirty="0">
                <a:solidFill>
                  <a:schemeClr val="tx1"/>
                </a:solidFill>
                <a:latin typeface="Constantia" panose="02030602050306030303" pitchFamily="18" charset="0"/>
              </a:rPr>
              <a:t>: </a:t>
            </a:r>
            <a:r>
              <a:rPr lang="en-US" sz="1400" i="1" dirty="0">
                <a:solidFill>
                  <a:schemeClr val="tx1"/>
                </a:solidFill>
                <a:latin typeface="Constantia" panose="02030602050306030303" pitchFamily="18" charset="0"/>
              </a:rPr>
              <a:t>"I often use AI specifically to see if I make any mistakes... or to correct the grammatical errors."</a:t>
            </a:r>
          </a:p>
        </p:txBody>
      </p:sp>
      <p:cxnSp>
        <p:nvCxnSpPr>
          <p:cNvPr id="145" name="Straight Arrow Connector 144">
            <a:extLst>
              <a:ext uri="{FF2B5EF4-FFF2-40B4-BE49-F238E27FC236}">
                <a16:creationId xmlns:a16="http://schemas.microsoft.com/office/drawing/2014/main" id="{9BAE9080-9D7B-A973-60D6-EB6194CB2CB8}"/>
              </a:ext>
            </a:extLst>
          </p:cNvPr>
          <p:cNvCxnSpPr>
            <a:stCxn id="83" idx="3"/>
            <a:endCxn id="85" idx="1"/>
          </p:cNvCxnSpPr>
          <p:nvPr/>
        </p:nvCxnSpPr>
        <p:spPr>
          <a:xfrm flipV="1">
            <a:off x="7163121" y="1670487"/>
            <a:ext cx="401456" cy="42678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6" name="Straight Arrow Connector 145">
            <a:extLst>
              <a:ext uri="{FF2B5EF4-FFF2-40B4-BE49-F238E27FC236}">
                <a16:creationId xmlns:a16="http://schemas.microsoft.com/office/drawing/2014/main" id="{74C50953-1704-8C2A-2188-FFFF482CD851}"/>
              </a:ext>
            </a:extLst>
          </p:cNvPr>
          <p:cNvCxnSpPr>
            <a:cxnSpLocks/>
            <a:stCxn id="83" idx="3"/>
            <a:endCxn id="88" idx="1"/>
          </p:cNvCxnSpPr>
          <p:nvPr/>
        </p:nvCxnSpPr>
        <p:spPr>
          <a:xfrm>
            <a:off x="7163121" y="2097275"/>
            <a:ext cx="401460" cy="32459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3" name="Straight Arrow Connector 152">
            <a:extLst>
              <a:ext uri="{FF2B5EF4-FFF2-40B4-BE49-F238E27FC236}">
                <a16:creationId xmlns:a16="http://schemas.microsoft.com/office/drawing/2014/main" id="{ADE8D8C8-F221-BDC6-A67C-B8D144EFF749}"/>
              </a:ext>
            </a:extLst>
          </p:cNvPr>
          <p:cNvCxnSpPr>
            <a:cxnSpLocks/>
            <a:stCxn id="98" idx="3"/>
            <a:endCxn id="100" idx="1"/>
          </p:cNvCxnSpPr>
          <p:nvPr/>
        </p:nvCxnSpPr>
        <p:spPr>
          <a:xfrm flipV="1">
            <a:off x="7163119" y="3348703"/>
            <a:ext cx="401458" cy="50832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7" name="Straight Arrow Connector 156">
            <a:extLst>
              <a:ext uri="{FF2B5EF4-FFF2-40B4-BE49-F238E27FC236}">
                <a16:creationId xmlns:a16="http://schemas.microsoft.com/office/drawing/2014/main" id="{898E38BE-E640-704B-3995-1AF93E2B7185}"/>
              </a:ext>
            </a:extLst>
          </p:cNvPr>
          <p:cNvCxnSpPr>
            <a:cxnSpLocks/>
            <a:stCxn id="98" idx="3"/>
            <a:endCxn id="103" idx="1"/>
          </p:cNvCxnSpPr>
          <p:nvPr/>
        </p:nvCxnSpPr>
        <p:spPr>
          <a:xfrm>
            <a:off x="7163119" y="3857026"/>
            <a:ext cx="401458" cy="46226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3" name="Straight Arrow Connector 162">
            <a:extLst>
              <a:ext uri="{FF2B5EF4-FFF2-40B4-BE49-F238E27FC236}">
                <a16:creationId xmlns:a16="http://schemas.microsoft.com/office/drawing/2014/main" id="{5A0005C7-CE93-DD12-50C4-C11B8DEFA15C}"/>
              </a:ext>
            </a:extLst>
          </p:cNvPr>
          <p:cNvCxnSpPr>
            <a:cxnSpLocks/>
            <a:stCxn id="106" idx="3"/>
            <a:endCxn id="108" idx="1"/>
          </p:cNvCxnSpPr>
          <p:nvPr/>
        </p:nvCxnSpPr>
        <p:spPr>
          <a:xfrm flipV="1">
            <a:off x="7163119" y="5441396"/>
            <a:ext cx="401458" cy="57518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7" name="Straight Arrow Connector 166">
            <a:extLst>
              <a:ext uri="{FF2B5EF4-FFF2-40B4-BE49-F238E27FC236}">
                <a16:creationId xmlns:a16="http://schemas.microsoft.com/office/drawing/2014/main" id="{00F555FD-A2A6-4E8B-F142-D98A3C427DE5}"/>
              </a:ext>
            </a:extLst>
          </p:cNvPr>
          <p:cNvCxnSpPr>
            <a:cxnSpLocks/>
            <a:stCxn id="106" idx="3"/>
            <a:endCxn id="110" idx="1"/>
          </p:cNvCxnSpPr>
          <p:nvPr/>
        </p:nvCxnSpPr>
        <p:spPr>
          <a:xfrm>
            <a:off x="7163119" y="6016578"/>
            <a:ext cx="412787" cy="39186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6467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28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" presetClass="entr" presetSubtype="8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83" grpId="0" animBg="1"/>
      <p:bldP spid="83" grpId="1" animBg="1"/>
      <p:bldP spid="85" grpId="0" animBg="1"/>
      <p:bldP spid="88" grpId="0" animBg="1"/>
      <p:bldP spid="98" grpId="0" animBg="1"/>
      <p:bldP spid="98" grpId="1" animBg="1"/>
      <p:bldP spid="100" grpId="0" animBg="1"/>
      <p:bldP spid="103" grpId="0" animBg="1"/>
      <p:bldP spid="106" grpId="0" animBg="1"/>
      <p:bldP spid="106" grpId="1" animBg="1"/>
      <p:bldP spid="108" grpId="0" animBg="1"/>
      <p:bldP spid="1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C0DCAF-11A4-6241-D3B8-643C4E25FD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116ACB5-97BF-DCC6-B087-C805600F5E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251" cy="684199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6DC8123-8760-4586-CB48-D25EE2872981}"/>
              </a:ext>
            </a:extLst>
          </p:cNvPr>
          <p:cNvSpPr txBox="1"/>
          <p:nvPr/>
        </p:nvSpPr>
        <p:spPr>
          <a:xfrm>
            <a:off x="73891" y="713898"/>
            <a:ext cx="11686026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spc="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vi-VN" sz="2600" b="1" spc="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600" b="1" spc="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1.3</a:t>
            </a:r>
            <a:r>
              <a:rPr lang="en-US" sz="2600" b="1" spc="114" dirty="0">
                <a:latin typeface="Constantia" panose="02030602050306030303" pitchFamily="18" charset="0"/>
              </a:rPr>
              <a:t>. Discussion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8CA458B-8C55-E15B-3D8F-6400AAB761BE}"/>
              </a:ext>
            </a:extLst>
          </p:cNvPr>
          <p:cNvSpPr/>
          <p:nvPr/>
        </p:nvSpPr>
        <p:spPr>
          <a:xfrm>
            <a:off x="0" y="1265474"/>
            <a:ext cx="12192000" cy="3241964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04370882-F669-C342-2062-5F50DD049496}"/>
              </a:ext>
            </a:extLst>
          </p:cNvPr>
          <p:cNvGrpSpPr/>
          <p:nvPr/>
        </p:nvGrpSpPr>
        <p:grpSpPr>
          <a:xfrm>
            <a:off x="111002" y="1505711"/>
            <a:ext cx="3736033" cy="2715492"/>
            <a:chOff x="111002" y="1505711"/>
            <a:chExt cx="3736033" cy="2715492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5CA0AAA1-EF28-1DC9-10F4-78FD7DB1A8C7}"/>
                </a:ext>
              </a:extLst>
            </p:cNvPr>
            <p:cNvSpPr/>
            <p:nvPr/>
          </p:nvSpPr>
          <p:spPr>
            <a:xfrm>
              <a:off x="152551" y="1505711"/>
              <a:ext cx="3652905" cy="2715492"/>
            </a:xfrm>
            <a:prstGeom prst="roundRect">
              <a:avLst/>
            </a:pr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A6A234D-BE0E-ABFF-7C01-74724D954CB8}"/>
                </a:ext>
              </a:extLst>
            </p:cNvPr>
            <p:cNvSpPr txBox="1"/>
            <p:nvPr/>
          </p:nvSpPr>
          <p:spPr>
            <a:xfrm>
              <a:off x="111002" y="1639460"/>
              <a:ext cx="373603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dirty="0">
                  <a:solidFill>
                    <a:srgbClr val="C00000"/>
                  </a:solidFill>
                  <a:latin typeface="Arial Black" panose="020B0A04020102020204" pitchFamily="34" charset="0"/>
                  <a:cs typeface="Times New Roman" panose="02020603050405020304" pitchFamily="18" charset="0"/>
                </a:rPr>
                <a:t>&gt;</a:t>
              </a:r>
              <a:r>
                <a:rPr lang="en-US" sz="9600" b="1" dirty="0">
                  <a:solidFill>
                    <a:srgbClr val="C00000"/>
                  </a:solidFill>
                  <a:latin typeface="Arial Black" panose="020B0A04020102020204" pitchFamily="34" charset="0"/>
                  <a:cs typeface="Times New Roman" panose="02020603050405020304" pitchFamily="18" charset="0"/>
                </a:rPr>
                <a:t>94</a:t>
              </a:r>
              <a:r>
                <a:rPr lang="vi-VN" sz="9600" b="1" dirty="0">
                  <a:solidFill>
                    <a:srgbClr val="C00000"/>
                  </a:solidFill>
                  <a:cs typeface="Times New Roman" panose="02020603050405020304" pitchFamily="18" charset="0"/>
                </a:rPr>
                <a:t>%</a:t>
              </a:r>
              <a:endParaRPr lang="en-US" sz="3200" b="1" dirty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4AAC790-FB2C-C9AE-D71A-F88A6B2F6D2B}"/>
                </a:ext>
              </a:extLst>
            </p:cNvPr>
            <p:cNvSpPr txBox="1"/>
            <p:nvPr/>
          </p:nvSpPr>
          <p:spPr>
            <a:xfrm>
              <a:off x="226367" y="3033714"/>
              <a:ext cx="362066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400" b="1" dirty="0">
                  <a:latin typeface="Constantia" panose="02030602050306030303" pitchFamily="18" charset="0"/>
                </a:rPr>
                <a:t>AI </a:t>
              </a:r>
              <a:r>
                <a:rPr lang="vi-VN" sz="2400" b="1" dirty="0" err="1">
                  <a:latin typeface="Constantia" panose="02030602050306030303" pitchFamily="18" charset="0"/>
                </a:rPr>
                <a:t>tools</a:t>
              </a:r>
              <a:r>
                <a:rPr lang="vi-VN" sz="2400" b="1" dirty="0">
                  <a:latin typeface="Constantia" panose="02030602050306030303" pitchFamily="18" charset="0"/>
                </a:rPr>
                <a:t> </a:t>
              </a:r>
              <a:r>
                <a:rPr lang="vi-VN" sz="2400" b="1" dirty="0" err="1">
                  <a:latin typeface="Constantia" panose="02030602050306030303" pitchFamily="18" charset="0"/>
                </a:rPr>
                <a:t>usage</a:t>
              </a:r>
              <a:r>
                <a:rPr lang="vi-VN" sz="2400" b="1" dirty="0">
                  <a:latin typeface="Constantia" panose="02030602050306030303" pitchFamily="18" charset="0"/>
                </a:rPr>
                <a:t> </a:t>
              </a:r>
              <a:r>
                <a:rPr lang="vi-VN" sz="2400" b="1" dirty="0" err="1">
                  <a:latin typeface="Constantia" panose="02030602050306030303" pitchFamily="18" charset="0"/>
                </a:rPr>
                <a:t>per</a:t>
              </a:r>
              <a:r>
                <a:rPr lang="vi-VN" sz="2400" b="1" dirty="0">
                  <a:latin typeface="Constantia" panose="02030602050306030303" pitchFamily="18" charset="0"/>
                </a:rPr>
                <a:t> </a:t>
              </a:r>
              <a:r>
                <a:rPr lang="vi-VN" sz="2400" b="1" dirty="0" err="1">
                  <a:latin typeface="Constantia" panose="02030602050306030303" pitchFamily="18" charset="0"/>
                </a:rPr>
                <a:t>semester</a:t>
              </a:r>
              <a:endParaRPr lang="en-US" sz="2400" b="1" dirty="0">
                <a:latin typeface="Constantia" panose="02030602050306030303" pitchFamily="18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4F84FA3F-9AD2-826A-2302-55833422DB99}"/>
              </a:ext>
            </a:extLst>
          </p:cNvPr>
          <p:cNvGrpSpPr/>
          <p:nvPr/>
        </p:nvGrpSpPr>
        <p:grpSpPr>
          <a:xfrm>
            <a:off x="3953403" y="1505711"/>
            <a:ext cx="8403647" cy="2715492"/>
            <a:chOff x="3953403" y="1505711"/>
            <a:chExt cx="8403647" cy="2715492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D7E10A2D-7722-B69B-4638-841723E40370}"/>
                </a:ext>
              </a:extLst>
            </p:cNvPr>
            <p:cNvSpPr/>
            <p:nvPr/>
          </p:nvSpPr>
          <p:spPr>
            <a:xfrm>
              <a:off x="3999586" y="1505711"/>
              <a:ext cx="8007612" cy="2715492"/>
            </a:xfrm>
            <a:prstGeom prst="roundRect">
              <a:avLst/>
            </a:pr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AB5A3DD-0AC3-53DA-2595-504DE3FBF042}"/>
                </a:ext>
              </a:extLst>
            </p:cNvPr>
            <p:cNvSpPr txBox="1"/>
            <p:nvPr/>
          </p:nvSpPr>
          <p:spPr>
            <a:xfrm>
              <a:off x="3999586" y="1660540"/>
              <a:ext cx="262900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600" dirty="0">
                  <a:solidFill>
                    <a:srgbClr val="FF0000"/>
                  </a:solidFill>
                  <a:latin typeface="Arial Black" panose="020B0A04020102020204" pitchFamily="34" charset="0"/>
                  <a:cs typeface="Times New Roman" panose="02020603050405020304" pitchFamily="18" charset="0"/>
                </a:rPr>
                <a:t>&gt;</a:t>
              </a:r>
              <a:r>
                <a:rPr lang="vi-VN" sz="6600" b="1" dirty="0">
                  <a:solidFill>
                    <a:srgbClr val="FF0000"/>
                  </a:solidFill>
                  <a:latin typeface="Arial Black" panose="020B0A04020102020204" pitchFamily="34" charset="0"/>
                  <a:cs typeface="Times New Roman" panose="02020603050405020304" pitchFamily="18" charset="0"/>
                </a:rPr>
                <a:t>81</a:t>
              </a:r>
              <a:r>
                <a:rPr lang="vi-VN" sz="6600" b="1" dirty="0">
                  <a:solidFill>
                    <a:srgbClr val="FF0000"/>
                  </a:solidFill>
                  <a:cs typeface="Times New Roman" panose="02020603050405020304" pitchFamily="18" charset="0"/>
                </a:rPr>
                <a:t>%</a:t>
              </a:r>
              <a:endParaRPr lang="en-US" b="1" dirty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46ADC09A-9616-9AA4-7E4E-7FA000F7D1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>
                          <a14:foregroundMark x1="29189" y1="36775" x2="29189" y2="4184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96763" y="2555479"/>
              <a:ext cx="925224" cy="920223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8871C4A6-0739-E27A-EEF4-3B10B33671C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430" b="98195" l="181" r="98736">
                          <a14:foregroundMark x1="53430" y1="14260" x2="50903" y2="3610"/>
                          <a14:foregroundMark x1="14260" y1="51083" x2="4332" y2="51083"/>
                          <a14:foregroundMark x1="50361" y1="92599" x2="50181" y2="98375"/>
                          <a14:foregroundMark x1="2888" y1="51444" x2="181" y2="51083"/>
                          <a14:foregroundMark x1="92780" y1="50903" x2="98736" y2="5108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1987" y="2679540"/>
              <a:ext cx="708348" cy="708348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0DFBCBA-0C29-0300-9DA0-7B6557C37C7D}"/>
                </a:ext>
              </a:extLst>
            </p:cNvPr>
            <p:cNvSpPr txBox="1"/>
            <p:nvPr/>
          </p:nvSpPr>
          <p:spPr>
            <a:xfrm>
              <a:off x="3953403" y="3437005"/>
              <a:ext cx="2937169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1900" i="1" dirty="0" err="1">
                  <a:latin typeface="Constantia" panose="02030602050306030303" pitchFamily="18" charset="0"/>
                </a:rPr>
                <a:t>Idea</a:t>
              </a:r>
              <a:r>
                <a:rPr lang="vi-VN" sz="1900" i="1" dirty="0">
                  <a:latin typeface="Constantia" panose="02030602050306030303" pitchFamily="18" charset="0"/>
                </a:rPr>
                <a:t> </a:t>
              </a:r>
              <a:r>
                <a:rPr lang="vi-VN" sz="1900" i="1" dirty="0" err="1">
                  <a:latin typeface="Constantia" panose="02030602050306030303" pitchFamily="18" charset="0"/>
                </a:rPr>
                <a:t>brainstorming</a:t>
              </a:r>
              <a:endParaRPr lang="en-US" sz="1900" i="1" dirty="0">
                <a:latin typeface="Constantia" panose="02030602050306030303" pitchFamily="18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3EEED25-B269-A5DB-2201-A0C1FF2DF99D}"/>
                </a:ext>
              </a:extLst>
            </p:cNvPr>
            <p:cNvSpPr txBox="1"/>
            <p:nvPr/>
          </p:nvSpPr>
          <p:spPr>
            <a:xfrm>
              <a:off x="6629867" y="1654893"/>
              <a:ext cx="262900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600" dirty="0">
                  <a:solidFill>
                    <a:srgbClr val="002060"/>
                  </a:solidFill>
                  <a:latin typeface="Arial Black" panose="020B0A04020102020204" pitchFamily="34" charset="0"/>
                  <a:cs typeface="Times New Roman" panose="02020603050405020304" pitchFamily="18" charset="0"/>
                </a:rPr>
                <a:t>~</a:t>
              </a:r>
              <a:r>
                <a:rPr lang="vi-VN" sz="6600" dirty="0">
                  <a:solidFill>
                    <a:srgbClr val="002060"/>
                  </a:solidFill>
                  <a:latin typeface="Arial Black" panose="020B0A04020102020204" pitchFamily="34" charset="0"/>
                  <a:cs typeface="Times New Roman" panose="02020603050405020304" pitchFamily="18" charset="0"/>
                </a:rPr>
                <a:t>50</a:t>
              </a:r>
              <a:r>
                <a:rPr lang="vi-VN" sz="6600" b="1" dirty="0">
                  <a:solidFill>
                    <a:srgbClr val="002060"/>
                  </a:solidFill>
                  <a:cs typeface="Times New Roman" panose="02020603050405020304" pitchFamily="18" charset="0"/>
                </a:rPr>
                <a:t>%</a:t>
              </a:r>
              <a:endParaRPr lang="en-US" b="1" dirty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2EB8E263-D9C9-CEEF-CCF0-E27599ACC01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>
                          <a14:foregroundMark x1="22070" y1="45508" x2="16797" y2="58984"/>
                          <a14:foregroundMark x1="59180" y1="28125" x2="70703" y2="351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55622" y="2571101"/>
              <a:ext cx="925224" cy="925224"/>
            </a:xfrm>
            <a:prstGeom prst="rect">
              <a:avLst/>
            </a:prstGeom>
          </p:spPr>
        </p:pic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82046963-B6F6-80F3-FEE0-046AD50638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9167" b="90917" l="9167" r="91333">
                          <a14:foregroundMark x1="43667" y1="20583" x2="42417" y2="23667"/>
                          <a14:foregroundMark x1="47833" y1="10667" x2="49833" y2="9167"/>
                          <a14:foregroundMark x1="9333" y1="47917" x2="9500" y2="51083"/>
                          <a14:foregroundMark x1="91333" y1="47583" x2="91083" y2="50917"/>
                          <a14:foregroundMark x1="59000" y1="58333" x2="59000" y2="62083"/>
                          <a14:foregroundMark x1="64000" y1="54583" x2="37167" y2="55250"/>
                          <a14:foregroundMark x1="56333" y1="47833" x2="47750" y2="49250"/>
                          <a14:foregroundMark x1="47750" y1="49250" x2="55917" y2="57417"/>
                          <a14:foregroundMark x1="55917" y1="57417" x2="39167" y2="60417"/>
                          <a14:foregroundMark x1="39167" y1="60417" x2="52333" y2="50500"/>
                          <a14:foregroundMark x1="52333" y1="50500" x2="52583" y2="56000"/>
                          <a14:foregroundMark x1="56833" y1="51417" x2="46417" y2="51833"/>
                          <a14:foregroundMark x1="46417" y1="51833" x2="56667" y2="29167"/>
                          <a14:foregroundMark x1="56667" y1="29167" x2="56417" y2="38000"/>
                          <a14:foregroundMark x1="56417" y1="38000" x2="51917" y2="47917"/>
                          <a14:foregroundMark x1="51917" y1="47917" x2="51917" y2="48083"/>
                          <a14:foregroundMark x1="59333" y1="25750" x2="56833" y2="33083"/>
                          <a14:foregroundMark x1="56833" y1="33083" x2="61500" y2="25417"/>
                          <a14:foregroundMark x1="61500" y1="25417" x2="57250" y2="31000"/>
                          <a14:foregroundMark x1="63333" y1="23583" x2="64583" y2="25833"/>
                          <a14:foregroundMark x1="59000" y1="31500" x2="34250" y2="62917"/>
                          <a14:foregroundMark x1="34250" y1="62917" x2="31917" y2="63833"/>
                          <a14:foregroundMark x1="39083" y1="49833" x2="34667" y2="59083"/>
                          <a14:foregroundMark x1="34667" y1="59083" x2="40583" y2="48333"/>
                          <a14:foregroundMark x1="35750" y1="57500" x2="36750" y2="64417"/>
                          <a14:foregroundMark x1="36750" y1="64417" x2="58083" y2="59333"/>
                          <a14:foregroundMark x1="58083" y1="59333" x2="50000" y2="69083"/>
                          <a14:foregroundMark x1="50000" y1="69083" x2="39917" y2="70000"/>
                          <a14:foregroundMark x1="58583" y1="61917" x2="67333" y2="57750"/>
                          <a14:foregroundMark x1="67333" y1="57750" x2="60417" y2="70333"/>
                          <a14:foregroundMark x1="60417" y1="70333" x2="59667" y2="61000"/>
                          <a14:foregroundMark x1="59667" y1="61000" x2="62000" y2="62500"/>
                          <a14:foregroundMark x1="59333" y1="80417" x2="60250" y2="84167"/>
                          <a14:foregroundMark x1="62500" y1="83083" x2="57250" y2="88750"/>
                          <a14:foregroundMark x1="70750" y1="83000" x2="62833" y2="87250"/>
                          <a14:foregroundMark x1="69250" y1="82583" x2="67333" y2="86833"/>
                          <a14:foregroundMark x1="70083" y1="84167" x2="58833" y2="84583"/>
                          <a14:foregroundMark x1="58833" y1="84583" x2="45083" y2="77833"/>
                          <a14:foregroundMark x1="45083" y1="77833" x2="57417" y2="77000"/>
                          <a14:foregroundMark x1="53750" y1="79833" x2="43750" y2="81333"/>
                          <a14:foregroundMark x1="43750" y1="81333" x2="58583" y2="84583"/>
                          <a14:foregroundMark x1="58750" y1="83500" x2="53583" y2="88833"/>
                          <a14:foregroundMark x1="53583" y1="88833" x2="49500" y2="88083"/>
                          <a14:foregroundMark x1="57250" y1="88500" x2="40000" y2="88250"/>
                          <a14:foregroundMark x1="58333" y1="88917" x2="60083" y2="89417"/>
                          <a14:foregroundMark x1="59667" y1="88250" x2="36750" y2="84000"/>
                          <a14:foregroundMark x1="36750" y1="84000" x2="36417" y2="85500"/>
                          <a14:foregroundMark x1="45250" y1="90250" x2="35583" y2="87833"/>
                          <a14:foregroundMark x1="46667" y1="88917" x2="52000" y2="90083"/>
                          <a14:foregroundMark x1="49333" y1="89667" x2="49750" y2="90917"/>
                          <a14:foregroundMark x1="43000" y1="83000" x2="36667" y2="80000"/>
                          <a14:foregroundMark x1="40167" y1="77333" x2="41000" y2="78667"/>
                          <a14:foregroundMark x1="29083" y1="82000" x2="27667" y2="83083"/>
                          <a14:foregroundMark x1="28083" y1="81750" x2="29417" y2="85500"/>
                          <a14:foregroundMark x1="65583" y1="86333" x2="73417" y2="84417"/>
                          <a14:foregroundMark x1="9167" y1="43917" x2="9333" y2="42583"/>
                          <a14:foregroundMark x1="91083" y1="56167" x2="91083" y2="49833"/>
                          <a14:foregroundMark x1="91083" y1="52917" x2="90417" y2="47167"/>
                          <a14:foregroundMark x1="90500" y1="48083" x2="90500" y2="44417"/>
                          <a14:foregroundMark x1="90833" y1="46833" x2="91333" y2="44583"/>
                          <a14:foregroundMark x1="50000" y1="29250" x2="52583" y2="33250"/>
                          <a14:foregroundMark x1="57250" y1="28833" x2="51750" y2="43750"/>
                          <a14:foregroundMark x1="51750" y1="43750" x2="51333" y2="44333"/>
                          <a14:foregroundMark x1="55417" y1="59917" x2="55750" y2="67167"/>
                          <a14:foregroundMark x1="55750" y1="67167" x2="59417" y2="75333"/>
                          <a14:foregroundMark x1="59417" y1="75333" x2="60500" y2="84417"/>
                          <a14:foregroundMark x1="46250" y1="84833" x2="37833" y2="84833"/>
                          <a14:foregroundMark x1="37833" y1="84833" x2="42417" y2="83917"/>
                          <a14:foregroundMark x1="41500" y1="83083" x2="32750" y2="84000"/>
                          <a14:foregroundMark x1="47833" y1="89167" x2="46667" y2="90750"/>
                          <a14:foregroundMark x1="43417" y1="90750" x2="57250" y2="89833"/>
                          <a14:foregroundMark x1="59833" y1="89583" x2="66583" y2="8791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76795" y="2571102"/>
              <a:ext cx="925223" cy="925223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1665469-C197-10AC-05AE-5DF1D84FE415}"/>
                </a:ext>
              </a:extLst>
            </p:cNvPr>
            <p:cNvSpPr txBox="1"/>
            <p:nvPr/>
          </p:nvSpPr>
          <p:spPr>
            <a:xfrm>
              <a:off x="6508210" y="3426968"/>
              <a:ext cx="2937169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1900" i="1" dirty="0" err="1">
                  <a:latin typeface="Constantia" panose="02030602050306030303" pitchFamily="18" charset="0"/>
                </a:rPr>
                <a:t>Synthesis</a:t>
              </a:r>
              <a:r>
                <a:rPr lang="vi-VN" sz="1900" i="1" dirty="0">
                  <a:latin typeface="Constantia" panose="02030602050306030303" pitchFamily="18" charset="0"/>
                </a:rPr>
                <a:t> &amp; </a:t>
              </a:r>
              <a:r>
                <a:rPr lang="vi-VN" sz="1900" i="1" dirty="0" err="1">
                  <a:latin typeface="Constantia" panose="02030602050306030303" pitchFamily="18" charset="0"/>
                </a:rPr>
                <a:t>Refinement</a:t>
              </a:r>
              <a:endParaRPr lang="en-US" sz="1900" i="1" dirty="0">
                <a:latin typeface="Constantia" panose="02030602050306030303" pitchFamily="18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BDB5424-CAF0-7374-1A1D-71663701CA90}"/>
                </a:ext>
              </a:extLst>
            </p:cNvPr>
            <p:cNvSpPr txBox="1"/>
            <p:nvPr/>
          </p:nvSpPr>
          <p:spPr>
            <a:xfrm>
              <a:off x="9326856" y="1757916"/>
              <a:ext cx="303019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6000" b="1" dirty="0">
                  <a:solidFill>
                    <a:schemeClr val="accent6">
                      <a:lumMod val="50000"/>
                    </a:schemeClr>
                  </a:solidFill>
                  <a:latin typeface="Arial Black" panose="020B0A04020102020204" pitchFamily="34" charset="0"/>
                  <a:cs typeface="Times New Roman" panose="02020603050405020304" pitchFamily="18" charset="0"/>
                </a:rPr>
                <a:t>TOP 1</a:t>
              </a:r>
              <a:endParaRPr lang="en-US" sz="6000" b="1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AA703E5F-E86B-6702-8B41-BC266FE03F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0000" b="90000" l="10000" r="90000">
                          <a14:foregroundMark x1="40667" y1="31333" x2="47667" y2="32333"/>
                          <a14:foregroundMark x1="55000" y1="32667" x2="40000" y2="48667"/>
                          <a14:foregroundMark x1="40000" y1="48667" x2="40000" y2="47333"/>
                          <a14:foregroundMark x1="44000" y1="30333" x2="39333" y2="33000"/>
                          <a14:foregroundMark x1="52000" y1="34333" x2="39667" y2="37000"/>
                          <a14:foregroundMark x1="39667" y1="34333" x2="32000" y2="47000"/>
                          <a14:foregroundMark x1="39000" y1="38667" x2="35000" y2="53000"/>
                          <a14:foregroundMark x1="34667" y1="51000" x2="34667" y2="62000"/>
                          <a14:foregroundMark x1="34333" y1="53667" x2="36667" y2="68333"/>
                          <a14:foregroundMark x1="38667" y1="68333" x2="49333" y2="68333"/>
                          <a14:foregroundMark x1="45000" y1="68667" x2="64667" y2="68667"/>
                          <a14:foregroundMark x1="59667" y1="68000" x2="65667" y2="58333"/>
                          <a14:foregroundMark x1="69667" y1="52667" x2="64333" y2="50667"/>
                          <a14:foregroundMark x1="59000" y1="32667" x2="55667" y2="33333"/>
                          <a14:foregroundMark x1="64333" y1="37333" x2="64333" y2="37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26914" y="2439149"/>
              <a:ext cx="1113206" cy="1144653"/>
            </a:xfrm>
            <a:prstGeom prst="rect">
              <a:avLst/>
            </a:prstGeom>
          </p:spPr>
        </p:pic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748C23C-FB45-64E5-4C9E-D9738EABC157}"/>
                </a:ext>
              </a:extLst>
            </p:cNvPr>
            <p:cNvSpPr txBox="1"/>
            <p:nvPr/>
          </p:nvSpPr>
          <p:spPr>
            <a:xfrm>
              <a:off x="9235079" y="3437005"/>
              <a:ext cx="2937169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1900" i="1" dirty="0" err="1">
                  <a:latin typeface="Constantia" panose="02030602050306030303" pitchFamily="18" charset="0"/>
                </a:rPr>
                <a:t>Mechanical</a:t>
              </a:r>
              <a:r>
                <a:rPr lang="vi-VN" sz="1900" i="1" dirty="0">
                  <a:latin typeface="Constantia" panose="02030602050306030303" pitchFamily="18" charset="0"/>
                </a:rPr>
                <a:t> </a:t>
              </a:r>
              <a:r>
                <a:rPr lang="vi-VN" sz="1900" i="1" dirty="0" err="1">
                  <a:latin typeface="Constantia" panose="02030602050306030303" pitchFamily="18" charset="0"/>
                </a:rPr>
                <a:t>Corrections</a:t>
              </a:r>
              <a:endParaRPr lang="en-US" sz="1900" i="1" dirty="0">
                <a:latin typeface="Constantia" panose="02030602050306030303" pitchFamily="18" charset="0"/>
              </a:endParaRPr>
            </a:p>
          </p:txBody>
        </p:sp>
      </p:grpSp>
      <p:sp>
        <p:nvSpPr>
          <p:cNvPr id="49" name="Rounded Rectangle 21">
            <a:extLst>
              <a:ext uri="{FF2B5EF4-FFF2-40B4-BE49-F238E27FC236}">
                <a16:creationId xmlns:a16="http://schemas.microsoft.com/office/drawing/2014/main" id="{0AF692E4-A134-AB53-AC00-077141D2E86F}"/>
              </a:ext>
            </a:extLst>
          </p:cNvPr>
          <p:cNvSpPr/>
          <p:nvPr/>
        </p:nvSpPr>
        <p:spPr>
          <a:xfrm rot="5400000">
            <a:off x="4998868" y="5726051"/>
            <a:ext cx="1828800" cy="91440"/>
          </a:xfrm>
          <a:prstGeom prst="roundRect">
            <a:avLst>
              <a:gd name="adj" fmla="val 50000"/>
            </a:avLst>
          </a:prstGeom>
          <a:solidFill>
            <a:srgbClr val="485A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3890184-2E56-E958-7078-0FCC0B2C27E6}"/>
              </a:ext>
            </a:extLst>
          </p:cNvPr>
          <p:cNvSpPr txBox="1"/>
          <p:nvPr/>
        </p:nvSpPr>
        <p:spPr>
          <a:xfrm>
            <a:off x="226367" y="5207304"/>
            <a:ext cx="29186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 b="1" dirty="0">
                <a:solidFill>
                  <a:srgbClr val="00B0F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72.2</a:t>
            </a:r>
            <a:r>
              <a:rPr lang="vi-VN" sz="6000" b="1" dirty="0">
                <a:solidFill>
                  <a:srgbClr val="00B0F0"/>
                </a:solidFill>
                <a:cs typeface="Times New Roman" panose="02020603050405020304" pitchFamily="18" charset="0"/>
              </a:rPr>
              <a:t>%</a:t>
            </a:r>
            <a:endParaRPr lang="en-US" sz="1600" b="1" dirty="0">
              <a:solidFill>
                <a:srgbClr val="00B0F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2297A23-B847-DC63-D398-CBF9B8946102}"/>
              </a:ext>
            </a:extLst>
          </p:cNvPr>
          <p:cNvSpPr txBox="1"/>
          <p:nvPr/>
        </p:nvSpPr>
        <p:spPr>
          <a:xfrm>
            <a:off x="3214255" y="5207304"/>
            <a:ext cx="29186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 b="1" dirty="0">
                <a:solidFill>
                  <a:schemeClr val="accent5">
                    <a:lumMod val="75000"/>
                  </a:schemeClr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64.2</a:t>
            </a:r>
            <a:r>
              <a:rPr lang="vi-VN" sz="6000" b="1" dirty="0">
                <a:solidFill>
                  <a:schemeClr val="accent5">
                    <a:lumMod val="75000"/>
                  </a:schemeClr>
                </a:solidFill>
                <a:cs typeface="Times New Roman" panose="02020603050405020304" pitchFamily="18" charset="0"/>
              </a:rPr>
              <a:t>%</a:t>
            </a:r>
            <a:endParaRPr lang="en-US" sz="1600" b="1" dirty="0">
              <a:solidFill>
                <a:schemeClr val="accent5">
                  <a:lumMod val="75000"/>
                </a:schemeClr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3259E0E3-C165-CE29-3D6C-490D96A02C8D}"/>
              </a:ext>
            </a:extLst>
          </p:cNvPr>
          <p:cNvSpPr/>
          <p:nvPr/>
        </p:nvSpPr>
        <p:spPr>
          <a:xfrm>
            <a:off x="0" y="4636216"/>
            <a:ext cx="3214255" cy="413122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Students</a:t>
            </a:r>
            <a:r>
              <a:rPr lang="vi-VN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vi-VN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value</a:t>
            </a:r>
            <a:r>
              <a:rPr lang="vi-VN" b="1" dirty="0">
                <a:solidFill>
                  <a:schemeClr val="tx1"/>
                </a:solidFill>
                <a:latin typeface="Arial Black" panose="020B0A04020102020204" pitchFamily="34" charset="0"/>
              </a:rPr>
              <a:t> AI </a:t>
            </a:r>
            <a:r>
              <a:rPr lang="vi-VN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tools</a:t>
            </a:r>
            <a:r>
              <a:rPr lang="vi-VN" b="1" dirty="0">
                <a:solidFill>
                  <a:schemeClr val="tx1"/>
                </a:solidFill>
                <a:latin typeface="Arial Black" panose="020B0A04020102020204" pitchFamily="34" charset="0"/>
              </a:rPr>
              <a:t>:</a:t>
            </a:r>
            <a:endParaRPr lang="en-US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60E3185-9D2A-733F-190F-F0B5BB5E40D6}"/>
              </a:ext>
            </a:extLst>
          </p:cNvPr>
          <p:cNvSpPr txBox="1"/>
          <p:nvPr/>
        </p:nvSpPr>
        <p:spPr>
          <a:xfrm>
            <a:off x="73891" y="6197178"/>
            <a:ext cx="2937169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900" i="1" dirty="0" err="1">
                <a:latin typeface="Constantia" panose="02030602050306030303" pitchFamily="18" charset="0"/>
              </a:rPr>
              <a:t>Creative</a:t>
            </a:r>
            <a:r>
              <a:rPr lang="vi-VN" sz="1900" i="1" dirty="0">
                <a:latin typeface="Constantia" panose="02030602050306030303" pitchFamily="18" charset="0"/>
              </a:rPr>
              <a:t> </a:t>
            </a:r>
            <a:r>
              <a:rPr lang="vi-VN" sz="1900" i="1" dirty="0" err="1">
                <a:latin typeface="Constantia" panose="02030602050306030303" pitchFamily="18" charset="0"/>
              </a:rPr>
              <a:t>idea</a:t>
            </a:r>
            <a:r>
              <a:rPr lang="vi-VN" sz="1900" i="1" dirty="0">
                <a:latin typeface="Constantia" panose="02030602050306030303" pitchFamily="18" charset="0"/>
              </a:rPr>
              <a:t> </a:t>
            </a:r>
            <a:r>
              <a:rPr lang="vi-VN" sz="1900" i="1" dirty="0" err="1">
                <a:latin typeface="Constantia" panose="02030602050306030303" pitchFamily="18" charset="0"/>
              </a:rPr>
              <a:t>suggestions</a:t>
            </a:r>
            <a:endParaRPr lang="en-US" sz="1900" i="1" dirty="0">
              <a:latin typeface="Constantia" panose="02030602050306030303" pitchFamily="18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6119CC1-76C1-091D-3C0D-F187CC02B994}"/>
              </a:ext>
            </a:extLst>
          </p:cNvPr>
          <p:cNvSpPr txBox="1"/>
          <p:nvPr/>
        </p:nvSpPr>
        <p:spPr>
          <a:xfrm>
            <a:off x="3028178" y="6188572"/>
            <a:ext cx="2937169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900" i="1" dirty="0" err="1">
                <a:latin typeface="Constantia" panose="02030602050306030303" pitchFamily="18" charset="0"/>
              </a:rPr>
              <a:t>Research</a:t>
            </a:r>
            <a:r>
              <a:rPr lang="vi-VN" sz="1900" i="1" dirty="0">
                <a:latin typeface="Constantia" panose="02030602050306030303" pitchFamily="18" charset="0"/>
              </a:rPr>
              <a:t> </a:t>
            </a:r>
            <a:r>
              <a:rPr lang="vi-VN" sz="1900" i="1" dirty="0" err="1">
                <a:latin typeface="Constantia" panose="02030602050306030303" pitchFamily="18" charset="0"/>
              </a:rPr>
              <a:t>time</a:t>
            </a:r>
            <a:r>
              <a:rPr lang="vi-VN" sz="1900" i="1" dirty="0">
                <a:latin typeface="Constantia" panose="02030602050306030303" pitchFamily="18" charset="0"/>
              </a:rPr>
              <a:t> </a:t>
            </a:r>
            <a:r>
              <a:rPr lang="vi-VN" sz="1900" i="1" dirty="0" err="1">
                <a:latin typeface="Constantia" panose="02030602050306030303" pitchFamily="18" charset="0"/>
              </a:rPr>
              <a:t>savings</a:t>
            </a:r>
            <a:endParaRPr lang="en-US" sz="1900" i="1" dirty="0">
              <a:latin typeface="Constantia" panose="02030602050306030303" pitchFamily="18" charset="0"/>
            </a:endParaRP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713BD23B-8E1A-4F9C-93B3-4BF0EAF4DD71}"/>
              </a:ext>
            </a:extLst>
          </p:cNvPr>
          <p:cNvSpPr/>
          <p:nvPr/>
        </p:nvSpPr>
        <p:spPr>
          <a:xfrm>
            <a:off x="8977747" y="4650810"/>
            <a:ext cx="3246504" cy="413122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Theoretical</a:t>
            </a:r>
            <a:r>
              <a:rPr lang="vi-VN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vi-VN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connection</a:t>
            </a:r>
            <a:endParaRPr lang="en-US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EACBBAEC-AE20-13DB-C485-1BA50A1AAF67}"/>
              </a:ext>
            </a:extLst>
          </p:cNvPr>
          <p:cNvSpPr txBox="1"/>
          <p:nvPr/>
        </p:nvSpPr>
        <p:spPr>
          <a:xfrm>
            <a:off x="5982465" y="5076090"/>
            <a:ext cx="6209535" cy="740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vi-VN" sz="1900" i="1" dirty="0">
                <a:latin typeface="Constantia" panose="02030602050306030303" pitchFamily="18" charset="0"/>
              </a:rPr>
              <a:t>- </a:t>
            </a:r>
            <a:r>
              <a:rPr lang="vi-VN" sz="1900" b="1" dirty="0" err="1">
                <a:latin typeface="Constantia" panose="02030602050306030303" pitchFamily="18" charset="0"/>
              </a:rPr>
              <a:t>Wood</a:t>
            </a:r>
            <a:r>
              <a:rPr lang="vi-VN" sz="1900" b="1" dirty="0">
                <a:latin typeface="Constantia" panose="02030602050306030303" pitchFamily="18" charset="0"/>
              </a:rPr>
              <a:t>, </a:t>
            </a:r>
            <a:r>
              <a:rPr lang="vi-VN" sz="1900" b="1" dirty="0" err="1">
                <a:latin typeface="Constantia" panose="02030602050306030303" pitchFamily="18" charset="0"/>
              </a:rPr>
              <a:t>Bruner</a:t>
            </a:r>
            <a:r>
              <a:rPr lang="vi-VN" sz="1900" b="1" dirty="0">
                <a:latin typeface="Constantia" panose="02030602050306030303" pitchFamily="18" charset="0"/>
              </a:rPr>
              <a:t>, &amp; </a:t>
            </a:r>
            <a:r>
              <a:rPr lang="vi-VN" sz="1900" b="1" dirty="0" err="1">
                <a:latin typeface="Constantia" panose="02030602050306030303" pitchFamily="18" charset="0"/>
              </a:rPr>
              <a:t>Ross’s</a:t>
            </a:r>
            <a:r>
              <a:rPr lang="vi-VN" sz="1900" b="1" dirty="0">
                <a:latin typeface="Constantia" panose="02030602050306030303" pitchFamily="18" charset="0"/>
              </a:rPr>
              <a:t> (</a:t>
            </a:r>
            <a:r>
              <a:rPr lang="vi-VN" sz="1900" b="1" dirty="0">
                <a:latin typeface="+mj-lt"/>
              </a:rPr>
              <a:t>1976</a:t>
            </a:r>
            <a:r>
              <a:rPr lang="vi-VN" sz="1900" b="1" dirty="0">
                <a:latin typeface="Constantia" panose="02030602050306030303" pitchFamily="18" charset="0"/>
              </a:rPr>
              <a:t>) </a:t>
            </a:r>
            <a:r>
              <a:rPr lang="vi-VN" sz="1900" b="1" dirty="0" err="1">
                <a:latin typeface="Constantia" panose="02030602050306030303" pitchFamily="18" charset="0"/>
              </a:rPr>
              <a:t>Cognitive</a:t>
            </a:r>
            <a:r>
              <a:rPr lang="vi-VN" sz="1900" b="1" dirty="0">
                <a:latin typeface="Constantia" panose="02030602050306030303" pitchFamily="18" charset="0"/>
              </a:rPr>
              <a:t> </a:t>
            </a:r>
            <a:r>
              <a:rPr lang="vi-VN" sz="1900" b="1" dirty="0" err="1">
                <a:latin typeface="Constantia" panose="02030602050306030303" pitchFamily="18" charset="0"/>
              </a:rPr>
              <a:t>Scaffolding</a:t>
            </a:r>
            <a:r>
              <a:rPr lang="vi-VN" sz="1900" b="1" dirty="0">
                <a:latin typeface="Constantia" panose="02030602050306030303" pitchFamily="18" charset="0"/>
              </a:rPr>
              <a:t> </a:t>
            </a:r>
            <a:r>
              <a:rPr lang="vi-VN" sz="1900" b="1" dirty="0" err="1">
                <a:latin typeface="Constantia" panose="02030602050306030303" pitchFamily="18" charset="0"/>
              </a:rPr>
              <a:t>Theory</a:t>
            </a:r>
            <a:r>
              <a:rPr lang="vi-VN" sz="1900" i="1" dirty="0">
                <a:latin typeface="Constantia" panose="02030602050306030303" pitchFamily="18" charset="0"/>
              </a:rPr>
              <a:t>: </a:t>
            </a:r>
            <a:r>
              <a:rPr lang="vi-VN" sz="1900" i="1" dirty="0" err="1">
                <a:latin typeface="Constantia" panose="02030602050306030303" pitchFamily="18" charset="0"/>
              </a:rPr>
              <a:t>digital</a:t>
            </a:r>
            <a:r>
              <a:rPr lang="vi-VN" sz="1900" i="1" dirty="0">
                <a:latin typeface="Constantia" panose="02030602050306030303" pitchFamily="18" charset="0"/>
              </a:rPr>
              <a:t> </a:t>
            </a:r>
            <a:r>
              <a:rPr lang="vi-VN" sz="1900" i="1" dirty="0" err="1">
                <a:latin typeface="Constantia" panose="02030602050306030303" pitchFamily="18" charset="0"/>
              </a:rPr>
              <a:t>tools</a:t>
            </a:r>
            <a:r>
              <a:rPr lang="vi-VN" sz="1900" i="1" dirty="0">
                <a:latin typeface="Constantia" panose="02030602050306030303" pitchFamily="18" charset="0"/>
              </a:rPr>
              <a:t> </a:t>
            </a:r>
            <a:r>
              <a:rPr lang="vi-VN" sz="1900" i="1" dirty="0" err="1">
                <a:latin typeface="Constantia" panose="02030602050306030303" pitchFamily="18" charset="0"/>
              </a:rPr>
              <a:t>serve</a:t>
            </a:r>
            <a:r>
              <a:rPr lang="vi-VN" sz="1900" i="1" dirty="0">
                <a:latin typeface="Constantia" panose="02030602050306030303" pitchFamily="18" charset="0"/>
              </a:rPr>
              <a:t> </a:t>
            </a:r>
            <a:r>
              <a:rPr lang="vi-VN" sz="1900" i="1" dirty="0" err="1">
                <a:latin typeface="Constantia" panose="02030602050306030303" pitchFamily="18" charset="0"/>
              </a:rPr>
              <a:t>as</a:t>
            </a:r>
            <a:r>
              <a:rPr lang="vi-VN" sz="1900" i="1" dirty="0">
                <a:latin typeface="Constantia" panose="02030602050306030303" pitchFamily="18" charset="0"/>
              </a:rPr>
              <a:t> </a:t>
            </a:r>
            <a:r>
              <a:rPr lang="vi-VN" sz="1900" i="1" dirty="0" err="1">
                <a:latin typeface="Constantia" panose="02030602050306030303" pitchFamily="18" charset="0"/>
              </a:rPr>
              <a:t>temporary</a:t>
            </a:r>
            <a:r>
              <a:rPr lang="vi-VN" sz="1900" i="1" dirty="0">
                <a:latin typeface="Constantia" panose="02030602050306030303" pitchFamily="18" charset="0"/>
              </a:rPr>
              <a:t> </a:t>
            </a:r>
            <a:r>
              <a:rPr lang="vi-VN" sz="1900" i="1" dirty="0" err="1">
                <a:latin typeface="Constantia" panose="02030602050306030303" pitchFamily="18" charset="0"/>
              </a:rPr>
              <a:t>supports</a:t>
            </a:r>
            <a:r>
              <a:rPr lang="vi-VN" sz="1900" i="1" dirty="0">
                <a:latin typeface="Constantia" panose="02030602050306030303" pitchFamily="18" charset="0"/>
              </a:rPr>
              <a:t>.</a:t>
            </a:r>
            <a:endParaRPr lang="en-US" sz="1900" i="1" dirty="0">
              <a:latin typeface="Constantia" panose="02030602050306030303" pitchFamily="18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E0A5302A-3CE8-39CC-87B5-BA9C1B1601B5}"/>
              </a:ext>
            </a:extLst>
          </p:cNvPr>
          <p:cNvSpPr txBox="1"/>
          <p:nvPr/>
        </p:nvSpPr>
        <p:spPr>
          <a:xfrm>
            <a:off x="5990031" y="6010926"/>
            <a:ext cx="6209535" cy="740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vi-VN" sz="1900" i="1" dirty="0">
                <a:latin typeface="Constantia" panose="02030602050306030303" pitchFamily="18" charset="0"/>
              </a:rPr>
              <a:t>- </a:t>
            </a:r>
            <a:r>
              <a:rPr lang="vi-VN" sz="1900" b="1" dirty="0" err="1">
                <a:latin typeface="Constantia" panose="02030602050306030303" pitchFamily="18" charset="0"/>
              </a:rPr>
              <a:t>Fetzer</a:t>
            </a:r>
            <a:r>
              <a:rPr lang="vi-VN" sz="1900" b="1" dirty="0">
                <a:latin typeface="Constantia" panose="02030602050306030303" pitchFamily="18" charset="0"/>
              </a:rPr>
              <a:t> </a:t>
            </a:r>
            <a:r>
              <a:rPr lang="vi-VN" sz="1900" b="1" dirty="0" err="1">
                <a:latin typeface="Constantia" panose="02030602050306030303" pitchFamily="18" charset="0"/>
              </a:rPr>
              <a:t>et</a:t>
            </a:r>
            <a:r>
              <a:rPr lang="vi-VN" sz="1900" b="1" dirty="0">
                <a:latin typeface="Constantia" panose="02030602050306030303" pitchFamily="18" charset="0"/>
              </a:rPr>
              <a:t> </a:t>
            </a:r>
            <a:r>
              <a:rPr lang="vi-VN" sz="1900" b="1" dirty="0" err="1">
                <a:latin typeface="Constantia" panose="02030602050306030303" pitchFamily="18" charset="0"/>
              </a:rPr>
              <a:t>al</a:t>
            </a:r>
            <a:r>
              <a:rPr lang="vi-VN" sz="1900" b="1" dirty="0">
                <a:latin typeface="Constantia" panose="02030602050306030303" pitchFamily="18" charset="0"/>
              </a:rPr>
              <a:t>. (</a:t>
            </a:r>
            <a:r>
              <a:rPr lang="vi-VN" sz="1900" b="1" dirty="0">
                <a:latin typeface="+mj-lt"/>
              </a:rPr>
              <a:t>2025</a:t>
            </a:r>
            <a:r>
              <a:rPr lang="vi-VN" sz="1900" b="1" dirty="0">
                <a:latin typeface="Constantia" panose="02030602050306030303" pitchFamily="18" charset="0"/>
              </a:rPr>
              <a:t>)</a:t>
            </a:r>
            <a:r>
              <a:rPr lang="vi-VN" sz="1900" i="1" dirty="0">
                <a:latin typeface="Constantia" panose="02030602050306030303" pitchFamily="18" charset="0"/>
              </a:rPr>
              <a:t>: </a:t>
            </a:r>
            <a:r>
              <a:rPr lang="vi-VN" sz="1900" i="1" dirty="0" err="1">
                <a:latin typeface="Constantia" panose="02030602050306030303" pitchFamily="18" charset="0"/>
              </a:rPr>
              <a:t>GenAI</a:t>
            </a:r>
            <a:r>
              <a:rPr lang="vi-VN" sz="1900" i="1" dirty="0">
                <a:latin typeface="Constantia" panose="02030602050306030303" pitchFamily="18" charset="0"/>
              </a:rPr>
              <a:t> </a:t>
            </a:r>
            <a:r>
              <a:rPr lang="vi-VN" sz="1900" i="1" dirty="0" err="1">
                <a:latin typeface="Constantia" panose="02030602050306030303" pitchFamily="18" charset="0"/>
              </a:rPr>
              <a:t>becoming</a:t>
            </a:r>
            <a:r>
              <a:rPr lang="vi-VN" sz="1900" i="1" dirty="0">
                <a:latin typeface="Constantia" panose="02030602050306030303" pitchFamily="18" charset="0"/>
              </a:rPr>
              <a:t> an </a:t>
            </a:r>
            <a:r>
              <a:rPr lang="vi-VN" sz="1900" i="1" dirty="0" err="1">
                <a:latin typeface="Constantia" panose="02030602050306030303" pitchFamily="18" charset="0"/>
              </a:rPr>
              <a:t>indispensable</a:t>
            </a:r>
            <a:r>
              <a:rPr lang="vi-VN" sz="1900" i="1" dirty="0">
                <a:latin typeface="Constantia" panose="02030602050306030303" pitchFamily="18" charset="0"/>
              </a:rPr>
              <a:t> </a:t>
            </a:r>
            <a:r>
              <a:rPr lang="vi-VN" sz="1900" i="1" dirty="0" err="1">
                <a:latin typeface="Constantia" panose="02030602050306030303" pitchFamily="18" charset="0"/>
              </a:rPr>
              <a:t>cognitive</a:t>
            </a:r>
            <a:r>
              <a:rPr lang="vi-VN" sz="1900" i="1" dirty="0">
                <a:latin typeface="Constantia" panose="02030602050306030303" pitchFamily="18" charset="0"/>
              </a:rPr>
              <a:t> </a:t>
            </a:r>
            <a:r>
              <a:rPr lang="vi-VN" sz="1900" i="1" dirty="0" err="1">
                <a:latin typeface="Constantia" panose="02030602050306030303" pitchFamily="18" charset="0"/>
              </a:rPr>
              <a:t>partners</a:t>
            </a:r>
            <a:r>
              <a:rPr lang="vi-VN" sz="1900" i="1" dirty="0">
                <a:latin typeface="Constantia" panose="02030602050306030303" pitchFamily="18" charset="0"/>
              </a:rPr>
              <a:t>.</a:t>
            </a:r>
            <a:endParaRPr lang="en-US" sz="1900" i="1" dirty="0">
              <a:latin typeface="Constantia" panose="02030602050306030303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28E70B0-F475-85A1-FFDF-4D82BC507504}"/>
              </a:ext>
            </a:extLst>
          </p:cNvPr>
          <p:cNvSpPr/>
          <p:nvPr/>
        </p:nvSpPr>
        <p:spPr>
          <a:xfrm>
            <a:off x="0" y="1"/>
            <a:ext cx="12192000" cy="713898"/>
          </a:xfrm>
          <a:prstGeom prst="rect">
            <a:avLst/>
          </a:prstGeom>
          <a:solidFill>
            <a:srgbClr val="485A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895DE04-B67F-C45F-2444-5B8C304988DB}"/>
              </a:ext>
            </a:extLst>
          </p:cNvPr>
          <p:cNvSpPr txBox="1"/>
          <p:nvPr/>
        </p:nvSpPr>
        <p:spPr>
          <a:xfrm>
            <a:off x="1436228" y="64554"/>
            <a:ext cx="92497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4.1. </a:t>
            </a:r>
            <a:r>
              <a:rPr lang="en-US" sz="3200" b="1" dirty="0">
                <a:solidFill>
                  <a:schemeClr val="bg1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EFL Juniors’ employment of AI tools 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(RQ1)</a:t>
            </a:r>
          </a:p>
        </p:txBody>
      </p:sp>
    </p:spTree>
    <p:extLst>
      <p:ext uri="{BB962C8B-B14F-4D97-AF65-F5344CB8AC3E}">
        <p14:creationId xmlns:p14="http://schemas.microsoft.com/office/powerpoint/2010/main" val="3142935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25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3" presetClass="entr" presetSubtype="288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4" dur="5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8" accel="50000" fill="hold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7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8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2" accel="50000" fill="hold" nodeType="withEffect" p14:presetBounceEnd="8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1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2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2" accel="50000" fill="hold" nodeType="withEffect" p14:presetBounceEnd="8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5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6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8" accel="50000" fill="hold" grpId="0" nodeType="withEffect" p14:presetBounceEnd="8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9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30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2" presetClass="entr" presetSubtype="8" fill="hold" grpId="1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3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8" accel="50000" fill="hold" grpId="0" nodeType="withEffect" p14:presetBounceEnd="8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36" dur="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37" dur="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2" presetClass="entr" presetSubtype="8" fill="hold" grpId="1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0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8" accel="50000" fill="hold" grpId="0" nodeType="withEffect" p14:presetBounceEnd="8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43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44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2" presetClass="entr" presetSubtype="8" fill="hold" grpId="1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7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8" accel="50000" fill="hold" grpId="0" nodeType="withEffect" p14:presetBounceEnd="8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50" dur="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51" dur="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2" presetClass="entr" presetSubtype="8" fill="hold" grpId="1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4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8" accel="50000" fill="hold" grpId="0" nodeType="withEffect" p14:presetBounceEnd="8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57" dur="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58" dur="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9" presetID="22" presetClass="entr" presetSubtype="8" fill="hold" grpId="1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1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2" presetID="2" presetClass="entr" presetSubtype="2" accel="50000" fill="hold" grpId="0" nodeType="withEffect" p14:presetBounceEnd="80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64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65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22" presetClass="entr" presetSubtype="2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8" dur="50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2" accel="50000" fill="hold" grpId="0" nodeType="withEffect" p14:presetBounceEnd="80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1" dur="5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72" dur="5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2" accel="50000" fill="hold" grpId="0" nodeType="withEffect" p14:presetBounceEnd="80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5" dur="5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76" dur="5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7" presetID="22" presetClass="entr" presetSubtype="2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9" dur="5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0" presetID="22" presetClass="entr" presetSubtype="2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82" dur="5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  <p:bldP spid="6" grpId="1"/>
          <p:bldP spid="50" grpId="0"/>
          <p:bldP spid="50" grpId="1"/>
          <p:bldP spid="51" grpId="0"/>
          <p:bldP spid="51" grpId="1"/>
          <p:bldP spid="52" grpId="0" animBg="1"/>
          <p:bldP spid="52" grpId="1" animBg="1"/>
          <p:bldP spid="54" grpId="0"/>
          <p:bldP spid="54" grpId="1"/>
          <p:bldP spid="57" grpId="0"/>
          <p:bldP spid="57" grpId="1"/>
          <p:bldP spid="65" grpId="0" animBg="1"/>
          <p:bldP spid="65" grpId="1" animBg="1"/>
          <p:bldP spid="66" grpId="0"/>
          <p:bldP spid="66" grpId="1"/>
          <p:bldP spid="67" grpId="0"/>
          <p:bldP spid="67" grpId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25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3" presetClass="entr" presetSubtype="288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4" dur="5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8" ac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2" ac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2" ac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8" ac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2" presetClass="entr" presetSubtype="8" fill="hold" grpId="1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3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8" ac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2" presetClass="entr" presetSubtype="8" fill="hold" grpId="1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0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8" ac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2" presetClass="entr" presetSubtype="8" fill="hold" grpId="1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7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8" ac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0" dur="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1" dur="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2" presetClass="entr" presetSubtype="8" fill="hold" grpId="1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4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2" presetClass="entr" presetSubtype="8" ac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7" dur="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8" dur="50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9" presetID="22" presetClass="entr" presetSubtype="8" fill="hold" grpId="1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1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2" presetID="2" presetClass="entr" presetSubtype="2" accel="50000" fill="hold" grpId="0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4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6" presetID="22" presetClass="entr" presetSubtype="2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8" dur="50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2" accel="50000" fill="hold" grpId="0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5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5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2" accel="50000" fill="hold" grpId="0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5" dur="5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6" dur="5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7" presetID="22" presetClass="entr" presetSubtype="2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9" dur="5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0" presetID="22" presetClass="entr" presetSubtype="2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82" dur="5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  <p:bldP spid="6" grpId="1"/>
          <p:bldP spid="50" grpId="0"/>
          <p:bldP spid="50" grpId="1"/>
          <p:bldP spid="51" grpId="0"/>
          <p:bldP spid="51" grpId="1"/>
          <p:bldP spid="52" grpId="0" animBg="1"/>
          <p:bldP spid="52" grpId="1" animBg="1"/>
          <p:bldP spid="54" grpId="0"/>
          <p:bldP spid="54" grpId="1"/>
          <p:bldP spid="57" grpId="0"/>
          <p:bldP spid="57" grpId="1"/>
          <p:bldP spid="65" grpId="0" animBg="1"/>
          <p:bldP spid="65" grpId="1" animBg="1"/>
          <p:bldP spid="66" grpId="0"/>
          <p:bldP spid="66" grpId="1"/>
          <p:bldP spid="67" grpId="0"/>
          <p:bldP spid="67" grpId="1"/>
        </p:bldLst>
      </p:timing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BF589-F9D2-CEB2-1662-276D513F37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305B09D-1597-41C7-2B57-ED991B8097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1199"/>
            <a:ext cx="12224251" cy="684199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4B01885-2B32-79B6-15A1-410944155DC9}"/>
              </a:ext>
            </a:extLst>
          </p:cNvPr>
          <p:cNvSpPr/>
          <p:nvPr/>
        </p:nvSpPr>
        <p:spPr>
          <a:xfrm>
            <a:off x="0" y="1"/>
            <a:ext cx="12192000" cy="713898"/>
          </a:xfrm>
          <a:prstGeom prst="rect">
            <a:avLst/>
          </a:prstGeom>
          <a:solidFill>
            <a:srgbClr val="485A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1EE139-475A-B8BE-F1F7-82D060E73055}"/>
              </a:ext>
            </a:extLst>
          </p:cNvPr>
          <p:cNvSpPr txBox="1"/>
          <p:nvPr/>
        </p:nvSpPr>
        <p:spPr>
          <a:xfrm>
            <a:off x="16446" y="735710"/>
            <a:ext cx="11686026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spc="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vi-VN" sz="2600" b="1" spc="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600" b="1" spc="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2.1</a:t>
            </a:r>
            <a:r>
              <a:rPr lang="en-US" sz="2600" b="1" spc="114" dirty="0">
                <a:latin typeface="Constantia" panose="02030602050306030303" pitchFamily="18" charset="0"/>
              </a:rPr>
              <a:t>. Questionnaire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92E0242-CA82-7458-72A0-0F442BDB0141}"/>
              </a:ext>
            </a:extLst>
          </p:cNvPr>
          <p:cNvGrpSpPr/>
          <p:nvPr/>
        </p:nvGrpSpPr>
        <p:grpSpPr>
          <a:xfrm>
            <a:off x="9052391" y="1456572"/>
            <a:ext cx="3157272" cy="2060825"/>
            <a:chOff x="8267738" y="1920049"/>
            <a:chExt cx="3812207" cy="2027154"/>
          </a:xfrm>
        </p:grpSpPr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id="{D6B54E54-7105-CA0C-F811-0C0C92D6CCE5}"/>
                </a:ext>
              </a:extLst>
            </p:cNvPr>
            <p:cNvSpPr/>
            <p:nvPr/>
          </p:nvSpPr>
          <p:spPr>
            <a:xfrm>
              <a:off x="8330077" y="1920049"/>
              <a:ext cx="3644065" cy="2027154"/>
            </a:xfrm>
            <a:prstGeom prst="roundRect">
              <a:avLst>
                <a:gd name="adj" fmla="val 5626"/>
              </a:avLst>
            </a:prstGeom>
            <a:gradFill>
              <a:gsLst>
                <a:gs pos="19000">
                  <a:srgbClr val="FFFF00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b="1" dirty="0">
                <a:solidFill>
                  <a:schemeClr val="tx1"/>
                </a:solidFill>
                <a:latin typeface="Constantia" panose="02030602050306030303" pitchFamily="18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62118B62-F542-CD10-FD9B-4CC50B1B5C55}"/>
                </a:ext>
              </a:extLst>
            </p:cNvPr>
            <p:cNvSpPr txBox="1"/>
            <p:nvPr/>
          </p:nvSpPr>
          <p:spPr>
            <a:xfrm>
              <a:off x="8303965" y="2014017"/>
              <a:ext cx="3613749" cy="635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b="1" dirty="0">
                  <a:latin typeface="Constantia" panose="02030602050306030303" pitchFamily="18" charset="0"/>
                </a:rPr>
                <a:t>ACADEMIC INTEGRITY AWARENESS</a:t>
              </a:r>
              <a:endParaRPr lang="en-US" b="1" dirty="0">
                <a:latin typeface="Constantia" panose="02030602050306030303" pitchFamily="18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82ED342-862E-3554-C495-0C8A998B4092}"/>
                </a:ext>
              </a:extLst>
            </p:cNvPr>
            <p:cNvSpPr txBox="1"/>
            <p:nvPr/>
          </p:nvSpPr>
          <p:spPr>
            <a:xfrm>
              <a:off x="8267738" y="2747012"/>
              <a:ext cx="3812207" cy="9082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54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 = 0.637</a:t>
              </a:r>
              <a:endParaRPr lang="en-US" sz="5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8C483442-BADE-358A-AAB1-A3F36D8ECF79}"/>
              </a:ext>
            </a:extLst>
          </p:cNvPr>
          <p:cNvGrpSpPr/>
          <p:nvPr/>
        </p:nvGrpSpPr>
        <p:grpSpPr>
          <a:xfrm>
            <a:off x="69961" y="1212428"/>
            <a:ext cx="8957562" cy="2555470"/>
            <a:chOff x="110577" y="1296095"/>
            <a:chExt cx="7897491" cy="3481827"/>
          </a:xfrm>
        </p:grpSpPr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198D461B-ABC0-99F4-75D3-7BB018AC5237}"/>
                </a:ext>
              </a:extLst>
            </p:cNvPr>
            <p:cNvGrpSpPr/>
            <p:nvPr/>
          </p:nvGrpSpPr>
          <p:grpSpPr>
            <a:xfrm>
              <a:off x="110577" y="1296095"/>
              <a:ext cx="7864728" cy="3481827"/>
              <a:chOff x="110577" y="1296095"/>
              <a:chExt cx="7864728" cy="3481827"/>
            </a:xfrm>
          </p:grpSpPr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42B2370F-639B-83CB-C8E0-33400BE23797}"/>
                  </a:ext>
                </a:extLst>
              </p:cNvPr>
              <p:cNvSpPr/>
              <p:nvPr/>
            </p:nvSpPr>
            <p:spPr>
              <a:xfrm>
                <a:off x="110577" y="1299773"/>
                <a:ext cx="7864728" cy="3478149"/>
              </a:xfrm>
              <a:prstGeom prst="roundRect">
                <a:avLst>
                  <a:gd name="adj" fmla="val 5626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53A91B7A-5763-B9A2-9454-01B1C3562ACF}"/>
                  </a:ext>
                </a:extLst>
              </p:cNvPr>
              <p:cNvCxnSpPr/>
              <p:nvPr/>
            </p:nvCxnSpPr>
            <p:spPr>
              <a:xfrm>
                <a:off x="7712363" y="1305098"/>
                <a:ext cx="0" cy="301752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2FAEA5FD-A805-AD42-3E76-642535F54EAD}"/>
                  </a:ext>
                </a:extLst>
              </p:cNvPr>
              <p:cNvCxnSpPr/>
              <p:nvPr/>
            </p:nvCxnSpPr>
            <p:spPr>
              <a:xfrm>
                <a:off x="1879600" y="1305098"/>
                <a:ext cx="0" cy="301752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B5D3768C-005E-87D8-2CE4-766EF65683B3}"/>
                  </a:ext>
                </a:extLst>
              </p:cNvPr>
              <p:cNvCxnSpPr/>
              <p:nvPr/>
            </p:nvCxnSpPr>
            <p:spPr>
              <a:xfrm>
                <a:off x="3332036" y="1305098"/>
                <a:ext cx="0" cy="301752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85510C99-4422-FBB8-D752-4BA3CAEA0BD4}"/>
                  </a:ext>
                </a:extLst>
              </p:cNvPr>
              <p:cNvCxnSpPr/>
              <p:nvPr/>
            </p:nvCxnSpPr>
            <p:spPr>
              <a:xfrm>
                <a:off x="4826001" y="1296095"/>
                <a:ext cx="0" cy="301752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6875DBDE-6B0D-8AB4-39E5-0B6083E11CFE}"/>
                  </a:ext>
                </a:extLst>
              </p:cNvPr>
              <p:cNvCxnSpPr/>
              <p:nvPr/>
            </p:nvCxnSpPr>
            <p:spPr>
              <a:xfrm>
                <a:off x="6265859" y="1296095"/>
                <a:ext cx="0" cy="301752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D6D2FC83-A2B4-C1AD-AD16-72E850CF24F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879600" y="4188691"/>
                <a:ext cx="6072909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6CF948B-2418-FA31-9339-5AB6F7D5FF23}"/>
                </a:ext>
              </a:extLst>
            </p:cNvPr>
            <p:cNvSpPr txBox="1"/>
            <p:nvPr/>
          </p:nvSpPr>
          <p:spPr>
            <a:xfrm>
              <a:off x="1576487" y="4262339"/>
              <a:ext cx="6062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b="1">
                  <a:latin typeface="+mj-lt"/>
                </a:rPr>
                <a:t>3.0</a:t>
              </a:r>
              <a:endParaRPr lang="en-US" sz="2000" b="1" dirty="0">
                <a:latin typeface="+mj-lt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CB389A0-EF72-4FD9-AF35-8321542597BB}"/>
                </a:ext>
              </a:extLst>
            </p:cNvPr>
            <p:cNvSpPr txBox="1"/>
            <p:nvPr/>
          </p:nvSpPr>
          <p:spPr>
            <a:xfrm>
              <a:off x="3022990" y="4303599"/>
              <a:ext cx="6062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b="1">
                  <a:latin typeface="+mj-lt"/>
                </a:rPr>
                <a:t>3.3</a:t>
              </a:r>
              <a:endParaRPr lang="en-US" sz="2000" b="1" dirty="0">
                <a:latin typeface="+mj-lt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62EEDD4-EFA2-6A76-2D02-51918C0A8E9A}"/>
                </a:ext>
              </a:extLst>
            </p:cNvPr>
            <p:cNvSpPr txBox="1"/>
            <p:nvPr/>
          </p:nvSpPr>
          <p:spPr>
            <a:xfrm>
              <a:off x="4522888" y="4303599"/>
              <a:ext cx="6062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b="1" dirty="0">
                  <a:latin typeface="+mj-lt"/>
                </a:rPr>
                <a:t>3.5</a:t>
              </a:r>
              <a:endParaRPr lang="en-US" sz="2000" b="1" dirty="0">
                <a:latin typeface="+mj-lt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96B4BF4-6BCC-D14A-B3DD-5A0600580A33}"/>
                </a:ext>
              </a:extLst>
            </p:cNvPr>
            <p:cNvSpPr txBox="1"/>
            <p:nvPr/>
          </p:nvSpPr>
          <p:spPr>
            <a:xfrm>
              <a:off x="5962365" y="4307913"/>
              <a:ext cx="6062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b="1">
                  <a:latin typeface="+mj-lt"/>
                </a:rPr>
                <a:t>3.8</a:t>
              </a:r>
              <a:endParaRPr lang="en-US" sz="2000" b="1" dirty="0">
                <a:latin typeface="+mj-lt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8786FFC-EC93-6A45-9AC3-F3E77BD27822}"/>
                </a:ext>
              </a:extLst>
            </p:cNvPr>
            <p:cNvSpPr txBox="1"/>
            <p:nvPr/>
          </p:nvSpPr>
          <p:spPr>
            <a:xfrm>
              <a:off x="7401842" y="4288104"/>
              <a:ext cx="6062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b="1" dirty="0">
                  <a:latin typeface="+mj-lt"/>
                </a:rPr>
                <a:t>4.0</a:t>
              </a:r>
              <a:endParaRPr lang="en-US" sz="2000" b="1" dirty="0">
                <a:latin typeface="+mj-lt"/>
              </a:endParaRPr>
            </a:p>
          </p:txBody>
        </p:sp>
      </p:grp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C7138D9D-36AD-71CA-8CFB-42DA41669A6D}"/>
              </a:ext>
            </a:extLst>
          </p:cNvPr>
          <p:cNvSpPr/>
          <p:nvPr/>
        </p:nvSpPr>
        <p:spPr>
          <a:xfrm>
            <a:off x="2098883" y="1495037"/>
            <a:ext cx="5116101" cy="272241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vi-VN" sz="1600" b="1" dirty="0">
                <a:latin typeface="+mj-lt"/>
              </a:rPr>
              <a:t>SD = 0.945</a:t>
            </a:r>
            <a:endParaRPr lang="en-US" sz="1600" b="1" dirty="0">
              <a:latin typeface="+mj-lt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0F25F3E-5044-2186-E948-40CD60DDDAFC}"/>
              </a:ext>
            </a:extLst>
          </p:cNvPr>
          <p:cNvSpPr txBox="1"/>
          <p:nvPr/>
        </p:nvSpPr>
        <p:spPr>
          <a:xfrm>
            <a:off x="48914" y="2040247"/>
            <a:ext cx="2066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dirty="0" err="1">
                <a:latin typeface="Constantia" panose="02030602050306030303" pitchFamily="18" charset="0"/>
              </a:rPr>
              <a:t>Acceptable</a:t>
            </a:r>
            <a:r>
              <a:rPr lang="vi-VN" sz="1400" dirty="0">
                <a:latin typeface="Constantia" panose="02030602050306030303" pitchFamily="18" charset="0"/>
              </a:rPr>
              <a:t> AI </a:t>
            </a:r>
            <a:r>
              <a:rPr lang="vi-VN" sz="1400" dirty="0" err="1">
                <a:latin typeface="Constantia" panose="02030602050306030303" pitchFamily="18" charset="0"/>
              </a:rPr>
              <a:t>assistance</a:t>
            </a:r>
            <a:r>
              <a:rPr lang="vi-VN" sz="1400" dirty="0">
                <a:latin typeface="Constantia" panose="02030602050306030303" pitchFamily="18" charset="0"/>
              </a:rPr>
              <a:t> </a:t>
            </a:r>
            <a:r>
              <a:rPr lang="en-US" sz="1400" dirty="0">
                <a:latin typeface="Constantia" panose="02030602050306030303" pitchFamily="18" charset="0"/>
              </a:rPr>
              <a:t>&amp;</a:t>
            </a:r>
            <a:r>
              <a:rPr lang="vi-VN" sz="1400" dirty="0">
                <a:latin typeface="Constantia" panose="02030602050306030303" pitchFamily="18" charset="0"/>
              </a:rPr>
              <a:t> </a:t>
            </a:r>
            <a:r>
              <a:rPr lang="vi-VN" sz="1400" dirty="0" err="1">
                <a:latin typeface="Constantia" panose="02030602050306030303" pitchFamily="18" charset="0"/>
              </a:rPr>
              <a:t>cheating</a:t>
            </a:r>
            <a:r>
              <a:rPr lang="vi-VN" sz="1400" dirty="0">
                <a:latin typeface="Constantia" panose="02030602050306030303" pitchFamily="18" charset="0"/>
              </a:rPr>
              <a:t> </a:t>
            </a:r>
            <a:r>
              <a:rPr lang="vi-VN" sz="1400" dirty="0" err="1">
                <a:latin typeface="Constantia" panose="02030602050306030303" pitchFamily="18" charset="0"/>
              </a:rPr>
              <a:t>distinction</a:t>
            </a:r>
            <a:endParaRPr lang="en-US" sz="1600" dirty="0">
              <a:latin typeface="Constantia" panose="02030602050306030303" pitchFamily="18" charset="0"/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9154C692-F611-4671-6747-CD6A99423DED}"/>
              </a:ext>
            </a:extLst>
          </p:cNvPr>
          <p:cNvSpPr/>
          <p:nvPr/>
        </p:nvSpPr>
        <p:spPr>
          <a:xfrm>
            <a:off x="2098883" y="2142501"/>
            <a:ext cx="4567261" cy="272241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vi-VN" sz="1600" b="1" dirty="0">
                <a:latin typeface="+mj-lt"/>
              </a:rPr>
              <a:t>SD = 0.895</a:t>
            </a:r>
            <a:endParaRPr lang="en-US" sz="1600" b="1" dirty="0">
              <a:latin typeface="+mj-lt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2A46FA1-F997-701D-4349-F18405E8A29A}"/>
              </a:ext>
            </a:extLst>
          </p:cNvPr>
          <p:cNvSpPr txBox="1"/>
          <p:nvPr/>
        </p:nvSpPr>
        <p:spPr>
          <a:xfrm>
            <a:off x="135326" y="2869079"/>
            <a:ext cx="18780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dirty="0" err="1">
                <a:latin typeface="Constantia" panose="02030602050306030303" pitchFamily="18" charset="0"/>
              </a:rPr>
              <a:t>Plagiarism</a:t>
            </a:r>
            <a:r>
              <a:rPr lang="vi-VN" sz="1400" dirty="0">
                <a:latin typeface="Constantia" panose="02030602050306030303" pitchFamily="18" charset="0"/>
              </a:rPr>
              <a:t> </a:t>
            </a:r>
            <a:r>
              <a:rPr lang="vi-VN" sz="1400" dirty="0" err="1">
                <a:latin typeface="Constantia" panose="02030602050306030303" pitchFamily="18" charset="0"/>
              </a:rPr>
              <a:t>risks</a:t>
            </a:r>
            <a:r>
              <a:rPr lang="vi-VN" sz="1400" dirty="0">
                <a:latin typeface="Constantia" panose="02030602050306030303" pitchFamily="18" charset="0"/>
              </a:rPr>
              <a:t> </a:t>
            </a:r>
            <a:r>
              <a:rPr lang="vi-VN" sz="1400" dirty="0" err="1">
                <a:latin typeface="Constantia" panose="02030602050306030303" pitchFamily="18" charset="0"/>
              </a:rPr>
              <a:t>awareness</a:t>
            </a:r>
            <a:endParaRPr lang="en-US" sz="1400" dirty="0">
              <a:latin typeface="Constantia" panose="02030602050306030303" pitchFamily="18" charset="0"/>
            </a:endParaRP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71E11EB-5029-706D-0C90-0EAE693F0CA0}"/>
              </a:ext>
            </a:extLst>
          </p:cNvPr>
          <p:cNvSpPr/>
          <p:nvPr/>
        </p:nvSpPr>
        <p:spPr>
          <a:xfrm>
            <a:off x="2098882" y="2924325"/>
            <a:ext cx="6530226" cy="272241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vi-VN" sz="1600" b="1" dirty="0">
                <a:latin typeface="+mj-lt"/>
              </a:rPr>
              <a:t>SD </a:t>
            </a:r>
            <a:r>
              <a:rPr lang="vi-VN" sz="1600" b="1">
                <a:latin typeface="+mj-lt"/>
              </a:rPr>
              <a:t>= 0.871</a:t>
            </a:r>
            <a:endParaRPr lang="en-US" sz="1600" b="1" dirty="0"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7E25988-D97F-8AA2-EBC2-FCE8B7B03C3F}"/>
              </a:ext>
            </a:extLst>
          </p:cNvPr>
          <p:cNvSpPr txBox="1"/>
          <p:nvPr/>
        </p:nvSpPr>
        <p:spPr>
          <a:xfrm>
            <a:off x="151241" y="1410547"/>
            <a:ext cx="18780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dirty="0" err="1">
                <a:latin typeface="Constantia" panose="02030602050306030303" pitchFamily="18" charset="0"/>
              </a:rPr>
              <a:t>Proper</a:t>
            </a:r>
            <a:r>
              <a:rPr lang="vi-VN" sz="1400" dirty="0">
                <a:latin typeface="Constantia" panose="02030602050306030303" pitchFamily="18" charset="0"/>
              </a:rPr>
              <a:t> </a:t>
            </a:r>
            <a:r>
              <a:rPr lang="vi-VN" sz="1400" dirty="0" err="1">
                <a:latin typeface="Constantia" panose="02030602050306030303" pitchFamily="18" charset="0"/>
              </a:rPr>
              <a:t>citation</a:t>
            </a:r>
            <a:r>
              <a:rPr lang="vi-VN" sz="1400" dirty="0">
                <a:latin typeface="Constantia" panose="02030602050306030303" pitchFamily="18" charset="0"/>
              </a:rPr>
              <a:t> </a:t>
            </a:r>
            <a:r>
              <a:rPr lang="vi-VN" sz="1400" dirty="0" err="1">
                <a:latin typeface="Constantia" panose="02030602050306030303" pitchFamily="18" charset="0"/>
              </a:rPr>
              <a:t>awareness</a:t>
            </a:r>
            <a:endParaRPr lang="en-US" sz="1600" dirty="0">
              <a:latin typeface="Constantia" panose="02030602050306030303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456281-D246-043D-F6DA-ED6EDDFB3191}"/>
              </a:ext>
            </a:extLst>
          </p:cNvPr>
          <p:cNvSpPr txBox="1"/>
          <p:nvPr/>
        </p:nvSpPr>
        <p:spPr>
          <a:xfrm>
            <a:off x="420786" y="37276"/>
            <a:ext cx="113826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4.2</a:t>
            </a:r>
            <a:r>
              <a:rPr lang="en-US" sz="3200" b="1" dirty="0">
                <a:solidFill>
                  <a:schemeClr val="bg1"/>
                </a:solidFill>
                <a:latin typeface="Constantia" panose="02030602050306030303" pitchFamily="18" charset="0"/>
              </a:rPr>
              <a:t>. EFL Juniors’ Perceptions of Academic Integrity (RQ</a:t>
            </a:r>
            <a:r>
              <a:rPr lang="en-US" sz="3200" b="1" dirty="0">
                <a:solidFill>
                  <a:schemeClr val="bg1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2</a:t>
            </a:r>
            <a:r>
              <a:rPr lang="en-US" sz="3200" b="1" dirty="0">
                <a:solidFill>
                  <a:schemeClr val="bg1"/>
                </a:solidFill>
                <a:latin typeface="Constantia" panose="02030602050306030303" pitchFamily="18" charset="0"/>
              </a:rPr>
              <a:t>)</a:t>
            </a:r>
            <a:endParaRPr lang="en-VN" sz="3200" b="1" dirty="0">
              <a:solidFill>
                <a:schemeClr val="bg1"/>
              </a:solidFill>
              <a:latin typeface="Constantia" panose="02030602050306030303" pitchFamily="18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5AC83BD-A307-7ACF-CA7D-F79D07BA1C70}"/>
              </a:ext>
            </a:extLst>
          </p:cNvPr>
          <p:cNvGrpSpPr/>
          <p:nvPr/>
        </p:nvGrpSpPr>
        <p:grpSpPr>
          <a:xfrm>
            <a:off x="118186" y="3865612"/>
            <a:ext cx="8909341" cy="2911184"/>
            <a:chOff x="-99792" y="1296095"/>
            <a:chExt cx="8107860" cy="3381150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8A2974A2-DABB-3FA1-9287-32923E3FF4B1}"/>
                </a:ext>
              </a:extLst>
            </p:cNvPr>
            <p:cNvGrpSpPr/>
            <p:nvPr/>
          </p:nvGrpSpPr>
          <p:grpSpPr>
            <a:xfrm>
              <a:off x="-99792" y="1296095"/>
              <a:ext cx="8075097" cy="3298055"/>
              <a:chOff x="-99792" y="1296095"/>
              <a:chExt cx="8075097" cy="3298055"/>
            </a:xfrm>
          </p:grpSpPr>
          <p:sp>
            <p:nvSpPr>
              <p:cNvPr id="45" name="Rectangle: Rounded Corners 44">
                <a:extLst>
                  <a:ext uri="{FF2B5EF4-FFF2-40B4-BE49-F238E27FC236}">
                    <a16:creationId xmlns:a16="http://schemas.microsoft.com/office/drawing/2014/main" id="{1A53629C-BC68-6ABA-29AB-1123C9D007C7}"/>
                  </a:ext>
                </a:extLst>
              </p:cNvPr>
              <p:cNvSpPr/>
              <p:nvPr/>
            </p:nvSpPr>
            <p:spPr>
              <a:xfrm>
                <a:off x="-99792" y="1299772"/>
                <a:ext cx="8075097" cy="3294378"/>
              </a:xfrm>
              <a:prstGeom prst="roundRect">
                <a:avLst>
                  <a:gd name="adj" fmla="val 5626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C96B8A85-153D-AD9E-A7F3-D93278BCA7AB}"/>
                  </a:ext>
                </a:extLst>
              </p:cNvPr>
              <p:cNvCxnSpPr/>
              <p:nvPr/>
            </p:nvCxnSpPr>
            <p:spPr>
              <a:xfrm>
                <a:off x="7712363" y="1305098"/>
                <a:ext cx="0" cy="301752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5DE9BC81-CCD0-FE77-49CE-55873AABC5E7}"/>
                  </a:ext>
                </a:extLst>
              </p:cNvPr>
              <p:cNvCxnSpPr/>
              <p:nvPr/>
            </p:nvCxnSpPr>
            <p:spPr>
              <a:xfrm>
                <a:off x="1879600" y="1305098"/>
                <a:ext cx="0" cy="301752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AAA0CAE6-5DB3-845D-8218-39ABBE52AF4D}"/>
                  </a:ext>
                </a:extLst>
              </p:cNvPr>
              <p:cNvCxnSpPr/>
              <p:nvPr/>
            </p:nvCxnSpPr>
            <p:spPr>
              <a:xfrm>
                <a:off x="3332036" y="1305098"/>
                <a:ext cx="0" cy="301752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CBF47E5E-FA0D-70D3-31A4-360CE90A1174}"/>
                  </a:ext>
                </a:extLst>
              </p:cNvPr>
              <p:cNvCxnSpPr/>
              <p:nvPr/>
            </p:nvCxnSpPr>
            <p:spPr>
              <a:xfrm>
                <a:off x="4826001" y="1296095"/>
                <a:ext cx="0" cy="301752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A81E66D4-C26B-1E51-771B-100A7A3CCDB0}"/>
                  </a:ext>
                </a:extLst>
              </p:cNvPr>
              <p:cNvCxnSpPr/>
              <p:nvPr/>
            </p:nvCxnSpPr>
            <p:spPr>
              <a:xfrm>
                <a:off x="6265859" y="1296095"/>
                <a:ext cx="0" cy="301752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DD2CE918-08EB-F292-9AE8-359AF00FBC6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879600" y="4188691"/>
                <a:ext cx="6072909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0552B09-7B42-5F96-F76D-1A1163F03694}"/>
                </a:ext>
              </a:extLst>
            </p:cNvPr>
            <p:cNvSpPr txBox="1"/>
            <p:nvPr/>
          </p:nvSpPr>
          <p:spPr>
            <a:xfrm>
              <a:off x="1576487" y="4262339"/>
              <a:ext cx="6062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b="1">
                  <a:latin typeface="+mj-lt"/>
                </a:rPr>
                <a:t>3.0</a:t>
              </a:r>
              <a:endParaRPr lang="en-US" sz="2000" b="1" dirty="0">
                <a:latin typeface="+mj-lt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CBC1B60-D2E7-1050-9768-D427BA571E1C}"/>
                </a:ext>
              </a:extLst>
            </p:cNvPr>
            <p:cNvSpPr txBox="1"/>
            <p:nvPr/>
          </p:nvSpPr>
          <p:spPr>
            <a:xfrm>
              <a:off x="3022990" y="4303599"/>
              <a:ext cx="6062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b="1">
                  <a:latin typeface="+mj-lt"/>
                </a:rPr>
                <a:t>3.3</a:t>
              </a:r>
              <a:endParaRPr lang="en-US" sz="2000" b="1" dirty="0">
                <a:latin typeface="+mj-lt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1A5D53F-B143-41EE-E960-E582A0E45D08}"/>
                </a:ext>
              </a:extLst>
            </p:cNvPr>
            <p:cNvSpPr txBox="1"/>
            <p:nvPr/>
          </p:nvSpPr>
          <p:spPr>
            <a:xfrm>
              <a:off x="4522888" y="4303599"/>
              <a:ext cx="6062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b="1">
                  <a:latin typeface="+mj-lt"/>
                </a:rPr>
                <a:t>3.5</a:t>
              </a:r>
              <a:endParaRPr lang="en-US" sz="2000" b="1" dirty="0">
                <a:latin typeface="+mj-lt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4AD0101-A57F-633A-1D83-BEEF207B3B17}"/>
                </a:ext>
              </a:extLst>
            </p:cNvPr>
            <p:cNvSpPr txBox="1"/>
            <p:nvPr/>
          </p:nvSpPr>
          <p:spPr>
            <a:xfrm>
              <a:off x="5962365" y="4307913"/>
              <a:ext cx="6062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b="1">
                  <a:latin typeface="+mj-lt"/>
                </a:rPr>
                <a:t>3.8</a:t>
              </a:r>
              <a:endParaRPr lang="en-US" sz="2000" b="1" dirty="0">
                <a:latin typeface="+mj-lt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BC68AA1-D327-2425-8ACA-C9C882184E35}"/>
                </a:ext>
              </a:extLst>
            </p:cNvPr>
            <p:cNvSpPr txBox="1"/>
            <p:nvPr/>
          </p:nvSpPr>
          <p:spPr>
            <a:xfrm>
              <a:off x="7401842" y="4288104"/>
              <a:ext cx="6062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b="1" dirty="0">
                  <a:latin typeface="+mj-lt"/>
                </a:rPr>
                <a:t>4.0</a:t>
              </a:r>
              <a:endParaRPr lang="en-US" sz="2000" b="1" dirty="0">
                <a:latin typeface="+mj-lt"/>
              </a:endParaRPr>
            </a:p>
          </p:txBody>
        </p:sp>
      </p:grp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6EDB882-BBEC-2D95-9DE7-51ADD0C2153F}"/>
              </a:ext>
            </a:extLst>
          </p:cNvPr>
          <p:cNvSpPr/>
          <p:nvPr/>
        </p:nvSpPr>
        <p:spPr>
          <a:xfrm>
            <a:off x="2302878" y="3980782"/>
            <a:ext cx="2342512" cy="282127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vi-V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SD =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036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632EAB2-4D35-1FA1-704D-E61045696E86}"/>
              </a:ext>
            </a:extLst>
          </p:cNvPr>
          <p:cNvSpPr txBox="1"/>
          <p:nvPr/>
        </p:nvSpPr>
        <p:spPr>
          <a:xfrm>
            <a:off x="101247" y="4304149"/>
            <a:ext cx="2112974" cy="397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Constantia" panose="02030602050306030303" pitchFamily="18" charset="0"/>
              </a:rPr>
              <a:t>Independent writing skills reduction</a:t>
            </a:r>
            <a:endParaRPr lang="en-US" sz="1600" dirty="0">
              <a:latin typeface="Constantia" panose="02030602050306030303" pitchFamily="18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EF4C99DD-B2C0-3F8D-7654-44F25D98DF9D}"/>
              </a:ext>
            </a:extLst>
          </p:cNvPr>
          <p:cNvSpPr/>
          <p:nvPr/>
        </p:nvSpPr>
        <p:spPr>
          <a:xfrm>
            <a:off x="2293244" y="4416514"/>
            <a:ext cx="6409345" cy="282127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vi-V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SD = 0.8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944EB6C-5FA2-57B5-E72D-FC5C34EE2C6D}"/>
              </a:ext>
            </a:extLst>
          </p:cNvPr>
          <p:cNvSpPr txBox="1"/>
          <p:nvPr/>
        </p:nvSpPr>
        <p:spPr>
          <a:xfrm>
            <a:off x="6293" y="4780628"/>
            <a:ext cx="23875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Constantia" panose="02030602050306030303" pitchFamily="18" charset="0"/>
              </a:rPr>
              <a:t>Own ideas &amp; AI-generated content distinction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A8BEAD48-1851-E139-A28C-4EEEE8E305F9}"/>
              </a:ext>
            </a:extLst>
          </p:cNvPr>
          <p:cNvSpPr/>
          <p:nvPr/>
        </p:nvSpPr>
        <p:spPr>
          <a:xfrm>
            <a:off x="2302879" y="4905085"/>
            <a:ext cx="4907752" cy="282127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vi-VN" sz="1600" b="1" dirty="0">
                <a:latin typeface="+mj-lt"/>
              </a:rPr>
              <a:t>SD = </a:t>
            </a:r>
            <a:r>
              <a:rPr lang="vi-V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943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15E0309-730A-982B-059E-210D128C1FCE}"/>
              </a:ext>
            </a:extLst>
          </p:cNvPr>
          <p:cNvSpPr txBox="1"/>
          <p:nvPr/>
        </p:nvSpPr>
        <p:spPr>
          <a:xfrm>
            <a:off x="176385" y="3876762"/>
            <a:ext cx="19462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Constantia" panose="02030602050306030303" pitchFamily="18" charset="0"/>
              </a:rPr>
              <a:t>Academic integrity violation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9512017-ED3E-A07C-8B67-3F52E3EAAC56}"/>
              </a:ext>
            </a:extLst>
          </p:cNvPr>
          <p:cNvSpPr txBox="1"/>
          <p:nvPr/>
        </p:nvSpPr>
        <p:spPr>
          <a:xfrm>
            <a:off x="149228" y="5347762"/>
            <a:ext cx="21129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Constantia" panose="02030602050306030303" pitchFamily="18" charset="0"/>
              </a:rPr>
              <a:t>The risk of unintentional academic integrity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DD8E27DF-9A6C-898A-2C5A-9025FD492561}"/>
              </a:ext>
            </a:extLst>
          </p:cNvPr>
          <p:cNvSpPr/>
          <p:nvPr/>
        </p:nvSpPr>
        <p:spPr>
          <a:xfrm>
            <a:off x="2293244" y="5442527"/>
            <a:ext cx="6373345" cy="28212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vi-V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SD = 0.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824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14ECFAB-F632-2DB0-765A-86B16DA5A882}"/>
              </a:ext>
            </a:extLst>
          </p:cNvPr>
          <p:cNvSpPr txBox="1"/>
          <p:nvPr/>
        </p:nvSpPr>
        <p:spPr>
          <a:xfrm>
            <a:off x="211649" y="5985059"/>
            <a:ext cx="1981022" cy="23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Constantia" panose="02030602050306030303" pitchFamily="18" charset="0"/>
              </a:rPr>
              <a:t>An unfair advantage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67993135-BFFA-E6B8-76A7-EA3655E0E20E}"/>
              </a:ext>
            </a:extLst>
          </p:cNvPr>
          <p:cNvSpPr/>
          <p:nvPr/>
        </p:nvSpPr>
        <p:spPr>
          <a:xfrm>
            <a:off x="2301851" y="5980234"/>
            <a:ext cx="4547363" cy="282127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vi-V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SD =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004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5057DC20-191C-F0C5-4617-9C9112BCB89F}"/>
              </a:ext>
            </a:extLst>
          </p:cNvPr>
          <p:cNvGrpSpPr/>
          <p:nvPr/>
        </p:nvGrpSpPr>
        <p:grpSpPr>
          <a:xfrm>
            <a:off x="9123184" y="4328995"/>
            <a:ext cx="2980856" cy="2027154"/>
            <a:chOff x="8145077" y="1920049"/>
            <a:chExt cx="3829066" cy="2027154"/>
          </a:xfrm>
        </p:grpSpPr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19AC5D81-FB2E-F5CD-4547-87CDC7921BB3}"/>
                </a:ext>
              </a:extLst>
            </p:cNvPr>
            <p:cNvSpPr/>
            <p:nvPr/>
          </p:nvSpPr>
          <p:spPr>
            <a:xfrm>
              <a:off x="8161937" y="1920049"/>
              <a:ext cx="3812206" cy="2027154"/>
            </a:xfrm>
            <a:prstGeom prst="roundRect">
              <a:avLst>
                <a:gd name="adj" fmla="val 5626"/>
              </a:avLst>
            </a:prstGeom>
            <a:gradFill>
              <a:gsLst>
                <a:gs pos="19000">
                  <a:srgbClr val="FFFF00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b="1" dirty="0">
                <a:solidFill>
                  <a:schemeClr val="tx1"/>
                </a:solidFill>
                <a:latin typeface="Constantia" panose="02030602050306030303" pitchFamily="18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17798360-BA8B-0966-EF66-CBE21F18EC38}"/>
                </a:ext>
              </a:extLst>
            </p:cNvPr>
            <p:cNvSpPr txBox="1"/>
            <p:nvPr/>
          </p:nvSpPr>
          <p:spPr>
            <a:xfrm>
              <a:off x="8244306" y="1997839"/>
              <a:ext cx="36137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b="1" dirty="0">
                  <a:latin typeface="Constantia" panose="02030602050306030303" pitchFamily="18" charset="0"/>
                </a:rPr>
                <a:t>ACADEMIC INTEGRITY AWARENESS</a:t>
              </a:r>
              <a:endParaRPr lang="en-US" b="1" dirty="0">
                <a:latin typeface="Constantia" panose="02030602050306030303" pitchFamily="18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AAF19D79-C7C4-0AD3-BBDA-4A2E45A37BDC}"/>
                </a:ext>
              </a:extLst>
            </p:cNvPr>
            <p:cNvSpPr txBox="1"/>
            <p:nvPr/>
          </p:nvSpPr>
          <p:spPr>
            <a:xfrm>
              <a:off x="8145077" y="2670050"/>
              <a:ext cx="381220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54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α = 0.6</a:t>
              </a:r>
              <a:r>
                <a:rPr lang="en-US" sz="54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03221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28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" presetClass="entr" presetSubtype="2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2" presetClass="entr" presetSubtype="2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41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41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2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35" grpId="0" animBg="1"/>
      <p:bldP spid="37" grpId="0"/>
      <p:bldP spid="38" grpId="0" animBg="1"/>
      <p:bldP spid="40" grpId="0"/>
      <p:bldP spid="42" grpId="0" animBg="1"/>
      <p:bldP spid="25" grpId="0"/>
      <p:bldP spid="14" grpId="0" animBg="1"/>
      <p:bldP spid="17" grpId="0"/>
      <p:bldP spid="19" grpId="0" animBg="1"/>
      <p:bldP spid="20" grpId="0"/>
      <p:bldP spid="21" grpId="0" animBg="1"/>
      <p:bldP spid="22" grpId="0"/>
      <p:bldP spid="23" grpId="0"/>
      <p:bldP spid="24" grpId="0" animBg="1"/>
      <p:bldP spid="26" grpId="0"/>
      <p:bldP spid="2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A6321-94AF-7352-5D81-8DE941493B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93C7C03-1748-D16F-F188-542E88B951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815" y="64554"/>
            <a:ext cx="12224251" cy="684199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3BEB45C-B570-DAA5-1119-89636EF33A4D}"/>
              </a:ext>
            </a:extLst>
          </p:cNvPr>
          <p:cNvSpPr/>
          <p:nvPr/>
        </p:nvSpPr>
        <p:spPr>
          <a:xfrm>
            <a:off x="0" y="1"/>
            <a:ext cx="12192000" cy="713898"/>
          </a:xfrm>
          <a:prstGeom prst="rect">
            <a:avLst/>
          </a:prstGeom>
          <a:solidFill>
            <a:srgbClr val="485A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105346-2427-5F27-0B99-8C88F89214BA}"/>
              </a:ext>
            </a:extLst>
          </p:cNvPr>
          <p:cNvSpPr txBox="1"/>
          <p:nvPr/>
        </p:nvSpPr>
        <p:spPr>
          <a:xfrm>
            <a:off x="267081" y="64554"/>
            <a:ext cx="113325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4.2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. EFL Juniors’ Perceptions of Academic Integrity (RQ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" panose="02020603050405020304" pitchFamily="18" charset="0"/>
                <a:ea typeface="+mn-ea"/>
                <a:cs typeface="Times" panose="02020603050405020304" pitchFamily="18" charset="0"/>
              </a:rPr>
              <a:t>2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 panose="02030602050306030303" pitchFamily="18" charset="0"/>
                <a:ea typeface="+mn-ea"/>
                <a:cs typeface="+mn-cs"/>
              </a:rPr>
              <a:t>)</a:t>
            </a:r>
            <a:endParaRPr kumimoji="0" lang="en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 panose="02030602050306030303" pitchFamily="18" charset="0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A0C726-0013-FC55-A77A-D9BA0D85468A}"/>
              </a:ext>
            </a:extLst>
          </p:cNvPr>
          <p:cNvSpPr txBox="1"/>
          <p:nvPr/>
        </p:nvSpPr>
        <p:spPr>
          <a:xfrm>
            <a:off x="90338" y="709429"/>
            <a:ext cx="11686026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spc="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vi-VN" sz="2600" b="1" spc="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600" b="1" spc="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vi-VN" sz="2600" b="1" spc="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600" b="1" spc="114" dirty="0">
                <a:latin typeface="Constantia" panose="02030602050306030303" pitchFamily="18" charset="0"/>
              </a:rPr>
              <a:t>. Semi-structured interview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7EEDDC8-5B1B-5B1C-A5DE-5B1CA7B459A1}"/>
              </a:ext>
            </a:extLst>
          </p:cNvPr>
          <p:cNvCxnSpPr>
            <a:cxnSpLocks/>
          </p:cNvCxnSpPr>
          <p:nvPr/>
        </p:nvCxnSpPr>
        <p:spPr>
          <a:xfrm>
            <a:off x="219647" y="2170545"/>
            <a:ext cx="0" cy="2926080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F480DA1F-9C57-9EB2-1E63-AE64AD2C1223}"/>
              </a:ext>
            </a:extLst>
          </p:cNvPr>
          <p:cNvSpPr/>
          <p:nvPr/>
        </p:nvSpPr>
        <p:spPr>
          <a:xfrm>
            <a:off x="90337" y="2032132"/>
            <a:ext cx="258619" cy="235628"/>
          </a:xfrm>
          <a:prstGeom prst="ellipse">
            <a:avLst/>
          </a:prstGeom>
          <a:solidFill>
            <a:srgbClr val="FF0000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91BD8D3-EFF4-8C79-8372-AAE1B7E52CF5}"/>
              </a:ext>
            </a:extLst>
          </p:cNvPr>
          <p:cNvCxnSpPr>
            <a:cxnSpLocks/>
          </p:cNvCxnSpPr>
          <p:nvPr/>
        </p:nvCxnSpPr>
        <p:spPr>
          <a:xfrm>
            <a:off x="415636" y="2170545"/>
            <a:ext cx="274320" cy="0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7640513-E9FB-8279-9A2C-695C98B07353}"/>
              </a:ext>
            </a:extLst>
          </p:cNvPr>
          <p:cNvGrpSpPr/>
          <p:nvPr/>
        </p:nvGrpSpPr>
        <p:grpSpPr>
          <a:xfrm>
            <a:off x="779729" y="1317160"/>
            <a:ext cx="11192619" cy="1490694"/>
            <a:chOff x="779729" y="1611978"/>
            <a:chExt cx="5829246" cy="1245849"/>
          </a:xfrm>
        </p:grpSpPr>
        <p:sp>
          <p:nvSpPr>
            <p:cNvPr id="16" name="Arrow: Pentagon 15">
              <a:extLst>
                <a:ext uri="{FF2B5EF4-FFF2-40B4-BE49-F238E27FC236}">
                  <a16:creationId xmlns:a16="http://schemas.microsoft.com/office/drawing/2014/main" id="{F7F249E0-B93F-FE86-5F69-53680420E6B7}"/>
                </a:ext>
              </a:extLst>
            </p:cNvPr>
            <p:cNvSpPr/>
            <p:nvPr/>
          </p:nvSpPr>
          <p:spPr>
            <a:xfrm>
              <a:off x="789320" y="1646757"/>
              <a:ext cx="5819655" cy="1191883"/>
            </a:xfrm>
            <a:prstGeom prst="homePlate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Arrow: Pentagon 11">
              <a:extLst>
                <a:ext uri="{FF2B5EF4-FFF2-40B4-BE49-F238E27FC236}">
                  <a16:creationId xmlns:a16="http://schemas.microsoft.com/office/drawing/2014/main" id="{C3C02EAC-CDD9-4B61-6DA6-1917773139A5}"/>
                </a:ext>
              </a:extLst>
            </p:cNvPr>
            <p:cNvSpPr/>
            <p:nvPr/>
          </p:nvSpPr>
          <p:spPr>
            <a:xfrm>
              <a:off x="779729" y="1611978"/>
              <a:ext cx="5750377" cy="1245849"/>
            </a:xfrm>
            <a:prstGeom prst="homePlat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14000"/>
                </a:lnSpc>
              </a:pPr>
              <a:r>
                <a:rPr lang="vi-VN" sz="1600" b="1" i="1" dirty="0" err="1">
                  <a:solidFill>
                    <a:schemeClr val="tx1"/>
                  </a:solidFill>
                  <a:latin typeface="Constantia" panose="02030602050306030303" pitchFamily="18" charset="0"/>
                </a:rPr>
                <a:t>Empirical</a:t>
              </a:r>
              <a:r>
                <a:rPr lang="vi-VN" sz="1600" b="1" i="1" dirty="0">
                  <a:solidFill>
                    <a:schemeClr val="tx1"/>
                  </a:solidFill>
                  <a:latin typeface="Constantia" panose="02030602050306030303" pitchFamily="18" charset="0"/>
                </a:rPr>
                <a:t> </a:t>
              </a:r>
              <a:r>
                <a:rPr lang="vi-VN" sz="1600" b="1" i="1" dirty="0" err="1">
                  <a:solidFill>
                    <a:schemeClr val="tx1"/>
                  </a:solidFill>
                  <a:latin typeface="Constantia" panose="02030602050306030303" pitchFamily="18" charset="0"/>
                </a:rPr>
                <a:t>Distortion</a:t>
              </a:r>
              <a:r>
                <a:rPr lang="vi-VN" sz="1600" b="1" i="1" dirty="0">
                  <a:solidFill>
                    <a:schemeClr val="tx1"/>
                  </a:solidFill>
                  <a:latin typeface="Constantia" panose="02030602050306030303" pitchFamily="18" charset="0"/>
                </a:rPr>
                <a:t> &amp; </a:t>
              </a:r>
              <a:r>
                <a:rPr lang="vi-VN" sz="1600" b="1" i="1" dirty="0" err="1">
                  <a:solidFill>
                    <a:schemeClr val="tx1"/>
                  </a:solidFill>
                  <a:latin typeface="Constantia" panose="02030602050306030303" pitchFamily="18" charset="0"/>
                </a:rPr>
                <a:t>Hallucinations</a:t>
              </a:r>
              <a:endParaRPr lang="vi-VN" sz="1600" b="1" i="1" dirty="0">
                <a:solidFill>
                  <a:schemeClr val="tx1"/>
                </a:solidFill>
                <a:latin typeface="Constantia" panose="02030602050306030303" pitchFamily="18" charset="0"/>
              </a:endParaRPr>
            </a:p>
            <a:p>
              <a:pPr algn="just">
                <a:lnSpc>
                  <a:spcPct val="114000"/>
                </a:lnSpc>
              </a:pPr>
              <a:r>
                <a:rPr lang="vi-VN" sz="1600" b="1" dirty="0">
                  <a:solidFill>
                    <a:schemeClr val="tx1"/>
                  </a:solidFill>
                  <a:latin typeface="Constantia" panose="02030602050306030303" pitchFamily="18" charset="0"/>
                </a:rPr>
                <a:t>P1:</a:t>
              </a:r>
              <a:r>
                <a:rPr lang="vi-VN" sz="1600" dirty="0">
                  <a:solidFill>
                    <a:schemeClr val="tx1"/>
                  </a:solidFill>
                  <a:latin typeface="Constantia" panose="02030602050306030303" pitchFamily="18" charset="0"/>
                </a:rPr>
                <a:t> “</a:t>
              </a:r>
              <a:r>
                <a:rPr lang="en-US" sz="1600" i="1" dirty="0">
                  <a:solidFill>
                    <a:schemeClr val="tx1"/>
                  </a:solidFill>
                  <a:latin typeface="Constantia" panose="02030602050306030303" pitchFamily="18" charset="0"/>
                </a:rPr>
                <a:t>AI did not always give me reliable information because sometimes it gave me references that looked real, but when I checked them, they were actually inaccurate or invalid</a:t>
              </a:r>
              <a:r>
                <a:rPr lang="en-US" sz="1600" dirty="0">
                  <a:solidFill>
                    <a:schemeClr val="tx1"/>
                  </a:solidFill>
                  <a:latin typeface="Constantia" panose="02030602050306030303" pitchFamily="18" charset="0"/>
                </a:rPr>
                <a:t>.</a:t>
              </a:r>
              <a:r>
                <a:rPr lang="vi-VN" sz="1600" dirty="0">
                  <a:solidFill>
                    <a:schemeClr val="tx1"/>
                  </a:solidFill>
                  <a:latin typeface="Constantia" panose="02030602050306030303" pitchFamily="18" charset="0"/>
                </a:rPr>
                <a:t>”</a:t>
              </a:r>
            </a:p>
            <a:p>
              <a:pPr algn="just">
                <a:lnSpc>
                  <a:spcPct val="114000"/>
                </a:lnSpc>
              </a:pPr>
              <a:r>
                <a:rPr lang="vi-VN" sz="1600" b="1" dirty="0">
                  <a:solidFill>
                    <a:schemeClr val="tx1"/>
                  </a:solidFill>
                  <a:latin typeface="Constantia" panose="02030602050306030303" pitchFamily="18" charset="0"/>
                </a:rPr>
                <a:t>P4</a:t>
              </a:r>
              <a:r>
                <a:rPr lang="vi-VN" sz="1600" dirty="0">
                  <a:solidFill>
                    <a:schemeClr val="tx1"/>
                  </a:solidFill>
                  <a:latin typeface="Constantia" panose="02030602050306030303" pitchFamily="18" charset="0"/>
                </a:rPr>
                <a:t>: </a:t>
              </a:r>
              <a:r>
                <a:rPr lang="en-US" sz="1600" i="1" dirty="0">
                  <a:solidFill>
                    <a:schemeClr val="tx1"/>
                  </a:solidFill>
                  <a:latin typeface="Constantia" panose="02030602050306030303" pitchFamily="18" charset="0"/>
                </a:rPr>
                <a:t>"[AI] provided inaccurate information as well as information it made up, and that cost me time to double-check it before including it in my paper.</a:t>
              </a:r>
              <a:r>
                <a:rPr lang="vi-VN" sz="1600" i="1" dirty="0">
                  <a:solidFill>
                    <a:schemeClr val="tx1"/>
                  </a:solidFill>
                  <a:latin typeface="Constantia" panose="02030602050306030303" pitchFamily="18" charset="0"/>
                </a:rPr>
                <a:t>”</a:t>
              </a:r>
              <a:endParaRPr lang="en-US" sz="1600" dirty="0">
                <a:solidFill>
                  <a:schemeClr val="tx1"/>
                </a:solidFill>
                <a:latin typeface="Constantia" panose="02030602050306030303" pitchFamily="18" charset="0"/>
              </a:endParaRPr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2A98C7D3-E237-6D2A-B55D-9EBC72401A4B}"/>
              </a:ext>
            </a:extLst>
          </p:cNvPr>
          <p:cNvSpPr/>
          <p:nvPr/>
        </p:nvSpPr>
        <p:spPr>
          <a:xfrm>
            <a:off x="90335" y="3642609"/>
            <a:ext cx="258619" cy="235628"/>
          </a:xfrm>
          <a:prstGeom prst="ellipse">
            <a:avLst/>
          </a:prstGeom>
          <a:solidFill>
            <a:srgbClr val="FFC000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79B793C-9C8D-980F-4D05-1468E3E9D12C}"/>
              </a:ext>
            </a:extLst>
          </p:cNvPr>
          <p:cNvCxnSpPr>
            <a:cxnSpLocks/>
          </p:cNvCxnSpPr>
          <p:nvPr/>
        </p:nvCxnSpPr>
        <p:spPr>
          <a:xfrm>
            <a:off x="415636" y="3760423"/>
            <a:ext cx="274320" cy="0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Oval 31">
            <a:extLst>
              <a:ext uri="{FF2B5EF4-FFF2-40B4-BE49-F238E27FC236}">
                <a16:creationId xmlns:a16="http://schemas.microsoft.com/office/drawing/2014/main" id="{F26923A7-4D1A-494F-4A6E-FC81BA694AF9}"/>
              </a:ext>
            </a:extLst>
          </p:cNvPr>
          <p:cNvSpPr/>
          <p:nvPr/>
        </p:nvSpPr>
        <p:spPr>
          <a:xfrm>
            <a:off x="90335" y="4962371"/>
            <a:ext cx="258619" cy="23562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BA6FC6E-7B99-26EC-D142-4560036F30B3}"/>
              </a:ext>
            </a:extLst>
          </p:cNvPr>
          <p:cNvCxnSpPr>
            <a:cxnSpLocks/>
          </p:cNvCxnSpPr>
          <p:nvPr/>
        </p:nvCxnSpPr>
        <p:spPr>
          <a:xfrm>
            <a:off x="415636" y="5096625"/>
            <a:ext cx="274320" cy="0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D9A8C01-7FCA-B060-2870-2265FA506DF3}"/>
              </a:ext>
            </a:extLst>
          </p:cNvPr>
          <p:cNvGrpSpPr/>
          <p:nvPr/>
        </p:nvGrpSpPr>
        <p:grpSpPr>
          <a:xfrm>
            <a:off x="797699" y="4540126"/>
            <a:ext cx="11172465" cy="1075583"/>
            <a:chOff x="779729" y="1609737"/>
            <a:chExt cx="5819655" cy="1248091"/>
          </a:xfrm>
        </p:grpSpPr>
        <p:sp>
          <p:nvSpPr>
            <p:cNvPr id="35" name="Arrow: Pentagon 34">
              <a:extLst>
                <a:ext uri="{FF2B5EF4-FFF2-40B4-BE49-F238E27FC236}">
                  <a16:creationId xmlns:a16="http://schemas.microsoft.com/office/drawing/2014/main" id="{EB63525D-5FC4-C39B-443C-4BA36E9E4337}"/>
                </a:ext>
              </a:extLst>
            </p:cNvPr>
            <p:cNvSpPr/>
            <p:nvPr/>
          </p:nvSpPr>
          <p:spPr>
            <a:xfrm>
              <a:off x="779729" y="1609737"/>
              <a:ext cx="5819655" cy="1245849"/>
            </a:xfrm>
            <a:prstGeom prst="homePlate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Arrow: Pentagon 35">
              <a:extLst>
                <a:ext uri="{FF2B5EF4-FFF2-40B4-BE49-F238E27FC236}">
                  <a16:creationId xmlns:a16="http://schemas.microsoft.com/office/drawing/2014/main" id="{BE82F121-3E9D-10BE-6A5C-8E4AD4638E83}"/>
                </a:ext>
              </a:extLst>
            </p:cNvPr>
            <p:cNvSpPr/>
            <p:nvPr/>
          </p:nvSpPr>
          <p:spPr>
            <a:xfrm>
              <a:off x="779729" y="1611979"/>
              <a:ext cx="5750380" cy="1245849"/>
            </a:xfrm>
            <a:prstGeom prst="homePlat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vi-VN" sz="1600" b="1" i="1" dirty="0" err="1">
                  <a:solidFill>
                    <a:schemeClr val="tx1"/>
                  </a:solidFill>
                  <a:latin typeface="Constantia" panose="02030602050306030303" pitchFamily="18" charset="0"/>
                </a:rPr>
                <a:t>Unfairness</a:t>
              </a:r>
              <a:endParaRPr lang="vi-VN" sz="1600" b="1" i="1" dirty="0">
                <a:solidFill>
                  <a:schemeClr val="tx1"/>
                </a:solidFill>
                <a:latin typeface="Constantia" panose="02030602050306030303" pitchFamily="18" charset="0"/>
              </a:endParaRPr>
            </a:p>
            <a:p>
              <a:pPr algn="just"/>
              <a:r>
                <a:rPr lang="vi-VN" sz="1600" b="1" dirty="0">
                  <a:solidFill>
                    <a:schemeClr val="tx1"/>
                  </a:solidFill>
                  <a:latin typeface="Constantia" panose="02030602050306030303" pitchFamily="18" charset="0"/>
                </a:rPr>
                <a:t>P1:</a:t>
              </a:r>
              <a:r>
                <a:rPr lang="vi-VN" sz="1600" dirty="0">
                  <a:solidFill>
                    <a:schemeClr val="tx1"/>
                  </a:solidFill>
                  <a:latin typeface="Constantia" panose="02030602050306030303" pitchFamily="18" charset="0"/>
                </a:rPr>
                <a:t> </a:t>
              </a:r>
              <a:r>
                <a:rPr lang="vi-VN" sz="1600" i="1" dirty="0">
                  <a:solidFill>
                    <a:schemeClr val="tx1"/>
                  </a:solidFill>
                  <a:latin typeface="Constantia" panose="02030602050306030303" pitchFamily="18" charset="0"/>
                </a:rPr>
                <a:t>“</a:t>
              </a:r>
              <a:r>
                <a:rPr lang="en-US" sz="1600" i="1" dirty="0">
                  <a:solidFill>
                    <a:schemeClr val="tx1"/>
                  </a:solidFill>
                  <a:latin typeface="Constantia" panose="02030602050306030303" pitchFamily="18" charset="0"/>
                </a:rPr>
                <a:t>Submitting unedited AI-generated text leads directly to plagiarism</a:t>
              </a:r>
              <a:r>
                <a:rPr lang="en-US" sz="1600" dirty="0">
                  <a:solidFill>
                    <a:schemeClr val="tx1"/>
                  </a:solidFill>
                  <a:latin typeface="Constantia" panose="02030602050306030303" pitchFamily="18" charset="0"/>
                </a:rPr>
                <a:t>.</a:t>
              </a:r>
              <a:r>
                <a:rPr lang="vi-VN" sz="1600" dirty="0">
                  <a:solidFill>
                    <a:schemeClr val="tx1"/>
                  </a:solidFill>
                  <a:latin typeface="Constantia" panose="02030602050306030303" pitchFamily="18" charset="0"/>
                </a:rPr>
                <a:t>”</a:t>
              </a:r>
              <a:endParaRPr lang="en-US" sz="1600" dirty="0">
                <a:solidFill>
                  <a:schemeClr val="tx1"/>
                </a:solidFill>
                <a:latin typeface="Constantia" panose="02030602050306030303" pitchFamily="18" charset="0"/>
              </a:endParaRPr>
            </a:p>
            <a:p>
              <a:pPr algn="just"/>
              <a:r>
                <a:rPr lang="vi-VN" sz="1600" b="1" dirty="0">
                  <a:solidFill>
                    <a:schemeClr val="tx1"/>
                  </a:solidFill>
                  <a:latin typeface="Constantia" panose="02030602050306030303" pitchFamily="18" charset="0"/>
                </a:rPr>
                <a:t>P3</a:t>
              </a:r>
              <a:r>
                <a:rPr lang="vi-VN" sz="1600" dirty="0">
                  <a:solidFill>
                    <a:schemeClr val="tx1"/>
                  </a:solidFill>
                  <a:latin typeface="Constantia" panose="02030602050306030303" pitchFamily="18" charset="0"/>
                </a:rPr>
                <a:t>: </a:t>
              </a:r>
              <a:r>
                <a:rPr lang="vi-VN" sz="1600" i="1" dirty="0">
                  <a:solidFill>
                    <a:schemeClr val="tx1"/>
                  </a:solidFill>
                  <a:latin typeface="Constantia" panose="02030602050306030303" pitchFamily="18" charset="0"/>
                </a:rPr>
                <a:t>“</a:t>
              </a:r>
              <a:r>
                <a:rPr lang="en-US" sz="1600" i="1" dirty="0">
                  <a:solidFill>
                    <a:schemeClr val="tx1"/>
                  </a:solidFill>
                  <a:latin typeface="Constantia" panose="02030602050306030303" pitchFamily="18" charset="0"/>
                </a:rPr>
                <a:t>It's not fair because that effort is just to copy a prompt and give it to AI to write. It's not the actual sentence that you use your talent to write.</a:t>
              </a:r>
              <a:r>
                <a:rPr lang="vi-VN" sz="1600" i="1" dirty="0">
                  <a:solidFill>
                    <a:schemeClr val="tx1"/>
                  </a:solidFill>
                  <a:latin typeface="Constantia" panose="02030602050306030303" pitchFamily="18" charset="0"/>
                </a:rPr>
                <a:t>”</a:t>
              </a:r>
              <a:endParaRPr lang="en-US" sz="1600" i="1" dirty="0">
                <a:solidFill>
                  <a:schemeClr val="tx1"/>
                </a:solidFill>
                <a:latin typeface="Constantia" panose="02030602050306030303" pitchFamily="18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17BB9F6-5A1E-1A18-7235-DDCB2864F1C9}"/>
              </a:ext>
            </a:extLst>
          </p:cNvPr>
          <p:cNvGrpSpPr/>
          <p:nvPr/>
        </p:nvGrpSpPr>
        <p:grpSpPr>
          <a:xfrm>
            <a:off x="799876" y="3214602"/>
            <a:ext cx="11172468" cy="945744"/>
            <a:chOff x="779729" y="1608109"/>
            <a:chExt cx="5819655" cy="1249718"/>
          </a:xfrm>
        </p:grpSpPr>
        <p:sp>
          <p:nvSpPr>
            <p:cNvPr id="27" name="Arrow: Pentagon 26">
              <a:extLst>
                <a:ext uri="{FF2B5EF4-FFF2-40B4-BE49-F238E27FC236}">
                  <a16:creationId xmlns:a16="http://schemas.microsoft.com/office/drawing/2014/main" id="{F180FEB2-CA21-2DC4-25CF-05B5668EAB48}"/>
                </a:ext>
              </a:extLst>
            </p:cNvPr>
            <p:cNvSpPr/>
            <p:nvPr/>
          </p:nvSpPr>
          <p:spPr>
            <a:xfrm>
              <a:off x="779729" y="1608109"/>
              <a:ext cx="5819655" cy="1245849"/>
            </a:xfrm>
            <a:prstGeom prst="homePlate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Arrow: Pentagon 27">
              <a:extLst>
                <a:ext uri="{FF2B5EF4-FFF2-40B4-BE49-F238E27FC236}">
                  <a16:creationId xmlns:a16="http://schemas.microsoft.com/office/drawing/2014/main" id="{38F1AD1C-23C5-8FC4-FF6A-6E656EF24716}"/>
                </a:ext>
              </a:extLst>
            </p:cNvPr>
            <p:cNvSpPr/>
            <p:nvPr/>
          </p:nvSpPr>
          <p:spPr>
            <a:xfrm>
              <a:off x="779729" y="1611978"/>
              <a:ext cx="5750248" cy="1245849"/>
            </a:xfrm>
            <a:prstGeom prst="homePlat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14000"/>
                </a:lnSpc>
              </a:pPr>
              <a:r>
                <a:rPr lang="vi-VN" sz="1600" b="1" i="1" dirty="0" err="1">
                  <a:solidFill>
                    <a:schemeClr val="tx1"/>
                  </a:solidFill>
                  <a:latin typeface="Constantia" panose="02030602050306030303" pitchFamily="18" charset="0"/>
                </a:rPr>
                <a:t>Agentic</a:t>
              </a:r>
              <a:r>
                <a:rPr lang="vi-VN" sz="1600" b="1" i="1" dirty="0">
                  <a:solidFill>
                    <a:schemeClr val="tx1"/>
                  </a:solidFill>
                  <a:latin typeface="Constantia" panose="02030602050306030303" pitchFamily="18" charset="0"/>
                </a:rPr>
                <a:t> </a:t>
              </a:r>
              <a:r>
                <a:rPr lang="vi-VN" sz="1600" b="1" i="1" dirty="0" err="1">
                  <a:solidFill>
                    <a:schemeClr val="tx1"/>
                  </a:solidFill>
                  <a:latin typeface="Constantia" panose="02030602050306030303" pitchFamily="18" charset="0"/>
                </a:rPr>
                <a:t>Erosion</a:t>
              </a:r>
              <a:endParaRPr lang="vi-VN" sz="1600" b="1" i="1" dirty="0">
                <a:solidFill>
                  <a:schemeClr val="tx1"/>
                </a:solidFill>
                <a:latin typeface="Constantia" panose="02030602050306030303" pitchFamily="18" charset="0"/>
              </a:endParaRPr>
            </a:p>
            <a:p>
              <a:pPr algn="just">
                <a:lnSpc>
                  <a:spcPct val="114000"/>
                </a:lnSpc>
              </a:pPr>
              <a:r>
                <a:rPr lang="vi-VN" sz="1600" b="1" dirty="0">
                  <a:solidFill>
                    <a:schemeClr val="tx1"/>
                  </a:solidFill>
                  <a:latin typeface="Constantia" panose="02030602050306030303" pitchFamily="18" charset="0"/>
                </a:rPr>
                <a:t>P2:</a:t>
              </a:r>
              <a:r>
                <a:rPr lang="vi-VN" sz="1600" dirty="0">
                  <a:solidFill>
                    <a:schemeClr val="tx1"/>
                  </a:solidFill>
                  <a:latin typeface="Constantia" panose="02030602050306030303" pitchFamily="18" charset="0"/>
                </a:rPr>
                <a:t> </a:t>
              </a:r>
              <a:r>
                <a:rPr lang="en-US" sz="1600" dirty="0">
                  <a:solidFill>
                    <a:schemeClr val="tx1"/>
                  </a:solidFill>
                  <a:latin typeface="Constantia" panose="02030602050306030303" pitchFamily="18" charset="0"/>
                </a:rPr>
                <a:t>"</a:t>
              </a:r>
              <a:r>
                <a:rPr lang="en-US" sz="1600" i="1" dirty="0">
                  <a:solidFill>
                    <a:schemeClr val="tx1"/>
                  </a:solidFill>
                  <a:latin typeface="Constantia" panose="02030602050306030303" pitchFamily="18" charset="0"/>
                </a:rPr>
                <a:t>Sometimes I feel burnt out… So sometimes I just throw it on AI to write it for me</a:t>
              </a:r>
              <a:r>
                <a:rPr lang="en-US" sz="1600" dirty="0">
                  <a:solidFill>
                    <a:schemeClr val="tx1"/>
                  </a:solidFill>
                  <a:latin typeface="Constantia" panose="02030602050306030303" pitchFamily="18" charset="0"/>
                </a:rPr>
                <a:t>."</a:t>
              </a:r>
            </a:p>
            <a:p>
              <a:pPr algn="just">
                <a:lnSpc>
                  <a:spcPct val="114000"/>
                </a:lnSpc>
              </a:pPr>
              <a:r>
                <a:rPr lang="vi-VN" sz="1600" b="1" dirty="0">
                  <a:solidFill>
                    <a:schemeClr val="tx1"/>
                  </a:solidFill>
                  <a:latin typeface="Constantia" panose="02030602050306030303" pitchFamily="18" charset="0"/>
                </a:rPr>
                <a:t>P3</a:t>
              </a:r>
              <a:r>
                <a:rPr lang="vi-VN" sz="1600" dirty="0">
                  <a:solidFill>
                    <a:schemeClr val="tx1"/>
                  </a:solidFill>
                  <a:latin typeface="Constantia" panose="02030602050306030303" pitchFamily="18" charset="0"/>
                </a:rPr>
                <a:t>: </a:t>
              </a:r>
              <a:r>
                <a:rPr lang="en-US" sz="1600" i="1" dirty="0">
                  <a:solidFill>
                    <a:schemeClr val="tx1"/>
                  </a:solidFill>
                  <a:latin typeface="Constantia" panose="02030602050306030303" pitchFamily="18" charset="0"/>
                </a:rPr>
                <a:t>"I </a:t>
              </a:r>
              <a:r>
                <a:rPr lang="en-US" sz="1600" i="1" dirty="0" err="1">
                  <a:solidFill>
                    <a:schemeClr val="tx1"/>
                  </a:solidFill>
                  <a:latin typeface="Constantia" panose="02030602050306030303" pitchFamily="18" charset="0"/>
                </a:rPr>
                <a:t>realised</a:t>
              </a:r>
              <a:r>
                <a:rPr lang="en-US" sz="1600" i="1" dirty="0">
                  <a:solidFill>
                    <a:schemeClr val="tx1"/>
                  </a:solidFill>
                  <a:latin typeface="Constantia" panose="02030602050306030303" pitchFamily="18" charset="0"/>
                </a:rPr>
                <a:t> that AI also understands. Sometimes, it understands better than me, so I let it do it."</a:t>
              </a:r>
            </a:p>
          </p:txBody>
        </p:sp>
      </p:grpSp>
      <p:sp>
        <p:nvSpPr>
          <p:cNvPr id="55" name="Arrow: Pentagon 54">
            <a:extLst>
              <a:ext uri="{FF2B5EF4-FFF2-40B4-BE49-F238E27FC236}">
                <a16:creationId xmlns:a16="http://schemas.microsoft.com/office/drawing/2014/main" id="{8581D92E-CA39-3BB0-EE10-B27C9B698E4A}"/>
              </a:ext>
            </a:extLst>
          </p:cNvPr>
          <p:cNvSpPr/>
          <p:nvPr/>
        </p:nvSpPr>
        <p:spPr>
          <a:xfrm>
            <a:off x="0" y="5750223"/>
            <a:ext cx="12244066" cy="1066440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Arrow: Pentagon 52">
            <a:extLst>
              <a:ext uri="{FF2B5EF4-FFF2-40B4-BE49-F238E27FC236}">
                <a16:creationId xmlns:a16="http://schemas.microsoft.com/office/drawing/2014/main" id="{CDE1F84D-517E-A5CA-5F41-55AEBEE53B4C}"/>
              </a:ext>
            </a:extLst>
          </p:cNvPr>
          <p:cNvSpPr/>
          <p:nvPr/>
        </p:nvSpPr>
        <p:spPr>
          <a:xfrm>
            <a:off x="-294632" y="5736564"/>
            <a:ext cx="3841396" cy="1067455"/>
          </a:xfrm>
          <a:prstGeom prst="homePlat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latin typeface="Constantia" panose="02030602050306030303" pitchFamily="18" charset="0"/>
              </a:rPr>
              <a:t>IMPACT</a:t>
            </a:r>
            <a:endParaRPr lang="en-US" sz="3200" b="1" dirty="0">
              <a:latin typeface="Constantia" panose="02030602050306030303" pitchFamily="18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AEF17EB-24B6-EF17-9BFA-9FAD7FBC2934}"/>
              </a:ext>
            </a:extLst>
          </p:cNvPr>
          <p:cNvSpPr txBox="1"/>
          <p:nvPr/>
        </p:nvSpPr>
        <p:spPr>
          <a:xfrm>
            <a:off x="3756901" y="5789142"/>
            <a:ext cx="3620668" cy="1021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vi-VN" dirty="0" err="1">
                <a:latin typeface="Constantia" panose="02030602050306030303" pitchFamily="18" charset="0"/>
              </a:rPr>
              <a:t>Erosion</a:t>
            </a:r>
            <a:r>
              <a:rPr lang="vi-VN" dirty="0">
                <a:latin typeface="Constantia" panose="02030602050306030303" pitchFamily="18" charset="0"/>
              </a:rPr>
              <a:t> </a:t>
            </a:r>
            <a:r>
              <a:rPr lang="vi-VN" dirty="0" err="1">
                <a:latin typeface="Constantia" panose="02030602050306030303" pitchFamily="18" charset="0"/>
              </a:rPr>
              <a:t>of</a:t>
            </a:r>
            <a:r>
              <a:rPr lang="vi-VN" dirty="0">
                <a:latin typeface="Constantia" panose="02030602050306030303" pitchFamily="18" charset="0"/>
              </a:rPr>
              <a:t> </a:t>
            </a:r>
            <a:r>
              <a:rPr lang="vi-VN" dirty="0" err="1">
                <a:latin typeface="Constantia" panose="02030602050306030303" pitchFamily="18" charset="0"/>
              </a:rPr>
              <a:t>Efficiency</a:t>
            </a:r>
            <a:endParaRPr lang="vi-VN" dirty="0">
              <a:latin typeface="Constantia" panose="02030602050306030303" pitchFamily="18" charset="0"/>
            </a:endParaRP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vi-VN" dirty="0" err="1">
                <a:latin typeface="Constantia" panose="02030602050306030303" pitchFamily="18" charset="0"/>
              </a:rPr>
              <a:t>Source</a:t>
            </a:r>
            <a:r>
              <a:rPr lang="vi-VN" dirty="0">
                <a:latin typeface="Constantia" panose="02030602050306030303" pitchFamily="18" charset="0"/>
              </a:rPr>
              <a:t> </a:t>
            </a:r>
            <a:r>
              <a:rPr lang="vi-VN" dirty="0" err="1">
                <a:latin typeface="Constantia" panose="02030602050306030303" pitchFamily="18" charset="0"/>
              </a:rPr>
              <a:t>Validation</a:t>
            </a:r>
            <a:r>
              <a:rPr lang="vi-VN" dirty="0">
                <a:latin typeface="Constantia" panose="02030602050306030303" pitchFamily="18" charset="0"/>
              </a:rPr>
              <a:t> </a:t>
            </a:r>
            <a:r>
              <a:rPr lang="vi-VN" dirty="0" err="1">
                <a:latin typeface="Constantia" panose="02030602050306030303" pitchFamily="18" charset="0"/>
              </a:rPr>
              <a:t>Deficit</a:t>
            </a:r>
            <a:endParaRPr lang="vi-VN" dirty="0">
              <a:latin typeface="Constantia" panose="02030602050306030303" pitchFamily="18" charset="0"/>
            </a:endParaRP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vi-VN" dirty="0" err="1">
                <a:latin typeface="Constantia" panose="02030602050306030303" pitchFamily="18" charset="0"/>
              </a:rPr>
              <a:t>Need</a:t>
            </a:r>
            <a:r>
              <a:rPr lang="vi-VN" dirty="0">
                <a:latin typeface="Constantia" panose="02030602050306030303" pitchFamily="18" charset="0"/>
              </a:rPr>
              <a:t> </a:t>
            </a:r>
            <a:r>
              <a:rPr lang="vi-VN" dirty="0" err="1">
                <a:latin typeface="Constantia" panose="02030602050306030303" pitchFamily="18" charset="0"/>
              </a:rPr>
              <a:t>for</a:t>
            </a:r>
            <a:r>
              <a:rPr lang="vi-VN" dirty="0">
                <a:latin typeface="Constantia" panose="02030602050306030303" pitchFamily="18" charset="0"/>
              </a:rPr>
              <a:t> </a:t>
            </a:r>
            <a:r>
              <a:rPr lang="vi-VN" dirty="0" err="1">
                <a:latin typeface="Constantia" panose="02030602050306030303" pitchFamily="18" charset="0"/>
              </a:rPr>
              <a:t>Critical</a:t>
            </a:r>
            <a:r>
              <a:rPr lang="vi-VN" dirty="0">
                <a:latin typeface="Constantia" panose="02030602050306030303" pitchFamily="18" charset="0"/>
              </a:rPr>
              <a:t> </a:t>
            </a:r>
            <a:r>
              <a:rPr lang="vi-VN" dirty="0" err="1">
                <a:latin typeface="Constantia" panose="02030602050306030303" pitchFamily="18" charset="0"/>
              </a:rPr>
              <a:t>Skepticism</a:t>
            </a:r>
            <a:endParaRPr lang="en-US" dirty="0">
              <a:latin typeface="Constantia" panose="02030602050306030303" pitchFamily="18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370DC9A-3280-0CA4-8377-193C90F17EA4}"/>
              </a:ext>
            </a:extLst>
          </p:cNvPr>
          <p:cNvSpPr txBox="1"/>
          <p:nvPr/>
        </p:nvSpPr>
        <p:spPr>
          <a:xfrm>
            <a:off x="8551517" y="5789142"/>
            <a:ext cx="3620668" cy="1021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vi-VN" dirty="0" err="1">
                <a:latin typeface="Constantia" panose="02030602050306030303" pitchFamily="18" charset="0"/>
              </a:rPr>
              <a:t>Burnout</a:t>
            </a:r>
            <a:r>
              <a:rPr lang="vi-VN" dirty="0">
                <a:latin typeface="Constantia" panose="02030602050306030303" pitchFamily="18" charset="0"/>
              </a:rPr>
              <a:t> 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vi-VN" dirty="0" err="1">
                <a:latin typeface="Constantia" panose="02030602050306030303" pitchFamily="18" charset="0"/>
              </a:rPr>
              <a:t>Cognitive</a:t>
            </a:r>
            <a:r>
              <a:rPr lang="vi-VN" dirty="0">
                <a:latin typeface="Constantia" panose="02030602050306030303" pitchFamily="18" charset="0"/>
              </a:rPr>
              <a:t> </a:t>
            </a:r>
            <a:r>
              <a:rPr lang="vi-VN" dirty="0" err="1">
                <a:latin typeface="Constantia" panose="02030602050306030303" pitchFamily="18" charset="0"/>
              </a:rPr>
              <a:t>Loss</a:t>
            </a:r>
            <a:endParaRPr lang="vi-VN" dirty="0">
              <a:latin typeface="Constantia" panose="02030602050306030303" pitchFamily="18" charset="0"/>
            </a:endParaRP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vi-VN" dirty="0" err="1">
                <a:latin typeface="Constantia" panose="02030602050306030303" pitchFamily="18" charset="0"/>
              </a:rPr>
              <a:t>Plagiarism</a:t>
            </a:r>
            <a:endParaRPr lang="en-US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8467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28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7" grpId="0" animBg="1"/>
      <p:bldP spid="18" grpId="0" animBg="1"/>
      <p:bldP spid="32" grpId="0" animBg="1"/>
      <p:bldP spid="55" grpId="0" animBg="1"/>
      <p:bldP spid="53" grpId="0" animBg="1"/>
      <p:bldP spid="56" grpId="0"/>
      <p:bldP spid="5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7C0AB-192C-D431-9D71-2AAC382AF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AD2C509-B6F0-35BD-157B-417D1079F8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251" cy="684199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C8CEA94-2C13-517A-70D1-5C498573C027}"/>
              </a:ext>
            </a:extLst>
          </p:cNvPr>
          <p:cNvSpPr/>
          <p:nvPr/>
        </p:nvSpPr>
        <p:spPr>
          <a:xfrm>
            <a:off x="0" y="1"/>
            <a:ext cx="12192000" cy="713898"/>
          </a:xfrm>
          <a:prstGeom prst="rect">
            <a:avLst/>
          </a:prstGeom>
          <a:solidFill>
            <a:srgbClr val="485A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D98765-E49E-0EEF-5B79-9455BBB3C970}"/>
              </a:ext>
            </a:extLst>
          </p:cNvPr>
          <p:cNvSpPr txBox="1"/>
          <p:nvPr/>
        </p:nvSpPr>
        <p:spPr>
          <a:xfrm>
            <a:off x="199251" y="65775"/>
            <a:ext cx="114353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4.2</a:t>
            </a:r>
            <a:r>
              <a:rPr lang="en-US" sz="3200" b="1" dirty="0">
                <a:solidFill>
                  <a:prstClr val="white"/>
                </a:solidFill>
                <a:latin typeface="Constantia" panose="02030602050306030303" pitchFamily="18" charset="0"/>
              </a:rPr>
              <a:t>. EFL Juniors’ Perceptions of Academic Integrity (RQ</a:t>
            </a:r>
            <a:r>
              <a:rPr lang="en-US" sz="3200" b="1" dirty="0">
                <a:solidFill>
                  <a:prstClr val="white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2</a:t>
            </a:r>
            <a:r>
              <a:rPr lang="en-US" sz="3200" b="1" dirty="0">
                <a:solidFill>
                  <a:prstClr val="white"/>
                </a:solidFill>
                <a:latin typeface="Constantia" panose="02030602050306030303" pitchFamily="18" charset="0"/>
              </a:rPr>
              <a:t>)</a:t>
            </a:r>
            <a:endParaRPr lang="en-VN" sz="3200" b="1" dirty="0">
              <a:solidFill>
                <a:prstClr val="white"/>
              </a:solidFill>
              <a:latin typeface="Constantia" panose="02030602050306030303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D24FFA-3C6D-6004-D544-A44CFACCD915}"/>
              </a:ext>
            </a:extLst>
          </p:cNvPr>
          <p:cNvSpPr txBox="1"/>
          <p:nvPr/>
        </p:nvSpPr>
        <p:spPr>
          <a:xfrm>
            <a:off x="73891" y="713898"/>
            <a:ext cx="11686026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spc="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vi-VN" sz="2600" b="1" spc="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.2</a:t>
            </a:r>
            <a:r>
              <a:rPr lang="en-US" sz="2600" b="1" spc="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.3</a:t>
            </a:r>
            <a:r>
              <a:rPr lang="en-US" sz="2600" b="1" spc="114" dirty="0">
                <a:latin typeface="Constantia" panose="02030602050306030303" pitchFamily="18" charset="0"/>
              </a:rPr>
              <a:t>. Discussion</a:t>
            </a:r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0AFE62D0-EC67-1DC0-AE06-53FC5F7A9FBA}"/>
              </a:ext>
            </a:extLst>
          </p:cNvPr>
          <p:cNvGrpSpPr/>
          <p:nvPr/>
        </p:nvGrpSpPr>
        <p:grpSpPr>
          <a:xfrm>
            <a:off x="180259" y="1347512"/>
            <a:ext cx="6700831" cy="1549068"/>
            <a:chOff x="180259" y="1347512"/>
            <a:chExt cx="6700831" cy="1549068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5E8E7D56-7491-7070-CFC2-53CE15C4EEB0}"/>
                </a:ext>
              </a:extLst>
            </p:cNvPr>
            <p:cNvSpPr/>
            <p:nvPr/>
          </p:nvSpPr>
          <p:spPr>
            <a:xfrm>
              <a:off x="180259" y="1347512"/>
              <a:ext cx="6700831" cy="1549068"/>
            </a:xfrm>
            <a:prstGeom prst="roundRect">
              <a:avLst/>
            </a:pr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4BAC0D58-F267-4BAE-2114-CC878D042883}"/>
                </a:ext>
              </a:extLst>
            </p:cNvPr>
            <p:cNvSpPr/>
            <p:nvPr/>
          </p:nvSpPr>
          <p:spPr>
            <a:xfrm>
              <a:off x="297292" y="1493394"/>
              <a:ext cx="877454" cy="674255"/>
            </a:xfrm>
            <a:prstGeom prst="roundRect">
              <a:avLst/>
            </a:prstGeom>
            <a:solidFill>
              <a:srgbClr val="002060"/>
            </a:solidFill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C8B04774-7FED-97F7-EF2D-6BA31DF22218}"/>
                </a:ext>
              </a:extLst>
            </p:cNvPr>
            <p:cNvSpPr/>
            <p:nvPr/>
          </p:nvSpPr>
          <p:spPr>
            <a:xfrm>
              <a:off x="475673" y="1656762"/>
              <a:ext cx="1137213" cy="102177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D0A6C077-BA24-C044-18AB-5D4BC00C2CB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8469" b="90000" l="9898" r="90000">
                          <a14:foregroundMark x1="68673" y1="25816" x2="67143" y2="24286"/>
                          <a14:foregroundMark x1="70510" y1="10000" x2="57143" y2="8571"/>
                          <a14:foregroundMark x1="10408" y1="24490" x2="9898" y2="48878"/>
                          <a14:foregroundMark x1="29082" y1="46020" x2="26122" y2="45612"/>
                          <a14:foregroundMark x1="30204" y1="42143" x2="28163" y2="41837"/>
                          <a14:foregroundMark x1="29490" y1="36122" x2="26531" y2="36122"/>
                          <a14:foregroundMark x1="29796" y1="32041" x2="27245" y2="31939"/>
                          <a14:foregroundMark x1="90000" y1="83673" x2="89286" y2="8428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759" y="1773950"/>
              <a:ext cx="787400" cy="787400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117AC62-8484-3F1E-5B2D-8E8D39A26C03}"/>
                </a:ext>
              </a:extLst>
            </p:cNvPr>
            <p:cNvSpPr txBox="1"/>
            <p:nvPr/>
          </p:nvSpPr>
          <p:spPr>
            <a:xfrm>
              <a:off x="1650419" y="1406670"/>
              <a:ext cx="445540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0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STRONG ETHICAL BOUNDARIES</a:t>
              </a:r>
              <a:endPara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E192523-5CA7-FDA0-70A9-3BAFC65338C5}"/>
                </a:ext>
              </a:extLst>
            </p:cNvPr>
            <p:cNvSpPr txBox="1"/>
            <p:nvPr/>
          </p:nvSpPr>
          <p:spPr>
            <a:xfrm>
              <a:off x="1650419" y="1778580"/>
              <a:ext cx="511983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000" dirty="0">
                  <a:latin typeface="Constantia" panose="02030602050306030303" pitchFamily="18" charset="0"/>
                </a:rPr>
                <a:t>Students generally recognize boundaries and view submitting unedited, raw AI output as inherently </a:t>
              </a:r>
              <a:r>
                <a:rPr lang="vi-VN" sz="2000" dirty="0" err="1">
                  <a:latin typeface="Constantia" panose="02030602050306030303" pitchFamily="18" charset="0"/>
                </a:rPr>
                <a:t>unethical</a:t>
              </a:r>
              <a:r>
                <a:rPr lang="vi-VN" sz="2000" dirty="0">
                  <a:latin typeface="Constantia" panose="02030602050306030303" pitchFamily="18" charset="0"/>
                </a:rPr>
                <a:t>.</a:t>
              </a:r>
              <a:endParaRPr lang="en-US" sz="2000" dirty="0">
                <a:latin typeface="Constantia" panose="02030602050306030303" pitchFamily="18" charset="0"/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6DBCDEC0-DDF3-6F8E-994A-A6C5AD716097}"/>
              </a:ext>
            </a:extLst>
          </p:cNvPr>
          <p:cNvGrpSpPr/>
          <p:nvPr/>
        </p:nvGrpSpPr>
        <p:grpSpPr>
          <a:xfrm>
            <a:off x="180260" y="3166153"/>
            <a:ext cx="6700830" cy="1732260"/>
            <a:chOff x="180260" y="3166153"/>
            <a:chExt cx="6700830" cy="1732260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D6522959-44BC-0BFD-CD0C-385B2708E581}"/>
                </a:ext>
              </a:extLst>
            </p:cNvPr>
            <p:cNvSpPr/>
            <p:nvPr/>
          </p:nvSpPr>
          <p:spPr>
            <a:xfrm>
              <a:off x="180260" y="3166153"/>
              <a:ext cx="6700830" cy="1732260"/>
            </a:xfrm>
            <a:prstGeom prst="roundRect">
              <a:avLst/>
            </a:pr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300C7A80-7E89-F4E0-1001-4105809EF803}"/>
                </a:ext>
              </a:extLst>
            </p:cNvPr>
            <p:cNvSpPr/>
            <p:nvPr/>
          </p:nvSpPr>
          <p:spPr>
            <a:xfrm>
              <a:off x="282851" y="3330198"/>
              <a:ext cx="877454" cy="674255"/>
            </a:xfrm>
            <a:prstGeom prst="roundRect">
              <a:avLst/>
            </a:prstGeom>
            <a:solidFill>
              <a:srgbClr val="002060"/>
            </a:solidFill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47E66C19-00BF-4BA5-9AF1-2982C04D2C90}"/>
                </a:ext>
              </a:extLst>
            </p:cNvPr>
            <p:cNvSpPr/>
            <p:nvPr/>
          </p:nvSpPr>
          <p:spPr>
            <a:xfrm>
              <a:off x="475673" y="3512864"/>
              <a:ext cx="1137213" cy="102177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2A5B93AA-DB5C-E591-63B0-BD5BDEFA144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685" b="97763" l="3132" r="96421">
                          <a14:foregroundMark x1="72707" y1="12975" x2="72707" y2="15436"/>
                          <a14:foregroundMark x1="75839" y1="6264" x2="75839" y2="6264"/>
                          <a14:foregroundMark x1="75839" y1="4922" x2="75839" y2="4922"/>
                          <a14:foregroundMark x1="75391" y1="2908" x2="75391" y2="2908"/>
                          <a14:foregroundMark x1="56152" y1="49888" x2="57718" y2="50559"/>
                          <a14:foregroundMark x1="44295" y1="50559" x2="44295" y2="50559"/>
                          <a14:foregroundMark x1="51678" y1="62416" x2="51678" y2="62416"/>
                          <a14:foregroundMark x1="53691" y1="88591" x2="49217" y2="87696"/>
                          <a14:foregroundMark x1="49217" y1="92617" x2="49888" y2="95749"/>
                          <a14:foregroundMark x1="10515" y1="91499" x2="7383" y2="93065"/>
                          <a14:foregroundMark x1="91499" y1="91275" x2="96421" y2="95302"/>
                          <a14:foregroundMark x1="4251" y1="97539" x2="3132" y2="977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6019" y="3675258"/>
              <a:ext cx="623311" cy="623311"/>
            </a:xfrm>
            <a:prstGeom prst="rect">
              <a:avLst/>
            </a:prstGeom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D202A1A-663E-F274-1F43-62003D4BC181}"/>
                </a:ext>
              </a:extLst>
            </p:cNvPr>
            <p:cNvSpPr txBox="1"/>
            <p:nvPr/>
          </p:nvSpPr>
          <p:spPr>
            <a:xfrm>
              <a:off x="1612886" y="3232472"/>
              <a:ext cx="52404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0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ETHICAL VULNERABILITIES &amp; BURNOUT</a:t>
              </a:r>
              <a:endPara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513F518-363F-365F-8284-93298A87F5E4}"/>
                </a:ext>
              </a:extLst>
            </p:cNvPr>
            <p:cNvSpPr txBox="1"/>
            <p:nvPr/>
          </p:nvSpPr>
          <p:spPr>
            <a:xfrm>
              <a:off x="1640595" y="3632582"/>
              <a:ext cx="512966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000" dirty="0">
                  <a:latin typeface="Constantia" panose="02030602050306030303" pitchFamily="18" charset="0"/>
                </a:rPr>
                <a:t>Heavy academic workloads cause burnout, driving students toward unethical short-cuts or over-reliance on AI-generated text.</a:t>
              </a: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9FB744E7-CB06-C4DA-6A4B-1AC124C7F440}"/>
              </a:ext>
            </a:extLst>
          </p:cNvPr>
          <p:cNvGrpSpPr/>
          <p:nvPr/>
        </p:nvGrpSpPr>
        <p:grpSpPr>
          <a:xfrm>
            <a:off x="180260" y="5061178"/>
            <a:ext cx="6700830" cy="1598240"/>
            <a:chOff x="180260" y="5061178"/>
            <a:chExt cx="6700830" cy="1598240"/>
          </a:xfrm>
        </p:grpSpPr>
        <p:sp>
          <p:nvSpPr>
            <p:cNvPr id="53" name="Rectangle: Rounded Corners 52">
              <a:extLst>
                <a:ext uri="{FF2B5EF4-FFF2-40B4-BE49-F238E27FC236}">
                  <a16:creationId xmlns:a16="http://schemas.microsoft.com/office/drawing/2014/main" id="{3B6469F1-9259-71C8-BC18-7FCB7E5B5BB1}"/>
                </a:ext>
              </a:extLst>
            </p:cNvPr>
            <p:cNvSpPr/>
            <p:nvPr/>
          </p:nvSpPr>
          <p:spPr>
            <a:xfrm>
              <a:off x="180260" y="5061178"/>
              <a:ext cx="6700830" cy="1598240"/>
            </a:xfrm>
            <a:prstGeom prst="roundRect">
              <a:avLst/>
            </a:pr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: Rounded Corners 55">
              <a:extLst>
                <a:ext uri="{FF2B5EF4-FFF2-40B4-BE49-F238E27FC236}">
                  <a16:creationId xmlns:a16="http://schemas.microsoft.com/office/drawing/2014/main" id="{AFA32D30-740A-7BE3-FFD2-2622D3B24BA9}"/>
                </a:ext>
              </a:extLst>
            </p:cNvPr>
            <p:cNvSpPr/>
            <p:nvPr/>
          </p:nvSpPr>
          <p:spPr>
            <a:xfrm>
              <a:off x="334825" y="5201238"/>
              <a:ext cx="877454" cy="674255"/>
            </a:xfrm>
            <a:prstGeom prst="roundRect">
              <a:avLst/>
            </a:prstGeom>
            <a:solidFill>
              <a:srgbClr val="002060"/>
            </a:solidFill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CC8AE615-3C5D-39E4-AF00-1C7FEC82D223}"/>
                </a:ext>
              </a:extLst>
            </p:cNvPr>
            <p:cNvSpPr/>
            <p:nvPr/>
          </p:nvSpPr>
          <p:spPr>
            <a:xfrm>
              <a:off x="513206" y="5364606"/>
              <a:ext cx="1137213" cy="102177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042226F4-19EA-E82F-4C84-D3DC50B37A0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4120" y="5500552"/>
              <a:ext cx="749882" cy="749882"/>
            </a:xfrm>
            <a:prstGeom prst="rect">
              <a:avLst/>
            </a:prstGeom>
          </p:spPr>
        </p:pic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9DFF2F57-9765-EB4D-DB55-0100601D9609}"/>
                </a:ext>
              </a:extLst>
            </p:cNvPr>
            <p:cNvSpPr txBox="1"/>
            <p:nvPr/>
          </p:nvSpPr>
          <p:spPr>
            <a:xfrm>
              <a:off x="1634262" y="5100442"/>
              <a:ext cx="52404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0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TECHNICAL PITFALLS</a:t>
              </a:r>
              <a:endPara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152BBE34-48F7-8419-D4C6-4D84E52C1C0D}"/>
                </a:ext>
              </a:extLst>
            </p:cNvPr>
            <p:cNvSpPr txBox="1"/>
            <p:nvPr/>
          </p:nvSpPr>
          <p:spPr>
            <a:xfrm>
              <a:off x="1650419" y="5500552"/>
              <a:ext cx="512966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000" dirty="0">
                  <a:latin typeface="Constantia" panose="02030602050306030303" pitchFamily="18" charset="0"/>
                </a:rPr>
                <a:t>Students regularly run into AI hallucinations, such as fabricated, inaccurate, or invalid citations.</a:t>
              </a:r>
            </a:p>
          </p:txBody>
        </p:sp>
      </p:grpSp>
      <p:sp>
        <p:nvSpPr>
          <p:cNvPr id="73" name="Right Bracket 72">
            <a:extLst>
              <a:ext uri="{FF2B5EF4-FFF2-40B4-BE49-F238E27FC236}">
                <a16:creationId xmlns:a16="http://schemas.microsoft.com/office/drawing/2014/main" id="{20588D28-65A9-CFC1-D51A-C458CC27BAD6}"/>
              </a:ext>
            </a:extLst>
          </p:cNvPr>
          <p:cNvSpPr/>
          <p:nvPr/>
        </p:nvSpPr>
        <p:spPr>
          <a:xfrm>
            <a:off x="6796236" y="1206341"/>
            <a:ext cx="720437" cy="5552480"/>
          </a:xfrm>
          <a:prstGeom prst="rightBracket">
            <a:avLst>
              <a:gd name="adj" fmla="val 113461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C41F285F-CB66-8636-2B1D-254FC8DEDF89}"/>
              </a:ext>
            </a:extLst>
          </p:cNvPr>
          <p:cNvGrpSpPr/>
          <p:nvPr/>
        </p:nvGrpSpPr>
        <p:grpSpPr>
          <a:xfrm>
            <a:off x="7614795" y="1773950"/>
            <a:ext cx="4396945" cy="1738914"/>
            <a:chOff x="7614795" y="1773950"/>
            <a:chExt cx="4396945" cy="1738914"/>
          </a:xfrm>
        </p:grpSpPr>
        <p:sp>
          <p:nvSpPr>
            <p:cNvPr id="76" name="Rectangle: Rounded Corners 75">
              <a:extLst>
                <a:ext uri="{FF2B5EF4-FFF2-40B4-BE49-F238E27FC236}">
                  <a16:creationId xmlns:a16="http://schemas.microsoft.com/office/drawing/2014/main" id="{29ADC34F-4EAC-3F7A-123D-3DB16AFFCB46}"/>
                </a:ext>
              </a:extLst>
            </p:cNvPr>
            <p:cNvSpPr/>
            <p:nvPr/>
          </p:nvSpPr>
          <p:spPr>
            <a:xfrm>
              <a:off x="8086135" y="1773950"/>
              <a:ext cx="3925605" cy="1738914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5" name="Flowchart: Display 74">
              <a:extLst>
                <a:ext uri="{FF2B5EF4-FFF2-40B4-BE49-F238E27FC236}">
                  <a16:creationId xmlns:a16="http://schemas.microsoft.com/office/drawing/2014/main" id="{18C27CC7-D777-F9C1-9079-7BD2E120E37B}"/>
                </a:ext>
              </a:extLst>
            </p:cNvPr>
            <p:cNvSpPr/>
            <p:nvPr/>
          </p:nvSpPr>
          <p:spPr>
            <a:xfrm flipH="1">
              <a:off x="7614795" y="2329741"/>
              <a:ext cx="720436" cy="566839"/>
            </a:xfrm>
            <a:prstGeom prst="flowChartDisplay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vi-VN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4D6227BC-4857-2895-D442-8CE3D75081A1}"/>
                </a:ext>
              </a:extLst>
            </p:cNvPr>
            <p:cNvSpPr txBox="1"/>
            <p:nvPr/>
          </p:nvSpPr>
          <p:spPr>
            <a:xfrm>
              <a:off x="8409121" y="1951672"/>
              <a:ext cx="3500027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i="1" dirty="0">
                  <a:latin typeface="Constantia" panose="02030602050306030303" pitchFamily="18" charset="0"/>
                </a:rPr>
                <a:t>Situational Fraud Theory (Sujeewa et al., </a:t>
              </a:r>
              <a:r>
                <a:rPr lang="en-US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2020</a:t>
              </a:r>
              <a:r>
                <a:rPr lang="en-US" i="1" dirty="0">
                  <a:latin typeface="Constantia" panose="02030602050306030303" pitchFamily="18" charset="0"/>
                </a:rPr>
                <a:t>)</a:t>
              </a:r>
              <a:r>
                <a:rPr lang="en-US" dirty="0">
                  <a:latin typeface="Constantia" panose="02030602050306030303" pitchFamily="18" charset="0"/>
                </a:rPr>
                <a:t>: Under high pressure (burnout) and easy opportunity (unregulated AI), ethical standards degrade.</a:t>
              </a: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25F06AB6-442C-3237-5160-F1E856C9AC04}"/>
              </a:ext>
            </a:extLst>
          </p:cNvPr>
          <p:cNvGrpSpPr/>
          <p:nvPr/>
        </p:nvGrpSpPr>
        <p:grpSpPr>
          <a:xfrm>
            <a:off x="7614795" y="4511520"/>
            <a:ext cx="4396946" cy="1738914"/>
            <a:chOff x="7614795" y="4511520"/>
            <a:chExt cx="4396946" cy="1738914"/>
          </a:xfrm>
        </p:grpSpPr>
        <p:sp>
          <p:nvSpPr>
            <p:cNvPr id="80" name="Rectangle: Rounded Corners 79">
              <a:extLst>
                <a:ext uri="{FF2B5EF4-FFF2-40B4-BE49-F238E27FC236}">
                  <a16:creationId xmlns:a16="http://schemas.microsoft.com/office/drawing/2014/main" id="{F520EF7D-DB42-8C07-30B0-997297DB4781}"/>
                </a:ext>
              </a:extLst>
            </p:cNvPr>
            <p:cNvSpPr/>
            <p:nvPr/>
          </p:nvSpPr>
          <p:spPr>
            <a:xfrm>
              <a:off x="8079852" y="4511520"/>
              <a:ext cx="3925605" cy="1738914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82" name="Flowchart: Display 81">
              <a:extLst>
                <a:ext uri="{FF2B5EF4-FFF2-40B4-BE49-F238E27FC236}">
                  <a16:creationId xmlns:a16="http://schemas.microsoft.com/office/drawing/2014/main" id="{24D2B502-3936-56C2-11FB-A226B4A486ED}"/>
                </a:ext>
              </a:extLst>
            </p:cNvPr>
            <p:cNvSpPr/>
            <p:nvPr/>
          </p:nvSpPr>
          <p:spPr>
            <a:xfrm flipH="1">
              <a:off x="7614795" y="5127804"/>
              <a:ext cx="720436" cy="566839"/>
            </a:xfrm>
            <a:prstGeom prst="flowChartDisplay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vi-VN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078A834F-836C-CB93-DFD4-F5EF6D341B63}"/>
                </a:ext>
              </a:extLst>
            </p:cNvPr>
            <p:cNvSpPr txBox="1"/>
            <p:nvPr/>
          </p:nvSpPr>
          <p:spPr>
            <a:xfrm>
              <a:off x="8372765" y="4847201"/>
              <a:ext cx="363897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i="1" dirty="0">
                  <a:latin typeface="Constantia" panose="02030602050306030303" pitchFamily="18" charset="0"/>
                </a:rPr>
                <a:t>De-skilling Concern (Selwyn, </a:t>
              </a:r>
              <a:r>
                <a:rPr lang="en-US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2014</a:t>
              </a:r>
              <a:r>
                <a:rPr lang="en-US" i="1" dirty="0">
                  <a:latin typeface="Constantia" panose="02030602050306030303" pitchFamily="18" charset="0"/>
                </a:rPr>
                <a:t>): </a:t>
              </a:r>
              <a:r>
                <a:rPr lang="en-US" dirty="0">
                  <a:latin typeface="Constantia" panose="02030602050306030303" pitchFamily="18" charset="0"/>
                </a:rPr>
                <a:t>Over-dependence risks eroding independent writing ability and critical thinking skills.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13058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6" dur="15000" fill="hold"/>
                                            <p:tgtEl>
                                              <p:spTgt spid="4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" dur="25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23" presetClass="entr" presetSubtype="288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accel="50000" fill="hold" nodeType="withEffect" p14:presetBounceEnd="8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0" dur="5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1" dur="5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4" dur="500"/>
                                            <p:tgtEl>
                                              <p:spTgt spid="8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accel="50000" fill="hold" nodeType="withEffect" p14:presetBounceEnd="80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27" dur="5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28" dur="5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1" dur="500"/>
                                            <p:tgtEl>
                                              <p:spTgt spid="8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8" accel="50000" fill="hold" nodeType="withEffect" p14:presetBounceEnd="80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34" dur="5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35" dur="5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2" presetClass="entr" presetSubtype="8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8" dur="500"/>
                                            <p:tgtEl>
                                              <p:spTgt spid="8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2" accel="50000" fill="hold" nodeType="withEffect" p14:presetBounceEnd="80000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41" dur="5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42" dur="5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2" presetClass="entr" presetSubtype="2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5" dur="500"/>
                                            <p:tgtEl>
                                              <p:spTgt spid="8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2" presetClass="entr" presetSubtype="2" accel="50000" fill="hold" nodeType="withEffect" p14:presetBounceEnd="80000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48" dur="5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49" dur="5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0" presetID="22" presetClass="entr" presetSubtype="2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52" dur="500"/>
                                            <p:tgtEl>
                                              <p:spTgt spid="9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/>
          <p:bldP spid="8" grpId="1"/>
          <p:bldP spid="73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6" dur="15000" fill="hold"/>
                                            <p:tgtEl>
                                              <p:spTgt spid="4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" dur="25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23" presetClass="entr" presetSubtype="288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8" ac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4" dur="500"/>
                                            <p:tgtEl>
                                              <p:spTgt spid="8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ac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2" presetClass="entr" presetSubtype="8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1" dur="500"/>
                                            <p:tgtEl>
                                              <p:spTgt spid="8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8" accel="5000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2" presetClass="entr" presetSubtype="8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8" dur="500"/>
                                            <p:tgtEl>
                                              <p:spTgt spid="8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2" presetClass="entr" presetSubtype="2" accel="5000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2" presetClass="entr" presetSubtype="2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45" dur="500"/>
                                            <p:tgtEl>
                                              <p:spTgt spid="8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2" presetClass="entr" presetSubtype="2" accel="50000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0" presetID="22" presetClass="entr" presetSubtype="2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52" dur="500"/>
                                            <p:tgtEl>
                                              <p:spTgt spid="9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/>
          <p:bldP spid="8" grpId="1"/>
          <p:bldP spid="73" grpId="0" animBg="1"/>
        </p:bldLst>
      </p:timing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FDEBE6-FE62-CCE4-92BA-FFFC1513AF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CA97493-4F07-ADC2-7466-109C444470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1199"/>
            <a:ext cx="12224251" cy="684199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BE4E427-6205-E2A0-B867-090A53E7DBA5}"/>
              </a:ext>
            </a:extLst>
          </p:cNvPr>
          <p:cNvSpPr/>
          <p:nvPr/>
        </p:nvSpPr>
        <p:spPr>
          <a:xfrm>
            <a:off x="0" y="1"/>
            <a:ext cx="12192000" cy="713898"/>
          </a:xfrm>
          <a:prstGeom prst="rect">
            <a:avLst/>
          </a:prstGeom>
          <a:solidFill>
            <a:srgbClr val="485A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1" name="Rectangle: Rounded Corners 100">
            <a:extLst>
              <a:ext uri="{FF2B5EF4-FFF2-40B4-BE49-F238E27FC236}">
                <a16:creationId xmlns:a16="http://schemas.microsoft.com/office/drawing/2014/main" id="{5B050910-84B5-4E4C-F38B-1B915DF67DDF}"/>
              </a:ext>
            </a:extLst>
          </p:cNvPr>
          <p:cNvSpPr/>
          <p:nvPr/>
        </p:nvSpPr>
        <p:spPr>
          <a:xfrm>
            <a:off x="286328" y="5602270"/>
            <a:ext cx="2551322" cy="1243130"/>
          </a:xfrm>
          <a:prstGeom prst="roundRect">
            <a:avLst/>
          </a:prstGeom>
          <a:gradFill>
            <a:gsLst>
              <a:gs pos="83000">
                <a:schemeClr val="accent5">
                  <a:lumMod val="40000"/>
                  <a:lumOff val="60000"/>
                </a:schemeClr>
              </a:gs>
              <a:gs pos="0">
                <a:schemeClr val="accent1">
                  <a:lumMod val="0"/>
                  <a:lumOff val="100000"/>
                </a:schemeClr>
              </a:gs>
            </a:gsLst>
            <a:lin ang="5400000" scaled="1"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: Rounded Corners 104">
            <a:extLst>
              <a:ext uri="{FF2B5EF4-FFF2-40B4-BE49-F238E27FC236}">
                <a16:creationId xmlns:a16="http://schemas.microsoft.com/office/drawing/2014/main" id="{51E5FC33-09B3-25E7-4674-8E1ADC7CC369}"/>
              </a:ext>
            </a:extLst>
          </p:cNvPr>
          <p:cNvSpPr/>
          <p:nvPr/>
        </p:nvSpPr>
        <p:spPr>
          <a:xfrm>
            <a:off x="3209736" y="5624101"/>
            <a:ext cx="2284339" cy="1170557"/>
          </a:xfrm>
          <a:prstGeom prst="roundRect">
            <a:avLst/>
          </a:prstGeom>
          <a:gradFill>
            <a:gsLst>
              <a:gs pos="83000">
                <a:schemeClr val="accent5">
                  <a:lumMod val="40000"/>
                  <a:lumOff val="60000"/>
                </a:schemeClr>
              </a:gs>
              <a:gs pos="0">
                <a:schemeClr val="accent1">
                  <a:lumMod val="0"/>
                  <a:lumOff val="100000"/>
                </a:schemeClr>
              </a:gs>
            </a:gsLst>
            <a:lin ang="5400000" scaled="1"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Rectangle: Rounded Corners 110">
            <a:extLst>
              <a:ext uri="{FF2B5EF4-FFF2-40B4-BE49-F238E27FC236}">
                <a16:creationId xmlns:a16="http://schemas.microsoft.com/office/drawing/2014/main" id="{3075D4EE-2115-FF6C-F227-6CEC4B13B49F}"/>
              </a:ext>
            </a:extLst>
          </p:cNvPr>
          <p:cNvSpPr/>
          <p:nvPr/>
        </p:nvSpPr>
        <p:spPr>
          <a:xfrm>
            <a:off x="9456646" y="5607053"/>
            <a:ext cx="2550627" cy="1170557"/>
          </a:xfrm>
          <a:prstGeom prst="roundRect">
            <a:avLst/>
          </a:prstGeom>
          <a:gradFill>
            <a:gsLst>
              <a:gs pos="83000">
                <a:schemeClr val="accent5">
                  <a:lumMod val="40000"/>
                  <a:lumOff val="60000"/>
                </a:schemeClr>
              </a:gs>
              <a:gs pos="0">
                <a:schemeClr val="accent1">
                  <a:lumMod val="0"/>
                  <a:lumOff val="100000"/>
                </a:schemeClr>
              </a:gs>
            </a:gsLst>
            <a:lin ang="5400000" scaled="1"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95D17D0D-047A-0DF8-5AD4-B4F985FD5E4C}"/>
              </a:ext>
            </a:extLst>
          </p:cNvPr>
          <p:cNvSpPr txBox="1"/>
          <p:nvPr/>
        </p:nvSpPr>
        <p:spPr>
          <a:xfrm>
            <a:off x="537334" y="5607705"/>
            <a:ext cx="20776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800" dirty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&gt;50%</a:t>
            </a:r>
            <a:endParaRPr lang="en-US" sz="12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85FF3013-5954-095C-9DFC-9BA8694B6D91}"/>
              </a:ext>
            </a:extLst>
          </p:cNvPr>
          <p:cNvSpPr txBox="1"/>
          <p:nvPr/>
        </p:nvSpPr>
        <p:spPr>
          <a:xfrm>
            <a:off x="649285" y="6325621"/>
            <a:ext cx="18090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000" dirty="0" err="1">
                <a:latin typeface="Constantia" panose="02030602050306030303" pitchFamily="18" charset="0"/>
                <a:cs typeface="Aharoni" panose="02010803020104030203" pitchFamily="2" charset="-79"/>
              </a:rPr>
              <a:t>Pragmatic</a:t>
            </a:r>
            <a:endParaRPr lang="en-US" sz="2000" dirty="0">
              <a:latin typeface="Constantia" panose="02030602050306030303" pitchFamily="18" charset="0"/>
              <a:cs typeface="Aharoni" panose="02010803020104030203" pitchFamily="2" charset="-79"/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F3DF1AAC-36EE-C660-BC8D-B35EA67F3155}"/>
              </a:ext>
            </a:extLst>
          </p:cNvPr>
          <p:cNvSpPr txBox="1"/>
          <p:nvPr/>
        </p:nvSpPr>
        <p:spPr>
          <a:xfrm>
            <a:off x="3408875" y="5607705"/>
            <a:ext cx="20776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800" dirty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23%</a:t>
            </a:r>
            <a:endParaRPr lang="en-US" sz="12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8E6B8E6C-F4E2-07E2-8D6F-53A817459854}"/>
              </a:ext>
            </a:extLst>
          </p:cNvPr>
          <p:cNvSpPr txBox="1"/>
          <p:nvPr/>
        </p:nvSpPr>
        <p:spPr>
          <a:xfrm>
            <a:off x="3452185" y="6317312"/>
            <a:ext cx="18090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000" dirty="0" err="1">
                <a:latin typeface="Constantia" panose="02030602050306030303" pitchFamily="18" charset="0"/>
                <a:cs typeface="Aharoni" panose="02010803020104030203" pitchFamily="2" charset="-79"/>
              </a:rPr>
              <a:t>Visionary</a:t>
            </a:r>
            <a:endParaRPr lang="en-US" sz="2000" dirty="0">
              <a:latin typeface="Constantia" panose="02030602050306030303" pitchFamily="18" charset="0"/>
              <a:cs typeface="Aharoni" panose="02010803020104030203" pitchFamily="2" charset="-79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9AC08B9E-04C9-25D0-1D8B-748765C36F6F}"/>
              </a:ext>
            </a:extLst>
          </p:cNvPr>
          <p:cNvSpPr txBox="1"/>
          <p:nvPr/>
        </p:nvSpPr>
        <p:spPr>
          <a:xfrm>
            <a:off x="9697843" y="5571055"/>
            <a:ext cx="20776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800" dirty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&lt;6%</a:t>
            </a:r>
            <a:endParaRPr lang="en-US" sz="12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27" name="Rectangle: Rounded Corners 126">
            <a:extLst>
              <a:ext uri="{FF2B5EF4-FFF2-40B4-BE49-F238E27FC236}">
                <a16:creationId xmlns:a16="http://schemas.microsoft.com/office/drawing/2014/main" id="{B6C24868-2051-7EC4-E3AF-A8BD53EFB473}"/>
              </a:ext>
            </a:extLst>
          </p:cNvPr>
          <p:cNvSpPr/>
          <p:nvPr/>
        </p:nvSpPr>
        <p:spPr>
          <a:xfrm>
            <a:off x="5870989" y="5607705"/>
            <a:ext cx="3378052" cy="1170557"/>
          </a:xfrm>
          <a:prstGeom prst="roundRect">
            <a:avLst/>
          </a:prstGeom>
          <a:gradFill>
            <a:gsLst>
              <a:gs pos="83000">
                <a:schemeClr val="accent5">
                  <a:lumMod val="40000"/>
                  <a:lumOff val="60000"/>
                </a:schemeClr>
              </a:gs>
              <a:gs pos="0">
                <a:schemeClr val="accent1">
                  <a:lumMod val="0"/>
                  <a:lumOff val="100000"/>
                </a:schemeClr>
              </a:gs>
            </a:gsLst>
            <a:lin ang="5400000" scaled="1"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5A6CFD8D-A780-8617-C7C7-7A0F573F1C03}"/>
              </a:ext>
            </a:extLst>
          </p:cNvPr>
          <p:cNvSpPr txBox="1"/>
          <p:nvPr/>
        </p:nvSpPr>
        <p:spPr>
          <a:xfrm>
            <a:off x="5765144" y="5590999"/>
            <a:ext cx="35482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800" dirty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10</a:t>
            </a:r>
            <a:r>
              <a:rPr lang="vi-VN" sz="4800" dirty="0">
                <a:solidFill>
                  <a:srgbClr val="C00000"/>
                </a:solidFill>
                <a:latin typeface="Arial Black" panose="020B0A0402010202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22%</a:t>
            </a:r>
            <a:endParaRPr lang="en-US" sz="12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4A98CAE3-2F9E-98BC-38E3-14F949F580E3}"/>
              </a:ext>
            </a:extLst>
          </p:cNvPr>
          <p:cNvSpPr txBox="1"/>
          <p:nvPr/>
        </p:nvSpPr>
        <p:spPr>
          <a:xfrm>
            <a:off x="9832113" y="6313171"/>
            <a:ext cx="18090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000" dirty="0" err="1">
                <a:latin typeface="Constantia" panose="02030602050306030303" pitchFamily="18" charset="0"/>
                <a:cs typeface="Aharoni" panose="02010803020104030203" pitchFamily="2" charset="-79"/>
              </a:rPr>
              <a:t>Indifferent</a:t>
            </a:r>
            <a:endParaRPr lang="en-US" sz="2000" dirty="0">
              <a:latin typeface="Constantia" panose="02030602050306030303" pitchFamily="18" charset="0"/>
              <a:cs typeface="Aharoni" panose="02010803020104030203" pitchFamily="2" charset="-79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BC188899-928B-FA39-D562-595319D49C1E}"/>
              </a:ext>
            </a:extLst>
          </p:cNvPr>
          <p:cNvSpPr txBox="1"/>
          <p:nvPr/>
        </p:nvSpPr>
        <p:spPr>
          <a:xfrm>
            <a:off x="6631951" y="6314075"/>
            <a:ext cx="18090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000" dirty="0" err="1">
                <a:latin typeface="Constantia" panose="02030602050306030303" pitchFamily="18" charset="0"/>
                <a:cs typeface="Aharoni" panose="02010803020104030203" pitchFamily="2" charset="-79"/>
              </a:rPr>
              <a:t>Apprehensive</a:t>
            </a:r>
            <a:endParaRPr lang="en-US" sz="2000" dirty="0">
              <a:latin typeface="Constantia" panose="02030602050306030303" pitchFamily="18" charset="0"/>
              <a:cs typeface="Aharoni" panose="02010803020104030203" pitchFamily="2" charset="-79"/>
            </a:endParaRP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6E352E9E-A52E-6116-6F8C-E9290C53E314}"/>
              </a:ext>
            </a:extLst>
          </p:cNvPr>
          <p:cNvSpPr txBox="1"/>
          <p:nvPr/>
        </p:nvSpPr>
        <p:spPr>
          <a:xfrm>
            <a:off x="1640595" y="64562"/>
            <a:ext cx="92497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4.3</a:t>
            </a:r>
            <a:r>
              <a:rPr lang="en-US" sz="3200" b="1" dirty="0">
                <a:solidFill>
                  <a:schemeClr val="bg1"/>
                </a:solidFill>
                <a:latin typeface="Constantia" panose="02030602050306030303" pitchFamily="18" charset="0"/>
              </a:rPr>
              <a:t>. </a:t>
            </a:r>
            <a:r>
              <a:rPr lang="en-US" sz="3200" b="1" spc="114" dirty="0">
                <a:solidFill>
                  <a:schemeClr val="bg1"/>
                </a:solidFill>
                <a:latin typeface="Constantia" panose="02030602050306030303" pitchFamily="18" charset="0"/>
              </a:rPr>
              <a:t>EFL Juniors’ </a:t>
            </a:r>
            <a:r>
              <a:rPr lang="vi-VN" sz="3200" b="1" spc="114" dirty="0" err="1">
                <a:solidFill>
                  <a:schemeClr val="bg1"/>
                </a:solidFill>
                <a:latin typeface="Constantia" panose="02030602050306030303" pitchFamily="18" charset="0"/>
              </a:rPr>
              <a:t>recommendation</a:t>
            </a:r>
            <a:r>
              <a:rPr lang="vi-VN" sz="3200" b="1" spc="114" dirty="0">
                <a:solidFill>
                  <a:schemeClr val="bg1"/>
                </a:solidFill>
                <a:latin typeface="Constantia" panose="02030602050306030303" pitchFamily="18" charset="0"/>
              </a:rPr>
              <a:t> (RQ</a:t>
            </a:r>
            <a:r>
              <a:rPr lang="vi-VN" sz="3200" b="1" spc="114" dirty="0">
                <a:solidFill>
                  <a:schemeClr val="bg1"/>
                </a:solidFill>
                <a:latin typeface="+mj-lt"/>
              </a:rPr>
              <a:t>3</a:t>
            </a:r>
            <a:r>
              <a:rPr lang="vi-VN" sz="3200" b="1" spc="114" dirty="0">
                <a:solidFill>
                  <a:schemeClr val="bg1"/>
                </a:solidFill>
                <a:latin typeface="Constantia" panose="02030602050306030303" pitchFamily="18" charset="0"/>
              </a:rPr>
              <a:t>)</a:t>
            </a:r>
            <a:endParaRPr lang="en-VN" sz="3200" b="1" dirty="0">
              <a:solidFill>
                <a:schemeClr val="bg1"/>
              </a:solidFill>
              <a:latin typeface="Constantia" panose="02030602050306030303" pitchFamily="18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EBC97EC-7658-15D5-0E39-1865BF2DFE96}"/>
              </a:ext>
            </a:extLst>
          </p:cNvPr>
          <p:cNvSpPr/>
          <p:nvPr/>
        </p:nvSpPr>
        <p:spPr>
          <a:xfrm>
            <a:off x="878528" y="1226309"/>
            <a:ext cx="10633229" cy="4040493"/>
          </a:xfrm>
          <a:prstGeom prst="roundRect">
            <a:avLst>
              <a:gd name="adj" fmla="val 562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44F4541-8533-92F2-DD90-853DC6CD1836}"/>
              </a:ext>
            </a:extLst>
          </p:cNvPr>
          <p:cNvCxnSpPr>
            <a:cxnSpLocks/>
          </p:cNvCxnSpPr>
          <p:nvPr/>
        </p:nvCxnSpPr>
        <p:spPr>
          <a:xfrm rot="16200000">
            <a:off x="6584394" y="-1920973"/>
            <a:ext cx="0" cy="9332889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6F383A5-CC62-2821-4A14-43829198D2A9}"/>
              </a:ext>
            </a:extLst>
          </p:cNvPr>
          <p:cNvCxnSpPr>
            <a:cxnSpLocks/>
          </p:cNvCxnSpPr>
          <p:nvPr/>
        </p:nvCxnSpPr>
        <p:spPr>
          <a:xfrm rot="16200000">
            <a:off x="6584393" y="-2321340"/>
            <a:ext cx="0" cy="9332889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59D7B9B-7CB6-5A7E-326F-440CA9227894}"/>
              </a:ext>
            </a:extLst>
          </p:cNvPr>
          <p:cNvCxnSpPr>
            <a:cxnSpLocks/>
          </p:cNvCxnSpPr>
          <p:nvPr/>
        </p:nvCxnSpPr>
        <p:spPr>
          <a:xfrm rot="16200000">
            <a:off x="6584392" y="-2709010"/>
            <a:ext cx="0" cy="9332889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DB1D285-2D11-9473-937C-8CF6F1BB1EE3}"/>
              </a:ext>
            </a:extLst>
          </p:cNvPr>
          <p:cNvCxnSpPr>
            <a:cxnSpLocks/>
          </p:cNvCxnSpPr>
          <p:nvPr/>
        </p:nvCxnSpPr>
        <p:spPr>
          <a:xfrm rot="16200000">
            <a:off x="6584392" y="-3109378"/>
            <a:ext cx="0" cy="9332889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5C43C909-90FB-5192-A081-98802BA2CFEB}"/>
              </a:ext>
            </a:extLst>
          </p:cNvPr>
          <p:cNvSpPr txBox="1"/>
          <p:nvPr/>
        </p:nvSpPr>
        <p:spPr>
          <a:xfrm>
            <a:off x="1289605" y="4207206"/>
            <a:ext cx="640508" cy="254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b="1" dirty="0">
                <a:latin typeface="+mj-lt"/>
              </a:rPr>
              <a:t>0%</a:t>
            </a:r>
            <a:endParaRPr lang="en-US" sz="2000" b="1" dirty="0"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B9378A4-8A13-A708-F3E7-FBBC039FD030}"/>
              </a:ext>
            </a:extLst>
          </p:cNvPr>
          <p:cNvSpPr txBox="1"/>
          <p:nvPr/>
        </p:nvSpPr>
        <p:spPr>
          <a:xfrm>
            <a:off x="1248999" y="3813049"/>
            <a:ext cx="710538" cy="335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b="1" dirty="0">
                <a:latin typeface="+mj-lt"/>
              </a:rPr>
              <a:t>10%</a:t>
            </a:r>
            <a:endParaRPr lang="en-US" sz="2000" b="1" dirty="0"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537FFB2-72DB-F4D4-D632-2E6ED4D86380}"/>
              </a:ext>
            </a:extLst>
          </p:cNvPr>
          <p:cNvSpPr txBox="1"/>
          <p:nvPr/>
        </p:nvSpPr>
        <p:spPr>
          <a:xfrm>
            <a:off x="1221522" y="3406309"/>
            <a:ext cx="780323" cy="335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b="1" dirty="0">
                <a:latin typeface="+mj-lt"/>
              </a:rPr>
              <a:t>20%</a:t>
            </a:r>
            <a:endParaRPr lang="en-US" sz="2000" b="1" dirty="0"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ABBE96F-3AA6-D007-3734-8ABF7A54DBA3}"/>
              </a:ext>
            </a:extLst>
          </p:cNvPr>
          <p:cNvSpPr txBox="1"/>
          <p:nvPr/>
        </p:nvSpPr>
        <p:spPr>
          <a:xfrm>
            <a:off x="1252819" y="2998325"/>
            <a:ext cx="713486" cy="335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b="1" dirty="0">
                <a:latin typeface="+mj-lt"/>
              </a:rPr>
              <a:t>30%</a:t>
            </a:r>
            <a:endParaRPr lang="en-US" sz="2000" b="1" dirty="0">
              <a:latin typeface="+mj-lt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5BC3857-C0C3-297B-8E1A-EDAB6313DC2C}"/>
              </a:ext>
            </a:extLst>
          </p:cNvPr>
          <p:cNvCxnSpPr>
            <a:cxnSpLocks/>
          </p:cNvCxnSpPr>
          <p:nvPr/>
        </p:nvCxnSpPr>
        <p:spPr>
          <a:xfrm rot="16200000">
            <a:off x="6584395" y="-1510995"/>
            <a:ext cx="0" cy="9332889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37A12990-A970-EEC8-7C43-F365A1EA725D}"/>
              </a:ext>
            </a:extLst>
          </p:cNvPr>
          <p:cNvSpPr txBox="1"/>
          <p:nvPr/>
        </p:nvSpPr>
        <p:spPr>
          <a:xfrm>
            <a:off x="1289605" y="2557547"/>
            <a:ext cx="644157" cy="335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b="1" dirty="0">
                <a:latin typeface="+mj-lt"/>
              </a:rPr>
              <a:t>40%</a:t>
            </a:r>
            <a:endParaRPr lang="en-US" sz="2000" b="1" dirty="0">
              <a:latin typeface="+mj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B8AC778-0028-8C39-89C2-C35133B2DC84}"/>
              </a:ext>
            </a:extLst>
          </p:cNvPr>
          <p:cNvSpPr txBox="1"/>
          <p:nvPr/>
        </p:nvSpPr>
        <p:spPr>
          <a:xfrm>
            <a:off x="1299488" y="2157179"/>
            <a:ext cx="644157" cy="335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b="1">
                <a:latin typeface="+mj-lt"/>
              </a:rPr>
              <a:t>50%</a:t>
            </a:r>
            <a:endParaRPr lang="en-US" sz="2000" b="1" dirty="0">
              <a:latin typeface="+mj-lt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1005C694-7657-911F-4372-DB52EB31CF19}"/>
              </a:ext>
            </a:extLst>
          </p:cNvPr>
          <p:cNvCxnSpPr>
            <a:cxnSpLocks/>
          </p:cNvCxnSpPr>
          <p:nvPr/>
        </p:nvCxnSpPr>
        <p:spPr>
          <a:xfrm flipH="1">
            <a:off x="1917950" y="3564019"/>
            <a:ext cx="933288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8A1D06AC-E76D-CFA2-8505-896E61F1D9FB}"/>
              </a:ext>
            </a:extLst>
          </p:cNvPr>
          <p:cNvSpPr txBox="1"/>
          <p:nvPr/>
        </p:nvSpPr>
        <p:spPr>
          <a:xfrm rot="16200000">
            <a:off x="169357" y="2841740"/>
            <a:ext cx="1923534" cy="367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dirty="0">
                <a:latin typeface="Constantia" panose="02030602050306030303" pitchFamily="18" charset="0"/>
                <a:cs typeface="Aharoni" panose="02010803020104030203" pitchFamily="2" charset="-79"/>
              </a:rPr>
              <a:t>% </a:t>
            </a:r>
            <a:r>
              <a:rPr lang="vi-VN" dirty="0" err="1">
                <a:latin typeface="Constantia" panose="02030602050306030303" pitchFamily="18" charset="0"/>
                <a:cs typeface="Aharoni" panose="02010803020104030203" pitchFamily="2" charset="-79"/>
              </a:rPr>
              <a:t>within</a:t>
            </a:r>
            <a:r>
              <a:rPr lang="vi-VN" dirty="0">
                <a:latin typeface="Constantia" panose="02030602050306030303" pitchFamily="18" charset="0"/>
                <a:cs typeface="Aharoni" panose="02010803020104030203" pitchFamily="2" charset="-79"/>
              </a:rPr>
              <a:t> </a:t>
            </a:r>
            <a:r>
              <a:rPr lang="vi-VN" dirty="0" err="1">
                <a:latin typeface="Constantia" panose="02030602050306030303" pitchFamily="18" charset="0"/>
                <a:cs typeface="Aharoni" panose="02010803020104030203" pitchFamily="2" charset="-79"/>
              </a:rPr>
              <a:t>Gender</a:t>
            </a:r>
            <a:endParaRPr lang="en-US" dirty="0">
              <a:latin typeface="Constantia" panose="02030602050306030303" pitchFamily="18" charset="0"/>
              <a:cs typeface="Aharoni" panose="02010803020104030203" pitchFamily="2" charset="-79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2AFBECF-0955-3637-1878-228DC1D26894}"/>
              </a:ext>
            </a:extLst>
          </p:cNvPr>
          <p:cNvSpPr txBox="1"/>
          <p:nvPr/>
        </p:nvSpPr>
        <p:spPr>
          <a:xfrm>
            <a:off x="2071399" y="3192830"/>
            <a:ext cx="801253" cy="307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600" dirty="0">
                <a:latin typeface="+mj-lt"/>
              </a:rPr>
              <a:t>21.8%</a:t>
            </a:r>
            <a:endParaRPr lang="en-US" dirty="0">
              <a:latin typeface="+mj-lt"/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31FD3587-F626-A6EB-F2E5-822D6F07159E}"/>
              </a:ext>
            </a:extLst>
          </p:cNvPr>
          <p:cNvSpPr/>
          <p:nvPr/>
        </p:nvSpPr>
        <p:spPr>
          <a:xfrm>
            <a:off x="3132262" y="4236347"/>
            <a:ext cx="703724" cy="16576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53ADBED-9166-D26C-EA47-2998782407C9}"/>
              </a:ext>
            </a:extLst>
          </p:cNvPr>
          <p:cNvSpPr txBox="1"/>
          <p:nvPr/>
        </p:nvSpPr>
        <p:spPr>
          <a:xfrm>
            <a:off x="3083497" y="3947281"/>
            <a:ext cx="801253" cy="307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600" dirty="0">
                <a:latin typeface="+mj-lt"/>
              </a:rPr>
              <a:t>3.6%</a:t>
            </a:r>
            <a:endParaRPr lang="en-US" dirty="0">
              <a:latin typeface="+mj-lt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857952A-194D-202D-9430-BA7BA42CA8C2}"/>
              </a:ext>
            </a:extLst>
          </p:cNvPr>
          <p:cNvSpPr txBox="1"/>
          <p:nvPr/>
        </p:nvSpPr>
        <p:spPr>
          <a:xfrm>
            <a:off x="1295344" y="1783805"/>
            <a:ext cx="644157" cy="335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b="1" dirty="0">
                <a:latin typeface="+mj-lt"/>
              </a:rPr>
              <a:t>6</a:t>
            </a:r>
            <a:r>
              <a:rPr lang="vi-VN" b="1">
                <a:latin typeface="+mj-lt"/>
              </a:rPr>
              <a:t>0</a:t>
            </a:r>
            <a:r>
              <a:rPr lang="vi-VN" b="1" dirty="0">
                <a:latin typeface="+mj-lt"/>
              </a:rPr>
              <a:t>%</a:t>
            </a:r>
            <a:endParaRPr lang="en-US" sz="2000" b="1" dirty="0">
              <a:latin typeface="+mj-lt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4A38863-7891-D1D5-34A9-BF8642F6D8A7}"/>
              </a:ext>
            </a:extLst>
          </p:cNvPr>
          <p:cNvSpPr txBox="1"/>
          <p:nvPr/>
        </p:nvSpPr>
        <p:spPr>
          <a:xfrm>
            <a:off x="1291694" y="1384849"/>
            <a:ext cx="644157" cy="335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b="1" dirty="0">
                <a:latin typeface="+mj-lt"/>
              </a:rPr>
              <a:t>70%</a:t>
            </a:r>
            <a:endParaRPr lang="en-US" sz="2000" b="1" dirty="0">
              <a:latin typeface="+mj-lt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500518B-DAD5-457B-7AEC-0CDA9378A777}"/>
              </a:ext>
            </a:extLst>
          </p:cNvPr>
          <p:cNvSpPr txBox="1"/>
          <p:nvPr/>
        </p:nvSpPr>
        <p:spPr>
          <a:xfrm>
            <a:off x="4075314" y="1951366"/>
            <a:ext cx="801253" cy="307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600" dirty="0">
                <a:latin typeface="+mj-lt"/>
              </a:rPr>
              <a:t>50.9%</a:t>
            </a:r>
            <a:endParaRPr lang="en-US" dirty="0">
              <a:latin typeface="+mj-lt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7FD0896-87B2-693A-AF71-AB7A66A2E977}"/>
              </a:ext>
            </a:extLst>
          </p:cNvPr>
          <p:cNvSpPr txBox="1"/>
          <p:nvPr/>
        </p:nvSpPr>
        <p:spPr>
          <a:xfrm>
            <a:off x="5151693" y="3018930"/>
            <a:ext cx="801253" cy="307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600">
                <a:latin typeface="+mj-lt"/>
              </a:rPr>
              <a:t>23.6%</a:t>
            </a:r>
            <a:endParaRPr lang="en-US" dirty="0">
              <a:latin typeface="+mj-lt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B0F4AF5-20CB-6663-0C94-E58EA7D9D716}"/>
              </a:ext>
            </a:extLst>
          </p:cNvPr>
          <p:cNvSpPr txBox="1"/>
          <p:nvPr/>
        </p:nvSpPr>
        <p:spPr>
          <a:xfrm>
            <a:off x="6748058" y="3591888"/>
            <a:ext cx="801253" cy="307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600" dirty="0">
                <a:latin typeface="+mj-lt"/>
              </a:rPr>
              <a:t>9.9%</a:t>
            </a:r>
            <a:endParaRPr lang="en-US" dirty="0">
              <a:latin typeface="+mj-lt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2044D67-5AC3-C812-722D-291B6C9793EB}"/>
              </a:ext>
            </a:extLst>
          </p:cNvPr>
          <p:cNvSpPr txBox="1"/>
          <p:nvPr/>
        </p:nvSpPr>
        <p:spPr>
          <a:xfrm>
            <a:off x="7720306" y="3867497"/>
            <a:ext cx="801253" cy="307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600" dirty="0">
                <a:latin typeface="+mj-lt"/>
              </a:rPr>
              <a:t>5.8%</a:t>
            </a:r>
            <a:endParaRPr lang="en-US" dirty="0">
              <a:latin typeface="+mj-lt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D52D140-C91F-FE86-8B28-FA781088A3D8}"/>
              </a:ext>
            </a:extLst>
          </p:cNvPr>
          <p:cNvSpPr txBox="1"/>
          <p:nvPr/>
        </p:nvSpPr>
        <p:spPr>
          <a:xfrm>
            <a:off x="8767452" y="1553732"/>
            <a:ext cx="801253" cy="307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600" dirty="0">
                <a:latin typeface="+mj-lt"/>
              </a:rPr>
              <a:t>61.2%</a:t>
            </a:r>
            <a:endParaRPr lang="en-US" dirty="0">
              <a:latin typeface="+mj-lt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9A3EB090-53C4-D42E-8524-F524F0A5D8C9}"/>
              </a:ext>
            </a:extLst>
          </p:cNvPr>
          <p:cNvSpPr txBox="1"/>
          <p:nvPr/>
        </p:nvSpPr>
        <p:spPr>
          <a:xfrm>
            <a:off x="9763168" y="3043346"/>
            <a:ext cx="801253" cy="307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600" dirty="0">
                <a:latin typeface="+mj-lt"/>
              </a:rPr>
              <a:t>23.1%</a:t>
            </a:r>
            <a:endParaRPr lang="en-US" dirty="0">
              <a:latin typeface="+mj-lt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DB0752CE-EC4C-D4D9-57FE-6E79DCEF2B82}"/>
              </a:ext>
            </a:extLst>
          </p:cNvPr>
          <p:cNvSpPr txBox="1"/>
          <p:nvPr/>
        </p:nvSpPr>
        <p:spPr>
          <a:xfrm>
            <a:off x="2872652" y="4429445"/>
            <a:ext cx="2109316" cy="335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b="1" dirty="0" err="1">
                <a:latin typeface="Constantia" panose="02030602050306030303" pitchFamily="18" charset="0"/>
                <a:cs typeface="Aharoni" panose="02010803020104030203" pitchFamily="2" charset="-79"/>
              </a:rPr>
              <a:t>Male</a:t>
            </a:r>
            <a:r>
              <a:rPr lang="vi-VN" b="1" dirty="0">
                <a:latin typeface="Constantia" panose="02030602050306030303" pitchFamily="18" charset="0"/>
                <a:cs typeface="Aharoni" panose="02010803020104030203" pitchFamily="2" charset="-79"/>
              </a:rPr>
              <a:t> (N = </a:t>
            </a:r>
            <a:r>
              <a:rPr lang="vi-VN" b="1" dirty="0">
                <a:latin typeface="+mj-lt"/>
                <a:cs typeface="Aharoni" panose="02010803020104030203" pitchFamily="2" charset="-79"/>
              </a:rPr>
              <a:t>55</a:t>
            </a:r>
            <a:r>
              <a:rPr lang="vi-VN" b="1" dirty="0">
                <a:latin typeface="Constantia" panose="02030602050306030303" pitchFamily="18" charset="0"/>
                <a:cs typeface="Aharoni" panose="02010803020104030203" pitchFamily="2" charset="-79"/>
              </a:rPr>
              <a:t>)</a:t>
            </a:r>
            <a:endParaRPr lang="en-US" b="1" dirty="0">
              <a:latin typeface="Constantia" panose="02030602050306030303" pitchFamily="18" charset="0"/>
              <a:cs typeface="Aharoni" panose="02010803020104030203" pitchFamily="2" charset="-79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EA2CD3CA-42A9-AC75-69A9-8E8222C302A2}"/>
              </a:ext>
            </a:extLst>
          </p:cNvPr>
          <p:cNvSpPr txBox="1"/>
          <p:nvPr/>
        </p:nvSpPr>
        <p:spPr>
          <a:xfrm>
            <a:off x="7712794" y="4417298"/>
            <a:ext cx="2109316" cy="335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b="1" dirty="0" err="1">
                <a:latin typeface="Constantia" panose="02030602050306030303" pitchFamily="18" charset="0"/>
                <a:cs typeface="Aharoni" panose="02010803020104030203" pitchFamily="2" charset="-79"/>
              </a:rPr>
              <a:t>Female</a:t>
            </a:r>
            <a:r>
              <a:rPr lang="vi-VN" b="1" dirty="0">
                <a:latin typeface="Constantia" panose="02030602050306030303" pitchFamily="18" charset="0"/>
                <a:cs typeface="Aharoni" panose="02010803020104030203" pitchFamily="2" charset="-79"/>
              </a:rPr>
              <a:t> (N = </a:t>
            </a:r>
            <a:r>
              <a:rPr lang="vi-VN" b="1" dirty="0">
                <a:latin typeface="+mj-lt"/>
                <a:cs typeface="Aharoni" panose="02010803020104030203" pitchFamily="2" charset="-79"/>
              </a:rPr>
              <a:t>121</a:t>
            </a:r>
            <a:r>
              <a:rPr lang="vi-VN" b="1" dirty="0">
                <a:latin typeface="Constantia" panose="02030602050306030303" pitchFamily="18" charset="0"/>
                <a:cs typeface="Aharoni" panose="02010803020104030203" pitchFamily="2" charset="-79"/>
              </a:rPr>
              <a:t>)</a:t>
            </a:r>
            <a:endParaRPr lang="en-US" b="1" dirty="0">
              <a:latin typeface="Constantia" panose="02030602050306030303" pitchFamily="18" charset="0"/>
              <a:cs typeface="Aharoni" panose="02010803020104030203" pitchFamily="2" charset="-79"/>
            </a:endParaRPr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4CD4DF39-9214-6D37-9E47-75AA80DE0A3B}"/>
              </a:ext>
            </a:extLst>
          </p:cNvPr>
          <p:cNvSpPr/>
          <p:nvPr/>
        </p:nvSpPr>
        <p:spPr>
          <a:xfrm>
            <a:off x="1020050" y="4863657"/>
            <a:ext cx="504069" cy="123841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E1E31E3C-886F-CE3F-249C-544A88563368}"/>
              </a:ext>
            </a:extLst>
          </p:cNvPr>
          <p:cNvSpPr txBox="1"/>
          <p:nvPr/>
        </p:nvSpPr>
        <p:spPr>
          <a:xfrm>
            <a:off x="1382446" y="4745636"/>
            <a:ext cx="1529738" cy="307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600" dirty="0">
                <a:latin typeface="Constantia" panose="02030602050306030303" pitchFamily="18" charset="0"/>
                <a:cs typeface="Aharoni" panose="02010803020104030203" pitchFamily="2" charset="-79"/>
              </a:rPr>
              <a:t>No </a:t>
            </a:r>
            <a:r>
              <a:rPr lang="vi-VN" sz="1600" dirty="0" err="1">
                <a:latin typeface="Constantia" panose="02030602050306030303" pitchFamily="18" charset="0"/>
                <a:cs typeface="Aharoni" panose="02010803020104030203" pitchFamily="2" charset="-79"/>
              </a:rPr>
              <a:t>opinion</a:t>
            </a:r>
            <a:endParaRPr lang="en-US" sz="1600" dirty="0">
              <a:latin typeface="Constantia" panose="02030602050306030303" pitchFamily="18" charset="0"/>
              <a:cs typeface="Aharoni" panose="02010803020104030203" pitchFamily="2" charset="-79"/>
            </a:endParaRPr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000EBE20-58E2-39B6-0CB3-CFD4D7B595E1}"/>
              </a:ext>
            </a:extLst>
          </p:cNvPr>
          <p:cNvSpPr/>
          <p:nvPr/>
        </p:nvSpPr>
        <p:spPr>
          <a:xfrm>
            <a:off x="2830019" y="4863657"/>
            <a:ext cx="506956" cy="123841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96B84FFC-9F25-0B55-0AC1-ECD2299ED997}"/>
              </a:ext>
            </a:extLst>
          </p:cNvPr>
          <p:cNvSpPr txBox="1"/>
          <p:nvPr/>
        </p:nvSpPr>
        <p:spPr>
          <a:xfrm>
            <a:off x="3274579" y="4745636"/>
            <a:ext cx="2587691" cy="307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600" dirty="0" err="1">
                <a:latin typeface="Constantia" panose="02030602050306030303" pitchFamily="18" charset="0"/>
                <a:cs typeface="Aharoni" panose="02010803020104030203" pitchFamily="2" charset="-79"/>
              </a:rPr>
              <a:t>Apprehensive</a:t>
            </a:r>
            <a:r>
              <a:rPr lang="vi-VN" sz="1600" dirty="0">
                <a:latin typeface="Constantia" panose="02030602050306030303" pitchFamily="18" charset="0"/>
                <a:cs typeface="Aharoni" panose="02010803020104030203" pitchFamily="2" charset="-79"/>
              </a:rPr>
              <a:t> </a:t>
            </a:r>
            <a:r>
              <a:rPr lang="vi-VN" sz="1600" dirty="0" err="1">
                <a:latin typeface="Constantia" panose="02030602050306030303" pitchFamily="18" charset="0"/>
                <a:cs typeface="Aharoni" panose="02010803020104030203" pitchFamily="2" charset="-79"/>
              </a:rPr>
              <a:t>perspective</a:t>
            </a:r>
            <a:endParaRPr lang="en-US" sz="1600" dirty="0">
              <a:latin typeface="Constantia" panose="02030602050306030303" pitchFamily="18" charset="0"/>
              <a:cs typeface="Aharoni" panose="02010803020104030203" pitchFamily="2" charset="-79"/>
            </a:endParaRPr>
          </a:p>
        </p:txBody>
      </p: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13147C10-1BC0-0AB1-5E69-EBDF660D3BF9}"/>
              </a:ext>
            </a:extLst>
          </p:cNvPr>
          <p:cNvSpPr/>
          <p:nvPr/>
        </p:nvSpPr>
        <p:spPr>
          <a:xfrm>
            <a:off x="5776717" y="4870238"/>
            <a:ext cx="506956" cy="12384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5077ADDA-F0CB-B41F-57E1-1C5C84F86E1C}"/>
              </a:ext>
            </a:extLst>
          </p:cNvPr>
          <p:cNvSpPr txBox="1"/>
          <p:nvPr/>
        </p:nvSpPr>
        <p:spPr>
          <a:xfrm>
            <a:off x="6080050" y="4747220"/>
            <a:ext cx="2587691" cy="307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600" dirty="0" err="1">
                <a:latin typeface="Constantia" panose="02030602050306030303" pitchFamily="18" charset="0"/>
                <a:cs typeface="Aharoni" panose="02010803020104030203" pitchFamily="2" charset="-79"/>
              </a:rPr>
              <a:t>Pragmatic</a:t>
            </a:r>
            <a:r>
              <a:rPr lang="vi-VN" sz="1600" dirty="0">
                <a:latin typeface="Constantia" panose="02030602050306030303" pitchFamily="18" charset="0"/>
                <a:cs typeface="Aharoni" panose="02010803020104030203" pitchFamily="2" charset="-79"/>
              </a:rPr>
              <a:t> </a:t>
            </a:r>
            <a:r>
              <a:rPr lang="vi-VN" sz="1600" dirty="0" err="1">
                <a:latin typeface="Constantia" panose="02030602050306030303" pitchFamily="18" charset="0"/>
                <a:cs typeface="Aharoni" panose="02010803020104030203" pitchFamily="2" charset="-79"/>
              </a:rPr>
              <a:t>perspective</a:t>
            </a:r>
            <a:endParaRPr lang="en-US" sz="1600" dirty="0">
              <a:latin typeface="Constantia" panose="02030602050306030303" pitchFamily="18" charset="0"/>
              <a:cs typeface="Aharoni" panose="02010803020104030203" pitchFamily="2" charset="-79"/>
            </a:endParaRPr>
          </a:p>
        </p:txBody>
      </p:sp>
      <p:sp>
        <p:nvSpPr>
          <p:cNvPr id="79" name="Rectangle: Rounded Corners 78">
            <a:extLst>
              <a:ext uri="{FF2B5EF4-FFF2-40B4-BE49-F238E27FC236}">
                <a16:creationId xmlns:a16="http://schemas.microsoft.com/office/drawing/2014/main" id="{9BDD91F1-3AAB-C087-E8A3-2AF04D46B796}"/>
              </a:ext>
            </a:extLst>
          </p:cNvPr>
          <p:cNvSpPr/>
          <p:nvPr/>
        </p:nvSpPr>
        <p:spPr>
          <a:xfrm>
            <a:off x="8513974" y="4870238"/>
            <a:ext cx="506956" cy="123841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72424532-32E3-1D41-ACC9-D5F8F27757C3}"/>
              </a:ext>
            </a:extLst>
          </p:cNvPr>
          <p:cNvSpPr txBox="1"/>
          <p:nvPr/>
        </p:nvSpPr>
        <p:spPr>
          <a:xfrm>
            <a:off x="8767452" y="4742037"/>
            <a:ext cx="2587691" cy="307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600" dirty="0" err="1">
                <a:latin typeface="Constantia" panose="02030602050306030303" pitchFamily="18" charset="0"/>
                <a:cs typeface="Aharoni" panose="02010803020104030203" pitchFamily="2" charset="-79"/>
              </a:rPr>
              <a:t>Visionary</a:t>
            </a:r>
            <a:r>
              <a:rPr lang="vi-VN" sz="1600" dirty="0">
                <a:latin typeface="Constantia" panose="02030602050306030303" pitchFamily="18" charset="0"/>
                <a:cs typeface="Aharoni" panose="02010803020104030203" pitchFamily="2" charset="-79"/>
              </a:rPr>
              <a:t> </a:t>
            </a:r>
            <a:r>
              <a:rPr lang="vi-VN" sz="1600" dirty="0" err="1">
                <a:latin typeface="Constantia" panose="02030602050306030303" pitchFamily="18" charset="0"/>
                <a:cs typeface="Aharoni" panose="02010803020104030203" pitchFamily="2" charset="-79"/>
              </a:rPr>
              <a:t>perspective</a:t>
            </a:r>
            <a:endParaRPr lang="en-US" sz="1600" dirty="0">
              <a:latin typeface="Constantia" panose="02030602050306030303" pitchFamily="18" charset="0"/>
              <a:cs typeface="Aharoni" panose="02010803020104030203" pitchFamily="2" charset="-79"/>
            </a:endParaRP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BC84EDDD-1207-0C19-2B51-11A5F3731E09}"/>
              </a:ext>
            </a:extLst>
          </p:cNvPr>
          <p:cNvSpPr/>
          <p:nvPr/>
        </p:nvSpPr>
        <p:spPr>
          <a:xfrm>
            <a:off x="7768091" y="4152770"/>
            <a:ext cx="703724" cy="25583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9F56B7A2-16E9-54CB-0E95-F12E1B657509}"/>
              </a:ext>
            </a:extLst>
          </p:cNvPr>
          <p:cNvCxnSpPr>
            <a:cxnSpLocks/>
          </p:cNvCxnSpPr>
          <p:nvPr/>
        </p:nvCxnSpPr>
        <p:spPr>
          <a:xfrm flipH="1">
            <a:off x="1903431" y="4399916"/>
            <a:ext cx="933288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9885902-EFA3-277E-35D3-3952FBE0977D}"/>
              </a:ext>
            </a:extLst>
          </p:cNvPr>
          <p:cNvCxnSpPr>
            <a:cxnSpLocks/>
          </p:cNvCxnSpPr>
          <p:nvPr/>
        </p:nvCxnSpPr>
        <p:spPr>
          <a:xfrm flipH="1">
            <a:off x="1903431" y="3987253"/>
            <a:ext cx="9332889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05C579C0-728A-64E0-0153-57249E9416C4}"/>
              </a:ext>
            </a:extLst>
          </p:cNvPr>
          <p:cNvSpPr/>
          <p:nvPr/>
        </p:nvSpPr>
        <p:spPr>
          <a:xfrm>
            <a:off x="2101322" y="3491278"/>
            <a:ext cx="703724" cy="903269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9803B536-200B-77D9-BC17-8DE9DD67025A}"/>
              </a:ext>
            </a:extLst>
          </p:cNvPr>
          <p:cNvSpPr/>
          <p:nvPr/>
        </p:nvSpPr>
        <p:spPr>
          <a:xfrm>
            <a:off x="4124079" y="2256397"/>
            <a:ext cx="703724" cy="214570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50AB98CD-78C3-9552-FE11-0BC7D7D47D66}"/>
              </a:ext>
            </a:extLst>
          </p:cNvPr>
          <p:cNvSpPr/>
          <p:nvPr/>
        </p:nvSpPr>
        <p:spPr>
          <a:xfrm>
            <a:off x="5165124" y="3333448"/>
            <a:ext cx="703724" cy="1080595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6DF361E8-CF4B-9302-B314-2FD7D1B43810}"/>
              </a:ext>
            </a:extLst>
          </p:cNvPr>
          <p:cNvSpPr/>
          <p:nvPr/>
        </p:nvSpPr>
        <p:spPr>
          <a:xfrm>
            <a:off x="6775810" y="3902539"/>
            <a:ext cx="703724" cy="502901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3307883D-2B5F-36F0-079E-5C3E428198FC}"/>
              </a:ext>
            </a:extLst>
          </p:cNvPr>
          <p:cNvSpPr/>
          <p:nvPr/>
        </p:nvSpPr>
        <p:spPr>
          <a:xfrm>
            <a:off x="8817592" y="1837303"/>
            <a:ext cx="703724" cy="256813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692B8207-B2BF-BE9A-E70D-17BED9C4FEFB}"/>
              </a:ext>
            </a:extLst>
          </p:cNvPr>
          <p:cNvSpPr/>
          <p:nvPr/>
        </p:nvSpPr>
        <p:spPr>
          <a:xfrm>
            <a:off x="9811933" y="3344490"/>
            <a:ext cx="703724" cy="1055426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1" name="Group 90">
            <a:extLst>
              <a:ext uri="{FF2B5EF4-FFF2-40B4-BE49-F238E27FC236}">
                <a16:creationId xmlns:a16="http://schemas.microsoft.com/office/drawing/2014/main" id="{A54B79FA-B1A7-AA3A-A58D-A911B9CF4106}"/>
              </a:ext>
            </a:extLst>
          </p:cNvPr>
          <p:cNvGrpSpPr/>
          <p:nvPr/>
        </p:nvGrpSpPr>
        <p:grpSpPr>
          <a:xfrm flipH="1">
            <a:off x="788805" y="1828827"/>
            <a:ext cx="8925571" cy="3555996"/>
            <a:chOff x="1435334" y="849976"/>
            <a:chExt cx="8970264" cy="3951184"/>
          </a:xfrm>
        </p:grpSpPr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3CC4A650-B1BF-0520-7EE4-94D0AF44EA8D}"/>
                </a:ext>
              </a:extLst>
            </p:cNvPr>
            <p:cNvCxnSpPr/>
            <p:nvPr/>
          </p:nvCxnSpPr>
          <p:spPr>
            <a:xfrm>
              <a:off x="10390230" y="849976"/>
              <a:ext cx="0" cy="3931920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A45000A6-7BB5-B371-97AA-8A9E0BE090DD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5920466" y="316028"/>
              <a:ext cx="0" cy="8970264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972ACA6A-B162-6A3D-46A3-FB00925BC980}"/>
              </a:ext>
            </a:extLst>
          </p:cNvPr>
          <p:cNvGrpSpPr/>
          <p:nvPr/>
        </p:nvGrpSpPr>
        <p:grpSpPr>
          <a:xfrm flipH="1">
            <a:off x="680242" y="1375347"/>
            <a:ext cx="9835415" cy="4107174"/>
            <a:chOff x="646073" y="396649"/>
            <a:chExt cx="9884664" cy="4563616"/>
          </a:xfrm>
        </p:grpSpPr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3C252287-01C4-854C-E3AF-9E38759A4B9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521592" y="396649"/>
              <a:ext cx="0" cy="4563616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8E11AF0F-492D-8D0E-80FA-1BFE951E253C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5588405" y="9632"/>
              <a:ext cx="0" cy="9884664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2" name="Rounded Rectangle 21">
            <a:extLst>
              <a:ext uri="{FF2B5EF4-FFF2-40B4-BE49-F238E27FC236}">
                <a16:creationId xmlns:a16="http://schemas.microsoft.com/office/drawing/2014/main" id="{E15BA9C1-CA58-423F-8228-8C66ECBCEF7A}"/>
              </a:ext>
            </a:extLst>
          </p:cNvPr>
          <p:cNvSpPr/>
          <p:nvPr/>
        </p:nvSpPr>
        <p:spPr>
          <a:xfrm rot="16200000">
            <a:off x="4745884" y="2792107"/>
            <a:ext cx="3152889" cy="90984"/>
          </a:xfrm>
          <a:prstGeom prst="roundRect">
            <a:avLst>
              <a:gd name="adj" fmla="val 50000"/>
            </a:avLst>
          </a:prstGeom>
          <a:solidFill>
            <a:srgbClr val="485A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D92A70-883C-F7A1-A2F6-4C45595DAEA9}"/>
              </a:ext>
            </a:extLst>
          </p:cNvPr>
          <p:cNvSpPr txBox="1"/>
          <p:nvPr/>
        </p:nvSpPr>
        <p:spPr>
          <a:xfrm>
            <a:off x="16446" y="762454"/>
            <a:ext cx="12674317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500" b="1" spc="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vi-VN" sz="2500" b="1" spc="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500" b="1" spc="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3.1</a:t>
            </a:r>
            <a:r>
              <a:rPr lang="en-US" sz="2500" b="1" spc="114" dirty="0">
                <a:latin typeface="Constantia" panose="02030602050306030303" pitchFamily="18" charset="0"/>
              </a:rPr>
              <a:t>. Questionnaire</a:t>
            </a:r>
          </a:p>
        </p:txBody>
      </p:sp>
    </p:spTree>
    <p:extLst>
      <p:ext uri="{BB962C8B-B14F-4D97-AF65-F5344CB8AC3E}">
        <p14:creationId xmlns:p14="http://schemas.microsoft.com/office/powerpoint/2010/main" val="2798933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28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" presetClass="entr" presetSubtype="4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" presetClass="entr" presetSubtype="4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" presetClass="entr" presetSubtype="4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" presetClass="entr" presetSubtype="4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" presetClass="entr" presetSubtype="4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2" presetClass="entr" presetSubtype="4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" presetClass="entr" presetSubtype="4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22" presetClass="entr" presetSubtype="4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2" presetClass="entr" presetSubtype="4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2" presetClass="entr" presetSubtype="4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" presetClass="entr" presetSubtype="4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" grpId="0" animBg="1"/>
      <p:bldP spid="101" grpId="1" animBg="1"/>
      <p:bldP spid="105" grpId="0" animBg="1"/>
      <p:bldP spid="105" grpId="1" animBg="1"/>
      <p:bldP spid="111" grpId="0" animBg="1"/>
      <p:bldP spid="111" grpId="1" animBg="1"/>
      <p:bldP spid="113" grpId="0"/>
      <p:bldP spid="113" grpId="1"/>
      <p:bldP spid="114" grpId="0"/>
      <p:bldP spid="114" grpId="1"/>
      <p:bldP spid="117" grpId="0"/>
      <p:bldP spid="117" grpId="1"/>
      <p:bldP spid="118" grpId="0"/>
      <p:bldP spid="118" grpId="1"/>
      <p:bldP spid="122" grpId="0"/>
      <p:bldP spid="122" grpId="1"/>
      <p:bldP spid="127" grpId="0" animBg="1"/>
      <p:bldP spid="127" grpId="1" animBg="1"/>
      <p:bldP spid="130" grpId="0"/>
      <p:bldP spid="130" grpId="1"/>
      <p:bldP spid="135" grpId="0"/>
      <p:bldP spid="135" grpId="1"/>
      <p:bldP spid="125" grpId="0"/>
      <p:bldP spid="125" grpId="1"/>
      <p:bldP spid="35" grpId="1"/>
      <p:bldP spid="36" grpId="0" animBg="1"/>
      <p:bldP spid="37" grpId="0"/>
      <p:bldP spid="48" grpId="0"/>
      <p:bldP spid="51" grpId="0"/>
      <p:bldP spid="53" grpId="1"/>
      <p:bldP spid="56" grpId="0"/>
      <p:bldP spid="61" grpId="0"/>
      <p:bldP spid="65" grpId="0"/>
      <p:bldP spid="55" grpId="0" animBg="1"/>
      <p:bldP spid="34" grpId="1" animBg="1"/>
      <p:bldP spid="38" grpId="0" animBg="1"/>
      <p:bldP spid="50" grpId="0" animBg="1"/>
      <p:bldP spid="52" grpId="1" animBg="1"/>
      <p:bldP spid="57" grpId="0" animBg="1"/>
      <p:bldP spid="63" grpId="0" animBg="1"/>
      <p:bldP spid="9" grpId="0"/>
      <p:bldP spid="9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8643BD-2FEA-D852-6DC0-6AD1993524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A982ED0-95D0-1CF1-8629-8265CD50EF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64554"/>
            <a:ext cx="12244066" cy="684199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36616DF-ECC3-30CD-1A03-4DF15874DBD7}"/>
              </a:ext>
            </a:extLst>
          </p:cNvPr>
          <p:cNvSpPr txBox="1"/>
          <p:nvPr/>
        </p:nvSpPr>
        <p:spPr>
          <a:xfrm>
            <a:off x="90338" y="709429"/>
            <a:ext cx="11686026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spc="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vi-VN" sz="2600" b="1" spc="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600" b="1" spc="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3.2</a:t>
            </a:r>
            <a:r>
              <a:rPr lang="en-US" sz="2600" b="1" spc="114" dirty="0">
                <a:latin typeface="Constantia" panose="02030602050306030303" pitchFamily="18" charset="0"/>
              </a:rPr>
              <a:t>. Semi-structured interview</a:t>
            </a:r>
          </a:p>
        </p:txBody>
      </p:sp>
      <p:sp>
        <p:nvSpPr>
          <p:cNvPr id="6" name="Minus Sign 5">
            <a:extLst>
              <a:ext uri="{FF2B5EF4-FFF2-40B4-BE49-F238E27FC236}">
                <a16:creationId xmlns:a16="http://schemas.microsoft.com/office/drawing/2014/main" id="{CAB7163F-5820-3DA0-1A19-FEBA471435E5}"/>
              </a:ext>
            </a:extLst>
          </p:cNvPr>
          <p:cNvSpPr/>
          <p:nvPr/>
        </p:nvSpPr>
        <p:spPr>
          <a:xfrm rot="5400000">
            <a:off x="9394194" y="4301935"/>
            <a:ext cx="4937760" cy="147782"/>
          </a:xfrm>
          <a:prstGeom prst="mathMinus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Minus Sign 9">
            <a:extLst>
              <a:ext uri="{FF2B5EF4-FFF2-40B4-BE49-F238E27FC236}">
                <a16:creationId xmlns:a16="http://schemas.microsoft.com/office/drawing/2014/main" id="{0E97B72F-CC6A-1897-AEF3-359BE8A681BB}"/>
              </a:ext>
            </a:extLst>
          </p:cNvPr>
          <p:cNvSpPr/>
          <p:nvPr/>
        </p:nvSpPr>
        <p:spPr>
          <a:xfrm rot="5400000">
            <a:off x="9267711" y="4789908"/>
            <a:ext cx="4937760" cy="147782"/>
          </a:xfrm>
          <a:prstGeom prst="mathMinus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D94726A-6779-7FB2-3ACF-EC0092CBAADE}"/>
              </a:ext>
            </a:extLst>
          </p:cNvPr>
          <p:cNvSpPr/>
          <p:nvPr/>
        </p:nvSpPr>
        <p:spPr>
          <a:xfrm>
            <a:off x="11681172" y="1297124"/>
            <a:ext cx="258619" cy="235628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F511100-0B09-C3AC-A45A-845FC037CE3D}"/>
              </a:ext>
            </a:extLst>
          </p:cNvPr>
          <p:cNvSpPr/>
          <p:nvPr/>
        </p:nvSpPr>
        <p:spPr>
          <a:xfrm>
            <a:off x="11681172" y="1703114"/>
            <a:ext cx="258619" cy="23562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88F5567-5C52-F512-BD56-553D364B925C}"/>
              </a:ext>
            </a:extLst>
          </p:cNvPr>
          <p:cNvSpPr/>
          <p:nvPr/>
        </p:nvSpPr>
        <p:spPr>
          <a:xfrm>
            <a:off x="11681172" y="2109104"/>
            <a:ext cx="258619" cy="235628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Arrow: Up 28">
            <a:extLst>
              <a:ext uri="{FF2B5EF4-FFF2-40B4-BE49-F238E27FC236}">
                <a16:creationId xmlns:a16="http://schemas.microsoft.com/office/drawing/2014/main" id="{0A4BA040-CC55-C35F-EDD8-B76EC4ED312C}"/>
              </a:ext>
            </a:extLst>
          </p:cNvPr>
          <p:cNvSpPr/>
          <p:nvPr/>
        </p:nvSpPr>
        <p:spPr>
          <a:xfrm>
            <a:off x="2156210" y="1310692"/>
            <a:ext cx="1468581" cy="1743419"/>
          </a:xfrm>
          <a:prstGeom prst="upArrow">
            <a:avLst>
              <a:gd name="adj1" fmla="val 50000"/>
              <a:gd name="adj2" fmla="val 31761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row: Up 22">
            <a:extLst>
              <a:ext uri="{FF2B5EF4-FFF2-40B4-BE49-F238E27FC236}">
                <a16:creationId xmlns:a16="http://schemas.microsoft.com/office/drawing/2014/main" id="{1EB2F920-FA51-FE68-9C4D-6F7AF08C2472}"/>
              </a:ext>
            </a:extLst>
          </p:cNvPr>
          <p:cNvSpPr/>
          <p:nvPr/>
        </p:nvSpPr>
        <p:spPr>
          <a:xfrm>
            <a:off x="1421920" y="2585357"/>
            <a:ext cx="1468581" cy="1743419"/>
          </a:xfrm>
          <a:prstGeom prst="upArrow">
            <a:avLst>
              <a:gd name="adj1" fmla="val 50000"/>
              <a:gd name="adj2" fmla="val 31761"/>
            </a:avLst>
          </a:prstGeom>
          <a:solidFill>
            <a:srgbClr val="FFFF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rrow: Up 20">
            <a:extLst>
              <a:ext uri="{FF2B5EF4-FFF2-40B4-BE49-F238E27FC236}">
                <a16:creationId xmlns:a16="http://schemas.microsoft.com/office/drawing/2014/main" id="{12D3C7B3-C7B9-E29E-C2E7-AA3A318B0798}"/>
              </a:ext>
            </a:extLst>
          </p:cNvPr>
          <p:cNvSpPr/>
          <p:nvPr/>
        </p:nvSpPr>
        <p:spPr>
          <a:xfrm>
            <a:off x="761521" y="3840229"/>
            <a:ext cx="1468581" cy="1743419"/>
          </a:xfrm>
          <a:prstGeom prst="upArrow">
            <a:avLst>
              <a:gd name="adj1" fmla="val 50000"/>
              <a:gd name="adj2" fmla="val 31761"/>
            </a:avLst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row: Up 18">
            <a:extLst>
              <a:ext uri="{FF2B5EF4-FFF2-40B4-BE49-F238E27FC236}">
                <a16:creationId xmlns:a16="http://schemas.microsoft.com/office/drawing/2014/main" id="{BE4FBF76-A323-6D49-157B-7959C0676E46}"/>
              </a:ext>
            </a:extLst>
          </p:cNvPr>
          <p:cNvSpPr/>
          <p:nvPr/>
        </p:nvSpPr>
        <p:spPr>
          <a:xfrm>
            <a:off x="27231" y="5118612"/>
            <a:ext cx="1468581" cy="1743420"/>
          </a:xfrm>
          <a:prstGeom prst="upArrow">
            <a:avLst>
              <a:gd name="adj1" fmla="val 50000"/>
              <a:gd name="adj2" fmla="val 31761"/>
            </a:avLst>
          </a:prstGeom>
          <a:solidFill>
            <a:srgbClr val="00206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B5E0F64C-F353-8F92-6F18-284F03AE8233}"/>
              </a:ext>
            </a:extLst>
          </p:cNvPr>
          <p:cNvSpPr/>
          <p:nvPr/>
        </p:nvSpPr>
        <p:spPr>
          <a:xfrm>
            <a:off x="1107885" y="5595302"/>
            <a:ext cx="9578108" cy="1216542"/>
          </a:xfrm>
          <a:prstGeom prst="roundRect">
            <a:avLst>
              <a:gd name="adj" fmla="val 0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vi-VN" sz="2000" b="1" dirty="0" err="1">
                <a:solidFill>
                  <a:schemeClr val="tx1"/>
                </a:solidFill>
                <a:latin typeface="Constantia" panose="02030602050306030303" pitchFamily="18" charset="0"/>
              </a:rPr>
              <a:t>Stage</a:t>
            </a:r>
            <a:r>
              <a:rPr lang="vi-VN" sz="2000" b="1" dirty="0">
                <a:solidFill>
                  <a:schemeClr val="tx1"/>
                </a:solidFill>
                <a:latin typeface="Constantia" panose="02030602050306030303" pitchFamily="18" charset="0"/>
              </a:rPr>
              <a:t> </a:t>
            </a:r>
            <a:r>
              <a:rPr lang="vi-VN" sz="2000" b="1" dirty="0">
                <a:solidFill>
                  <a:schemeClr val="tx1"/>
                </a:solidFill>
                <a:latin typeface="+mj-lt"/>
              </a:rPr>
              <a:t>1</a:t>
            </a:r>
            <a:r>
              <a:rPr lang="vi-VN" sz="2000" b="1" dirty="0">
                <a:solidFill>
                  <a:schemeClr val="tx1"/>
                </a:solidFill>
                <a:latin typeface="Constantia" panose="02030602050306030303" pitchFamily="18" charset="0"/>
              </a:rPr>
              <a:t>: </a:t>
            </a:r>
            <a:r>
              <a:rPr lang="vi-VN" sz="2000" b="1" dirty="0" err="1">
                <a:solidFill>
                  <a:schemeClr val="tx1"/>
                </a:solidFill>
                <a:latin typeface="Constantia" panose="02030602050306030303" pitchFamily="18" charset="0"/>
              </a:rPr>
              <a:t>Rules</a:t>
            </a:r>
            <a:endParaRPr lang="vi-VN" sz="2000" b="1" dirty="0">
              <a:solidFill>
                <a:schemeClr val="tx1"/>
              </a:solidFill>
              <a:latin typeface="Constantia" panose="02030602050306030303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000" dirty="0">
                <a:solidFill>
                  <a:schemeClr val="tx1"/>
                </a:solidFill>
                <a:latin typeface="Constantia" panose="02030602050306030303" pitchFamily="18" charset="0"/>
              </a:rPr>
              <a:t>Formulate explicit departmental policies &amp; similarity caps (&lt;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000" dirty="0">
                <a:solidFill>
                  <a:schemeClr val="tx1"/>
                </a:solidFill>
                <a:latin typeface="Constantia" panose="02030602050306030303" pitchFamily="18" charset="0"/>
              </a:rPr>
              <a:t>%).</a:t>
            </a:r>
            <a:endParaRPr lang="vi-VN" sz="2000" dirty="0">
              <a:solidFill>
                <a:schemeClr val="tx1"/>
              </a:solidFill>
              <a:latin typeface="Constantia" panose="02030602050306030303" pitchFamily="18" charset="0"/>
            </a:endParaRPr>
          </a:p>
          <a:p>
            <a:pPr algn="ctr"/>
            <a:endParaRPr lang="en-US" b="1" dirty="0">
              <a:solidFill>
                <a:schemeClr val="tx1"/>
              </a:solidFill>
              <a:latin typeface="Constantia" panose="02030602050306030303" pitchFamily="18" charset="0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155D3A05-C91F-7B4A-49AC-D8132A5AA078}"/>
              </a:ext>
            </a:extLst>
          </p:cNvPr>
          <p:cNvSpPr/>
          <p:nvPr/>
        </p:nvSpPr>
        <p:spPr>
          <a:xfrm>
            <a:off x="1879120" y="4316919"/>
            <a:ext cx="8806873" cy="1216542"/>
          </a:xfrm>
          <a:prstGeom prst="roundRect">
            <a:avLst>
              <a:gd name="adj" fmla="val 0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vi-VN" sz="2000" b="1" dirty="0" err="1">
                <a:solidFill>
                  <a:schemeClr val="tx1"/>
                </a:solidFill>
                <a:latin typeface="Constantia" panose="02030602050306030303" pitchFamily="18" charset="0"/>
              </a:rPr>
              <a:t>Stage</a:t>
            </a:r>
            <a:r>
              <a:rPr lang="vi-VN" sz="2000" b="1" dirty="0">
                <a:solidFill>
                  <a:schemeClr val="tx1"/>
                </a:solidFill>
                <a:latin typeface="Constantia" panose="02030602050306030303" pitchFamily="18" charset="0"/>
              </a:rPr>
              <a:t> </a:t>
            </a:r>
            <a:r>
              <a:rPr lang="vi-VN" sz="2000" b="1" dirty="0">
                <a:solidFill>
                  <a:schemeClr val="tx1"/>
                </a:solidFill>
                <a:latin typeface="+mj-lt"/>
              </a:rPr>
              <a:t>2</a:t>
            </a:r>
            <a:r>
              <a:rPr lang="vi-VN" sz="2000" b="1" dirty="0">
                <a:solidFill>
                  <a:schemeClr val="tx1"/>
                </a:solidFill>
                <a:latin typeface="Constantia" panose="02030602050306030303" pitchFamily="18" charset="0"/>
              </a:rPr>
              <a:t>: </a:t>
            </a:r>
            <a:r>
              <a:rPr lang="vi-VN" sz="2000" b="1" dirty="0" err="1">
                <a:solidFill>
                  <a:schemeClr val="tx1"/>
                </a:solidFill>
                <a:latin typeface="Constantia" panose="02030602050306030303" pitchFamily="18" charset="0"/>
              </a:rPr>
              <a:t>Guidance</a:t>
            </a:r>
            <a:endParaRPr lang="vi-VN" sz="2000" b="1" dirty="0">
              <a:solidFill>
                <a:schemeClr val="tx1"/>
              </a:solidFill>
              <a:latin typeface="Constantia" panose="02030602050306030303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000" dirty="0">
                <a:solidFill>
                  <a:schemeClr val="tx1"/>
                </a:solidFill>
                <a:latin typeface="Constantia" panose="02030602050306030303" pitchFamily="18" charset="0"/>
              </a:rPr>
              <a:t>Teach appropriate AI usage &amp; ethical prompt engineering.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10AB5053-0386-2C03-7A8F-4F5186E38BB5}"/>
              </a:ext>
            </a:extLst>
          </p:cNvPr>
          <p:cNvSpPr/>
          <p:nvPr/>
        </p:nvSpPr>
        <p:spPr>
          <a:xfrm>
            <a:off x="2494606" y="3058639"/>
            <a:ext cx="8191387" cy="1216542"/>
          </a:xfrm>
          <a:prstGeom prst="roundRect">
            <a:avLst>
              <a:gd name="adj" fmla="val 0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vi-VN" sz="2000" b="1" dirty="0" err="1">
                <a:solidFill>
                  <a:schemeClr val="tx1"/>
                </a:solidFill>
                <a:latin typeface="Constantia" panose="02030602050306030303" pitchFamily="18" charset="0"/>
              </a:rPr>
              <a:t>Stage</a:t>
            </a:r>
            <a:r>
              <a:rPr lang="vi-VN" sz="2000" b="1" dirty="0">
                <a:solidFill>
                  <a:schemeClr val="tx1"/>
                </a:solidFill>
                <a:latin typeface="Constantia" panose="02030602050306030303" pitchFamily="18" charset="0"/>
              </a:rPr>
              <a:t> </a:t>
            </a:r>
            <a:r>
              <a:rPr lang="vi-VN" sz="2000" b="1" dirty="0">
                <a:solidFill>
                  <a:schemeClr val="tx1"/>
                </a:solidFill>
                <a:latin typeface="+mj-lt"/>
              </a:rPr>
              <a:t>3</a:t>
            </a:r>
            <a:r>
              <a:rPr lang="vi-VN" sz="2000" b="1" dirty="0">
                <a:solidFill>
                  <a:schemeClr val="tx1"/>
                </a:solidFill>
                <a:latin typeface="Constantia" panose="02030602050306030303" pitchFamily="18" charset="0"/>
              </a:rPr>
              <a:t>: </a:t>
            </a:r>
            <a:r>
              <a:rPr lang="vi-VN" sz="2000" b="1" dirty="0" err="1">
                <a:solidFill>
                  <a:schemeClr val="tx1"/>
                </a:solidFill>
                <a:latin typeface="Constantia" panose="02030602050306030303" pitchFamily="18" charset="0"/>
              </a:rPr>
              <a:t>Monitoring</a:t>
            </a:r>
            <a:endParaRPr lang="vi-VN" sz="2000" b="1" dirty="0">
              <a:solidFill>
                <a:schemeClr val="tx1"/>
              </a:solidFill>
              <a:latin typeface="Constantia" panose="02030602050306030303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000" dirty="0">
                <a:solidFill>
                  <a:schemeClr val="tx1"/>
                </a:solidFill>
                <a:latin typeface="Constantia" panose="02030602050306030303" pitchFamily="18" charset="0"/>
              </a:rPr>
              <a:t>Supervise writing progress and observe process integrity.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0E2FF457-5520-CC26-133A-ABA70F7DBC42}"/>
              </a:ext>
            </a:extLst>
          </p:cNvPr>
          <p:cNvSpPr/>
          <p:nvPr/>
        </p:nvSpPr>
        <p:spPr>
          <a:xfrm>
            <a:off x="3265842" y="1818964"/>
            <a:ext cx="7420151" cy="1216542"/>
          </a:xfrm>
          <a:prstGeom prst="roundRect">
            <a:avLst>
              <a:gd name="adj" fmla="val 0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vi-VN" sz="2000" b="1" dirty="0" err="1">
                <a:solidFill>
                  <a:schemeClr val="tx1"/>
                </a:solidFill>
                <a:latin typeface="Constantia" panose="02030602050306030303" pitchFamily="18" charset="0"/>
              </a:rPr>
              <a:t>Stage</a:t>
            </a:r>
            <a:r>
              <a:rPr lang="vi-VN" sz="2000" b="1" dirty="0">
                <a:solidFill>
                  <a:schemeClr val="tx1"/>
                </a:solidFill>
                <a:latin typeface="Constantia" panose="02030602050306030303" pitchFamily="18" charset="0"/>
              </a:rPr>
              <a:t> </a:t>
            </a:r>
            <a:r>
              <a:rPr lang="vi-VN" sz="2000" b="1" dirty="0">
                <a:solidFill>
                  <a:schemeClr val="tx1"/>
                </a:solidFill>
                <a:latin typeface="+mj-lt"/>
              </a:rPr>
              <a:t>4</a:t>
            </a:r>
            <a:r>
              <a:rPr lang="vi-VN" sz="2000" b="1" dirty="0">
                <a:solidFill>
                  <a:schemeClr val="tx1"/>
                </a:solidFill>
                <a:latin typeface="Constantia" panose="02030602050306030303" pitchFamily="18" charset="0"/>
              </a:rPr>
              <a:t>: </a:t>
            </a:r>
            <a:r>
              <a:rPr lang="vi-VN" sz="2000" b="1" dirty="0" err="1">
                <a:solidFill>
                  <a:schemeClr val="tx1"/>
                </a:solidFill>
                <a:latin typeface="Constantia" panose="02030602050306030303" pitchFamily="18" charset="0"/>
              </a:rPr>
              <a:t>Defense</a:t>
            </a:r>
            <a:endParaRPr lang="vi-VN" sz="2000" b="1" dirty="0">
              <a:solidFill>
                <a:schemeClr val="tx1"/>
              </a:solidFill>
              <a:latin typeface="Constantia" panose="02030602050306030303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000" dirty="0">
                <a:solidFill>
                  <a:schemeClr val="tx1"/>
                </a:solidFill>
                <a:latin typeface="Constantia" panose="02030602050306030303" pitchFamily="18" charset="0"/>
              </a:rPr>
              <a:t>Conduct 2-minute oral audits to verify paper ownership.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306380BE-4146-043C-15C8-89C27AE8BE29}"/>
              </a:ext>
            </a:extLst>
          </p:cNvPr>
          <p:cNvSpPr/>
          <p:nvPr/>
        </p:nvSpPr>
        <p:spPr>
          <a:xfrm>
            <a:off x="10843491" y="5595302"/>
            <a:ext cx="147782" cy="1198144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BF842A07-5263-7268-9BCB-5B2FB1B117A7}"/>
              </a:ext>
            </a:extLst>
          </p:cNvPr>
          <p:cNvSpPr/>
          <p:nvPr/>
        </p:nvSpPr>
        <p:spPr>
          <a:xfrm>
            <a:off x="10843491" y="4326118"/>
            <a:ext cx="147782" cy="1198144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8B159D6F-4D43-DF31-5463-98B8332D5939}"/>
              </a:ext>
            </a:extLst>
          </p:cNvPr>
          <p:cNvSpPr/>
          <p:nvPr/>
        </p:nvSpPr>
        <p:spPr>
          <a:xfrm>
            <a:off x="10843491" y="3054111"/>
            <a:ext cx="147782" cy="119814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6C2784DA-519B-9102-C9C7-F31CEA2F0D1A}"/>
              </a:ext>
            </a:extLst>
          </p:cNvPr>
          <p:cNvSpPr/>
          <p:nvPr/>
        </p:nvSpPr>
        <p:spPr>
          <a:xfrm>
            <a:off x="10843491" y="1782104"/>
            <a:ext cx="147782" cy="119814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BC992463-C99F-C311-8EF8-B4DC34652F55}"/>
              </a:ext>
            </a:extLst>
          </p:cNvPr>
          <p:cNvSpPr/>
          <p:nvPr/>
        </p:nvSpPr>
        <p:spPr>
          <a:xfrm>
            <a:off x="920884" y="2064587"/>
            <a:ext cx="258619" cy="235628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99121E85-BE22-8B03-726E-9A84DB8FB40D}"/>
              </a:ext>
            </a:extLst>
          </p:cNvPr>
          <p:cNvSpPr/>
          <p:nvPr/>
        </p:nvSpPr>
        <p:spPr>
          <a:xfrm>
            <a:off x="662265" y="1736251"/>
            <a:ext cx="258619" cy="23562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ECE24FFC-1BA9-D85B-3934-6146098C4464}"/>
              </a:ext>
            </a:extLst>
          </p:cNvPr>
          <p:cNvSpPr/>
          <p:nvPr/>
        </p:nvSpPr>
        <p:spPr>
          <a:xfrm>
            <a:off x="403646" y="1412446"/>
            <a:ext cx="258619" cy="235628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31C41DB-D142-E42A-AE9A-AD728CFB5C55}"/>
              </a:ext>
            </a:extLst>
          </p:cNvPr>
          <p:cNvSpPr/>
          <p:nvPr/>
        </p:nvSpPr>
        <p:spPr>
          <a:xfrm>
            <a:off x="0" y="1"/>
            <a:ext cx="12192000" cy="713898"/>
          </a:xfrm>
          <a:prstGeom prst="rect">
            <a:avLst/>
          </a:prstGeom>
          <a:solidFill>
            <a:srgbClr val="485A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D319A33-BF9F-F0F7-7621-8CF686A29229}"/>
              </a:ext>
            </a:extLst>
          </p:cNvPr>
          <p:cNvSpPr txBox="1"/>
          <p:nvPr/>
        </p:nvSpPr>
        <p:spPr>
          <a:xfrm>
            <a:off x="1640595" y="64562"/>
            <a:ext cx="92497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4.3</a:t>
            </a:r>
            <a:r>
              <a:rPr lang="en-US" sz="3200" b="1" dirty="0">
                <a:solidFill>
                  <a:schemeClr val="bg1"/>
                </a:solidFill>
                <a:latin typeface="Constantia" panose="02030602050306030303" pitchFamily="18" charset="0"/>
              </a:rPr>
              <a:t>. </a:t>
            </a:r>
            <a:r>
              <a:rPr lang="en-US" sz="3200" b="1" spc="114" dirty="0">
                <a:solidFill>
                  <a:schemeClr val="bg1"/>
                </a:solidFill>
                <a:latin typeface="Constantia" panose="02030602050306030303" pitchFamily="18" charset="0"/>
              </a:rPr>
              <a:t>EFL Juniors’ </a:t>
            </a:r>
            <a:r>
              <a:rPr lang="vi-VN" sz="3200" b="1" spc="114" dirty="0" err="1">
                <a:solidFill>
                  <a:schemeClr val="bg1"/>
                </a:solidFill>
                <a:latin typeface="Constantia" panose="02030602050306030303" pitchFamily="18" charset="0"/>
              </a:rPr>
              <a:t>recommendation</a:t>
            </a:r>
            <a:r>
              <a:rPr lang="vi-VN" sz="3200" b="1" spc="114" dirty="0">
                <a:solidFill>
                  <a:schemeClr val="bg1"/>
                </a:solidFill>
                <a:latin typeface="Constantia" panose="02030602050306030303" pitchFamily="18" charset="0"/>
              </a:rPr>
              <a:t> (RQ</a:t>
            </a:r>
            <a:r>
              <a:rPr lang="vi-VN" sz="3200" b="1" spc="114" dirty="0">
                <a:solidFill>
                  <a:schemeClr val="bg1"/>
                </a:solidFill>
                <a:latin typeface="+mj-lt"/>
              </a:rPr>
              <a:t>3</a:t>
            </a:r>
            <a:r>
              <a:rPr lang="vi-VN" sz="3200" b="1" spc="114" dirty="0">
                <a:solidFill>
                  <a:schemeClr val="bg1"/>
                </a:solidFill>
                <a:latin typeface="Constantia" panose="02030602050306030303" pitchFamily="18" charset="0"/>
              </a:rPr>
              <a:t>)</a:t>
            </a:r>
            <a:endParaRPr lang="en-VN" sz="3200" b="1" dirty="0">
              <a:solidFill>
                <a:schemeClr val="bg1"/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637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28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6" grpId="0" animBg="1"/>
      <p:bldP spid="10" grpId="0" animBg="1"/>
      <p:bldP spid="11" grpId="0" animBg="1"/>
      <p:bldP spid="14" grpId="0" animBg="1"/>
      <p:bldP spid="15" grpId="0" animBg="1"/>
      <p:bldP spid="29" grpId="0" animBg="1"/>
      <p:bldP spid="23" grpId="0" animBg="1"/>
      <p:bldP spid="21" grpId="0" animBg="1"/>
      <p:bldP spid="19" grpId="0" animBg="1"/>
      <p:bldP spid="30" grpId="0" animBg="1"/>
      <p:bldP spid="37" grpId="0" animBg="1"/>
      <p:bldP spid="39" grpId="0" animBg="1"/>
      <p:bldP spid="41" grpId="0" animBg="1"/>
      <p:bldP spid="44" grpId="0" animBg="1"/>
      <p:bldP spid="46" grpId="0" animBg="1"/>
      <p:bldP spid="48" grpId="0" animBg="1"/>
      <p:bldP spid="50" grpId="0" animBg="1"/>
      <p:bldP spid="51" grpId="0" animBg="1"/>
      <p:bldP spid="52" grpId="0" animBg="1"/>
      <p:bldP spid="5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953303-9F60-26EC-EF5A-685D6F088E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B8DDF0D-D544-8ADA-336D-2304AE791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5084"/>
            <a:ext cx="12224251" cy="684199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E5669EA-1288-046D-EEF3-B592F1DDF259}"/>
              </a:ext>
            </a:extLst>
          </p:cNvPr>
          <p:cNvSpPr txBox="1"/>
          <p:nvPr/>
        </p:nvSpPr>
        <p:spPr>
          <a:xfrm>
            <a:off x="73891" y="713898"/>
            <a:ext cx="11686026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spc="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vi-VN" sz="2600" b="1" spc="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.3</a:t>
            </a:r>
            <a:r>
              <a:rPr lang="en-US" sz="2600" b="1" spc="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.3</a:t>
            </a:r>
            <a:r>
              <a:rPr lang="en-US" sz="2600" b="1" spc="114" dirty="0">
                <a:latin typeface="Constantia" panose="02030602050306030303" pitchFamily="18" charset="0"/>
              </a:rPr>
              <a:t>. Discussion</a:t>
            </a:r>
          </a:p>
        </p:txBody>
      </p:sp>
      <p:sp>
        <p:nvSpPr>
          <p:cNvPr id="34" name="Arrow: Chevron 33">
            <a:extLst>
              <a:ext uri="{FF2B5EF4-FFF2-40B4-BE49-F238E27FC236}">
                <a16:creationId xmlns:a16="http://schemas.microsoft.com/office/drawing/2014/main" id="{4D3794FE-29CF-9457-183D-E654C163BD0A}"/>
              </a:ext>
            </a:extLst>
          </p:cNvPr>
          <p:cNvSpPr/>
          <p:nvPr/>
        </p:nvSpPr>
        <p:spPr>
          <a:xfrm>
            <a:off x="0" y="4742873"/>
            <a:ext cx="1640595" cy="2099118"/>
          </a:xfrm>
          <a:prstGeom prst="chevron">
            <a:avLst>
              <a:gd name="adj" fmla="val 5168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5" name="Arrow: Chevron 34">
            <a:extLst>
              <a:ext uri="{FF2B5EF4-FFF2-40B4-BE49-F238E27FC236}">
                <a16:creationId xmlns:a16="http://schemas.microsoft.com/office/drawing/2014/main" id="{63E368D6-1DDB-67F9-1CA5-EAD9584C7A0B}"/>
              </a:ext>
            </a:extLst>
          </p:cNvPr>
          <p:cNvSpPr/>
          <p:nvPr/>
        </p:nvSpPr>
        <p:spPr>
          <a:xfrm>
            <a:off x="896677" y="4742873"/>
            <a:ext cx="3604083" cy="2115126"/>
          </a:xfrm>
          <a:prstGeom prst="chevron">
            <a:avLst>
              <a:gd name="adj" fmla="val 43781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lang="en-US" sz="1600" i="1" dirty="0">
                <a:solidFill>
                  <a:schemeClr val="tx1"/>
                </a:solidFill>
                <a:latin typeface="Constantia" panose="02030602050306030303" pitchFamily="18" charset="0"/>
              </a:rPr>
              <a:t>Boundary Setting:</a:t>
            </a:r>
            <a:r>
              <a:rPr lang="en-US" sz="1600" dirty="0">
                <a:solidFill>
                  <a:schemeClr val="tx1"/>
                </a:solidFill>
                <a:latin typeface="Constantia" panose="02030602050306030303" pitchFamily="18" charset="0"/>
              </a:rPr>
              <a:t> Explicit rules distinguishing stylistic editing from forbidden text generation.</a:t>
            </a:r>
          </a:p>
        </p:txBody>
      </p:sp>
      <p:sp>
        <p:nvSpPr>
          <p:cNvPr id="38" name="Arrow: Chevron 37">
            <a:extLst>
              <a:ext uri="{FF2B5EF4-FFF2-40B4-BE49-F238E27FC236}">
                <a16:creationId xmlns:a16="http://schemas.microsoft.com/office/drawing/2014/main" id="{A5963987-6E1E-BA8E-FA32-264F7B1D34DF}"/>
              </a:ext>
            </a:extLst>
          </p:cNvPr>
          <p:cNvSpPr/>
          <p:nvPr/>
        </p:nvSpPr>
        <p:spPr>
          <a:xfrm>
            <a:off x="3727125" y="4726864"/>
            <a:ext cx="1838037" cy="2115127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1" name="Arrow: Chevron 40">
            <a:extLst>
              <a:ext uri="{FF2B5EF4-FFF2-40B4-BE49-F238E27FC236}">
                <a16:creationId xmlns:a16="http://schemas.microsoft.com/office/drawing/2014/main" id="{1FFD0F3D-B4E5-24B3-6A44-FAA8C5181540}"/>
              </a:ext>
            </a:extLst>
          </p:cNvPr>
          <p:cNvSpPr/>
          <p:nvPr/>
        </p:nvSpPr>
        <p:spPr>
          <a:xfrm>
            <a:off x="4829222" y="4726866"/>
            <a:ext cx="3514436" cy="2115126"/>
          </a:xfrm>
          <a:prstGeom prst="chevron">
            <a:avLst>
              <a:gd name="adj" fmla="val 42908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lang="en-US" sz="1600" i="1" dirty="0">
                <a:solidFill>
                  <a:schemeClr val="tx1"/>
                </a:solidFill>
                <a:latin typeface="Constantia" panose="02030602050306030303" pitchFamily="18" charset="0"/>
              </a:rPr>
              <a:t>Curriculum Inclusion:</a:t>
            </a:r>
            <a:r>
              <a:rPr lang="en-US" sz="1600" dirty="0">
                <a:solidFill>
                  <a:schemeClr val="tx1"/>
                </a:solidFill>
                <a:latin typeface="Constantia" panose="02030602050306030303" pitchFamily="18" charset="0"/>
              </a:rPr>
              <a:t> Dedicating 1–2 sessions specifically to AI literacy. </a:t>
            </a:r>
          </a:p>
        </p:txBody>
      </p:sp>
      <p:sp>
        <p:nvSpPr>
          <p:cNvPr id="43" name="Arrow: Chevron 42">
            <a:extLst>
              <a:ext uri="{FF2B5EF4-FFF2-40B4-BE49-F238E27FC236}">
                <a16:creationId xmlns:a16="http://schemas.microsoft.com/office/drawing/2014/main" id="{2F87B826-BA19-FEDE-3F41-FD1AA931E41B}"/>
              </a:ext>
            </a:extLst>
          </p:cNvPr>
          <p:cNvSpPr/>
          <p:nvPr/>
        </p:nvSpPr>
        <p:spPr>
          <a:xfrm>
            <a:off x="7610559" y="4726864"/>
            <a:ext cx="1763592" cy="2115127"/>
          </a:xfrm>
          <a:prstGeom prst="chevron">
            <a:avLst>
              <a:gd name="adj" fmla="val 5390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Arrow: Chevron 45">
            <a:extLst>
              <a:ext uri="{FF2B5EF4-FFF2-40B4-BE49-F238E27FC236}">
                <a16:creationId xmlns:a16="http://schemas.microsoft.com/office/drawing/2014/main" id="{67B237DF-F69E-84F7-D429-29D68D8A36AD}"/>
              </a:ext>
            </a:extLst>
          </p:cNvPr>
          <p:cNvSpPr/>
          <p:nvPr/>
        </p:nvSpPr>
        <p:spPr>
          <a:xfrm>
            <a:off x="8694418" y="4717790"/>
            <a:ext cx="3403524" cy="2115126"/>
          </a:xfrm>
          <a:prstGeom prst="chevron">
            <a:avLst>
              <a:gd name="adj" fmla="val 41598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lang="en-US" sz="1600" i="1" dirty="0">
                <a:solidFill>
                  <a:schemeClr val="tx1"/>
                </a:solidFill>
                <a:latin typeface="Constantia" panose="02030602050306030303" pitchFamily="18" charset="0"/>
              </a:rPr>
              <a:t>Oral Defense Mechanism</a:t>
            </a:r>
            <a:r>
              <a:rPr lang="en-US" sz="1600" dirty="0">
                <a:solidFill>
                  <a:schemeClr val="tx1"/>
                </a:solidFill>
                <a:latin typeface="Constantia" panose="02030602050306030303" pitchFamily="18" charset="0"/>
              </a:rPr>
              <a:t>: Implementing brief (2-minute) oral interviews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9679509-4FD7-CEB7-F487-DD168B3495F4}"/>
              </a:ext>
            </a:extLst>
          </p:cNvPr>
          <p:cNvSpPr/>
          <p:nvPr/>
        </p:nvSpPr>
        <p:spPr>
          <a:xfrm>
            <a:off x="-51931" y="1267691"/>
            <a:ext cx="12276182" cy="3241964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E5D240D4-8F95-3D0C-1525-9DDD8F6B5312}"/>
              </a:ext>
            </a:extLst>
          </p:cNvPr>
          <p:cNvSpPr/>
          <p:nvPr/>
        </p:nvSpPr>
        <p:spPr>
          <a:xfrm>
            <a:off x="73892" y="1376402"/>
            <a:ext cx="8341522" cy="2900034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7830E1CF-DEC0-6271-AF4F-22877436F306}"/>
              </a:ext>
            </a:extLst>
          </p:cNvPr>
          <p:cNvSpPr/>
          <p:nvPr/>
        </p:nvSpPr>
        <p:spPr>
          <a:xfrm>
            <a:off x="8583506" y="1376402"/>
            <a:ext cx="3514436" cy="2900034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A0946288-269E-D8F7-0475-803F42A47D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4151" y="1487817"/>
            <a:ext cx="1829903" cy="1829903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50C53ED7-8E49-47DD-9F42-25B4C9C259A2}"/>
              </a:ext>
            </a:extLst>
          </p:cNvPr>
          <p:cNvSpPr txBox="1"/>
          <p:nvPr/>
        </p:nvSpPr>
        <p:spPr>
          <a:xfrm>
            <a:off x="8519401" y="3357909"/>
            <a:ext cx="36206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b="1" dirty="0">
                <a:latin typeface="Constantia" panose="02030602050306030303" pitchFamily="18" charset="0"/>
              </a:rPr>
              <a:t>G</a:t>
            </a:r>
            <a:r>
              <a:rPr lang="en-US" sz="2400" b="1" dirty="0" err="1">
                <a:latin typeface="Constantia" panose="02030602050306030303" pitchFamily="18" charset="0"/>
              </a:rPr>
              <a:t>uided</a:t>
            </a:r>
            <a:r>
              <a:rPr lang="en-US" sz="2400" b="1" dirty="0">
                <a:latin typeface="Constantia" panose="02030602050306030303" pitchFamily="18" charset="0"/>
              </a:rPr>
              <a:t>, transparent integration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6D34D9A4-BBB8-FF00-4253-FFE1FEF20004}"/>
              </a:ext>
            </a:extLst>
          </p:cNvPr>
          <p:cNvSpPr/>
          <p:nvPr/>
        </p:nvSpPr>
        <p:spPr>
          <a:xfrm>
            <a:off x="267855" y="1542526"/>
            <a:ext cx="3214255" cy="413122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Students</a:t>
            </a:r>
            <a:r>
              <a:rPr lang="vi-VN" b="1" dirty="0">
                <a:solidFill>
                  <a:schemeClr val="tx1"/>
                </a:solidFill>
                <a:latin typeface="Arial Black" panose="020B0A04020102020204" pitchFamily="34" charset="0"/>
              </a:rPr>
              <a:t> </a:t>
            </a:r>
            <a:r>
              <a:rPr lang="vi-VN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requested</a:t>
            </a:r>
            <a:r>
              <a:rPr lang="vi-VN" b="1" dirty="0">
                <a:solidFill>
                  <a:schemeClr val="tx1"/>
                </a:solidFill>
                <a:latin typeface="Arial Black" panose="020B0A04020102020204" pitchFamily="34" charset="0"/>
              </a:rPr>
              <a:t>:</a:t>
            </a:r>
            <a:endParaRPr lang="en-US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AEAE266-D8CB-A26D-BE26-4AA95BD68A9B}"/>
              </a:ext>
            </a:extLst>
          </p:cNvPr>
          <p:cNvSpPr txBox="1"/>
          <p:nvPr/>
        </p:nvSpPr>
        <p:spPr>
          <a:xfrm>
            <a:off x="136090" y="2090937"/>
            <a:ext cx="28999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 b="1" dirty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62.5</a:t>
            </a:r>
            <a:r>
              <a:rPr lang="vi-VN" sz="6000" b="1" dirty="0">
                <a:solidFill>
                  <a:srgbClr val="FF0000"/>
                </a:solidFill>
                <a:cs typeface="Times New Roman" panose="02020603050405020304" pitchFamily="18" charset="0"/>
              </a:rPr>
              <a:t>%</a:t>
            </a:r>
            <a:endParaRPr lang="en-US" sz="6000" b="1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890E78EA-FFF1-92E7-9E0F-9CEA64F72CA2}"/>
              </a:ext>
            </a:extLst>
          </p:cNvPr>
          <p:cNvSpPr txBox="1"/>
          <p:nvPr/>
        </p:nvSpPr>
        <p:spPr>
          <a:xfrm>
            <a:off x="-52630" y="3097092"/>
            <a:ext cx="293716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900" i="1" dirty="0">
                <a:latin typeface="Constantia" panose="02030602050306030303" pitchFamily="18" charset="0"/>
              </a:rPr>
              <a:t>E</a:t>
            </a:r>
            <a:r>
              <a:rPr lang="en-US" sz="1900" i="1" dirty="0" err="1">
                <a:latin typeface="Constantia" panose="02030602050306030303" pitchFamily="18" charset="0"/>
              </a:rPr>
              <a:t>xamples</a:t>
            </a:r>
            <a:r>
              <a:rPr lang="en-US" sz="1900" i="1" dirty="0">
                <a:latin typeface="Constantia" panose="02030602050306030303" pitchFamily="18" charset="0"/>
              </a:rPr>
              <a:t> of acceptable use of AI 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9FE2CEB-BDC3-111A-2CC6-23792D040A9E}"/>
              </a:ext>
            </a:extLst>
          </p:cNvPr>
          <p:cNvSpPr txBox="1"/>
          <p:nvPr/>
        </p:nvSpPr>
        <p:spPr>
          <a:xfrm>
            <a:off x="2834873" y="2106981"/>
            <a:ext cx="28999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 dirty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61.9</a:t>
            </a:r>
            <a:r>
              <a:rPr lang="vi-VN" sz="6000" b="1" dirty="0">
                <a:solidFill>
                  <a:srgbClr val="002060"/>
                </a:solidFill>
                <a:cs typeface="Times New Roman" panose="02020603050405020304" pitchFamily="18" charset="0"/>
              </a:rPr>
              <a:t>%</a:t>
            </a:r>
            <a:endParaRPr lang="en-US" sz="6000" b="1" dirty="0">
              <a:solidFill>
                <a:srgbClr val="00206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2908E7F6-EC20-55C4-F77E-564CC177909D}"/>
              </a:ext>
            </a:extLst>
          </p:cNvPr>
          <p:cNvSpPr txBox="1"/>
          <p:nvPr/>
        </p:nvSpPr>
        <p:spPr>
          <a:xfrm>
            <a:off x="2646615" y="3135144"/>
            <a:ext cx="293716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900" i="1" dirty="0" err="1">
                <a:latin typeface="Constantia" panose="02030602050306030303" pitchFamily="18" charset="0"/>
              </a:rPr>
              <a:t>Guidelines</a:t>
            </a:r>
            <a:r>
              <a:rPr lang="vi-VN" sz="1900" i="1" dirty="0">
                <a:latin typeface="Constantia" panose="02030602050306030303" pitchFamily="18" charset="0"/>
              </a:rPr>
              <a:t> </a:t>
            </a:r>
            <a:r>
              <a:rPr lang="vi-VN" sz="1900" i="1" dirty="0" err="1">
                <a:latin typeface="Constantia" panose="02030602050306030303" pitchFamily="18" charset="0"/>
              </a:rPr>
              <a:t>provided</a:t>
            </a:r>
            <a:r>
              <a:rPr lang="vi-VN" sz="1900" i="1" dirty="0">
                <a:latin typeface="Constantia" panose="02030602050306030303" pitchFamily="18" charset="0"/>
              </a:rPr>
              <a:t> </a:t>
            </a:r>
            <a:r>
              <a:rPr lang="vi-VN" sz="1900" i="1" dirty="0" err="1">
                <a:latin typeface="Constantia" panose="02030602050306030303" pitchFamily="18" charset="0"/>
              </a:rPr>
              <a:t>by</a:t>
            </a:r>
            <a:r>
              <a:rPr lang="vi-VN" sz="1900" i="1" dirty="0">
                <a:latin typeface="Constantia" panose="02030602050306030303" pitchFamily="18" charset="0"/>
              </a:rPr>
              <a:t> </a:t>
            </a:r>
            <a:r>
              <a:rPr lang="vi-VN" sz="1900" i="1" dirty="0" err="1">
                <a:latin typeface="Constantia" panose="02030602050306030303" pitchFamily="18" charset="0"/>
              </a:rPr>
              <a:t>departments</a:t>
            </a:r>
            <a:r>
              <a:rPr lang="vi-VN" sz="1900" i="1" dirty="0">
                <a:latin typeface="Constantia" panose="02030602050306030303" pitchFamily="18" charset="0"/>
              </a:rPr>
              <a:t> </a:t>
            </a:r>
            <a:endParaRPr lang="en-US" sz="1900" i="1" dirty="0">
              <a:latin typeface="Constantia" panose="02030602050306030303" pitchFamily="18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CB48AA04-CBD3-63A1-BC08-D17FF45EA3C8}"/>
              </a:ext>
            </a:extLst>
          </p:cNvPr>
          <p:cNvSpPr txBox="1"/>
          <p:nvPr/>
        </p:nvSpPr>
        <p:spPr>
          <a:xfrm>
            <a:off x="5630899" y="2106981"/>
            <a:ext cx="28999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 dirty="0">
                <a:solidFill>
                  <a:srgbClr val="00206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60.8</a:t>
            </a:r>
            <a:r>
              <a:rPr lang="vi-VN" sz="6000" b="1" dirty="0">
                <a:solidFill>
                  <a:srgbClr val="002060"/>
                </a:solidFill>
                <a:cs typeface="Times New Roman" panose="02020603050405020304" pitchFamily="18" charset="0"/>
              </a:rPr>
              <a:t>%</a:t>
            </a:r>
            <a:endParaRPr lang="en-US" sz="6000" b="1" dirty="0">
              <a:solidFill>
                <a:srgbClr val="00206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48AE773D-9000-52E0-9553-25EA650E235B}"/>
              </a:ext>
            </a:extLst>
          </p:cNvPr>
          <p:cNvSpPr txBox="1"/>
          <p:nvPr/>
        </p:nvSpPr>
        <p:spPr>
          <a:xfrm>
            <a:off x="5476370" y="3132910"/>
            <a:ext cx="29371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000" i="1" dirty="0">
                <a:latin typeface="Constantia" panose="02030602050306030303" pitchFamily="18" charset="0"/>
              </a:rPr>
              <a:t>F</a:t>
            </a:r>
            <a:r>
              <a:rPr lang="en-US" sz="2000" i="1" dirty="0" err="1">
                <a:latin typeface="Constantia" panose="02030602050306030303" pitchFamily="18" charset="0"/>
              </a:rPr>
              <a:t>eedback</a:t>
            </a:r>
            <a:r>
              <a:rPr lang="en-US" sz="2000" i="1" dirty="0">
                <a:latin typeface="Constantia" panose="02030602050306030303" pitchFamily="18" charset="0"/>
              </a:rPr>
              <a:t> provided by teachers</a:t>
            </a:r>
            <a:r>
              <a:rPr lang="vi-VN" sz="2000" i="1" dirty="0">
                <a:latin typeface="Constantia" panose="02030602050306030303" pitchFamily="18" charset="0"/>
              </a:rPr>
              <a:t> </a:t>
            </a:r>
            <a:endParaRPr lang="en-US" sz="2000" i="1" dirty="0">
              <a:latin typeface="Constantia" panose="02030602050306030303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D20F2C2-A5E8-195F-3D56-440861E394F8}"/>
              </a:ext>
            </a:extLst>
          </p:cNvPr>
          <p:cNvSpPr/>
          <p:nvPr/>
        </p:nvSpPr>
        <p:spPr>
          <a:xfrm>
            <a:off x="0" y="1"/>
            <a:ext cx="12192000" cy="713898"/>
          </a:xfrm>
          <a:prstGeom prst="rect">
            <a:avLst/>
          </a:prstGeom>
          <a:solidFill>
            <a:srgbClr val="485A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764F185-AF73-F6D5-E561-34B28EA998A8}"/>
              </a:ext>
            </a:extLst>
          </p:cNvPr>
          <p:cNvSpPr txBox="1"/>
          <p:nvPr/>
        </p:nvSpPr>
        <p:spPr>
          <a:xfrm>
            <a:off x="1640595" y="64562"/>
            <a:ext cx="92497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4.3</a:t>
            </a:r>
            <a:r>
              <a:rPr lang="en-US" sz="3200" b="1" dirty="0">
                <a:solidFill>
                  <a:schemeClr val="bg1"/>
                </a:solidFill>
                <a:latin typeface="Constantia" panose="02030602050306030303" pitchFamily="18" charset="0"/>
              </a:rPr>
              <a:t>. </a:t>
            </a:r>
            <a:r>
              <a:rPr lang="en-US" sz="3200" b="1" spc="114" dirty="0">
                <a:solidFill>
                  <a:schemeClr val="bg1"/>
                </a:solidFill>
                <a:latin typeface="Constantia" panose="02030602050306030303" pitchFamily="18" charset="0"/>
              </a:rPr>
              <a:t>EFL Juniors’ </a:t>
            </a:r>
            <a:r>
              <a:rPr lang="vi-VN" sz="3200" b="1" spc="114" dirty="0" err="1">
                <a:solidFill>
                  <a:schemeClr val="bg1"/>
                </a:solidFill>
                <a:latin typeface="Constantia" panose="02030602050306030303" pitchFamily="18" charset="0"/>
              </a:rPr>
              <a:t>recommendation</a:t>
            </a:r>
            <a:r>
              <a:rPr lang="vi-VN" sz="3200" b="1" spc="114" dirty="0">
                <a:solidFill>
                  <a:schemeClr val="bg1"/>
                </a:solidFill>
                <a:latin typeface="Constantia" panose="02030602050306030303" pitchFamily="18" charset="0"/>
              </a:rPr>
              <a:t> (RQ</a:t>
            </a:r>
            <a:r>
              <a:rPr lang="vi-VN" sz="3200" b="1" spc="114" dirty="0">
                <a:solidFill>
                  <a:schemeClr val="bg1"/>
                </a:solidFill>
                <a:latin typeface="+mj-lt"/>
              </a:rPr>
              <a:t>3</a:t>
            </a:r>
            <a:r>
              <a:rPr lang="vi-VN" sz="3200" b="1" spc="114" dirty="0">
                <a:solidFill>
                  <a:schemeClr val="bg1"/>
                </a:solidFill>
                <a:latin typeface="Constantia" panose="02030602050306030303" pitchFamily="18" charset="0"/>
              </a:rPr>
              <a:t>)</a:t>
            </a:r>
            <a:endParaRPr lang="en-VN" sz="3200" b="1" dirty="0">
              <a:solidFill>
                <a:schemeClr val="bg1"/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755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28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34" grpId="0" animBg="1"/>
      <p:bldP spid="35" grpId="0" animBg="1"/>
      <p:bldP spid="38" grpId="0" animBg="1"/>
      <p:bldP spid="41" grpId="0" animBg="1"/>
      <p:bldP spid="43" grpId="0" animBg="1"/>
      <p:bldP spid="46" grpId="0" animBg="1"/>
      <p:bldP spid="27" grpId="0" animBg="1"/>
      <p:bldP spid="33" grpId="0" animBg="1"/>
      <p:bldP spid="50" grpId="0"/>
      <p:bldP spid="51" grpId="0" animBg="1"/>
      <p:bldP spid="54" grpId="0"/>
      <p:bldP spid="57" grpId="0"/>
      <p:bldP spid="60" grpId="0"/>
      <p:bldP spid="62" grpId="0"/>
      <p:bldP spid="65" grpId="0"/>
      <p:bldP spid="6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E6C3FA-1D01-582B-6134-4D81D41D1E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1B0553E-6116-9A8E-3E80-353B9F1235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83360" y="-478739"/>
            <a:ext cx="12265891" cy="690147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F5236A6-2138-DE69-9BAE-59FAB2487165}"/>
              </a:ext>
            </a:extLst>
          </p:cNvPr>
          <p:cNvSpPr/>
          <p:nvPr/>
        </p:nvSpPr>
        <p:spPr>
          <a:xfrm>
            <a:off x="-83360" y="-230909"/>
            <a:ext cx="12284828" cy="7319817"/>
          </a:xfrm>
          <a:prstGeom prst="rect">
            <a:avLst/>
          </a:prstGeom>
          <a:gradFill>
            <a:gsLst>
              <a:gs pos="23000">
                <a:schemeClr val="accent1">
                  <a:lumMod val="5000"/>
                  <a:lumOff val="95000"/>
                  <a:alpha val="70000"/>
                </a:schemeClr>
              </a:gs>
              <a:gs pos="63000">
                <a:schemeClr val="bg1"/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DFD0ED8-4C8B-825A-907F-46410077F447}"/>
              </a:ext>
            </a:extLst>
          </p:cNvPr>
          <p:cNvGrpSpPr/>
          <p:nvPr/>
        </p:nvGrpSpPr>
        <p:grpSpPr>
          <a:xfrm>
            <a:off x="-102297" y="3886003"/>
            <a:ext cx="12364799" cy="970738"/>
            <a:chOff x="-3389" y="3886003"/>
            <a:chExt cx="12265891" cy="970738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7DC31CE5-17F6-91C1-7F3F-911619D1AB0F}"/>
                </a:ext>
              </a:extLst>
            </p:cNvPr>
            <p:cNvSpPr/>
            <p:nvPr/>
          </p:nvSpPr>
          <p:spPr>
            <a:xfrm>
              <a:off x="-3389" y="3886003"/>
              <a:ext cx="12265891" cy="970738"/>
            </a:xfrm>
            <a:custGeom>
              <a:avLst/>
              <a:gdLst>
                <a:gd name="csX0" fmla="*/ 0 w 12192000"/>
                <a:gd name="csY0" fmla="*/ 166258 h 997527"/>
                <a:gd name="csX1" fmla="*/ 166258 w 12192000"/>
                <a:gd name="csY1" fmla="*/ 0 h 997527"/>
                <a:gd name="csX2" fmla="*/ 12025742 w 12192000"/>
                <a:gd name="csY2" fmla="*/ 0 h 997527"/>
                <a:gd name="csX3" fmla="*/ 12192000 w 12192000"/>
                <a:gd name="csY3" fmla="*/ 166258 h 997527"/>
                <a:gd name="csX4" fmla="*/ 12192000 w 12192000"/>
                <a:gd name="csY4" fmla="*/ 831269 h 997527"/>
                <a:gd name="csX5" fmla="*/ 12025742 w 12192000"/>
                <a:gd name="csY5" fmla="*/ 997527 h 997527"/>
                <a:gd name="csX6" fmla="*/ 166258 w 12192000"/>
                <a:gd name="csY6" fmla="*/ 997527 h 997527"/>
                <a:gd name="csX7" fmla="*/ 0 w 12192000"/>
                <a:gd name="csY7" fmla="*/ 831269 h 997527"/>
                <a:gd name="csX8" fmla="*/ 0 w 12192000"/>
                <a:gd name="csY8" fmla="*/ 166258 h 997527"/>
                <a:gd name="csX0" fmla="*/ 0 w 12219709"/>
                <a:gd name="csY0" fmla="*/ 591131 h 997527"/>
                <a:gd name="csX1" fmla="*/ 193967 w 12219709"/>
                <a:gd name="csY1" fmla="*/ 0 h 997527"/>
                <a:gd name="csX2" fmla="*/ 12053451 w 12219709"/>
                <a:gd name="csY2" fmla="*/ 0 h 997527"/>
                <a:gd name="csX3" fmla="*/ 12219709 w 12219709"/>
                <a:gd name="csY3" fmla="*/ 166258 h 997527"/>
                <a:gd name="csX4" fmla="*/ 12219709 w 12219709"/>
                <a:gd name="csY4" fmla="*/ 831269 h 997527"/>
                <a:gd name="csX5" fmla="*/ 12053451 w 12219709"/>
                <a:gd name="csY5" fmla="*/ 997527 h 997527"/>
                <a:gd name="csX6" fmla="*/ 193967 w 12219709"/>
                <a:gd name="csY6" fmla="*/ 997527 h 997527"/>
                <a:gd name="csX7" fmla="*/ 27709 w 12219709"/>
                <a:gd name="csY7" fmla="*/ 831269 h 997527"/>
                <a:gd name="csX8" fmla="*/ 0 w 12219709"/>
                <a:gd name="csY8" fmla="*/ 591131 h 997527"/>
                <a:gd name="csX0" fmla="*/ 0 w 12219709"/>
                <a:gd name="csY0" fmla="*/ 591131 h 997527"/>
                <a:gd name="csX1" fmla="*/ 193967 w 12219709"/>
                <a:gd name="csY1" fmla="*/ 0 h 997527"/>
                <a:gd name="csX2" fmla="*/ 12053451 w 12219709"/>
                <a:gd name="csY2" fmla="*/ 0 h 997527"/>
                <a:gd name="csX3" fmla="*/ 12219709 w 12219709"/>
                <a:gd name="csY3" fmla="*/ 166258 h 997527"/>
                <a:gd name="csX4" fmla="*/ 12219709 w 12219709"/>
                <a:gd name="csY4" fmla="*/ 831269 h 997527"/>
                <a:gd name="csX5" fmla="*/ 12053451 w 12219709"/>
                <a:gd name="csY5" fmla="*/ 997527 h 997527"/>
                <a:gd name="csX6" fmla="*/ 193967 w 12219709"/>
                <a:gd name="csY6" fmla="*/ 997527 h 997527"/>
                <a:gd name="csX7" fmla="*/ 27709 w 12219709"/>
                <a:gd name="csY7" fmla="*/ 831269 h 997527"/>
                <a:gd name="csX8" fmla="*/ 0 w 12219709"/>
                <a:gd name="csY8" fmla="*/ 591131 h 997527"/>
                <a:gd name="csX0" fmla="*/ 0 w 12219709"/>
                <a:gd name="csY0" fmla="*/ 591131 h 997527"/>
                <a:gd name="csX1" fmla="*/ 6834912 w 12219709"/>
                <a:gd name="csY1" fmla="*/ 9236 h 997527"/>
                <a:gd name="csX2" fmla="*/ 12053451 w 12219709"/>
                <a:gd name="csY2" fmla="*/ 0 h 997527"/>
                <a:gd name="csX3" fmla="*/ 12219709 w 12219709"/>
                <a:gd name="csY3" fmla="*/ 166258 h 997527"/>
                <a:gd name="csX4" fmla="*/ 12219709 w 12219709"/>
                <a:gd name="csY4" fmla="*/ 831269 h 997527"/>
                <a:gd name="csX5" fmla="*/ 12053451 w 12219709"/>
                <a:gd name="csY5" fmla="*/ 997527 h 997527"/>
                <a:gd name="csX6" fmla="*/ 193967 w 12219709"/>
                <a:gd name="csY6" fmla="*/ 997527 h 997527"/>
                <a:gd name="csX7" fmla="*/ 27709 w 12219709"/>
                <a:gd name="csY7" fmla="*/ 831269 h 997527"/>
                <a:gd name="csX8" fmla="*/ 0 w 12219709"/>
                <a:gd name="csY8" fmla="*/ 591131 h 997527"/>
                <a:gd name="csX0" fmla="*/ 0 w 12201237"/>
                <a:gd name="csY0" fmla="*/ 415640 h 997527"/>
                <a:gd name="csX1" fmla="*/ 6816440 w 12201237"/>
                <a:gd name="csY1" fmla="*/ 9236 h 997527"/>
                <a:gd name="csX2" fmla="*/ 12034979 w 12201237"/>
                <a:gd name="csY2" fmla="*/ 0 h 997527"/>
                <a:gd name="csX3" fmla="*/ 12201237 w 12201237"/>
                <a:gd name="csY3" fmla="*/ 166258 h 997527"/>
                <a:gd name="csX4" fmla="*/ 12201237 w 12201237"/>
                <a:gd name="csY4" fmla="*/ 831269 h 997527"/>
                <a:gd name="csX5" fmla="*/ 12034979 w 12201237"/>
                <a:gd name="csY5" fmla="*/ 997527 h 997527"/>
                <a:gd name="csX6" fmla="*/ 175495 w 12201237"/>
                <a:gd name="csY6" fmla="*/ 997527 h 997527"/>
                <a:gd name="csX7" fmla="*/ 9237 w 12201237"/>
                <a:gd name="csY7" fmla="*/ 831269 h 997527"/>
                <a:gd name="csX8" fmla="*/ 0 w 12201237"/>
                <a:gd name="csY8" fmla="*/ 415640 h 997527"/>
                <a:gd name="csX0" fmla="*/ 0 w 12192001"/>
                <a:gd name="csY0" fmla="*/ 360222 h 997527"/>
                <a:gd name="csX1" fmla="*/ 6807204 w 12192001"/>
                <a:gd name="csY1" fmla="*/ 9236 h 997527"/>
                <a:gd name="csX2" fmla="*/ 12025743 w 12192001"/>
                <a:gd name="csY2" fmla="*/ 0 h 997527"/>
                <a:gd name="csX3" fmla="*/ 12192001 w 12192001"/>
                <a:gd name="csY3" fmla="*/ 166258 h 997527"/>
                <a:gd name="csX4" fmla="*/ 12192001 w 12192001"/>
                <a:gd name="csY4" fmla="*/ 831269 h 997527"/>
                <a:gd name="csX5" fmla="*/ 12025743 w 12192001"/>
                <a:gd name="csY5" fmla="*/ 997527 h 997527"/>
                <a:gd name="csX6" fmla="*/ 166259 w 12192001"/>
                <a:gd name="csY6" fmla="*/ 997527 h 997527"/>
                <a:gd name="csX7" fmla="*/ 1 w 12192001"/>
                <a:gd name="csY7" fmla="*/ 831269 h 997527"/>
                <a:gd name="csX8" fmla="*/ 0 w 12192001"/>
                <a:gd name="csY8" fmla="*/ 360222 h 997527"/>
                <a:gd name="csX0" fmla="*/ 0 w 12192001"/>
                <a:gd name="csY0" fmla="*/ 508004 h 997527"/>
                <a:gd name="csX1" fmla="*/ 6807204 w 12192001"/>
                <a:gd name="csY1" fmla="*/ 9236 h 997527"/>
                <a:gd name="csX2" fmla="*/ 12025743 w 12192001"/>
                <a:gd name="csY2" fmla="*/ 0 h 997527"/>
                <a:gd name="csX3" fmla="*/ 12192001 w 12192001"/>
                <a:gd name="csY3" fmla="*/ 166258 h 997527"/>
                <a:gd name="csX4" fmla="*/ 12192001 w 12192001"/>
                <a:gd name="csY4" fmla="*/ 831269 h 997527"/>
                <a:gd name="csX5" fmla="*/ 12025743 w 12192001"/>
                <a:gd name="csY5" fmla="*/ 997527 h 997527"/>
                <a:gd name="csX6" fmla="*/ 166259 w 12192001"/>
                <a:gd name="csY6" fmla="*/ 997527 h 997527"/>
                <a:gd name="csX7" fmla="*/ 1 w 12192001"/>
                <a:gd name="csY7" fmla="*/ 831269 h 997527"/>
                <a:gd name="csX8" fmla="*/ 0 w 12192001"/>
                <a:gd name="csY8" fmla="*/ 508004 h 997527"/>
                <a:gd name="csX0" fmla="*/ 134705 w 12326706"/>
                <a:gd name="csY0" fmla="*/ 508004 h 997527"/>
                <a:gd name="csX1" fmla="*/ 6941909 w 12326706"/>
                <a:gd name="csY1" fmla="*/ 9236 h 997527"/>
                <a:gd name="csX2" fmla="*/ 12160448 w 12326706"/>
                <a:gd name="csY2" fmla="*/ 0 h 997527"/>
                <a:gd name="csX3" fmla="*/ 12326706 w 12326706"/>
                <a:gd name="csY3" fmla="*/ 166258 h 997527"/>
                <a:gd name="csX4" fmla="*/ 12326706 w 12326706"/>
                <a:gd name="csY4" fmla="*/ 831269 h 997527"/>
                <a:gd name="csX5" fmla="*/ 12160448 w 12326706"/>
                <a:gd name="csY5" fmla="*/ 997527 h 997527"/>
                <a:gd name="csX6" fmla="*/ 23873 w 12326706"/>
                <a:gd name="csY6" fmla="*/ 849745 h 997527"/>
                <a:gd name="csX7" fmla="*/ 134706 w 12326706"/>
                <a:gd name="csY7" fmla="*/ 831269 h 997527"/>
                <a:gd name="csX8" fmla="*/ 134705 w 12326706"/>
                <a:gd name="csY8" fmla="*/ 508004 h 997527"/>
                <a:gd name="csX0" fmla="*/ 7118 w 12199119"/>
                <a:gd name="csY0" fmla="*/ 508004 h 997527"/>
                <a:gd name="csX1" fmla="*/ 6814322 w 12199119"/>
                <a:gd name="csY1" fmla="*/ 9236 h 997527"/>
                <a:gd name="csX2" fmla="*/ 12032861 w 12199119"/>
                <a:gd name="csY2" fmla="*/ 0 h 997527"/>
                <a:gd name="csX3" fmla="*/ 12199119 w 12199119"/>
                <a:gd name="csY3" fmla="*/ 166258 h 997527"/>
                <a:gd name="csX4" fmla="*/ 12199119 w 12199119"/>
                <a:gd name="csY4" fmla="*/ 831269 h 997527"/>
                <a:gd name="csX5" fmla="*/ 12032861 w 12199119"/>
                <a:gd name="csY5" fmla="*/ 997527 h 997527"/>
                <a:gd name="csX6" fmla="*/ 62541 w 12199119"/>
                <a:gd name="csY6" fmla="*/ 849745 h 997527"/>
                <a:gd name="csX7" fmla="*/ 7119 w 12199119"/>
                <a:gd name="csY7" fmla="*/ 831269 h 997527"/>
                <a:gd name="csX8" fmla="*/ 7118 w 12199119"/>
                <a:gd name="csY8" fmla="*/ 508004 h 997527"/>
                <a:gd name="csX0" fmla="*/ 7118 w 12199119"/>
                <a:gd name="csY0" fmla="*/ 508004 h 997527"/>
                <a:gd name="csX1" fmla="*/ 6814322 w 12199119"/>
                <a:gd name="csY1" fmla="*/ 9236 h 997527"/>
                <a:gd name="csX2" fmla="*/ 12032861 w 12199119"/>
                <a:gd name="csY2" fmla="*/ 0 h 997527"/>
                <a:gd name="csX3" fmla="*/ 12199119 w 12199119"/>
                <a:gd name="csY3" fmla="*/ 166258 h 997527"/>
                <a:gd name="csX4" fmla="*/ 12199119 w 12199119"/>
                <a:gd name="csY4" fmla="*/ 831269 h 997527"/>
                <a:gd name="csX5" fmla="*/ 12032861 w 12199119"/>
                <a:gd name="csY5" fmla="*/ 997527 h 997527"/>
                <a:gd name="csX6" fmla="*/ 62541 w 12199119"/>
                <a:gd name="csY6" fmla="*/ 849745 h 997527"/>
                <a:gd name="csX7" fmla="*/ 7119 w 12199119"/>
                <a:gd name="csY7" fmla="*/ 831269 h 997527"/>
                <a:gd name="csX8" fmla="*/ 7118 w 12199119"/>
                <a:gd name="csY8" fmla="*/ 508004 h 997527"/>
                <a:gd name="csX0" fmla="*/ 7118 w 12199119"/>
                <a:gd name="csY0" fmla="*/ 563423 h 1052946"/>
                <a:gd name="csX1" fmla="*/ 4717668 w 12199119"/>
                <a:gd name="csY1" fmla="*/ 0 h 1052946"/>
                <a:gd name="csX2" fmla="*/ 12032861 w 12199119"/>
                <a:gd name="csY2" fmla="*/ 55419 h 1052946"/>
                <a:gd name="csX3" fmla="*/ 12199119 w 12199119"/>
                <a:gd name="csY3" fmla="*/ 221677 h 1052946"/>
                <a:gd name="csX4" fmla="*/ 12199119 w 12199119"/>
                <a:gd name="csY4" fmla="*/ 886688 h 1052946"/>
                <a:gd name="csX5" fmla="*/ 12032861 w 12199119"/>
                <a:gd name="csY5" fmla="*/ 1052946 h 1052946"/>
                <a:gd name="csX6" fmla="*/ 62541 w 12199119"/>
                <a:gd name="csY6" fmla="*/ 905164 h 1052946"/>
                <a:gd name="csX7" fmla="*/ 7119 w 12199119"/>
                <a:gd name="csY7" fmla="*/ 886688 h 1052946"/>
                <a:gd name="csX8" fmla="*/ 7118 w 12199119"/>
                <a:gd name="csY8" fmla="*/ 563423 h 1052946"/>
                <a:gd name="csX0" fmla="*/ 7118 w 12199119"/>
                <a:gd name="csY0" fmla="*/ 563423 h 1052946"/>
                <a:gd name="csX1" fmla="*/ 4717668 w 12199119"/>
                <a:gd name="csY1" fmla="*/ 0 h 1052946"/>
                <a:gd name="csX2" fmla="*/ 12032861 w 12199119"/>
                <a:gd name="csY2" fmla="*/ 55419 h 1052946"/>
                <a:gd name="csX3" fmla="*/ 12199119 w 12199119"/>
                <a:gd name="csY3" fmla="*/ 221677 h 1052946"/>
                <a:gd name="csX4" fmla="*/ 12199119 w 12199119"/>
                <a:gd name="csY4" fmla="*/ 886688 h 1052946"/>
                <a:gd name="csX5" fmla="*/ 12032861 w 12199119"/>
                <a:gd name="csY5" fmla="*/ 1052946 h 1052946"/>
                <a:gd name="csX6" fmla="*/ 62541 w 12199119"/>
                <a:gd name="csY6" fmla="*/ 905164 h 1052946"/>
                <a:gd name="csX7" fmla="*/ 7119 w 12199119"/>
                <a:gd name="csY7" fmla="*/ 886688 h 1052946"/>
                <a:gd name="csX8" fmla="*/ 7118 w 12199119"/>
                <a:gd name="csY8" fmla="*/ 563423 h 1052946"/>
                <a:gd name="csX0" fmla="*/ 7118 w 12199119"/>
                <a:gd name="csY0" fmla="*/ 563423 h 1052946"/>
                <a:gd name="csX1" fmla="*/ 4717668 w 12199119"/>
                <a:gd name="csY1" fmla="*/ 0 h 1052946"/>
                <a:gd name="csX2" fmla="*/ 12032861 w 12199119"/>
                <a:gd name="csY2" fmla="*/ 55419 h 1052946"/>
                <a:gd name="csX3" fmla="*/ 12199119 w 12199119"/>
                <a:gd name="csY3" fmla="*/ 221677 h 1052946"/>
                <a:gd name="csX4" fmla="*/ 12199119 w 12199119"/>
                <a:gd name="csY4" fmla="*/ 886688 h 1052946"/>
                <a:gd name="csX5" fmla="*/ 12032861 w 12199119"/>
                <a:gd name="csY5" fmla="*/ 1052946 h 1052946"/>
                <a:gd name="csX6" fmla="*/ 62541 w 12199119"/>
                <a:gd name="csY6" fmla="*/ 905164 h 1052946"/>
                <a:gd name="csX7" fmla="*/ 7119 w 12199119"/>
                <a:gd name="csY7" fmla="*/ 886688 h 1052946"/>
                <a:gd name="csX8" fmla="*/ 7118 w 12199119"/>
                <a:gd name="csY8" fmla="*/ 563423 h 1052946"/>
                <a:gd name="csX0" fmla="*/ 7118 w 12199119"/>
                <a:gd name="csY0" fmla="*/ 535714 h 1025237"/>
                <a:gd name="csX1" fmla="*/ 7211486 w 12199119"/>
                <a:gd name="csY1" fmla="*/ 0 h 1025237"/>
                <a:gd name="csX2" fmla="*/ 12032861 w 12199119"/>
                <a:gd name="csY2" fmla="*/ 27710 h 1025237"/>
                <a:gd name="csX3" fmla="*/ 12199119 w 12199119"/>
                <a:gd name="csY3" fmla="*/ 193968 h 1025237"/>
                <a:gd name="csX4" fmla="*/ 12199119 w 12199119"/>
                <a:gd name="csY4" fmla="*/ 858979 h 1025237"/>
                <a:gd name="csX5" fmla="*/ 12032861 w 12199119"/>
                <a:gd name="csY5" fmla="*/ 1025237 h 1025237"/>
                <a:gd name="csX6" fmla="*/ 62541 w 12199119"/>
                <a:gd name="csY6" fmla="*/ 877455 h 1025237"/>
                <a:gd name="csX7" fmla="*/ 7119 w 12199119"/>
                <a:gd name="csY7" fmla="*/ 858979 h 1025237"/>
                <a:gd name="csX8" fmla="*/ 7118 w 12199119"/>
                <a:gd name="csY8" fmla="*/ 535714 h 1025237"/>
                <a:gd name="csX0" fmla="*/ 7118 w 12220887"/>
                <a:gd name="csY0" fmla="*/ 535714 h 942330"/>
                <a:gd name="csX1" fmla="*/ 7211486 w 12220887"/>
                <a:gd name="csY1" fmla="*/ 0 h 942330"/>
                <a:gd name="csX2" fmla="*/ 12032861 w 12220887"/>
                <a:gd name="csY2" fmla="*/ 27710 h 942330"/>
                <a:gd name="csX3" fmla="*/ 12199119 w 12220887"/>
                <a:gd name="csY3" fmla="*/ 193968 h 942330"/>
                <a:gd name="csX4" fmla="*/ 12199119 w 12220887"/>
                <a:gd name="csY4" fmla="*/ 858979 h 942330"/>
                <a:gd name="csX5" fmla="*/ 12171407 w 12220887"/>
                <a:gd name="csY5" fmla="*/ 942110 h 942330"/>
                <a:gd name="csX6" fmla="*/ 62541 w 12220887"/>
                <a:gd name="csY6" fmla="*/ 877455 h 942330"/>
                <a:gd name="csX7" fmla="*/ 7119 w 12220887"/>
                <a:gd name="csY7" fmla="*/ 858979 h 942330"/>
                <a:gd name="csX8" fmla="*/ 7118 w 12220887"/>
                <a:gd name="csY8" fmla="*/ 535714 h 942330"/>
                <a:gd name="csX0" fmla="*/ 7118 w 12220887"/>
                <a:gd name="csY0" fmla="*/ 535714 h 921519"/>
                <a:gd name="csX1" fmla="*/ 7211486 w 12220887"/>
                <a:gd name="csY1" fmla="*/ 0 h 921519"/>
                <a:gd name="csX2" fmla="*/ 12032861 w 12220887"/>
                <a:gd name="csY2" fmla="*/ 27710 h 921519"/>
                <a:gd name="csX3" fmla="*/ 12199119 w 12220887"/>
                <a:gd name="csY3" fmla="*/ 193968 h 921519"/>
                <a:gd name="csX4" fmla="*/ 12199119 w 12220887"/>
                <a:gd name="csY4" fmla="*/ 858979 h 921519"/>
                <a:gd name="csX5" fmla="*/ 12171407 w 12220887"/>
                <a:gd name="csY5" fmla="*/ 914401 h 921519"/>
                <a:gd name="csX6" fmla="*/ 62541 w 12220887"/>
                <a:gd name="csY6" fmla="*/ 877455 h 921519"/>
                <a:gd name="csX7" fmla="*/ 7119 w 12220887"/>
                <a:gd name="csY7" fmla="*/ 858979 h 921519"/>
                <a:gd name="csX8" fmla="*/ 7118 w 12220887"/>
                <a:gd name="csY8" fmla="*/ 535714 h 921519"/>
                <a:gd name="csX0" fmla="*/ 7118 w 12276819"/>
                <a:gd name="csY0" fmla="*/ 535714 h 921519"/>
                <a:gd name="csX1" fmla="*/ 7211486 w 12276819"/>
                <a:gd name="csY1" fmla="*/ 0 h 921519"/>
                <a:gd name="csX2" fmla="*/ 12245298 w 12276819"/>
                <a:gd name="csY2" fmla="*/ 27710 h 921519"/>
                <a:gd name="csX3" fmla="*/ 12199119 w 12276819"/>
                <a:gd name="csY3" fmla="*/ 193968 h 921519"/>
                <a:gd name="csX4" fmla="*/ 12199119 w 12276819"/>
                <a:gd name="csY4" fmla="*/ 858979 h 921519"/>
                <a:gd name="csX5" fmla="*/ 12171407 w 12276819"/>
                <a:gd name="csY5" fmla="*/ 914401 h 921519"/>
                <a:gd name="csX6" fmla="*/ 62541 w 12276819"/>
                <a:gd name="csY6" fmla="*/ 877455 h 921519"/>
                <a:gd name="csX7" fmla="*/ 7119 w 12276819"/>
                <a:gd name="csY7" fmla="*/ 858979 h 921519"/>
                <a:gd name="csX8" fmla="*/ 7118 w 12276819"/>
                <a:gd name="csY8" fmla="*/ 535714 h 921519"/>
                <a:gd name="csX0" fmla="*/ 7118 w 12233230"/>
                <a:gd name="csY0" fmla="*/ 535714 h 921519"/>
                <a:gd name="csX1" fmla="*/ 7211486 w 12233230"/>
                <a:gd name="csY1" fmla="*/ 0 h 921519"/>
                <a:gd name="csX2" fmla="*/ 12189880 w 12233230"/>
                <a:gd name="csY2" fmla="*/ 27710 h 921519"/>
                <a:gd name="csX3" fmla="*/ 12199119 w 12233230"/>
                <a:gd name="csY3" fmla="*/ 193968 h 921519"/>
                <a:gd name="csX4" fmla="*/ 12199119 w 12233230"/>
                <a:gd name="csY4" fmla="*/ 858979 h 921519"/>
                <a:gd name="csX5" fmla="*/ 12171407 w 12233230"/>
                <a:gd name="csY5" fmla="*/ 914401 h 921519"/>
                <a:gd name="csX6" fmla="*/ 62541 w 12233230"/>
                <a:gd name="csY6" fmla="*/ 877455 h 921519"/>
                <a:gd name="csX7" fmla="*/ 7119 w 12233230"/>
                <a:gd name="csY7" fmla="*/ 858979 h 921519"/>
                <a:gd name="csX8" fmla="*/ 7118 w 12233230"/>
                <a:gd name="csY8" fmla="*/ 535714 h 921519"/>
                <a:gd name="csX0" fmla="*/ 7118 w 12220887"/>
                <a:gd name="csY0" fmla="*/ 554186 h 939991"/>
                <a:gd name="csX1" fmla="*/ 7211486 w 12220887"/>
                <a:gd name="csY1" fmla="*/ 18472 h 939991"/>
                <a:gd name="csX2" fmla="*/ 12115989 w 12220887"/>
                <a:gd name="csY2" fmla="*/ 0 h 939991"/>
                <a:gd name="csX3" fmla="*/ 12199119 w 12220887"/>
                <a:gd name="csY3" fmla="*/ 212440 h 939991"/>
                <a:gd name="csX4" fmla="*/ 12199119 w 12220887"/>
                <a:gd name="csY4" fmla="*/ 877451 h 939991"/>
                <a:gd name="csX5" fmla="*/ 12171407 w 12220887"/>
                <a:gd name="csY5" fmla="*/ 932873 h 939991"/>
                <a:gd name="csX6" fmla="*/ 62541 w 12220887"/>
                <a:gd name="csY6" fmla="*/ 895927 h 939991"/>
                <a:gd name="csX7" fmla="*/ 7119 w 12220887"/>
                <a:gd name="csY7" fmla="*/ 877451 h 939991"/>
                <a:gd name="csX8" fmla="*/ 7118 w 12220887"/>
                <a:gd name="csY8" fmla="*/ 554186 h 939991"/>
                <a:gd name="csX0" fmla="*/ 7118 w 12220887"/>
                <a:gd name="csY0" fmla="*/ 554186 h 939991"/>
                <a:gd name="csX1" fmla="*/ 10204068 w 12220887"/>
                <a:gd name="csY1" fmla="*/ 9236 h 939991"/>
                <a:gd name="csX2" fmla="*/ 12115989 w 12220887"/>
                <a:gd name="csY2" fmla="*/ 0 h 939991"/>
                <a:gd name="csX3" fmla="*/ 12199119 w 12220887"/>
                <a:gd name="csY3" fmla="*/ 212440 h 939991"/>
                <a:gd name="csX4" fmla="*/ 12199119 w 12220887"/>
                <a:gd name="csY4" fmla="*/ 877451 h 939991"/>
                <a:gd name="csX5" fmla="*/ 12171407 w 12220887"/>
                <a:gd name="csY5" fmla="*/ 932873 h 939991"/>
                <a:gd name="csX6" fmla="*/ 62541 w 12220887"/>
                <a:gd name="csY6" fmla="*/ 895927 h 939991"/>
                <a:gd name="csX7" fmla="*/ 7119 w 12220887"/>
                <a:gd name="csY7" fmla="*/ 877451 h 939991"/>
                <a:gd name="csX8" fmla="*/ 7118 w 12220887"/>
                <a:gd name="csY8" fmla="*/ 554186 h 939991"/>
                <a:gd name="csX0" fmla="*/ 7118 w 12220887"/>
                <a:gd name="csY0" fmla="*/ 565385 h 951190"/>
                <a:gd name="csX1" fmla="*/ 10204068 w 12220887"/>
                <a:gd name="csY1" fmla="*/ 20435 h 951190"/>
                <a:gd name="csX2" fmla="*/ 12115989 w 12220887"/>
                <a:gd name="csY2" fmla="*/ 11199 h 951190"/>
                <a:gd name="csX3" fmla="*/ 12199119 w 12220887"/>
                <a:gd name="csY3" fmla="*/ 223639 h 951190"/>
                <a:gd name="csX4" fmla="*/ 12199119 w 12220887"/>
                <a:gd name="csY4" fmla="*/ 888650 h 951190"/>
                <a:gd name="csX5" fmla="*/ 12171407 w 12220887"/>
                <a:gd name="csY5" fmla="*/ 944072 h 951190"/>
                <a:gd name="csX6" fmla="*/ 62541 w 12220887"/>
                <a:gd name="csY6" fmla="*/ 907126 h 951190"/>
                <a:gd name="csX7" fmla="*/ 7119 w 12220887"/>
                <a:gd name="csY7" fmla="*/ 888650 h 951190"/>
                <a:gd name="csX8" fmla="*/ 7118 w 12220887"/>
                <a:gd name="csY8" fmla="*/ 565385 h 951190"/>
                <a:gd name="csX0" fmla="*/ 7118 w 12220887"/>
                <a:gd name="csY0" fmla="*/ 565385 h 951190"/>
                <a:gd name="csX1" fmla="*/ 10204068 w 12220887"/>
                <a:gd name="csY1" fmla="*/ 20435 h 951190"/>
                <a:gd name="csX2" fmla="*/ 12115989 w 12220887"/>
                <a:gd name="csY2" fmla="*/ 11199 h 951190"/>
                <a:gd name="csX3" fmla="*/ 12199119 w 12220887"/>
                <a:gd name="csY3" fmla="*/ 426839 h 951190"/>
                <a:gd name="csX4" fmla="*/ 12199119 w 12220887"/>
                <a:gd name="csY4" fmla="*/ 888650 h 951190"/>
                <a:gd name="csX5" fmla="*/ 12171407 w 12220887"/>
                <a:gd name="csY5" fmla="*/ 944072 h 951190"/>
                <a:gd name="csX6" fmla="*/ 62541 w 12220887"/>
                <a:gd name="csY6" fmla="*/ 907126 h 951190"/>
                <a:gd name="csX7" fmla="*/ 7119 w 12220887"/>
                <a:gd name="csY7" fmla="*/ 888650 h 951190"/>
                <a:gd name="csX8" fmla="*/ 7118 w 12220887"/>
                <a:gd name="csY8" fmla="*/ 565385 h 951190"/>
                <a:gd name="csX0" fmla="*/ 7118 w 12220887"/>
                <a:gd name="csY0" fmla="*/ 565385 h 951190"/>
                <a:gd name="csX1" fmla="*/ 10204068 w 12220887"/>
                <a:gd name="csY1" fmla="*/ 20435 h 951190"/>
                <a:gd name="csX2" fmla="*/ 12115989 w 12220887"/>
                <a:gd name="csY2" fmla="*/ 11199 h 951190"/>
                <a:gd name="csX3" fmla="*/ 12208356 w 12220887"/>
                <a:gd name="csY3" fmla="*/ 66621 h 951190"/>
                <a:gd name="csX4" fmla="*/ 12199119 w 12220887"/>
                <a:gd name="csY4" fmla="*/ 888650 h 951190"/>
                <a:gd name="csX5" fmla="*/ 12171407 w 12220887"/>
                <a:gd name="csY5" fmla="*/ 944072 h 951190"/>
                <a:gd name="csX6" fmla="*/ 62541 w 12220887"/>
                <a:gd name="csY6" fmla="*/ 907126 h 951190"/>
                <a:gd name="csX7" fmla="*/ 7119 w 12220887"/>
                <a:gd name="csY7" fmla="*/ 888650 h 951190"/>
                <a:gd name="csX8" fmla="*/ 7118 w 12220887"/>
                <a:gd name="csY8" fmla="*/ 565385 h 951190"/>
                <a:gd name="csX0" fmla="*/ 0 w 12250714"/>
                <a:gd name="csY0" fmla="*/ 574389 h 950958"/>
                <a:gd name="csX1" fmla="*/ 10233895 w 12250714"/>
                <a:gd name="csY1" fmla="*/ 20203 h 950958"/>
                <a:gd name="csX2" fmla="*/ 12145816 w 12250714"/>
                <a:gd name="csY2" fmla="*/ 10967 h 950958"/>
                <a:gd name="csX3" fmla="*/ 12238183 w 12250714"/>
                <a:gd name="csY3" fmla="*/ 66389 h 950958"/>
                <a:gd name="csX4" fmla="*/ 12228946 w 12250714"/>
                <a:gd name="csY4" fmla="*/ 888418 h 950958"/>
                <a:gd name="csX5" fmla="*/ 12201234 w 12250714"/>
                <a:gd name="csY5" fmla="*/ 943840 h 950958"/>
                <a:gd name="csX6" fmla="*/ 92368 w 12250714"/>
                <a:gd name="csY6" fmla="*/ 906894 h 950958"/>
                <a:gd name="csX7" fmla="*/ 36946 w 12250714"/>
                <a:gd name="csY7" fmla="*/ 888418 h 950958"/>
                <a:gd name="csX8" fmla="*/ 0 w 12250714"/>
                <a:gd name="csY8" fmla="*/ 574389 h 950958"/>
                <a:gd name="csX0" fmla="*/ 25591 w 12220887"/>
                <a:gd name="csY0" fmla="*/ 529426 h 952177"/>
                <a:gd name="csX1" fmla="*/ 10204068 w 12220887"/>
                <a:gd name="csY1" fmla="*/ 21422 h 952177"/>
                <a:gd name="csX2" fmla="*/ 12115989 w 12220887"/>
                <a:gd name="csY2" fmla="*/ 12186 h 952177"/>
                <a:gd name="csX3" fmla="*/ 12208356 w 12220887"/>
                <a:gd name="csY3" fmla="*/ 67608 h 952177"/>
                <a:gd name="csX4" fmla="*/ 12199119 w 12220887"/>
                <a:gd name="csY4" fmla="*/ 889637 h 952177"/>
                <a:gd name="csX5" fmla="*/ 12171407 w 12220887"/>
                <a:gd name="csY5" fmla="*/ 945059 h 952177"/>
                <a:gd name="csX6" fmla="*/ 62541 w 12220887"/>
                <a:gd name="csY6" fmla="*/ 908113 h 952177"/>
                <a:gd name="csX7" fmla="*/ 7119 w 12220887"/>
                <a:gd name="csY7" fmla="*/ 889637 h 952177"/>
                <a:gd name="csX8" fmla="*/ 25591 w 12220887"/>
                <a:gd name="csY8" fmla="*/ 529426 h 952177"/>
                <a:gd name="csX0" fmla="*/ 0 w 12241478"/>
                <a:gd name="csY0" fmla="*/ 404473 h 956533"/>
                <a:gd name="csX1" fmla="*/ 10224659 w 12241478"/>
                <a:gd name="csY1" fmla="*/ 25778 h 956533"/>
                <a:gd name="csX2" fmla="*/ 12136580 w 12241478"/>
                <a:gd name="csY2" fmla="*/ 16542 h 956533"/>
                <a:gd name="csX3" fmla="*/ 12228947 w 12241478"/>
                <a:gd name="csY3" fmla="*/ 71964 h 956533"/>
                <a:gd name="csX4" fmla="*/ 12219710 w 12241478"/>
                <a:gd name="csY4" fmla="*/ 893993 h 956533"/>
                <a:gd name="csX5" fmla="*/ 12191998 w 12241478"/>
                <a:gd name="csY5" fmla="*/ 949415 h 956533"/>
                <a:gd name="csX6" fmla="*/ 83132 w 12241478"/>
                <a:gd name="csY6" fmla="*/ 912469 h 956533"/>
                <a:gd name="csX7" fmla="*/ 27710 w 12241478"/>
                <a:gd name="csY7" fmla="*/ 893993 h 956533"/>
                <a:gd name="csX8" fmla="*/ 0 w 12241478"/>
                <a:gd name="csY8" fmla="*/ 404473 h 956533"/>
                <a:gd name="csX0" fmla="*/ 16355 w 12220887"/>
                <a:gd name="csY0" fmla="*/ 422219 h 955806"/>
                <a:gd name="csX1" fmla="*/ 10204068 w 12220887"/>
                <a:gd name="csY1" fmla="*/ 25051 h 955806"/>
                <a:gd name="csX2" fmla="*/ 12115989 w 12220887"/>
                <a:gd name="csY2" fmla="*/ 15815 h 955806"/>
                <a:gd name="csX3" fmla="*/ 12208356 w 12220887"/>
                <a:gd name="csY3" fmla="*/ 71237 h 955806"/>
                <a:gd name="csX4" fmla="*/ 12199119 w 12220887"/>
                <a:gd name="csY4" fmla="*/ 893266 h 955806"/>
                <a:gd name="csX5" fmla="*/ 12171407 w 12220887"/>
                <a:gd name="csY5" fmla="*/ 948688 h 955806"/>
                <a:gd name="csX6" fmla="*/ 62541 w 12220887"/>
                <a:gd name="csY6" fmla="*/ 911742 h 955806"/>
                <a:gd name="csX7" fmla="*/ 7119 w 12220887"/>
                <a:gd name="csY7" fmla="*/ 893266 h 955806"/>
                <a:gd name="csX8" fmla="*/ 16355 w 12220887"/>
                <a:gd name="csY8" fmla="*/ 422219 h 955806"/>
                <a:gd name="csX0" fmla="*/ 7096 w 12220887"/>
                <a:gd name="csY0" fmla="*/ 538407 h 951922"/>
                <a:gd name="csX1" fmla="*/ 10204068 w 12220887"/>
                <a:gd name="csY1" fmla="*/ 21167 h 951922"/>
                <a:gd name="csX2" fmla="*/ 12115989 w 12220887"/>
                <a:gd name="csY2" fmla="*/ 11931 h 951922"/>
                <a:gd name="csX3" fmla="*/ 12208356 w 12220887"/>
                <a:gd name="csY3" fmla="*/ 67353 h 951922"/>
                <a:gd name="csX4" fmla="*/ 12199119 w 12220887"/>
                <a:gd name="csY4" fmla="*/ 889382 h 951922"/>
                <a:gd name="csX5" fmla="*/ 12171407 w 12220887"/>
                <a:gd name="csY5" fmla="*/ 944804 h 951922"/>
                <a:gd name="csX6" fmla="*/ 62541 w 12220887"/>
                <a:gd name="csY6" fmla="*/ 907858 h 951922"/>
                <a:gd name="csX7" fmla="*/ 7119 w 12220887"/>
                <a:gd name="csY7" fmla="*/ 889382 h 951922"/>
                <a:gd name="csX8" fmla="*/ 7096 w 12220887"/>
                <a:gd name="csY8" fmla="*/ 538407 h 951922"/>
                <a:gd name="csX0" fmla="*/ 7096 w 12220887"/>
                <a:gd name="csY0" fmla="*/ 538407 h 957793"/>
                <a:gd name="csX1" fmla="*/ 10204068 w 12220887"/>
                <a:gd name="csY1" fmla="*/ 21167 h 957793"/>
                <a:gd name="csX2" fmla="*/ 12115989 w 12220887"/>
                <a:gd name="csY2" fmla="*/ 11931 h 957793"/>
                <a:gd name="csX3" fmla="*/ 12208356 w 12220887"/>
                <a:gd name="csY3" fmla="*/ 67353 h 957793"/>
                <a:gd name="csX4" fmla="*/ 12199119 w 12220887"/>
                <a:gd name="csY4" fmla="*/ 889382 h 957793"/>
                <a:gd name="csX5" fmla="*/ 12171407 w 12220887"/>
                <a:gd name="csY5" fmla="*/ 954040 h 957793"/>
                <a:gd name="csX6" fmla="*/ 62541 w 12220887"/>
                <a:gd name="csY6" fmla="*/ 907858 h 957793"/>
                <a:gd name="csX7" fmla="*/ 7119 w 12220887"/>
                <a:gd name="csY7" fmla="*/ 889382 h 957793"/>
                <a:gd name="csX8" fmla="*/ 7096 w 12220887"/>
                <a:gd name="csY8" fmla="*/ 538407 h 957793"/>
                <a:gd name="csX0" fmla="*/ 7096 w 12210438"/>
                <a:gd name="csY0" fmla="*/ 538407 h 957793"/>
                <a:gd name="csX1" fmla="*/ 10204068 w 12210438"/>
                <a:gd name="csY1" fmla="*/ 21167 h 957793"/>
                <a:gd name="csX2" fmla="*/ 12115989 w 12210438"/>
                <a:gd name="csY2" fmla="*/ 11931 h 957793"/>
                <a:gd name="csX3" fmla="*/ 12208356 w 12210438"/>
                <a:gd name="csY3" fmla="*/ 67353 h 957793"/>
                <a:gd name="csX4" fmla="*/ 12199119 w 12210438"/>
                <a:gd name="csY4" fmla="*/ 889382 h 957793"/>
                <a:gd name="csX5" fmla="*/ 12152890 w 12210438"/>
                <a:gd name="csY5" fmla="*/ 954040 h 957793"/>
                <a:gd name="csX6" fmla="*/ 62541 w 12210438"/>
                <a:gd name="csY6" fmla="*/ 907858 h 957793"/>
                <a:gd name="csX7" fmla="*/ 7119 w 12210438"/>
                <a:gd name="csY7" fmla="*/ 889382 h 957793"/>
                <a:gd name="csX8" fmla="*/ 7096 w 12210438"/>
                <a:gd name="csY8" fmla="*/ 538407 h 957793"/>
                <a:gd name="csX0" fmla="*/ 7096 w 12210438"/>
                <a:gd name="csY0" fmla="*/ 554219 h 973605"/>
                <a:gd name="csX1" fmla="*/ 10204068 w 12210438"/>
                <a:gd name="csY1" fmla="*/ 36979 h 973605"/>
                <a:gd name="csX2" fmla="*/ 12115989 w 12210438"/>
                <a:gd name="csY2" fmla="*/ 27743 h 973605"/>
                <a:gd name="csX3" fmla="*/ 12208356 w 12210438"/>
                <a:gd name="csY3" fmla="*/ 46219 h 973605"/>
                <a:gd name="csX4" fmla="*/ 12199119 w 12210438"/>
                <a:gd name="csY4" fmla="*/ 905194 h 973605"/>
                <a:gd name="csX5" fmla="*/ 12152890 w 12210438"/>
                <a:gd name="csY5" fmla="*/ 969852 h 973605"/>
                <a:gd name="csX6" fmla="*/ 62541 w 12210438"/>
                <a:gd name="csY6" fmla="*/ 923670 h 973605"/>
                <a:gd name="csX7" fmla="*/ 7119 w 12210438"/>
                <a:gd name="csY7" fmla="*/ 905194 h 973605"/>
                <a:gd name="csX8" fmla="*/ 7096 w 12210438"/>
                <a:gd name="csY8" fmla="*/ 554219 h 973605"/>
                <a:gd name="csX0" fmla="*/ 7096 w 12236216"/>
                <a:gd name="csY0" fmla="*/ 551352 h 970738"/>
                <a:gd name="csX1" fmla="*/ 10204068 w 12236216"/>
                <a:gd name="csY1" fmla="*/ 34112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551352 h 970738"/>
                <a:gd name="csX1" fmla="*/ 10259269 w 12236216"/>
                <a:gd name="csY1" fmla="*/ 24876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551352 h 970738"/>
                <a:gd name="csX1" fmla="*/ 7582022 w 12236216"/>
                <a:gd name="csY1" fmla="*/ 43349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709986 h 1129372"/>
                <a:gd name="csX1" fmla="*/ 7260017 w 12236216"/>
                <a:gd name="csY1" fmla="*/ 17255 h 1129372"/>
                <a:gd name="csX2" fmla="*/ 12190055 w 12236216"/>
                <a:gd name="csY2" fmla="*/ 192746 h 1129372"/>
                <a:gd name="csX3" fmla="*/ 12208356 w 12236216"/>
                <a:gd name="csY3" fmla="*/ 201986 h 1129372"/>
                <a:gd name="csX4" fmla="*/ 12199119 w 12236216"/>
                <a:gd name="csY4" fmla="*/ 1060961 h 1129372"/>
                <a:gd name="csX5" fmla="*/ 12152890 w 12236216"/>
                <a:gd name="csY5" fmla="*/ 1125619 h 1129372"/>
                <a:gd name="csX6" fmla="*/ 62541 w 12236216"/>
                <a:gd name="csY6" fmla="*/ 1079437 h 1129372"/>
                <a:gd name="csX7" fmla="*/ 7119 w 12236216"/>
                <a:gd name="csY7" fmla="*/ 1060961 h 1129372"/>
                <a:gd name="csX8" fmla="*/ 7096 w 12236216"/>
                <a:gd name="csY8" fmla="*/ 709986 h 1129372"/>
                <a:gd name="csX0" fmla="*/ 7096 w 12236216"/>
                <a:gd name="csY0" fmla="*/ 551352 h 970738"/>
                <a:gd name="csX1" fmla="*/ 7260018 w 12236216"/>
                <a:gd name="csY1" fmla="*/ 24875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551352 h 970738"/>
                <a:gd name="csX1" fmla="*/ 7287619 w 12236216"/>
                <a:gd name="csY1" fmla="*/ 61821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565384 h 984770"/>
                <a:gd name="csX1" fmla="*/ 7296819 w 12236216"/>
                <a:gd name="csY1" fmla="*/ 20435 h 984770"/>
                <a:gd name="csX2" fmla="*/ 12190055 w 12236216"/>
                <a:gd name="csY2" fmla="*/ 48144 h 984770"/>
                <a:gd name="csX3" fmla="*/ 12208356 w 12236216"/>
                <a:gd name="csY3" fmla="*/ 57384 h 984770"/>
                <a:gd name="csX4" fmla="*/ 12199119 w 12236216"/>
                <a:gd name="csY4" fmla="*/ 916359 h 984770"/>
                <a:gd name="csX5" fmla="*/ 12152890 w 12236216"/>
                <a:gd name="csY5" fmla="*/ 981017 h 984770"/>
                <a:gd name="csX6" fmla="*/ 62541 w 12236216"/>
                <a:gd name="csY6" fmla="*/ 934835 h 984770"/>
                <a:gd name="csX7" fmla="*/ 7119 w 12236216"/>
                <a:gd name="csY7" fmla="*/ 916359 h 984770"/>
                <a:gd name="csX8" fmla="*/ 7096 w 12236216"/>
                <a:gd name="csY8" fmla="*/ 565384 h 984770"/>
                <a:gd name="csX0" fmla="*/ 7096 w 12236216"/>
                <a:gd name="csY0" fmla="*/ 551352 h 970738"/>
                <a:gd name="csX1" fmla="*/ 7287619 w 12236216"/>
                <a:gd name="csY1" fmla="*/ 34112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551352 h 970738"/>
                <a:gd name="csX1" fmla="*/ 7342820 w 12236216"/>
                <a:gd name="csY1" fmla="*/ 34112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551352 h 970738"/>
                <a:gd name="csX1" fmla="*/ 7342820 w 12236216"/>
                <a:gd name="csY1" fmla="*/ 34112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551352 h 970738"/>
                <a:gd name="csX1" fmla="*/ 7342820 w 12236216"/>
                <a:gd name="csY1" fmla="*/ 34112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551352 h 970738"/>
                <a:gd name="csX1" fmla="*/ 9560058 w 12236216"/>
                <a:gd name="csY1" fmla="*/ 15639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1526755 h 1946141"/>
                <a:gd name="csX1" fmla="*/ 9560058 w 12236216"/>
                <a:gd name="csY1" fmla="*/ 991042 h 1946141"/>
                <a:gd name="csX2" fmla="*/ 12190055 w 12236216"/>
                <a:gd name="csY2" fmla="*/ 1009515 h 1946141"/>
                <a:gd name="csX3" fmla="*/ 12208356 w 12236216"/>
                <a:gd name="csY3" fmla="*/ 1018755 h 1946141"/>
                <a:gd name="csX4" fmla="*/ 12199119 w 12236216"/>
                <a:gd name="csY4" fmla="*/ 1877730 h 1946141"/>
                <a:gd name="csX5" fmla="*/ 12152890 w 12236216"/>
                <a:gd name="csY5" fmla="*/ 1942388 h 1946141"/>
                <a:gd name="csX6" fmla="*/ 62541 w 12236216"/>
                <a:gd name="csY6" fmla="*/ 1896206 h 1946141"/>
                <a:gd name="csX7" fmla="*/ 7119 w 12236216"/>
                <a:gd name="csY7" fmla="*/ 1877730 h 1946141"/>
                <a:gd name="csX8" fmla="*/ 7096 w 12236216"/>
                <a:gd name="csY8" fmla="*/ 1526755 h 1946141"/>
                <a:gd name="csX0" fmla="*/ 7096 w 12236216"/>
                <a:gd name="csY0" fmla="*/ 1526755 h 1946141"/>
                <a:gd name="csX1" fmla="*/ 9560058 w 12236216"/>
                <a:gd name="csY1" fmla="*/ 991042 h 1946141"/>
                <a:gd name="csX2" fmla="*/ 12190055 w 12236216"/>
                <a:gd name="csY2" fmla="*/ 1009515 h 1946141"/>
                <a:gd name="csX3" fmla="*/ 12208356 w 12236216"/>
                <a:gd name="csY3" fmla="*/ 1018755 h 1946141"/>
                <a:gd name="csX4" fmla="*/ 12199119 w 12236216"/>
                <a:gd name="csY4" fmla="*/ 1877730 h 1946141"/>
                <a:gd name="csX5" fmla="*/ 12152890 w 12236216"/>
                <a:gd name="csY5" fmla="*/ 1942388 h 1946141"/>
                <a:gd name="csX6" fmla="*/ 62541 w 12236216"/>
                <a:gd name="csY6" fmla="*/ 1896206 h 1946141"/>
                <a:gd name="csX7" fmla="*/ 7119 w 12236216"/>
                <a:gd name="csY7" fmla="*/ 1877730 h 1946141"/>
                <a:gd name="csX8" fmla="*/ 7096 w 12236216"/>
                <a:gd name="csY8" fmla="*/ 1526755 h 1946141"/>
                <a:gd name="csX0" fmla="*/ 7096 w 12236216"/>
                <a:gd name="csY0" fmla="*/ 1256094 h 1675480"/>
                <a:gd name="csX1" fmla="*/ 9560058 w 12236216"/>
                <a:gd name="csY1" fmla="*/ 720381 h 1675480"/>
                <a:gd name="csX2" fmla="*/ 12190055 w 12236216"/>
                <a:gd name="csY2" fmla="*/ 738854 h 1675480"/>
                <a:gd name="csX3" fmla="*/ 12208356 w 12236216"/>
                <a:gd name="csY3" fmla="*/ 748094 h 1675480"/>
                <a:gd name="csX4" fmla="*/ 12199119 w 12236216"/>
                <a:gd name="csY4" fmla="*/ 1607069 h 1675480"/>
                <a:gd name="csX5" fmla="*/ 12152890 w 12236216"/>
                <a:gd name="csY5" fmla="*/ 1671727 h 1675480"/>
                <a:gd name="csX6" fmla="*/ 62541 w 12236216"/>
                <a:gd name="csY6" fmla="*/ 1625545 h 1675480"/>
                <a:gd name="csX7" fmla="*/ 7119 w 12236216"/>
                <a:gd name="csY7" fmla="*/ 1607069 h 1675480"/>
                <a:gd name="csX8" fmla="*/ 7096 w 12236216"/>
                <a:gd name="csY8" fmla="*/ 1256094 h 1675480"/>
                <a:gd name="csX0" fmla="*/ 7096 w 12236216"/>
                <a:gd name="csY0" fmla="*/ 1256094 h 1675480"/>
                <a:gd name="csX1" fmla="*/ 9560058 w 12236216"/>
                <a:gd name="csY1" fmla="*/ 720381 h 1675480"/>
                <a:gd name="csX2" fmla="*/ 12190055 w 12236216"/>
                <a:gd name="csY2" fmla="*/ 738854 h 1675480"/>
                <a:gd name="csX3" fmla="*/ 12208356 w 12236216"/>
                <a:gd name="csY3" fmla="*/ 748094 h 1675480"/>
                <a:gd name="csX4" fmla="*/ 12199119 w 12236216"/>
                <a:gd name="csY4" fmla="*/ 1607069 h 1675480"/>
                <a:gd name="csX5" fmla="*/ 12152890 w 12236216"/>
                <a:gd name="csY5" fmla="*/ 1671727 h 1675480"/>
                <a:gd name="csX6" fmla="*/ 62541 w 12236216"/>
                <a:gd name="csY6" fmla="*/ 1625545 h 1675480"/>
                <a:gd name="csX7" fmla="*/ 7119 w 12236216"/>
                <a:gd name="csY7" fmla="*/ 1607069 h 1675480"/>
                <a:gd name="csX8" fmla="*/ 7096 w 12236216"/>
                <a:gd name="csY8" fmla="*/ 1256094 h 1675480"/>
                <a:gd name="csX0" fmla="*/ 7096 w 12236216"/>
                <a:gd name="csY0" fmla="*/ 1256094 h 1675480"/>
                <a:gd name="csX1" fmla="*/ 9560058 w 12236216"/>
                <a:gd name="csY1" fmla="*/ 720381 h 1675480"/>
                <a:gd name="csX2" fmla="*/ 12190055 w 12236216"/>
                <a:gd name="csY2" fmla="*/ 738854 h 1675480"/>
                <a:gd name="csX3" fmla="*/ 12208356 w 12236216"/>
                <a:gd name="csY3" fmla="*/ 748094 h 1675480"/>
                <a:gd name="csX4" fmla="*/ 12199119 w 12236216"/>
                <a:gd name="csY4" fmla="*/ 1607069 h 1675480"/>
                <a:gd name="csX5" fmla="*/ 12152890 w 12236216"/>
                <a:gd name="csY5" fmla="*/ 1671727 h 1675480"/>
                <a:gd name="csX6" fmla="*/ 62541 w 12236216"/>
                <a:gd name="csY6" fmla="*/ 1625545 h 1675480"/>
                <a:gd name="csX7" fmla="*/ 7119 w 12236216"/>
                <a:gd name="csY7" fmla="*/ 1607069 h 1675480"/>
                <a:gd name="csX8" fmla="*/ 7096 w 12236216"/>
                <a:gd name="csY8" fmla="*/ 1256094 h 1675480"/>
                <a:gd name="csX0" fmla="*/ 7096 w 12236216"/>
                <a:gd name="csY0" fmla="*/ 2037727 h 2457113"/>
                <a:gd name="csX1" fmla="*/ 8465239 w 12236216"/>
                <a:gd name="csY1" fmla="*/ 578378 h 2457113"/>
                <a:gd name="csX2" fmla="*/ 12190055 w 12236216"/>
                <a:gd name="csY2" fmla="*/ 1520487 h 2457113"/>
                <a:gd name="csX3" fmla="*/ 12208356 w 12236216"/>
                <a:gd name="csY3" fmla="*/ 1529727 h 2457113"/>
                <a:gd name="csX4" fmla="*/ 12199119 w 12236216"/>
                <a:gd name="csY4" fmla="*/ 2388702 h 2457113"/>
                <a:gd name="csX5" fmla="*/ 12152890 w 12236216"/>
                <a:gd name="csY5" fmla="*/ 2453360 h 2457113"/>
                <a:gd name="csX6" fmla="*/ 62541 w 12236216"/>
                <a:gd name="csY6" fmla="*/ 2407178 h 2457113"/>
                <a:gd name="csX7" fmla="*/ 7119 w 12236216"/>
                <a:gd name="csY7" fmla="*/ 2388702 h 2457113"/>
                <a:gd name="csX8" fmla="*/ 7096 w 12236216"/>
                <a:gd name="csY8" fmla="*/ 2037727 h 2457113"/>
                <a:gd name="csX0" fmla="*/ 7096 w 12236216"/>
                <a:gd name="csY0" fmla="*/ 1271054 h 1690440"/>
                <a:gd name="csX1" fmla="*/ 8336437 w 12236216"/>
                <a:gd name="csY1" fmla="*/ 716869 h 1690440"/>
                <a:gd name="csX2" fmla="*/ 12190055 w 12236216"/>
                <a:gd name="csY2" fmla="*/ 753814 h 1690440"/>
                <a:gd name="csX3" fmla="*/ 12208356 w 12236216"/>
                <a:gd name="csY3" fmla="*/ 763054 h 1690440"/>
                <a:gd name="csX4" fmla="*/ 12199119 w 12236216"/>
                <a:gd name="csY4" fmla="*/ 1622029 h 1690440"/>
                <a:gd name="csX5" fmla="*/ 12152890 w 12236216"/>
                <a:gd name="csY5" fmla="*/ 1686687 h 1690440"/>
                <a:gd name="csX6" fmla="*/ 62541 w 12236216"/>
                <a:gd name="csY6" fmla="*/ 1640505 h 1690440"/>
                <a:gd name="csX7" fmla="*/ 7119 w 12236216"/>
                <a:gd name="csY7" fmla="*/ 1622029 h 1690440"/>
                <a:gd name="csX8" fmla="*/ 7096 w 12236216"/>
                <a:gd name="csY8" fmla="*/ 1271054 h 1690440"/>
                <a:gd name="csX0" fmla="*/ 7096 w 12236216"/>
                <a:gd name="csY0" fmla="*/ 554185 h 973571"/>
                <a:gd name="csX1" fmla="*/ 8336437 w 12236216"/>
                <a:gd name="csY1" fmla="*/ 0 h 973571"/>
                <a:gd name="csX2" fmla="*/ 12190055 w 12236216"/>
                <a:gd name="csY2" fmla="*/ 36945 h 973571"/>
                <a:gd name="csX3" fmla="*/ 12208356 w 12236216"/>
                <a:gd name="csY3" fmla="*/ 46185 h 973571"/>
                <a:gd name="csX4" fmla="*/ 12199119 w 12236216"/>
                <a:gd name="csY4" fmla="*/ 905160 h 973571"/>
                <a:gd name="csX5" fmla="*/ 12152890 w 12236216"/>
                <a:gd name="csY5" fmla="*/ 969818 h 973571"/>
                <a:gd name="csX6" fmla="*/ 62541 w 12236216"/>
                <a:gd name="csY6" fmla="*/ 923636 h 973571"/>
                <a:gd name="csX7" fmla="*/ 7119 w 12236216"/>
                <a:gd name="csY7" fmla="*/ 905160 h 973571"/>
                <a:gd name="csX8" fmla="*/ 7096 w 12236216"/>
                <a:gd name="csY8" fmla="*/ 554185 h 973571"/>
                <a:gd name="csX0" fmla="*/ 7096 w 12236216"/>
                <a:gd name="csY0" fmla="*/ 554185 h 973571"/>
                <a:gd name="csX1" fmla="*/ 8336437 w 12236216"/>
                <a:gd name="csY1" fmla="*/ 0 h 973571"/>
                <a:gd name="csX2" fmla="*/ 12190055 w 12236216"/>
                <a:gd name="csY2" fmla="*/ 36945 h 973571"/>
                <a:gd name="csX3" fmla="*/ 12208356 w 12236216"/>
                <a:gd name="csY3" fmla="*/ 46185 h 973571"/>
                <a:gd name="csX4" fmla="*/ 12199119 w 12236216"/>
                <a:gd name="csY4" fmla="*/ 905160 h 973571"/>
                <a:gd name="csX5" fmla="*/ 12152890 w 12236216"/>
                <a:gd name="csY5" fmla="*/ 969818 h 973571"/>
                <a:gd name="csX6" fmla="*/ 62541 w 12236216"/>
                <a:gd name="csY6" fmla="*/ 923636 h 973571"/>
                <a:gd name="csX7" fmla="*/ 7119 w 12236216"/>
                <a:gd name="csY7" fmla="*/ 905160 h 973571"/>
                <a:gd name="csX8" fmla="*/ 7096 w 12236216"/>
                <a:gd name="csY8" fmla="*/ 554185 h 973571"/>
                <a:gd name="csX0" fmla="*/ 7096 w 12236216"/>
                <a:gd name="csY0" fmla="*/ 572658 h 992044"/>
                <a:gd name="csX1" fmla="*/ 4407968 w 12236216"/>
                <a:gd name="csY1" fmla="*/ 0 h 992044"/>
                <a:gd name="csX2" fmla="*/ 12190055 w 12236216"/>
                <a:gd name="csY2" fmla="*/ 55418 h 992044"/>
                <a:gd name="csX3" fmla="*/ 12208356 w 12236216"/>
                <a:gd name="csY3" fmla="*/ 64658 h 992044"/>
                <a:gd name="csX4" fmla="*/ 12199119 w 12236216"/>
                <a:gd name="csY4" fmla="*/ 923633 h 992044"/>
                <a:gd name="csX5" fmla="*/ 12152890 w 12236216"/>
                <a:gd name="csY5" fmla="*/ 988291 h 992044"/>
                <a:gd name="csX6" fmla="*/ 62541 w 12236216"/>
                <a:gd name="csY6" fmla="*/ 942109 h 992044"/>
                <a:gd name="csX7" fmla="*/ 7119 w 12236216"/>
                <a:gd name="csY7" fmla="*/ 923633 h 992044"/>
                <a:gd name="csX8" fmla="*/ 7096 w 12236216"/>
                <a:gd name="csY8" fmla="*/ 572658 h 992044"/>
                <a:gd name="csX0" fmla="*/ 7096 w 12236216"/>
                <a:gd name="csY0" fmla="*/ 988295 h 1407681"/>
                <a:gd name="csX1" fmla="*/ 5723591 w 12236216"/>
                <a:gd name="csY1" fmla="*/ 0 h 1407681"/>
                <a:gd name="csX2" fmla="*/ 12190055 w 12236216"/>
                <a:gd name="csY2" fmla="*/ 471055 h 1407681"/>
                <a:gd name="csX3" fmla="*/ 12208356 w 12236216"/>
                <a:gd name="csY3" fmla="*/ 480295 h 1407681"/>
                <a:gd name="csX4" fmla="*/ 12199119 w 12236216"/>
                <a:gd name="csY4" fmla="*/ 1339270 h 1407681"/>
                <a:gd name="csX5" fmla="*/ 12152890 w 12236216"/>
                <a:gd name="csY5" fmla="*/ 1403928 h 1407681"/>
                <a:gd name="csX6" fmla="*/ 62541 w 12236216"/>
                <a:gd name="csY6" fmla="*/ 1357746 h 1407681"/>
                <a:gd name="csX7" fmla="*/ 7119 w 12236216"/>
                <a:gd name="csY7" fmla="*/ 1339270 h 1407681"/>
                <a:gd name="csX8" fmla="*/ 7096 w 12236216"/>
                <a:gd name="csY8" fmla="*/ 988295 h 1407681"/>
                <a:gd name="csX0" fmla="*/ 7096 w 12236216"/>
                <a:gd name="csY0" fmla="*/ 720440 h 1139826"/>
                <a:gd name="csX1" fmla="*/ 4389569 w 12236216"/>
                <a:gd name="csY1" fmla="*/ 0 h 1139826"/>
                <a:gd name="csX2" fmla="*/ 12190055 w 12236216"/>
                <a:gd name="csY2" fmla="*/ 203200 h 1139826"/>
                <a:gd name="csX3" fmla="*/ 12208356 w 12236216"/>
                <a:gd name="csY3" fmla="*/ 212440 h 1139826"/>
                <a:gd name="csX4" fmla="*/ 12199119 w 12236216"/>
                <a:gd name="csY4" fmla="*/ 1071415 h 1139826"/>
                <a:gd name="csX5" fmla="*/ 12152890 w 12236216"/>
                <a:gd name="csY5" fmla="*/ 1136073 h 1139826"/>
                <a:gd name="csX6" fmla="*/ 62541 w 12236216"/>
                <a:gd name="csY6" fmla="*/ 1089891 h 1139826"/>
                <a:gd name="csX7" fmla="*/ 7119 w 12236216"/>
                <a:gd name="csY7" fmla="*/ 1071415 h 1139826"/>
                <a:gd name="csX8" fmla="*/ 7096 w 12236216"/>
                <a:gd name="csY8" fmla="*/ 720440 h 1139826"/>
                <a:gd name="csX0" fmla="*/ 7096 w 12236216"/>
                <a:gd name="csY0" fmla="*/ 674258 h 1093644"/>
                <a:gd name="csX1" fmla="*/ 5548790 w 12236216"/>
                <a:gd name="csY1" fmla="*/ 0 h 1093644"/>
                <a:gd name="csX2" fmla="*/ 12190055 w 12236216"/>
                <a:gd name="csY2" fmla="*/ 157018 h 1093644"/>
                <a:gd name="csX3" fmla="*/ 12208356 w 12236216"/>
                <a:gd name="csY3" fmla="*/ 166258 h 1093644"/>
                <a:gd name="csX4" fmla="*/ 12199119 w 12236216"/>
                <a:gd name="csY4" fmla="*/ 1025233 h 1093644"/>
                <a:gd name="csX5" fmla="*/ 12152890 w 12236216"/>
                <a:gd name="csY5" fmla="*/ 1089891 h 1093644"/>
                <a:gd name="csX6" fmla="*/ 62541 w 12236216"/>
                <a:gd name="csY6" fmla="*/ 1043709 h 1093644"/>
                <a:gd name="csX7" fmla="*/ 7119 w 12236216"/>
                <a:gd name="csY7" fmla="*/ 1025233 h 1093644"/>
                <a:gd name="csX8" fmla="*/ 7096 w 12236216"/>
                <a:gd name="csY8" fmla="*/ 674258 h 1093644"/>
                <a:gd name="csX0" fmla="*/ 7096 w 12236216"/>
                <a:gd name="csY0" fmla="*/ 551352 h 970738"/>
                <a:gd name="csX1" fmla="*/ 5475189 w 12236216"/>
                <a:gd name="csY1" fmla="*/ 43348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551352 h 970738"/>
                <a:gd name="csX1" fmla="*/ 5493588 w 12236216"/>
                <a:gd name="csY1" fmla="*/ 15639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646549 h 1065935"/>
                <a:gd name="csX1" fmla="*/ 5502789 w 12236216"/>
                <a:gd name="csY1" fmla="*/ 0 h 1065935"/>
                <a:gd name="csX2" fmla="*/ 12190055 w 12236216"/>
                <a:gd name="csY2" fmla="*/ 129309 h 1065935"/>
                <a:gd name="csX3" fmla="*/ 12208356 w 12236216"/>
                <a:gd name="csY3" fmla="*/ 138549 h 1065935"/>
                <a:gd name="csX4" fmla="*/ 12199119 w 12236216"/>
                <a:gd name="csY4" fmla="*/ 997524 h 1065935"/>
                <a:gd name="csX5" fmla="*/ 12152890 w 12236216"/>
                <a:gd name="csY5" fmla="*/ 1062182 h 1065935"/>
                <a:gd name="csX6" fmla="*/ 62541 w 12236216"/>
                <a:gd name="csY6" fmla="*/ 1016000 h 1065935"/>
                <a:gd name="csX7" fmla="*/ 7119 w 12236216"/>
                <a:gd name="csY7" fmla="*/ 997524 h 1065935"/>
                <a:gd name="csX8" fmla="*/ 7096 w 12236216"/>
                <a:gd name="csY8" fmla="*/ 646549 h 1065935"/>
                <a:gd name="csX0" fmla="*/ 7096 w 12236216"/>
                <a:gd name="csY0" fmla="*/ 581895 h 1001281"/>
                <a:gd name="csX1" fmla="*/ 5484389 w 12236216"/>
                <a:gd name="csY1" fmla="*/ 0 h 1001281"/>
                <a:gd name="csX2" fmla="*/ 12190055 w 12236216"/>
                <a:gd name="csY2" fmla="*/ 64655 h 1001281"/>
                <a:gd name="csX3" fmla="*/ 12208356 w 12236216"/>
                <a:gd name="csY3" fmla="*/ 73895 h 1001281"/>
                <a:gd name="csX4" fmla="*/ 12199119 w 12236216"/>
                <a:gd name="csY4" fmla="*/ 932870 h 1001281"/>
                <a:gd name="csX5" fmla="*/ 12152890 w 12236216"/>
                <a:gd name="csY5" fmla="*/ 997528 h 1001281"/>
                <a:gd name="csX6" fmla="*/ 62541 w 12236216"/>
                <a:gd name="csY6" fmla="*/ 951346 h 1001281"/>
                <a:gd name="csX7" fmla="*/ 7119 w 12236216"/>
                <a:gd name="csY7" fmla="*/ 932870 h 1001281"/>
                <a:gd name="csX8" fmla="*/ 7096 w 12236216"/>
                <a:gd name="csY8" fmla="*/ 581895 h 1001281"/>
                <a:gd name="csX0" fmla="*/ 7096 w 12236216"/>
                <a:gd name="csY0" fmla="*/ 581895 h 1001281"/>
                <a:gd name="csX1" fmla="*/ 4996047 w 12236216"/>
                <a:gd name="csY1" fmla="*/ 0 h 1001281"/>
                <a:gd name="csX2" fmla="*/ 12190055 w 12236216"/>
                <a:gd name="csY2" fmla="*/ 64655 h 1001281"/>
                <a:gd name="csX3" fmla="*/ 12208356 w 12236216"/>
                <a:gd name="csY3" fmla="*/ 73895 h 1001281"/>
                <a:gd name="csX4" fmla="*/ 12199119 w 12236216"/>
                <a:gd name="csY4" fmla="*/ 932870 h 1001281"/>
                <a:gd name="csX5" fmla="*/ 12152890 w 12236216"/>
                <a:gd name="csY5" fmla="*/ 997528 h 1001281"/>
                <a:gd name="csX6" fmla="*/ 62541 w 12236216"/>
                <a:gd name="csY6" fmla="*/ 951346 h 1001281"/>
                <a:gd name="csX7" fmla="*/ 7119 w 12236216"/>
                <a:gd name="csY7" fmla="*/ 932870 h 1001281"/>
                <a:gd name="csX8" fmla="*/ 7096 w 12236216"/>
                <a:gd name="csY8" fmla="*/ 581895 h 1001281"/>
                <a:gd name="csX0" fmla="*/ 7096 w 12236216"/>
                <a:gd name="csY0" fmla="*/ 554186 h 973572"/>
                <a:gd name="csX1" fmla="*/ 4894693 w 12236216"/>
                <a:gd name="csY1" fmla="*/ 0 h 973572"/>
                <a:gd name="csX2" fmla="*/ 12190055 w 12236216"/>
                <a:gd name="csY2" fmla="*/ 36946 h 973572"/>
                <a:gd name="csX3" fmla="*/ 12208356 w 12236216"/>
                <a:gd name="csY3" fmla="*/ 46186 h 973572"/>
                <a:gd name="csX4" fmla="*/ 12199119 w 12236216"/>
                <a:gd name="csY4" fmla="*/ 905161 h 973572"/>
                <a:gd name="csX5" fmla="*/ 12152890 w 12236216"/>
                <a:gd name="csY5" fmla="*/ 969819 h 973572"/>
                <a:gd name="csX6" fmla="*/ 62541 w 12236216"/>
                <a:gd name="csY6" fmla="*/ 923637 h 973572"/>
                <a:gd name="csX7" fmla="*/ 7119 w 12236216"/>
                <a:gd name="csY7" fmla="*/ 905161 h 973572"/>
                <a:gd name="csX8" fmla="*/ 7096 w 12236216"/>
                <a:gd name="csY8" fmla="*/ 554186 h 973572"/>
                <a:gd name="csX0" fmla="*/ 7096 w 12236216"/>
                <a:gd name="csY0" fmla="*/ 551352 h 970738"/>
                <a:gd name="csX1" fmla="*/ 4857838 w 12236216"/>
                <a:gd name="csY1" fmla="*/ 34111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551352 h 970738"/>
                <a:gd name="csX1" fmla="*/ 4857838 w 12236216"/>
                <a:gd name="csY1" fmla="*/ 6402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551352 h 970738"/>
                <a:gd name="csX1" fmla="*/ 4867053 w 12236216"/>
                <a:gd name="csY1" fmla="*/ 15638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2236216" h="970738">
                  <a:moveTo>
                    <a:pt x="7096" y="551352"/>
                  </a:moveTo>
                  <a:cubicBezTo>
                    <a:pt x="12245278" y="561130"/>
                    <a:pt x="7395150" y="80294"/>
                    <a:pt x="4867053" y="15638"/>
                  </a:cubicBezTo>
                  <a:lnTo>
                    <a:pt x="12190055" y="34112"/>
                  </a:lnTo>
                  <a:cubicBezTo>
                    <a:pt x="12281877" y="34112"/>
                    <a:pt x="12208356" y="-48470"/>
                    <a:pt x="12208356" y="43352"/>
                  </a:cubicBezTo>
                  <a:lnTo>
                    <a:pt x="12199119" y="902327"/>
                  </a:lnTo>
                  <a:cubicBezTo>
                    <a:pt x="12199119" y="994149"/>
                    <a:pt x="12244712" y="966985"/>
                    <a:pt x="12152890" y="966985"/>
                  </a:cubicBezTo>
                  <a:lnTo>
                    <a:pt x="62541" y="920803"/>
                  </a:lnTo>
                  <a:cubicBezTo>
                    <a:pt x="-29281" y="920803"/>
                    <a:pt x="7119" y="994149"/>
                    <a:pt x="7119" y="902327"/>
                  </a:cubicBezTo>
                  <a:cubicBezTo>
                    <a:pt x="7119" y="680657"/>
                    <a:pt x="7096" y="773022"/>
                    <a:pt x="7096" y="551352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92C56C4-1239-B917-EA19-3AF2CFA2988F}"/>
                </a:ext>
              </a:extLst>
            </p:cNvPr>
            <p:cNvSpPr txBox="1"/>
            <p:nvPr/>
          </p:nvSpPr>
          <p:spPr>
            <a:xfrm>
              <a:off x="8207739" y="3955873"/>
              <a:ext cx="38364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800" b="1" dirty="0">
                  <a:solidFill>
                    <a:schemeClr val="bg1"/>
                  </a:solidFill>
                </a:rPr>
                <a:t>CHAPTER </a:t>
              </a:r>
              <a:r>
                <a:rPr lang="en-US" sz="4800" b="1" dirty="0">
                  <a:solidFill>
                    <a:schemeClr val="bg1"/>
                  </a:solidFill>
                </a:rPr>
                <a:t>V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EDDECF87-088E-C9F5-F505-F0D11A076EBD}"/>
              </a:ext>
            </a:extLst>
          </p:cNvPr>
          <p:cNvSpPr txBox="1"/>
          <p:nvPr/>
        </p:nvSpPr>
        <p:spPr>
          <a:xfrm>
            <a:off x="5698836" y="5353070"/>
            <a:ext cx="6400336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vi-VN" sz="7200" b="1" dirty="0">
                <a:gradFill flip="none" rotWithShape="1">
                  <a:gsLst>
                    <a:gs pos="67000">
                      <a:srgbClr val="FF0000"/>
                    </a:gs>
                    <a:gs pos="42000">
                      <a:srgbClr val="E00000"/>
                    </a:gs>
                    <a:gs pos="20000">
                      <a:srgbClr val="FF0000"/>
                    </a:gs>
                  </a:gsLst>
                  <a:lin ang="2700000" scaled="1"/>
                  <a:tileRect/>
                </a:gradFill>
                <a:latin typeface="+mj-lt"/>
              </a:rPr>
              <a:t>CONCLUSION</a:t>
            </a:r>
            <a:endParaRPr lang="en-US" sz="7200" b="1" dirty="0">
              <a:gradFill flip="none" rotWithShape="1">
                <a:gsLst>
                  <a:gs pos="67000">
                    <a:srgbClr val="FF0000"/>
                  </a:gs>
                  <a:gs pos="42000">
                    <a:srgbClr val="E00000"/>
                  </a:gs>
                  <a:gs pos="20000">
                    <a:srgbClr val="FF0000"/>
                  </a:gs>
                </a:gsLst>
                <a:lin ang="2700000" scaled="1"/>
                <a:tileRect/>
              </a:gra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59470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50000" fill="hold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accel="50000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1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2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</p:bldLst>
      </p:timing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394DA0-3455-B606-05B3-AE3B65D0C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8CF10DE-392C-7C19-33C8-4A1AC8AD4D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251" cy="684199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8A2DCEC-B575-295D-E210-E3CD27B37B31}"/>
              </a:ext>
            </a:extLst>
          </p:cNvPr>
          <p:cNvSpPr/>
          <p:nvPr/>
        </p:nvSpPr>
        <p:spPr>
          <a:xfrm>
            <a:off x="0" y="1"/>
            <a:ext cx="12192000" cy="713898"/>
          </a:xfrm>
          <a:prstGeom prst="rect">
            <a:avLst/>
          </a:prstGeom>
          <a:solidFill>
            <a:srgbClr val="485A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9B33E7-D564-BA0B-7CFB-C2C80B3747D9}"/>
              </a:ext>
            </a:extLst>
          </p:cNvPr>
          <p:cNvSpPr txBox="1"/>
          <p:nvPr/>
        </p:nvSpPr>
        <p:spPr>
          <a:xfrm>
            <a:off x="1640595" y="64562"/>
            <a:ext cx="92497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Constantia" panose="02030602050306030303" pitchFamily="18" charset="0"/>
              </a:rPr>
              <a:t>Chapter 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3200" b="1" dirty="0">
                <a:solidFill>
                  <a:schemeClr val="bg1"/>
                </a:solidFill>
                <a:latin typeface="Constantia" panose="02030602050306030303" pitchFamily="18" charset="0"/>
              </a:rPr>
              <a:t>:</a:t>
            </a:r>
            <a:r>
              <a:rPr lang="vi-VN" sz="3200" b="1" dirty="0">
                <a:solidFill>
                  <a:schemeClr val="bg1"/>
                </a:solidFill>
                <a:latin typeface="Constantia" panose="02030602050306030303" pitchFamily="18" charset="0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latin typeface="Constantia" panose="02030602050306030303" pitchFamily="18" charset="0"/>
              </a:rPr>
              <a:t>Conclusion</a:t>
            </a:r>
            <a:endParaRPr lang="en-VN" sz="3200" b="1" dirty="0">
              <a:solidFill>
                <a:schemeClr val="bg1"/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939F32-5189-5964-DA54-735FDB403279}"/>
              </a:ext>
            </a:extLst>
          </p:cNvPr>
          <p:cNvSpPr txBox="1"/>
          <p:nvPr/>
        </p:nvSpPr>
        <p:spPr>
          <a:xfrm>
            <a:off x="73891" y="713898"/>
            <a:ext cx="11686026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600" b="1" spc="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en-US" sz="2600" b="1" spc="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600" b="1" spc="114" dirty="0">
                <a:latin typeface="Constantia" panose="02030602050306030303" pitchFamily="18" charset="0"/>
              </a:rPr>
              <a:t>. </a:t>
            </a:r>
            <a:r>
              <a:rPr lang="vi-VN" sz="2600" b="1" spc="114" dirty="0" err="1">
                <a:latin typeface="Constantia" panose="02030602050306030303" pitchFamily="18" charset="0"/>
              </a:rPr>
              <a:t>Major</a:t>
            </a:r>
            <a:r>
              <a:rPr lang="vi-VN" sz="2600" b="1" spc="114" dirty="0">
                <a:latin typeface="Constantia" panose="02030602050306030303" pitchFamily="18" charset="0"/>
              </a:rPr>
              <a:t> </a:t>
            </a:r>
            <a:r>
              <a:rPr lang="vi-VN" sz="2600" b="1" spc="114" dirty="0" err="1">
                <a:latin typeface="Constantia" panose="02030602050306030303" pitchFamily="18" charset="0"/>
              </a:rPr>
              <a:t>findings</a:t>
            </a:r>
            <a:endParaRPr lang="en-US" sz="2600" b="1" spc="114" dirty="0">
              <a:latin typeface="Constantia" panose="02030602050306030303" pitchFamily="18" charset="0"/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7781AFB1-B284-B3A4-1784-5999F22A22B5}"/>
              </a:ext>
            </a:extLst>
          </p:cNvPr>
          <p:cNvGrpSpPr/>
          <p:nvPr/>
        </p:nvGrpSpPr>
        <p:grpSpPr>
          <a:xfrm>
            <a:off x="8081819" y="2087691"/>
            <a:ext cx="6187499" cy="3380509"/>
            <a:chOff x="8081819" y="2087691"/>
            <a:chExt cx="6187499" cy="3380509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8276F5D-CCE1-F19E-98E5-1F8019CF2EFC}"/>
                </a:ext>
              </a:extLst>
            </p:cNvPr>
            <p:cNvSpPr/>
            <p:nvPr/>
          </p:nvSpPr>
          <p:spPr>
            <a:xfrm>
              <a:off x="8081819" y="2087691"/>
              <a:ext cx="3084946" cy="338050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1F7C75D-812C-82F2-08BA-7A3B32862ADD}"/>
                </a:ext>
              </a:extLst>
            </p:cNvPr>
            <p:cNvSpPr/>
            <p:nvPr/>
          </p:nvSpPr>
          <p:spPr>
            <a:xfrm>
              <a:off x="8258175" y="2332453"/>
              <a:ext cx="2733675" cy="289098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A5CED8F-87AE-F2C0-306F-D667E50964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5035" y="2403711"/>
              <a:ext cx="2890983" cy="2890983"/>
            </a:xfrm>
            <a:prstGeom prst="rect">
              <a:avLst/>
            </a:pr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2DF8176-B3E6-F8B6-E683-13F3982FA580}"/>
                </a:ext>
              </a:extLst>
            </p:cNvPr>
            <p:cNvSpPr/>
            <p:nvPr/>
          </p:nvSpPr>
          <p:spPr>
            <a:xfrm>
              <a:off x="11009457" y="3160264"/>
              <a:ext cx="3259861" cy="123536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0" name="Arc 59">
            <a:extLst>
              <a:ext uri="{FF2B5EF4-FFF2-40B4-BE49-F238E27FC236}">
                <a16:creationId xmlns:a16="http://schemas.microsoft.com/office/drawing/2014/main" id="{574A04CF-ACD1-629D-86A4-94FE5CC8DC1F}"/>
              </a:ext>
            </a:extLst>
          </p:cNvPr>
          <p:cNvSpPr/>
          <p:nvPr/>
        </p:nvSpPr>
        <p:spPr>
          <a:xfrm flipH="1">
            <a:off x="1025235" y="1206341"/>
            <a:ext cx="2081223" cy="3097804"/>
          </a:xfrm>
          <a:prstGeom prst="arc">
            <a:avLst>
              <a:gd name="adj1" fmla="val 16200000"/>
              <a:gd name="adj2" fmla="val 1625755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A7769952-FA2E-F89F-77D6-0C464949802C}"/>
              </a:ext>
            </a:extLst>
          </p:cNvPr>
          <p:cNvGrpSpPr/>
          <p:nvPr/>
        </p:nvGrpSpPr>
        <p:grpSpPr>
          <a:xfrm>
            <a:off x="391504" y="1263869"/>
            <a:ext cx="6868276" cy="1426531"/>
            <a:chOff x="391504" y="1263869"/>
            <a:chExt cx="6868276" cy="1426531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9D2EF357-EE2A-DE85-CD1A-AFE2FADCA24C}"/>
                </a:ext>
              </a:extLst>
            </p:cNvPr>
            <p:cNvGrpSpPr/>
            <p:nvPr/>
          </p:nvGrpSpPr>
          <p:grpSpPr>
            <a:xfrm>
              <a:off x="489529" y="1367627"/>
              <a:ext cx="6632415" cy="1207664"/>
              <a:chOff x="1774246" y="1509719"/>
              <a:chExt cx="4321754" cy="1970911"/>
            </a:xfrm>
          </p:grpSpPr>
          <p:sp>
            <p:nvSpPr>
              <p:cNvPr id="38" name="Rectangle: Diagonal Corners Rounded 37">
                <a:extLst>
                  <a:ext uri="{FF2B5EF4-FFF2-40B4-BE49-F238E27FC236}">
                    <a16:creationId xmlns:a16="http://schemas.microsoft.com/office/drawing/2014/main" id="{195B15D7-8A5E-699D-FFFD-CD21834E043B}"/>
                  </a:ext>
                </a:extLst>
              </p:cNvPr>
              <p:cNvSpPr/>
              <p:nvPr/>
            </p:nvSpPr>
            <p:spPr>
              <a:xfrm>
                <a:off x="1838035" y="1585516"/>
                <a:ext cx="4257965" cy="1895114"/>
              </a:xfrm>
              <a:prstGeom prst="round2DiagRect">
                <a:avLst/>
              </a:prstGeom>
              <a:solidFill>
                <a:srgbClr val="00206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: Diagonal Corners Rounded 34">
                <a:extLst>
                  <a:ext uri="{FF2B5EF4-FFF2-40B4-BE49-F238E27FC236}">
                    <a16:creationId xmlns:a16="http://schemas.microsoft.com/office/drawing/2014/main" id="{C1E90075-EC08-46F6-FDAE-AB1E8FF0C78D}"/>
                  </a:ext>
                </a:extLst>
              </p:cNvPr>
              <p:cNvSpPr/>
              <p:nvPr/>
            </p:nvSpPr>
            <p:spPr>
              <a:xfrm>
                <a:off x="1774246" y="1509719"/>
                <a:ext cx="4257965" cy="1895114"/>
              </a:xfrm>
              <a:prstGeom prst="round2Diag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D1895BA6-C070-3442-DA69-4215C11DB0BD}"/>
                </a:ext>
              </a:extLst>
            </p:cNvPr>
            <p:cNvGrpSpPr/>
            <p:nvPr/>
          </p:nvGrpSpPr>
          <p:grpSpPr>
            <a:xfrm>
              <a:off x="391504" y="1263869"/>
              <a:ext cx="3383280" cy="1005840"/>
              <a:chOff x="1640595" y="1379423"/>
              <a:chExt cx="3383280" cy="1005840"/>
            </a:xfrm>
          </p:grpSpPr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BCA2F862-5FEB-57D8-E91A-FA8D9B7286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5588" y="1379423"/>
                <a:ext cx="0" cy="1005840"/>
              </a:xfrm>
              <a:prstGeom prst="line">
                <a:avLst/>
              </a:prstGeom>
              <a:ln w="57150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5BC03F89-78D2-C367-B7C5-7FAC2B2FAA3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40595" y="1379423"/>
                <a:ext cx="3383280" cy="0"/>
              </a:xfrm>
              <a:prstGeom prst="line">
                <a:avLst/>
              </a:prstGeom>
              <a:ln w="57150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F631819E-F0AA-1780-D7F0-2E3EDF038191}"/>
                </a:ext>
              </a:extLst>
            </p:cNvPr>
            <p:cNvGrpSpPr/>
            <p:nvPr/>
          </p:nvGrpSpPr>
          <p:grpSpPr>
            <a:xfrm flipH="1" flipV="1">
              <a:off x="3849068" y="1684560"/>
              <a:ext cx="3410712" cy="1005840"/>
              <a:chOff x="1713621" y="1915828"/>
              <a:chExt cx="3410712" cy="992600"/>
            </a:xfrm>
          </p:grpSpPr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902F210E-860B-43FB-8A0C-8FFBAFD914F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732591" y="1915828"/>
                <a:ext cx="0" cy="992600"/>
              </a:xfrm>
              <a:prstGeom prst="line">
                <a:avLst/>
              </a:prstGeom>
              <a:ln w="57150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E8CAA764-47C4-A971-AD81-3A308F5FE1B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713621" y="1915828"/>
                <a:ext cx="3410712" cy="0"/>
              </a:xfrm>
              <a:prstGeom prst="line">
                <a:avLst/>
              </a:prstGeom>
              <a:ln w="57150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CF24062-E152-DBA6-5A55-766108A26681}"/>
              </a:ext>
            </a:extLst>
          </p:cNvPr>
          <p:cNvGrpSpPr/>
          <p:nvPr/>
        </p:nvGrpSpPr>
        <p:grpSpPr>
          <a:xfrm>
            <a:off x="390487" y="2888748"/>
            <a:ext cx="6869293" cy="1995003"/>
            <a:chOff x="390488" y="3318910"/>
            <a:chExt cx="6303038" cy="1721728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5A7F70DC-824D-F5C5-7853-C48F6315F3A1}"/>
                </a:ext>
              </a:extLst>
            </p:cNvPr>
            <p:cNvGrpSpPr/>
            <p:nvPr/>
          </p:nvGrpSpPr>
          <p:grpSpPr>
            <a:xfrm>
              <a:off x="489530" y="3428630"/>
              <a:ext cx="6077522" cy="1495872"/>
              <a:chOff x="1774246" y="1509719"/>
              <a:chExt cx="4321754" cy="1970911"/>
            </a:xfrm>
          </p:grpSpPr>
          <p:sp>
            <p:nvSpPr>
              <p:cNvPr id="24" name="Rectangle: Diagonal Corners Rounded 23">
                <a:extLst>
                  <a:ext uri="{FF2B5EF4-FFF2-40B4-BE49-F238E27FC236}">
                    <a16:creationId xmlns:a16="http://schemas.microsoft.com/office/drawing/2014/main" id="{E514E725-2DAA-D600-24D6-52469A59034A}"/>
                  </a:ext>
                </a:extLst>
              </p:cNvPr>
              <p:cNvSpPr/>
              <p:nvPr/>
            </p:nvSpPr>
            <p:spPr>
              <a:xfrm>
                <a:off x="1838035" y="1585516"/>
                <a:ext cx="4257965" cy="1895114"/>
              </a:xfrm>
              <a:prstGeom prst="round2DiagRect">
                <a:avLst/>
              </a:prstGeom>
              <a:solidFill>
                <a:srgbClr val="00206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: Diagonal Corners Rounded 24">
                <a:extLst>
                  <a:ext uri="{FF2B5EF4-FFF2-40B4-BE49-F238E27FC236}">
                    <a16:creationId xmlns:a16="http://schemas.microsoft.com/office/drawing/2014/main" id="{4FC6533A-FC42-588C-5ED3-8337F4096F74}"/>
                  </a:ext>
                </a:extLst>
              </p:cNvPr>
              <p:cNvSpPr/>
              <p:nvPr/>
            </p:nvSpPr>
            <p:spPr>
              <a:xfrm>
                <a:off x="1774246" y="1509719"/>
                <a:ext cx="4257965" cy="1895114"/>
              </a:xfrm>
              <a:prstGeom prst="round2Diag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34CD33CF-2E10-A09F-58B0-10B8DBF4DA19}"/>
                </a:ext>
              </a:extLst>
            </p:cNvPr>
            <p:cNvGrpSpPr/>
            <p:nvPr/>
          </p:nvGrpSpPr>
          <p:grpSpPr>
            <a:xfrm flipH="1" flipV="1">
              <a:off x="3282814" y="3856919"/>
              <a:ext cx="3410712" cy="1183719"/>
              <a:chOff x="1713621" y="1915828"/>
              <a:chExt cx="3410712" cy="1183719"/>
            </a:xfrm>
          </p:grpSpPr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69822506-426D-239B-0FB1-3D88646FD4C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734586" y="1915828"/>
                <a:ext cx="0" cy="1183719"/>
              </a:xfrm>
              <a:prstGeom prst="line">
                <a:avLst/>
              </a:prstGeom>
              <a:ln w="57150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5521FB00-11B1-2069-8C88-EE26B1C6BB8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713621" y="1915828"/>
                <a:ext cx="3410712" cy="0"/>
              </a:xfrm>
              <a:prstGeom prst="line">
                <a:avLst/>
              </a:prstGeom>
              <a:ln w="57150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45D1B87E-2AD4-5F6A-F116-4E3E3D12CF61}"/>
                </a:ext>
              </a:extLst>
            </p:cNvPr>
            <p:cNvGrpSpPr/>
            <p:nvPr/>
          </p:nvGrpSpPr>
          <p:grpSpPr>
            <a:xfrm>
              <a:off x="390488" y="3318910"/>
              <a:ext cx="3383280" cy="1183718"/>
              <a:chOff x="1640595" y="1379423"/>
              <a:chExt cx="3383280" cy="1183718"/>
            </a:xfrm>
          </p:grpSpPr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1766CE40-60A8-8510-97DC-38D7972B3FA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5588" y="1379423"/>
                <a:ext cx="0" cy="1183718"/>
              </a:xfrm>
              <a:prstGeom prst="line">
                <a:avLst/>
              </a:prstGeom>
              <a:ln w="57150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82563A5F-31C8-3A30-0670-A2D2F7921B3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40595" y="1379423"/>
                <a:ext cx="3383280" cy="0"/>
              </a:xfrm>
              <a:prstGeom prst="line">
                <a:avLst/>
              </a:prstGeom>
              <a:ln w="57150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F89237CB-4AFE-17EA-ED17-607ECFD3F0C4}"/>
              </a:ext>
            </a:extLst>
          </p:cNvPr>
          <p:cNvGrpSpPr/>
          <p:nvPr/>
        </p:nvGrpSpPr>
        <p:grpSpPr>
          <a:xfrm>
            <a:off x="406497" y="5023415"/>
            <a:ext cx="6853283" cy="1770021"/>
            <a:chOff x="406497" y="5123483"/>
            <a:chExt cx="6287029" cy="1649990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E6566A66-BD1C-234A-BB35-E2BD46BBEE7F}"/>
                </a:ext>
              </a:extLst>
            </p:cNvPr>
            <p:cNvGrpSpPr/>
            <p:nvPr/>
          </p:nvGrpSpPr>
          <p:grpSpPr>
            <a:xfrm>
              <a:off x="489530" y="5187884"/>
              <a:ext cx="6077522" cy="1495872"/>
              <a:chOff x="1774246" y="1509719"/>
              <a:chExt cx="4321754" cy="1970911"/>
            </a:xfrm>
          </p:grpSpPr>
          <p:sp>
            <p:nvSpPr>
              <p:cNvPr id="28" name="Rectangle: Diagonal Corners Rounded 27">
                <a:extLst>
                  <a:ext uri="{FF2B5EF4-FFF2-40B4-BE49-F238E27FC236}">
                    <a16:creationId xmlns:a16="http://schemas.microsoft.com/office/drawing/2014/main" id="{059482DA-4CA6-1E15-E2B1-AD3EFE19FC79}"/>
                  </a:ext>
                </a:extLst>
              </p:cNvPr>
              <p:cNvSpPr/>
              <p:nvPr/>
            </p:nvSpPr>
            <p:spPr>
              <a:xfrm>
                <a:off x="1838035" y="1585516"/>
                <a:ext cx="4257965" cy="1895114"/>
              </a:xfrm>
              <a:prstGeom prst="round2DiagRect">
                <a:avLst/>
              </a:prstGeom>
              <a:solidFill>
                <a:srgbClr val="00206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: Diagonal Corners Rounded 28">
                <a:extLst>
                  <a:ext uri="{FF2B5EF4-FFF2-40B4-BE49-F238E27FC236}">
                    <a16:creationId xmlns:a16="http://schemas.microsoft.com/office/drawing/2014/main" id="{C49C01A2-753D-379C-A393-F1B568175DC2}"/>
                  </a:ext>
                </a:extLst>
              </p:cNvPr>
              <p:cNvSpPr/>
              <p:nvPr/>
            </p:nvSpPr>
            <p:spPr>
              <a:xfrm>
                <a:off x="1774246" y="1509719"/>
                <a:ext cx="4257965" cy="1895114"/>
              </a:xfrm>
              <a:prstGeom prst="round2Diag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352EFCB9-A58F-C596-AA5B-B63F787E14AC}"/>
                </a:ext>
              </a:extLst>
            </p:cNvPr>
            <p:cNvGrpSpPr/>
            <p:nvPr/>
          </p:nvGrpSpPr>
          <p:grpSpPr>
            <a:xfrm flipH="1" flipV="1">
              <a:off x="3282814" y="5493313"/>
              <a:ext cx="3410712" cy="1280160"/>
              <a:chOff x="1713621" y="1915828"/>
              <a:chExt cx="3410712" cy="1280160"/>
            </a:xfrm>
          </p:grpSpPr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9729967D-B902-34DB-6398-AE47F16FCDC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734581" y="1915828"/>
                <a:ext cx="0" cy="1280160"/>
              </a:xfrm>
              <a:prstGeom prst="line">
                <a:avLst/>
              </a:prstGeom>
              <a:ln w="57150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F7588D14-E5C2-31E9-1F0A-C23E119D73B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713621" y="1915828"/>
                <a:ext cx="3410712" cy="0"/>
              </a:xfrm>
              <a:prstGeom prst="line">
                <a:avLst/>
              </a:prstGeom>
              <a:ln w="57150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9E596C44-5D26-D982-F323-62C6B59DDEB3}"/>
                </a:ext>
              </a:extLst>
            </p:cNvPr>
            <p:cNvGrpSpPr/>
            <p:nvPr/>
          </p:nvGrpSpPr>
          <p:grpSpPr>
            <a:xfrm>
              <a:off x="406497" y="5123483"/>
              <a:ext cx="3383280" cy="1280160"/>
              <a:chOff x="1640595" y="1379423"/>
              <a:chExt cx="3383280" cy="1280160"/>
            </a:xfrm>
          </p:grpSpPr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3F2202A1-2662-C60C-BE2B-C9504156132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5588" y="1379423"/>
                <a:ext cx="0" cy="1280160"/>
              </a:xfrm>
              <a:prstGeom prst="line">
                <a:avLst/>
              </a:prstGeom>
              <a:ln w="57150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93FD5656-D3A8-8748-D371-66172626092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40595" y="1379423"/>
                <a:ext cx="3383280" cy="0"/>
              </a:xfrm>
              <a:prstGeom prst="line">
                <a:avLst/>
              </a:prstGeom>
              <a:ln w="57150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48" name="Picture 47">
            <a:extLst>
              <a:ext uri="{FF2B5EF4-FFF2-40B4-BE49-F238E27FC236}">
                <a16:creationId xmlns:a16="http://schemas.microsoft.com/office/drawing/2014/main" id="{C2608A33-D4FC-D9D7-4D23-BF4822EEAF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03" y="1562393"/>
            <a:ext cx="745856" cy="745856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A7D2AC50-6C91-5529-2B5D-1752FFB68A7F}"/>
              </a:ext>
            </a:extLst>
          </p:cNvPr>
          <p:cNvSpPr txBox="1"/>
          <p:nvPr/>
        </p:nvSpPr>
        <p:spPr>
          <a:xfrm>
            <a:off x="1518049" y="1405226"/>
            <a:ext cx="5227288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9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INTEGRATION INTO ACADEMIC WRITING</a:t>
            </a:r>
            <a:endParaRPr lang="en-US" sz="19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5B0CF5D-C05A-790D-09C7-E0CEB3D0D61D}"/>
              </a:ext>
            </a:extLst>
          </p:cNvPr>
          <p:cNvSpPr txBox="1"/>
          <p:nvPr/>
        </p:nvSpPr>
        <p:spPr>
          <a:xfrm>
            <a:off x="1518049" y="1773328"/>
            <a:ext cx="53722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>
                <a:latin typeface="Constantia" panose="02030602050306030303" pitchFamily="18" charset="0"/>
              </a:rPr>
              <a:t>AI tools are deeply embedded in HUFLIT EFL Juniors' academic writing process for Project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Constantia" panose="02030602050306030303" pitchFamily="18" charset="0"/>
              </a:rPr>
              <a:t>.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7ED8494C-849E-8F66-C01F-DF39EE3874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571" b="98286" l="286" r="99429">
                        <a14:foregroundMark x1="35429" y1="43429" x2="37714" y2="47714"/>
                        <a14:foregroundMark x1="34571" y1="43714" x2="38857" y2="49714"/>
                        <a14:foregroundMark x1="38857" y1="49714" x2="24000" y2="35143"/>
                        <a14:foregroundMark x1="21714" y1="34000" x2="6286" y2="20000"/>
                        <a14:foregroundMark x1="3714" y1="17714" x2="857" y2="44857"/>
                        <a14:foregroundMark x1="2286" y1="43429" x2="1143" y2="60000"/>
                        <a14:foregroundMark x1="1143" y1="64286" x2="1143" y2="79714"/>
                        <a14:foregroundMark x1="50571" y1="52286" x2="51143" y2="49429"/>
                        <a14:foregroundMark x1="50286" y1="38571" x2="50286" y2="35143"/>
                        <a14:foregroundMark x1="50857" y1="23714" x2="50571" y2="22000"/>
                        <a14:foregroundMark x1="49714" y1="65714" x2="50571" y2="61714"/>
                        <a14:foregroundMark x1="49429" y1="76857" x2="49714" y2="80857"/>
                        <a14:foregroundMark x1="20857" y1="85429" x2="28000" y2="91143"/>
                        <a14:foregroundMark x1="33429" y1="93714" x2="48571" y2="98286"/>
                        <a14:foregroundMark x1="98286" y1="41714" x2="99714" y2="51714"/>
                        <a14:foregroundMark x1="22857" y1="17143" x2="22857" y2="17143"/>
                        <a14:foregroundMark x1="23143" y1="16000" x2="27143" y2="13143"/>
                        <a14:foregroundMark x1="28571" y1="12000" x2="35714" y2="6000"/>
                        <a14:foregroundMark x1="36857" y1="6000" x2="46286" y2="2571"/>
                        <a14:foregroundMark x1="36857" y1="55143" x2="42286" y2="50571"/>
                        <a14:foregroundMark x1="61143" y1="48000" x2="73429" y2="36286"/>
                        <a14:foregroundMark x1="61143" y1="48286" x2="69714" y2="60000"/>
                        <a14:foregroundMark x1="72857" y1="40857" x2="84286" y2="28571"/>
                        <a14:foregroundMark x1="84286" y1="28571" x2="84571" y2="28000"/>
                        <a14:foregroundMark x1="97429" y1="53143" x2="98000" y2="80571"/>
                        <a14:backgroundMark x1="24857" y1="51429" x2="12286" y2="42857"/>
                        <a14:backgroundMark x1="62571" y1="16000" x2="64286" y2="24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562" y="3444111"/>
            <a:ext cx="793740" cy="793740"/>
          </a:xfrm>
          <a:prstGeom prst="rect">
            <a:avLst/>
          </a:prstGeom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AB8C5742-6612-91B2-557C-9CB532C459A2}"/>
              </a:ext>
            </a:extLst>
          </p:cNvPr>
          <p:cNvSpPr txBox="1"/>
          <p:nvPr/>
        </p:nvSpPr>
        <p:spPr>
          <a:xfrm>
            <a:off x="1518049" y="3052566"/>
            <a:ext cx="5227288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9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DUAL FUNCTIONALITY</a:t>
            </a:r>
            <a:endParaRPr lang="en-US" sz="19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C2A19DBB-4CDC-DCE1-696B-5446AD3178B7}"/>
              </a:ext>
            </a:extLst>
          </p:cNvPr>
          <p:cNvSpPr txBox="1"/>
          <p:nvPr/>
        </p:nvSpPr>
        <p:spPr>
          <a:xfrm>
            <a:off x="1523699" y="3343583"/>
            <a:ext cx="5509285" cy="1337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en-US" i="1" dirty="0">
                <a:latin typeface="Constantia" panose="02030602050306030303" pitchFamily="18" charset="0"/>
              </a:rPr>
              <a:t>Conversational Engines (ChatGPT, Gemini)</a:t>
            </a:r>
            <a:r>
              <a:rPr lang="vi-VN" dirty="0">
                <a:latin typeface="Constantia" panose="02030602050306030303" pitchFamily="18" charset="0"/>
              </a:rPr>
              <a:t>: </a:t>
            </a:r>
            <a:r>
              <a:rPr lang="vi-VN" dirty="0" err="1">
                <a:latin typeface="Constantia" panose="02030602050306030303" pitchFamily="18" charset="0"/>
              </a:rPr>
              <a:t>cognitive</a:t>
            </a:r>
            <a:r>
              <a:rPr lang="vi-VN" dirty="0">
                <a:latin typeface="Constantia" panose="02030602050306030303" pitchFamily="18" charset="0"/>
              </a:rPr>
              <a:t> </a:t>
            </a:r>
            <a:r>
              <a:rPr lang="vi-VN" dirty="0" err="1">
                <a:latin typeface="Constantia" panose="02030602050306030303" pitchFamily="18" charset="0"/>
              </a:rPr>
              <a:t>tools</a:t>
            </a:r>
            <a:r>
              <a:rPr lang="vi-VN" dirty="0">
                <a:latin typeface="Constantia" panose="02030602050306030303" pitchFamily="18" charset="0"/>
              </a:rPr>
              <a:t>.</a:t>
            </a:r>
          </a:p>
          <a:p>
            <a:pPr algn="just">
              <a:lnSpc>
                <a:spcPct val="114000"/>
              </a:lnSpc>
            </a:pPr>
            <a:r>
              <a:rPr lang="en-US" i="1" dirty="0">
                <a:latin typeface="Constantia" panose="02030602050306030303" pitchFamily="18" charset="0"/>
              </a:rPr>
              <a:t>Automated Editors (</a:t>
            </a:r>
            <a:r>
              <a:rPr lang="en-US" i="1" dirty="0" err="1">
                <a:latin typeface="Constantia" panose="02030602050306030303" pitchFamily="18" charset="0"/>
              </a:rPr>
              <a:t>QuillBot</a:t>
            </a:r>
            <a:r>
              <a:rPr lang="en-US" i="1" dirty="0">
                <a:latin typeface="Constantia" panose="02030602050306030303" pitchFamily="18" charset="0"/>
              </a:rPr>
              <a:t>, Grammarly)</a:t>
            </a:r>
            <a:r>
              <a:rPr lang="vi-VN" dirty="0">
                <a:latin typeface="Constantia" panose="02030602050306030303" pitchFamily="18" charset="0"/>
              </a:rPr>
              <a:t>: </a:t>
            </a:r>
            <a:r>
              <a:rPr lang="vi-VN" dirty="0" err="1">
                <a:latin typeface="Constantia" panose="02030602050306030303" pitchFamily="18" charset="0"/>
              </a:rPr>
              <a:t>linguistic</a:t>
            </a:r>
            <a:r>
              <a:rPr lang="vi-VN" dirty="0">
                <a:latin typeface="Constantia" panose="02030602050306030303" pitchFamily="18" charset="0"/>
              </a:rPr>
              <a:t> </a:t>
            </a:r>
            <a:r>
              <a:rPr lang="vi-VN" dirty="0" err="1">
                <a:latin typeface="Constantia" panose="02030602050306030303" pitchFamily="18" charset="0"/>
              </a:rPr>
              <a:t>scaffolding</a:t>
            </a:r>
            <a:r>
              <a:rPr lang="vi-VN" dirty="0">
                <a:latin typeface="Constantia" panose="02030602050306030303" pitchFamily="18" charset="0"/>
              </a:rPr>
              <a:t>.</a:t>
            </a:r>
            <a:endParaRPr lang="en-US" dirty="0">
              <a:latin typeface="Constantia" panose="02030602050306030303" pitchFamily="18" charset="0"/>
            </a:endParaRP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C5BEA492-41BC-AA5E-ED09-CD54A0CC66B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180" b="91016" l="9180" r="91602">
                        <a14:foregroundMark x1="47852" y1="23633" x2="43945" y2="25391"/>
                        <a14:foregroundMark x1="50391" y1="23242" x2="45898" y2="22266"/>
                        <a14:foregroundMark x1="49023" y1="22266" x2="55078" y2="23438"/>
                        <a14:foregroundMark x1="55078" y1="23438" x2="41602" y2="25977"/>
                        <a14:foregroundMark x1="41602" y1="25977" x2="40625" y2="32813"/>
                        <a14:foregroundMark x1="56250" y1="24219" x2="59375" y2="38086"/>
                        <a14:foregroundMark x1="59375" y1="37500" x2="59281" y2="41089"/>
                        <a14:foregroundMark x1="58398" y1="39453" x2="40234" y2="39844"/>
                        <a14:foregroundMark x1="48242" y1="39258" x2="31641" y2="45313"/>
                        <a14:foregroundMark x1="31641" y1="45313" x2="36133" y2="60742"/>
                        <a14:foregroundMark x1="36133" y1="60742" x2="43164" y2="70508"/>
                        <a14:foregroundMark x1="43164" y1="70508" x2="52734" y2="75195"/>
                        <a14:foregroundMark x1="52734" y1="75195" x2="60352" y2="66992"/>
                        <a14:foregroundMark x1="60352" y1="66992" x2="68164" y2="49805"/>
                        <a14:foregroundMark x1="68164" y1="49805" x2="65498" y2="46331"/>
                        <a14:foregroundMark x1="58203" y1="40820" x2="58203" y2="40820"/>
                        <a14:foregroundMark x1="21484" y1="21680" x2="21875" y2="16211"/>
                        <a14:foregroundMark x1="25586" y1="16406" x2="47461" y2="16406"/>
                        <a14:foregroundMark x1="47461" y1="16406" x2="59766" y2="15820"/>
                        <a14:foregroundMark x1="59766" y1="15820" x2="38867" y2="14063"/>
                        <a14:foregroundMark x1="33398" y1="15234" x2="9570" y2="9961"/>
                        <a14:foregroundMark x1="9570" y1="9961" x2="9180" y2="21484"/>
                        <a14:foregroundMark x1="9180" y1="21484" x2="20117" y2="20898"/>
                        <a14:foregroundMark x1="20117" y1="20898" x2="20703" y2="20508"/>
                        <a14:foregroundMark x1="14453" y1="77539" x2="9375" y2="89844"/>
                        <a14:foregroundMark x1="9375" y1="89844" x2="19727" y2="91016"/>
                        <a14:foregroundMark x1="19727" y1="91016" x2="22070" y2="90234"/>
                        <a14:foregroundMark x1="22852" y1="87695" x2="22266" y2="78516"/>
                        <a14:foregroundMark x1="18359" y1="78125" x2="17773" y2="30664"/>
                        <a14:foregroundMark x1="23438" y1="14063" x2="15039" y2="9180"/>
                        <a14:foregroundMark x1="15039" y1="9180" x2="15039" y2="9180"/>
                        <a14:foregroundMark x1="78125" y1="10547" x2="91016" y2="12695"/>
                        <a14:foregroundMark x1="91016" y1="12695" x2="91602" y2="20313"/>
                        <a14:foregroundMark x1="90820" y1="79688" x2="89844" y2="89648"/>
                        <a14:foregroundMark x1="89844" y1="89648" x2="79883" y2="90625"/>
                        <a14:backgroundMark x1="57031" y1="43945" x2="62695" y2="45703"/>
                        <a14:backgroundMark x1="60547" y1="45508" x2="65234" y2="466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945" y="5311507"/>
            <a:ext cx="883250" cy="883250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6C8F12F4-2AA5-A302-9B61-2225EEFFDE49}"/>
              </a:ext>
            </a:extLst>
          </p:cNvPr>
          <p:cNvSpPr txBox="1"/>
          <p:nvPr/>
        </p:nvSpPr>
        <p:spPr>
          <a:xfrm>
            <a:off x="1509115" y="5047913"/>
            <a:ext cx="5227288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9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INTEGRITY BOUNDARIES &amp; RISKS</a:t>
            </a:r>
            <a:endParaRPr lang="en-US" sz="19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DD468061-557F-E818-C30C-5AD5D551E901}"/>
              </a:ext>
            </a:extLst>
          </p:cNvPr>
          <p:cNvSpPr txBox="1"/>
          <p:nvPr/>
        </p:nvSpPr>
        <p:spPr>
          <a:xfrm>
            <a:off x="1514765" y="5341332"/>
            <a:ext cx="5509285" cy="1268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en-US" sz="1700" i="1" dirty="0">
                <a:latin typeface="Constantia" panose="02030602050306030303" pitchFamily="18" charset="0"/>
              </a:rPr>
              <a:t>Technical Errors</a:t>
            </a:r>
            <a:r>
              <a:rPr lang="vi-VN" sz="1700" dirty="0">
                <a:latin typeface="Constantia" panose="02030602050306030303" pitchFamily="18" charset="0"/>
              </a:rPr>
              <a:t>: </a:t>
            </a:r>
            <a:r>
              <a:rPr lang="en-US" sz="1700" dirty="0">
                <a:latin typeface="Constantia" panose="02030602050306030303" pitchFamily="18" charset="0"/>
              </a:rPr>
              <a:t>AI hallucinations and fabricated citations</a:t>
            </a:r>
            <a:r>
              <a:rPr lang="vi-VN" sz="1700" dirty="0">
                <a:latin typeface="Constantia" panose="02030602050306030303" pitchFamily="18" charset="0"/>
              </a:rPr>
              <a:t>.</a:t>
            </a:r>
          </a:p>
          <a:p>
            <a:pPr algn="just">
              <a:lnSpc>
                <a:spcPct val="114000"/>
              </a:lnSpc>
            </a:pPr>
            <a:r>
              <a:rPr lang="en-US" sz="1700" i="1" dirty="0">
                <a:latin typeface="Constantia" panose="02030602050306030303" pitchFamily="18" charset="0"/>
              </a:rPr>
              <a:t>Academic Pressure</a:t>
            </a:r>
            <a:r>
              <a:rPr lang="vi-VN" sz="1700" dirty="0">
                <a:latin typeface="Constantia" panose="02030602050306030303" pitchFamily="18" charset="0"/>
              </a:rPr>
              <a:t>: </a:t>
            </a:r>
            <a:r>
              <a:rPr lang="vi-VN" sz="1700" dirty="0" err="1">
                <a:latin typeface="Constantia" panose="02030602050306030303" pitchFamily="18" charset="0"/>
              </a:rPr>
              <a:t>Severe</a:t>
            </a:r>
            <a:r>
              <a:rPr lang="vi-VN" sz="1700" dirty="0">
                <a:latin typeface="Constantia" panose="02030602050306030303" pitchFamily="18" charset="0"/>
              </a:rPr>
              <a:t> </a:t>
            </a:r>
            <a:r>
              <a:rPr lang="vi-VN" sz="1700" dirty="0" err="1">
                <a:latin typeface="Constantia" panose="02030602050306030303" pitchFamily="18" charset="0"/>
              </a:rPr>
              <a:t>burnout</a:t>
            </a:r>
            <a:r>
              <a:rPr lang="vi-VN" sz="1700" dirty="0">
                <a:latin typeface="Constantia" panose="02030602050306030303" pitchFamily="18" charset="0"/>
              </a:rPr>
              <a:t> </a:t>
            </a:r>
            <a:r>
              <a:rPr lang="vi-VN" sz="1700" dirty="0">
                <a:latin typeface="Constantia" panose="02030602050306030303" pitchFamily="18" charset="0"/>
                <a:sym typeface="Wingdings" panose="05000000000000000000" pitchFamily="2" charset="2"/>
              </a:rPr>
              <a:t> </a:t>
            </a:r>
            <a:r>
              <a:rPr lang="vi-VN" sz="1700" dirty="0" err="1">
                <a:latin typeface="Constantia" panose="02030602050306030303" pitchFamily="18" charset="0"/>
                <a:sym typeface="Wingdings" panose="05000000000000000000" pitchFamily="2" charset="2"/>
              </a:rPr>
              <a:t>over-dependence</a:t>
            </a:r>
            <a:r>
              <a:rPr lang="vi-VN" sz="1700" dirty="0">
                <a:latin typeface="Constantia" panose="02030602050306030303" pitchFamily="18" charset="0"/>
                <a:sym typeface="Wingdings" panose="05000000000000000000" pitchFamily="2" charset="2"/>
              </a:rPr>
              <a:t> </a:t>
            </a:r>
            <a:r>
              <a:rPr lang="en-US" sz="1700" dirty="0">
                <a:latin typeface="Constantia" panose="02030602050306030303" pitchFamily="18" charset="0"/>
              </a:rPr>
              <a:t>on automated text generation. </a:t>
            </a:r>
            <a:r>
              <a:rPr lang="vi-VN" sz="1700" dirty="0">
                <a:latin typeface="Constantia" panose="02030602050306030303" pitchFamily="18" charset="0"/>
                <a:sym typeface="Wingdings" panose="05000000000000000000" pitchFamily="2" charset="2"/>
              </a:rPr>
              <a:t> </a:t>
            </a:r>
            <a:endParaRPr lang="en-US" sz="1700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5258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5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3" presetClass="entr" presetSubtype="28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5" grpId="1"/>
      <p:bldP spid="6" grpId="0"/>
      <p:bldP spid="6" grpId="1"/>
      <p:bldP spid="50" grpId="0"/>
      <p:bldP spid="52" grpId="0"/>
      <p:bldP spid="56" grpId="0"/>
      <p:bldP spid="58" grpId="0"/>
      <p:bldP spid="67" grpId="0"/>
      <p:bldP spid="6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7DD2D6-1428-4B76-FE2B-0AC5466D5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D180C82-3D21-4E19-D40E-218318000F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88" y="0"/>
            <a:ext cx="12195387" cy="52832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056255A-C8D6-866E-37F6-D7FCCF0A27FA}"/>
              </a:ext>
            </a:extLst>
          </p:cNvPr>
          <p:cNvSpPr/>
          <p:nvPr/>
        </p:nvSpPr>
        <p:spPr>
          <a:xfrm>
            <a:off x="-3389" y="0"/>
            <a:ext cx="12192000" cy="6858000"/>
          </a:xfrm>
          <a:prstGeom prst="rect">
            <a:avLst/>
          </a:prstGeom>
          <a:gradFill>
            <a:gsLst>
              <a:gs pos="23000">
                <a:schemeClr val="accent1">
                  <a:lumMod val="5000"/>
                  <a:lumOff val="95000"/>
                  <a:alpha val="70000"/>
                </a:schemeClr>
              </a:gs>
              <a:gs pos="63000">
                <a:schemeClr val="bg1"/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5ADD4BD-7BCB-4E06-C6E1-8C6F1043C804}"/>
              </a:ext>
            </a:extLst>
          </p:cNvPr>
          <p:cNvGrpSpPr/>
          <p:nvPr/>
        </p:nvGrpSpPr>
        <p:grpSpPr>
          <a:xfrm>
            <a:off x="-3389" y="3886003"/>
            <a:ext cx="12265891" cy="970738"/>
            <a:chOff x="-3389" y="3886003"/>
            <a:chExt cx="12265891" cy="970738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9A134EE2-CD1F-3362-5B4B-8C872FB7F232}"/>
                </a:ext>
              </a:extLst>
            </p:cNvPr>
            <p:cNvSpPr/>
            <p:nvPr/>
          </p:nvSpPr>
          <p:spPr>
            <a:xfrm>
              <a:off x="-3389" y="3886003"/>
              <a:ext cx="12265891" cy="970738"/>
            </a:xfrm>
            <a:custGeom>
              <a:avLst/>
              <a:gdLst>
                <a:gd name="csX0" fmla="*/ 0 w 12192000"/>
                <a:gd name="csY0" fmla="*/ 166258 h 997527"/>
                <a:gd name="csX1" fmla="*/ 166258 w 12192000"/>
                <a:gd name="csY1" fmla="*/ 0 h 997527"/>
                <a:gd name="csX2" fmla="*/ 12025742 w 12192000"/>
                <a:gd name="csY2" fmla="*/ 0 h 997527"/>
                <a:gd name="csX3" fmla="*/ 12192000 w 12192000"/>
                <a:gd name="csY3" fmla="*/ 166258 h 997527"/>
                <a:gd name="csX4" fmla="*/ 12192000 w 12192000"/>
                <a:gd name="csY4" fmla="*/ 831269 h 997527"/>
                <a:gd name="csX5" fmla="*/ 12025742 w 12192000"/>
                <a:gd name="csY5" fmla="*/ 997527 h 997527"/>
                <a:gd name="csX6" fmla="*/ 166258 w 12192000"/>
                <a:gd name="csY6" fmla="*/ 997527 h 997527"/>
                <a:gd name="csX7" fmla="*/ 0 w 12192000"/>
                <a:gd name="csY7" fmla="*/ 831269 h 997527"/>
                <a:gd name="csX8" fmla="*/ 0 w 12192000"/>
                <a:gd name="csY8" fmla="*/ 166258 h 997527"/>
                <a:gd name="csX0" fmla="*/ 0 w 12219709"/>
                <a:gd name="csY0" fmla="*/ 591131 h 997527"/>
                <a:gd name="csX1" fmla="*/ 193967 w 12219709"/>
                <a:gd name="csY1" fmla="*/ 0 h 997527"/>
                <a:gd name="csX2" fmla="*/ 12053451 w 12219709"/>
                <a:gd name="csY2" fmla="*/ 0 h 997527"/>
                <a:gd name="csX3" fmla="*/ 12219709 w 12219709"/>
                <a:gd name="csY3" fmla="*/ 166258 h 997527"/>
                <a:gd name="csX4" fmla="*/ 12219709 w 12219709"/>
                <a:gd name="csY4" fmla="*/ 831269 h 997527"/>
                <a:gd name="csX5" fmla="*/ 12053451 w 12219709"/>
                <a:gd name="csY5" fmla="*/ 997527 h 997527"/>
                <a:gd name="csX6" fmla="*/ 193967 w 12219709"/>
                <a:gd name="csY6" fmla="*/ 997527 h 997527"/>
                <a:gd name="csX7" fmla="*/ 27709 w 12219709"/>
                <a:gd name="csY7" fmla="*/ 831269 h 997527"/>
                <a:gd name="csX8" fmla="*/ 0 w 12219709"/>
                <a:gd name="csY8" fmla="*/ 591131 h 997527"/>
                <a:gd name="csX0" fmla="*/ 0 w 12219709"/>
                <a:gd name="csY0" fmla="*/ 591131 h 997527"/>
                <a:gd name="csX1" fmla="*/ 193967 w 12219709"/>
                <a:gd name="csY1" fmla="*/ 0 h 997527"/>
                <a:gd name="csX2" fmla="*/ 12053451 w 12219709"/>
                <a:gd name="csY2" fmla="*/ 0 h 997527"/>
                <a:gd name="csX3" fmla="*/ 12219709 w 12219709"/>
                <a:gd name="csY3" fmla="*/ 166258 h 997527"/>
                <a:gd name="csX4" fmla="*/ 12219709 w 12219709"/>
                <a:gd name="csY4" fmla="*/ 831269 h 997527"/>
                <a:gd name="csX5" fmla="*/ 12053451 w 12219709"/>
                <a:gd name="csY5" fmla="*/ 997527 h 997527"/>
                <a:gd name="csX6" fmla="*/ 193967 w 12219709"/>
                <a:gd name="csY6" fmla="*/ 997527 h 997527"/>
                <a:gd name="csX7" fmla="*/ 27709 w 12219709"/>
                <a:gd name="csY7" fmla="*/ 831269 h 997527"/>
                <a:gd name="csX8" fmla="*/ 0 w 12219709"/>
                <a:gd name="csY8" fmla="*/ 591131 h 997527"/>
                <a:gd name="csX0" fmla="*/ 0 w 12219709"/>
                <a:gd name="csY0" fmla="*/ 591131 h 997527"/>
                <a:gd name="csX1" fmla="*/ 6834912 w 12219709"/>
                <a:gd name="csY1" fmla="*/ 9236 h 997527"/>
                <a:gd name="csX2" fmla="*/ 12053451 w 12219709"/>
                <a:gd name="csY2" fmla="*/ 0 h 997527"/>
                <a:gd name="csX3" fmla="*/ 12219709 w 12219709"/>
                <a:gd name="csY3" fmla="*/ 166258 h 997527"/>
                <a:gd name="csX4" fmla="*/ 12219709 w 12219709"/>
                <a:gd name="csY4" fmla="*/ 831269 h 997527"/>
                <a:gd name="csX5" fmla="*/ 12053451 w 12219709"/>
                <a:gd name="csY5" fmla="*/ 997527 h 997527"/>
                <a:gd name="csX6" fmla="*/ 193967 w 12219709"/>
                <a:gd name="csY6" fmla="*/ 997527 h 997527"/>
                <a:gd name="csX7" fmla="*/ 27709 w 12219709"/>
                <a:gd name="csY7" fmla="*/ 831269 h 997527"/>
                <a:gd name="csX8" fmla="*/ 0 w 12219709"/>
                <a:gd name="csY8" fmla="*/ 591131 h 997527"/>
                <a:gd name="csX0" fmla="*/ 0 w 12201237"/>
                <a:gd name="csY0" fmla="*/ 415640 h 997527"/>
                <a:gd name="csX1" fmla="*/ 6816440 w 12201237"/>
                <a:gd name="csY1" fmla="*/ 9236 h 997527"/>
                <a:gd name="csX2" fmla="*/ 12034979 w 12201237"/>
                <a:gd name="csY2" fmla="*/ 0 h 997527"/>
                <a:gd name="csX3" fmla="*/ 12201237 w 12201237"/>
                <a:gd name="csY3" fmla="*/ 166258 h 997527"/>
                <a:gd name="csX4" fmla="*/ 12201237 w 12201237"/>
                <a:gd name="csY4" fmla="*/ 831269 h 997527"/>
                <a:gd name="csX5" fmla="*/ 12034979 w 12201237"/>
                <a:gd name="csY5" fmla="*/ 997527 h 997527"/>
                <a:gd name="csX6" fmla="*/ 175495 w 12201237"/>
                <a:gd name="csY6" fmla="*/ 997527 h 997527"/>
                <a:gd name="csX7" fmla="*/ 9237 w 12201237"/>
                <a:gd name="csY7" fmla="*/ 831269 h 997527"/>
                <a:gd name="csX8" fmla="*/ 0 w 12201237"/>
                <a:gd name="csY8" fmla="*/ 415640 h 997527"/>
                <a:gd name="csX0" fmla="*/ 0 w 12192001"/>
                <a:gd name="csY0" fmla="*/ 360222 h 997527"/>
                <a:gd name="csX1" fmla="*/ 6807204 w 12192001"/>
                <a:gd name="csY1" fmla="*/ 9236 h 997527"/>
                <a:gd name="csX2" fmla="*/ 12025743 w 12192001"/>
                <a:gd name="csY2" fmla="*/ 0 h 997527"/>
                <a:gd name="csX3" fmla="*/ 12192001 w 12192001"/>
                <a:gd name="csY3" fmla="*/ 166258 h 997527"/>
                <a:gd name="csX4" fmla="*/ 12192001 w 12192001"/>
                <a:gd name="csY4" fmla="*/ 831269 h 997527"/>
                <a:gd name="csX5" fmla="*/ 12025743 w 12192001"/>
                <a:gd name="csY5" fmla="*/ 997527 h 997527"/>
                <a:gd name="csX6" fmla="*/ 166259 w 12192001"/>
                <a:gd name="csY6" fmla="*/ 997527 h 997527"/>
                <a:gd name="csX7" fmla="*/ 1 w 12192001"/>
                <a:gd name="csY7" fmla="*/ 831269 h 997527"/>
                <a:gd name="csX8" fmla="*/ 0 w 12192001"/>
                <a:gd name="csY8" fmla="*/ 360222 h 997527"/>
                <a:gd name="csX0" fmla="*/ 0 w 12192001"/>
                <a:gd name="csY0" fmla="*/ 508004 h 997527"/>
                <a:gd name="csX1" fmla="*/ 6807204 w 12192001"/>
                <a:gd name="csY1" fmla="*/ 9236 h 997527"/>
                <a:gd name="csX2" fmla="*/ 12025743 w 12192001"/>
                <a:gd name="csY2" fmla="*/ 0 h 997527"/>
                <a:gd name="csX3" fmla="*/ 12192001 w 12192001"/>
                <a:gd name="csY3" fmla="*/ 166258 h 997527"/>
                <a:gd name="csX4" fmla="*/ 12192001 w 12192001"/>
                <a:gd name="csY4" fmla="*/ 831269 h 997527"/>
                <a:gd name="csX5" fmla="*/ 12025743 w 12192001"/>
                <a:gd name="csY5" fmla="*/ 997527 h 997527"/>
                <a:gd name="csX6" fmla="*/ 166259 w 12192001"/>
                <a:gd name="csY6" fmla="*/ 997527 h 997527"/>
                <a:gd name="csX7" fmla="*/ 1 w 12192001"/>
                <a:gd name="csY7" fmla="*/ 831269 h 997527"/>
                <a:gd name="csX8" fmla="*/ 0 w 12192001"/>
                <a:gd name="csY8" fmla="*/ 508004 h 997527"/>
                <a:gd name="csX0" fmla="*/ 134705 w 12326706"/>
                <a:gd name="csY0" fmla="*/ 508004 h 997527"/>
                <a:gd name="csX1" fmla="*/ 6941909 w 12326706"/>
                <a:gd name="csY1" fmla="*/ 9236 h 997527"/>
                <a:gd name="csX2" fmla="*/ 12160448 w 12326706"/>
                <a:gd name="csY2" fmla="*/ 0 h 997527"/>
                <a:gd name="csX3" fmla="*/ 12326706 w 12326706"/>
                <a:gd name="csY3" fmla="*/ 166258 h 997527"/>
                <a:gd name="csX4" fmla="*/ 12326706 w 12326706"/>
                <a:gd name="csY4" fmla="*/ 831269 h 997527"/>
                <a:gd name="csX5" fmla="*/ 12160448 w 12326706"/>
                <a:gd name="csY5" fmla="*/ 997527 h 997527"/>
                <a:gd name="csX6" fmla="*/ 23873 w 12326706"/>
                <a:gd name="csY6" fmla="*/ 849745 h 997527"/>
                <a:gd name="csX7" fmla="*/ 134706 w 12326706"/>
                <a:gd name="csY7" fmla="*/ 831269 h 997527"/>
                <a:gd name="csX8" fmla="*/ 134705 w 12326706"/>
                <a:gd name="csY8" fmla="*/ 508004 h 997527"/>
                <a:gd name="csX0" fmla="*/ 7118 w 12199119"/>
                <a:gd name="csY0" fmla="*/ 508004 h 997527"/>
                <a:gd name="csX1" fmla="*/ 6814322 w 12199119"/>
                <a:gd name="csY1" fmla="*/ 9236 h 997527"/>
                <a:gd name="csX2" fmla="*/ 12032861 w 12199119"/>
                <a:gd name="csY2" fmla="*/ 0 h 997527"/>
                <a:gd name="csX3" fmla="*/ 12199119 w 12199119"/>
                <a:gd name="csY3" fmla="*/ 166258 h 997527"/>
                <a:gd name="csX4" fmla="*/ 12199119 w 12199119"/>
                <a:gd name="csY4" fmla="*/ 831269 h 997527"/>
                <a:gd name="csX5" fmla="*/ 12032861 w 12199119"/>
                <a:gd name="csY5" fmla="*/ 997527 h 997527"/>
                <a:gd name="csX6" fmla="*/ 62541 w 12199119"/>
                <a:gd name="csY6" fmla="*/ 849745 h 997527"/>
                <a:gd name="csX7" fmla="*/ 7119 w 12199119"/>
                <a:gd name="csY7" fmla="*/ 831269 h 997527"/>
                <a:gd name="csX8" fmla="*/ 7118 w 12199119"/>
                <a:gd name="csY8" fmla="*/ 508004 h 997527"/>
                <a:gd name="csX0" fmla="*/ 7118 w 12199119"/>
                <a:gd name="csY0" fmla="*/ 508004 h 997527"/>
                <a:gd name="csX1" fmla="*/ 6814322 w 12199119"/>
                <a:gd name="csY1" fmla="*/ 9236 h 997527"/>
                <a:gd name="csX2" fmla="*/ 12032861 w 12199119"/>
                <a:gd name="csY2" fmla="*/ 0 h 997527"/>
                <a:gd name="csX3" fmla="*/ 12199119 w 12199119"/>
                <a:gd name="csY3" fmla="*/ 166258 h 997527"/>
                <a:gd name="csX4" fmla="*/ 12199119 w 12199119"/>
                <a:gd name="csY4" fmla="*/ 831269 h 997527"/>
                <a:gd name="csX5" fmla="*/ 12032861 w 12199119"/>
                <a:gd name="csY5" fmla="*/ 997527 h 997527"/>
                <a:gd name="csX6" fmla="*/ 62541 w 12199119"/>
                <a:gd name="csY6" fmla="*/ 849745 h 997527"/>
                <a:gd name="csX7" fmla="*/ 7119 w 12199119"/>
                <a:gd name="csY7" fmla="*/ 831269 h 997527"/>
                <a:gd name="csX8" fmla="*/ 7118 w 12199119"/>
                <a:gd name="csY8" fmla="*/ 508004 h 997527"/>
                <a:gd name="csX0" fmla="*/ 7118 w 12199119"/>
                <a:gd name="csY0" fmla="*/ 563423 h 1052946"/>
                <a:gd name="csX1" fmla="*/ 4717668 w 12199119"/>
                <a:gd name="csY1" fmla="*/ 0 h 1052946"/>
                <a:gd name="csX2" fmla="*/ 12032861 w 12199119"/>
                <a:gd name="csY2" fmla="*/ 55419 h 1052946"/>
                <a:gd name="csX3" fmla="*/ 12199119 w 12199119"/>
                <a:gd name="csY3" fmla="*/ 221677 h 1052946"/>
                <a:gd name="csX4" fmla="*/ 12199119 w 12199119"/>
                <a:gd name="csY4" fmla="*/ 886688 h 1052946"/>
                <a:gd name="csX5" fmla="*/ 12032861 w 12199119"/>
                <a:gd name="csY5" fmla="*/ 1052946 h 1052946"/>
                <a:gd name="csX6" fmla="*/ 62541 w 12199119"/>
                <a:gd name="csY6" fmla="*/ 905164 h 1052946"/>
                <a:gd name="csX7" fmla="*/ 7119 w 12199119"/>
                <a:gd name="csY7" fmla="*/ 886688 h 1052946"/>
                <a:gd name="csX8" fmla="*/ 7118 w 12199119"/>
                <a:gd name="csY8" fmla="*/ 563423 h 1052946"/>
                <a:gd name="csX0" fmla="*/ 7118 w 12199119"/>
                <a:gd name="csY0" fmla="*/ 563423 h 1052946"/>
                <a:gd name="csX1" fmla="*/ 4717668 w 12199119"/>
                <a:gd name="csY1" fmla="*/ 0 h 1052946"/>
                <a:gd name="csX2" fmla="*/ 12032861 w 12199119"/>
                <a:gd name="csY2" fmla="*/ 55419 h 1052946"/>
                <a:gd name="csX3" fmla="*/ 12199119 w 12199119"/>
                <a:gd name="csY3" fmla="*/ 221677 h 1052946"/>
                <a:gd name="csX4" fmla="*/ 12199119 w 12199119"/>
                <a:gd name="csY4" fmla="*/ 886688 h 1052946"/>
                <a:gd name="csX5" fmla="*/ 12032861 w 12199119"/>
                <a:gd name="csY5" fmla="*/ 1052946 h 1052946"/>
                <a:gd name="csX6" fmla="*/ 62541 w 12199119"/>
                <a:gd name="csY6" fmla="*/ 905164 h 1052946"/>
                <a:gd name="csX7" fmla="*/ 7119 w 12199119"/>
                <a:gd name="csY7" fmla="*/ 886688 h 1052946"/>
                <a:gd name="csX8" fmla="*/ 7118 w 12199119"/>
                <a:gd name="csY8" fmla="*/ 563423 h 1052946"/>
                <a:gd name="csX0" fmla="*/ 7118 w 12199119"/>
                <a:gd name="csY0" fmla="*/ 563423 h 1052946"/>
                <a:gd name="csX1" fmla="*/ 4717668 w 12199119"/>
                <a:gd name="csY1" fmla="*/ 0 h 1052946"/>
                <a:gd name="csX2" fmla="*/ 12032861 w 12199119"/>
                <a:gd name="csY2" fmla="*/ 55419 h 1052946"/>
                <a:gd name="csX3" fmla="*/ 12199119 w 12199119"/>
                <a:gd name="csY3" fmla="*/ 221677 h 1052946"/>
                <a:gd name="csX4" fmla="*/ 12199119 w 12199119"/>
                <a:gd name="csY4" fmla="*/ 886688 h 1052946"/>
                <a:gd name="csX5" fmla="*/ 12032861 w 12199119"/>
                <a:gd name="csY5" fmla="*/ 1052946 h 1052946"/>
                <a:gd name="csX6" fmla="*/ 62541 w 12199119"/>
                <a:gd name="csY6" fmla="*/ 905164 h 1052946"/>
                <a:gd name="csX7" fmla="*/ 7119 w 12199119"/>
                <a:gd name="csY7" fmla="*/ 886688 h 1052946"/>
                <a:gd name="csX8" fmla="*/ 7118 w 12199119"/>
                <a:gd name="csY8" fmla="*/ 563423 h 1052946"/>
                <a:gd name="csX0" fmla="*/ 7118 w 12199119"/>
                <a:gd name="csY0" fmla="*/ 535714 h 1025237"/>
                <a:gd name="csX1" fmla="*/ 7211486 w 12199119"/>
                <a:gd name="csY1" fmla="*/ 0 h 1025237"/>
                <a:gd name="csX2" fmla="*/ 12032861 w 12199119"/>
                <a:gd name="csY2" fmla="*/ 27710 h 1025237"/>
                <a:gd name="csX3" fmla="*/ 12199119 w 12199119"/>
                <a:gd name="csY3" fmla="*/ 193968 h 1025237"/>
                <a:gd name="csX4" fmla="*/ 12199119 w 12199119"/>
                <a:gd name="csY4" fmla="*/ 858979 h 1025237"/>
                <a:gd name="csX5" fmla="*/ 12032861 w 12199119"/>
                <a:gd name="csY5" fmla="*/ 1025237 h 1025237"/>
                <a:gd name="csX6" fmla="*/ 62541 w 12199119"/>
                <a:gd name="csY6" fmla="*/ 877455 h 1025237"/>
                <a:gd name="csX7" fmla="*/ 7119 w 12199119"/>
                <a:gd name="csY7" fmla="*/ 858979 h 1025237"/>
                <a:gd name="csX8" fmla="*/ 7118 w 12199119"/>
                <a:gd name="csY8" fmla="*/ 535714 h 1025237"/>
                <a:gd name="csX0" fmla="*/ 7118 w 12220887"/>
                <a:gd name="csY0" fmla="*/ 535714 h 942330"/>
                <a:gd name="csX1" fmla="*/ 7211486 w 12220887"/>
                <a:gd name="csY1" fmla="*/ 0 h 942330"/>
                <a:gd name="csX2" fmla="*/ 12032861 w 12220887"/>
                <a:gd name="csY2" fmla="*/ 27710 h 942330"/>
                <a:gd name="csX3" fmla="*/ 12199119 w 12220887"/>
                <a:gd name="csY3" fmla="*/ 193968 h 942330"/>
                <a:gd name="csX4" fmla="*/ 12199119 w 12220887"/>
                <a:gd name="csY4" fmla="*/ 858979 h 942330"/>
                <a:gd name="csX5" fmla="*/ 12171407 w 12220887"/>
                <a:gd name="csY5" fmla="*/ 942110 h 942330"/>
                <a:gd name="csX6" fmla="*/ 62541 w 12220887"/>
                <a:gd name="csY6" fmla="*/ 877455 h 942330"/>
                <a:gd name="csX7" fmla="*/ 7119 w 12220887"/>
                <a:gd name="csY7" fmla="*/ 858979 h 942330"/>
                <a:gd name="csX8" fmla="*/ 7118 w 12220887"/>
                <a:gd name="csY8" fmla="*/ 535714 h 942330"/>
                <a:gd name="csX0" fmla="*/ 7118 w 12220887"/>
                <a:gd name="csY0" fmla="*/ 535714 h 921519"/>
                <a:gd name="csX1" fmla="*/ 7211486 w 12220887"/>
                <a:gd name="csY1" fmla="*/ 0 h 921519"/>
                <a:gd name="csX2" fmla="*/ 12032861 w 12220887"/>
                <a:gd name="csY2" fmla="*/ 27710 h 921519"/>
                <a:gd name="csX3" fmla="*/ 12199119 w 12220887"/>
                <a:gd name="csY3" fmla="*/ 193968 h 921519"/>
                <a:gd name="csX4" fmla="*/ 12199119 w 12220887"/>
                <a:gd name="csY4" fmla="*/ 858979 h 921519"/>
                <a:gd name="csX5" fmla="*/ 12171407 w 12220887"/>
                <a:gd name="csY5" fmla="*/ 914401 h 921519"/>
                <a:gd name="csX6" fmla="*/ 62541 w 12220887"/>
                <a:gd name="csY6" fmla="*/ 877455 h 921519"/>
                <a:gd name="csX7" fmla="*/ 7119 w 12220887"/>
                <a:gd name="csY7" fmla="*/ 858979 h 921519"/>
                <a:gd name="csX8" fmla="*/ 7118 w 12220887"/>
                <a:gd name="csY8" fmla="*/ 535714 h 921519"/>
                <a:gd name="csX0" fmla="*/ 7118 w 12276819"/>
                <a:gd name="csY0" fmla="*/ 535714 h 921519"/>
                <a:gd name="csX1" fmla="*/ 7211486 w 12276819"/>
                <a:gd name="csY1" fmla="*/ 0 h 921519"/>
                <a:gd name="csX2" fmla="*/ 12245298 w 12276819"/>
                <a:gd name="csY2" fmla="*/ 27710 h 921519"/>
                <a:gd name="csX3" fmla="*/ 12199119 w 12276819"/>
                <a:gd name="csY3" fmla="*/ 193968 h 921519"/>
                <a:gd name="csX4" fmla="*/ 12199119 w 12276819"/>
                <a:gd name="csY4" fmla="*/ 858979 h 921519"/>
                <a:gd name="csX5" fmla="*/ 12171407 w 12276819"/>
                <a:gd name="csY5" fmla="*/ 914401 h 921519"/>
                <a:gd name="csX6" fmla="*/ 62541 w 12276819"/>
                <a:gd name="csY6" fmla="*/ 877455 h 921519"/>
                <a:gd name="csX7" fmla="*/ 7119 w 12276819"/>
                <a:gd name="csY7" fmla="*/ 858979 h 921519"/>
                <a:gd name="csX8" fmla="*/ 7118 w 12276819"/>
                <a:gd name="csY8" fmla="*/ 535714 h 921519"/>
                <a:gd name="csX0" fmla="*/ 7118 w 12233230"/>
                <a:gd name="csY0" fmla="*/ 535714 h 921519"/>
                <a:gd name="csX1" fmla="*/ 7211486 w 12233230"/>
                <a:gd name="csY1" fmla="*/ 0 h 921519"/>
                <a:gd name="csX2" fmla="*/ 12189880 w 12233230"/>
                <a:gd name="csY2" fmla="*/ 27710 h 921519"/>
                <a:gd name="csX3" fmla="*/ 12199119 w 12233230"/>
                <a:gd name="csY3" fmla="*/ 193968 h 921519"/>
                <a:gd name="csX4" fmla="*/ 12199119 w 12233230"/>
                <a:gd name="csY4" fmla="*/ 858979 h 921519"/>
                <a:gd name="csX5" fmla="*/ 12171407 w 12233230"/>
                <a:gd name="csY5" fmla="*/ 914401 h 921519"/>
                <a:gd name="csX6" fmla="*/ 62541 w 12233230"/>
                <a:gd name="csY6" fmla="*/ 877455 h 921519"/>
                <a:gd name="csX7" fmla="*/ 7119 w 12233230"/>
                <a:gd name="csY7" fmla="*/ 858979 h 921519"/>
                <a:gd name="csX8" fmla="*/ 7118 w 12233230"/>
                <a:gd name="csY8" fmla="*/ 535714 h 921519"/>
                <a:gd name="csX0" fmla="*/ 7118 w 12220887"/>
                <a:gd name="csY0" fmla="*/ 554186 h 939991"/>
                <a:gd name="csX1" fmla="*/ 7211486 w 12220887"/>
                <a:gd name="csY1" fmla="*/ 18472 h 939991"/>
                <a:gd name="csX2" fmla="*/ 12115989 w 12220887"/>
                <a:gd name="csY2" fmla="*/ 0 h 939991"/>
                <a:gd name="csX3" fmla="*/ 12199119 w 12220887"/>
                <a:gd name="csY3" fmla="*/ 212440 h 939991"/>
                <a:gd name="csX4" fmla="*/ 12199119 w 12220887"/>
                <a:gd name="csY4" fmla="*/ 877451 h 939991"/>
                <a:gd name="csX5" fmla="*/ 12171407 w 12220887"/>
                <a:gd name="csY5" fmla="*/ 932873 h 939991"/>
                <a:gd name="csX6" fmla="*/ 62541 w 12220887"/>
                <a:gd name="csY6" fmla="*/ 895927 h 939991"/>
                <a:gd name="csX7" fmla="*/ 7119 w 12220887"/>
                <a:gd name="csY7" fmla="*/ 877451 h 939991"/>
                <a:gd name="csX8" fmla="*/ 7118 w 12220887"/>
                <a:gd name="csY8" fmla="*/ 554186 h 939991"/>
                <a:gd name="csX0" fmla="*/ 7118 w 12220887"/>
                <a:gd name="csY0" fmla="*/ 554186 h 939991"/>
                <a:gd name="csX1" fmla="*/ 10204068 w 12220887"/>
                <a:gd name="csY1" fmla="*/ 9236 h 939991"/>
                <a:gd name="csX2" fmla="*/ 12115989 w 12220887"/>
                <a:gd name="csY2" fmla="*/ 0 h 939991"/>
                <a:gd name="csX3" fmla="*/ 12199119 w 12220887"/>
                <a:gd name="csY3" fmla="*/ 212440 h 939991"/>
                <a:gd name="csX4" fmla="*/ 12199119 w 12220887"/>
                <a:gd name="csY4" fmla="*/ 877451 h 939991"/>
                <a:gd name="csX5" fmla="*/ 12171407 w 12220887"/>
                <a:gd name="csY5" fmla="*/ 932873 h 939991"/>
                <a:gd name="csX6" fmla="*/ 62541 w 12220887"/>
                <a:gd name="csY6" fmla="*/ 895927 h 939991"/>
                <a:gd name="csX7" fmla="*/ 7119 w 12220887"/>
                <a:gd name="csY7" fmla="*/ 877451 h 939991"/>
                <a:gd name="csX8" fmla="*/ 7118 w 12220887"/>
                <a:gd name="csY8" fmla="*/ 554186 h 939991"/>
                <a:gd name="csX0" fmla="*/ 7118 w 12220887"/>
                <a:gd name="csY0" fmla="*/ 565385 h 951190"/>
                <a:gd name="csX1" fmla="*/ 10204068 w 12220887"/>
                <a:gd name="csY1" fmla="*/ 20435 h 951190"/>
                <a:gd name="csX2" fmla="*/ 12115989 w 12220887"/>
                <a:gd name="csY2" fmla="*/ 11199 h 951190"/>
                <a:gd name="csX3" fmla="*/ 12199119 w 12220887"/>
                <a:gd name="csY3" fmla="*/ 223639 h 951190"/>
                <a:gd name="csX4" fmla="*/ 12199119 w 12220887"/>
                <a:gd name="csY4" fmla="*/ 888650 h 951190"/>
                <a:gd name="csX5" fmla="*/ 12171407 w 12220887"/>
                <a:gd name="csY5" fmla="*/ 944072 h 951190"/>
                <a:gd name="csX6" fmla="*/ 62541 w 12220887"/>
                <a:gd name="csY6" fmla="*/ 907126 h 951190"/>
                <a:gd name="csX7" fmla="*/ 7119 w 12220887"/>
                <a:gd name="csY7" fmla="*/ 888650 h 951190"/>
                <a:gd name="csX8" fmla="*/ 7118 w 12220887"/>
                <a:gd name="csY8" fmla="*/ 565385 h 951190"/>
                <a:gd name="csX0" fmla="*/ 7118 w 12220887"/>
                <a:gd name="csY0" fmla="*/ 565385 h 951190"/>
                <a:gd name="csX1" fmla="*/ 10204068 w 12220887"/>
                <a:gd name="csY1" fmla="*/ 20435 h 951190"/>
                <a:gd name="csX2" fmla="*/ 12115989 w 12220887"/>
                <a:gd name="csY2" fmla="*/ 11199 h 951190"/>
                <a:gd name="csX3" fmla="*/ 12199119 w 12220887"/>
                <a:gd name="csY3" fmla="*/ 426839 h 951190"/>
                <a:gd name="csX4" fmla="*/ 12199119 w 12220887"/>
                <a:gd name="csY4" fmla="*/ 888650 h 951190"/>
                <a:gd name="csX5" fmla="*/ 12171407 w 12220887"/>
                <a:gd name="csY5" fmla="*/ 944072 h 951190"/>
                <a:gd name="csX6" fmla="*/ 62541 w 12220887"/>
                <a:gd name="csY6" fmla="*/ 907126 h 951190"/>
                <a:gd name="csX7" fmla="*/ 7119 w 12220887"/>
                <a:gd name="csY7" fmla="*/ 888650 h 951190"/>
                <a:gd name="csX8" fmla="*/ 7118 w 12220887"/>
                <a:gd name="csY8" fmla="*/ 565385 h 951190"/>
                <a:gd name="csX0" fmla="*/ 7118 w 12220887"/>
                <a:gd name="csY0" fmla="*/ 565385 h 951190"/>
                <a:gd name="csX1" fmla="*/ 10204068 w 12220887"/>
                <a:gd name="csY1" fmla="*/ 20435 h 951190"/>
                <a:gd name="csX2" fmla="*/ 12115989 w 12220887"/>
                <a:gd name="csY2" fmla="*/ 11199 h 951190"/>
                <a:gd name="csX3" fmla="*/ 12208356 w 12220887"/>
                <a:gd name="csY3" fmla="*/ 66621 h 951190"/>
                <a:gd name="csX4" fmla="*/ 12199119 w 12220887"/>
                <a:gd name="csY4" fmla="*/ 888650 h 951190"/>
                <a:gd name="csX5" fmla="*/ 12171407 w 12220887"/>
                <a:gd name="csY5" fmla="*/ 944072 h 951190"/>
                <a:gd name="csX6" fmla="*/ 62541 w 12220887"/>
                <a:gd name="csY6" fmla="*/ 907126 h 951190"/>
                <a:gd name="csX7" fmla="*/ 7119 w 12220887"/>
                <a:gd name="csY7" fmla="*/ 888650 h 951190"/>
                <a:gd name="csX8" fmla="*/ 7118 w 12220887"/>
                <a:gd name="csY8" fmla="*/ 565385 h 951190"/>
                <a:gd name="csX0" fmla="*/ 0 w 12250714"/>
                <a:gd name="csY0" fmla="*/ 574389 h 950958"/>
                <a:gd name="csX1" fmla="*/ 10233895 w 12250714"/>
                <a:gd name="csY1" fmla="*/ 20203 h 950958"/>
                <a:gd name="csX2" fmla="*/ 12145816 w 12250714"/>
                <a:gd name="csY2" fmla="*/ 10967 h 950958"/>
                <a:gd name="csX3" fmla="*/ 12238183 w 12250714"/>
                <a:gd name="csY3" fmla="*/ 66389 h 950958"/>
                <a:gd name="csX4" fmla="*/ 12228946 w 12250714"/>
                <a:gd name="csY4" fmla="*/ 888418 h 950958"/>
                <a:gd name="csX5" fmla="*/ 12201234 w 12250714"/>
                <a:gd name="csY5" fmla="*/ 943840 h 950958"/>
                <a:gd name="csX6" fmla="*/ 92368 w 12250714"/>
                <a:gd name="csY6" fmla="*/ 906894 h 950958"/>
                <a:gd name="csX7" fmla="*/ 36946 w 12250714"/>
                <a:gd name="csY7" fmla="*/ 888418 h 950958"/>
                <a:gd name="csX8" fmla="*/ 0 w 12250714"/>
                <a:gd name="csY8" fmla="*/ 574389 h 950958"/>
                <a:gd name="csX0" fmla="*/ 25591 w 12220887"/>
                <a:gd name="csY0" fmla="*/ 529426 h 952177"/>
                <a:gd name="csX1" fmla="*/ 10204068 w 12220887"/>
                <a:gd name="csY1" fmla="*/ 21422 h 952177"/>
                <a:gd name="csX2" fmla="*/ 12115989 w 12220887"/>
                <a:gd name="csY2" fmla="*/ 12186 h 952177"/>
                <a:gd name="csX3" fmla="*/ 12208356 w 12220887"/>
                <a:gd name="csY3" fmla="*/ 67608 h 952177"/>
                <a:gd name="csX4" fmla="*/ 12199119 w 12220887"/>
                <a:gd name="csY4" fmla="*/ 889637 h 952177"/>
                <a:gd name="csX5" fmla="*/ 12171407 w 12220887"/>
                <a:gd name="csY5" fmla="*/ 945059 h 952177"/>
                <a:gd name="csX6" fmla="*/ 62541 w 12220887"/>
                <a:gd name="csY6" fmla="*/ 908113 h 952177"/>
                <a:gd name="csX7" fmla="*/ 7119 w 12220887"/>
                <a:gd name="csY7" fmla="*/ 889637 h 952177"/>
                <a:gd name="csX8" fmla="*/ 25591 w 12220887"/>
                <a:gd name="csY8" fmla="*/ 529426 h 952177"/>
                <a:gd name="csX0" fmla="*/ 0 w 12241478"/>
                <a:gd name="csY0" fmla="*/ 404473 h 956533"/>
                <a:gd name="csX1" fmla="*/ 10224659 w 12241478"/>
                <a:gd name="csY1" fmla="*/ 25778 h 956533"/>
                <a:gd name="csX2" fmla="*/ 12136580 w 12241478"/>
                <a:gd name="csY2" fmla="*/ 16542 h 956533"/>
                <a:gd name="csX3" fmla="*/ 12228947 w 12241478"/>
                <a:gd name="csY3" fmla="*/ 71964 h 956533"/>
                <a:gd name="csX4" fmla="*/ 12219710 w 12241478"/>
                <a:gd name="csY4" fmla="*/ 893993 h 956533"/>
                <a:gd name="csX5" fmla="*/ 12191998 w 12241478"/>
                <a:gd name="csY5" fmla="*/ 949415 h 956533"/>
                <a:gd name="csX6" fmla="*/ 83132 w 12241478"/>
                <a:gd name="csY6" fmla="*/ 912469 h 956533"/>
                <a:gd name="csX7" fmla="*/ 27710 w 12241478"/>
                <a:gd name="csY7" fmla="*/ 893993 h 956533"/>
                <a:gd name="csX8" fmla="*/ 0 w 12241478"/>
                <a:gd name="csY8" fmla="*/ 404473 h 956533"/>
                <a:gd name="csX0" fmla="*/ 16355 w 12220887"/>
                <a:gd name="csY0" fmla="*/ 422219 h 955806"/>
                <a:gd name="csX1" fmla="*/ 10204068 w 12220887"/>
                <a:gd name="csY1" fmla="*/ 25051 h 955806"/>
                <a:gd name="csX2" fmla="*/ 12115989 w 12220887"/>
                <a:gd name="csY2" fmla="*/ 15815 h 955806"/>
                <a:gd name="csX3" fmla="*/ 12208356 w 12220887"/>
                <a:gd name="csY3" fmla="*/ 71237 h 955806"/>
                <a:gd name="csX4" fmla="*/ 12199119 w 12220887"/>
                <a:gd name="csY4" fmla="*/ 893266 h 955806"/>
                <a:gd name="csX5" fmla="*/ 12171407 w 12220887"/>
                <a:gd name="csY5" fmla="*/ 948688 h 955806"/>
                <a:gd name="csX6" fmla="*/ 62541 w 12220887"/>
                <a:gd name="csY6" fmla="*/ 911742 h 955806"/>
                <a:gd name="csX7" fmla="*/ 7119 w 12220887"/>
                <a:gd name="csY7" fmla="*/ 893266 h 955806"/>
                <a:gd name="csX8" fmla="*/ 16355 w 12220887"/>
                <a:gd name="csY8" fmla="*/ 422219 h 955806"/>
                <a:gd name="csX0" fmla="*/ 7096 w 12220887"/>
                <a:gd name="csY0" fmla="*/ 538407 h 951922"/>
                <a:gd name="csX1" fmla="*/ 10204068 w 12220887"/>
                <a:gd name="csY1" fmla="*/ 21167 h 951922"/>
                <a:gd name="csX2" fmla="*/ 12115989 w 12220887"/>
                <a:gd name="csY2" fmla="*/ 11931 h 951922"/>
                <a:gd name="csX3" fmla="*/ 12208356 w 12220887"/>
                <a:gd name="csY3" fmla="*/ 67353 h 951922"/>
                <a:gd name="csX4" fmla="*/ 12199119 w 12220887"/>
                <a:gd name="csY4" fmla="*/ 889382 h 951922"/>
                <a:gd name="csX5" fmla="*/ 12171407 w 12220887"/>
                <a:gd name="csY5" fmla="*/ 944804 h 951922"/>
                <a:gd name="csX6" fmla="*/ 62541 w 12220887"/>
                <a:gd name="csY6" fmla="*/ 907858 h 951922"/>
                <a:gd name="csX7" fmla="*/ 7119 w 12220887"/>
                <a:gd name="csY7" fmla="*/ 889382 h 951922"/>
                <a:gd name="csX8" fmla="*/ 7096 w 12220887"/>
                <a:gd name="csY8" fmla="*/ 538407 h 951922"/>
                <a:gd name="csX0" fmla="*/ 7096 w 12220887"/>
                <a:gd name="csY0" fmla="*/ 538407 h 957793"/>
                <a:gd name="csX1" fmla="*/ 10204068 w 12220887"/>
                <a:gd name="csY1" fmla="*/ 21167 h 957793"/>
                <a:gd name="csX2" fmla="*/ 12115989 w 12220887"/>
                <a:gd name="csY2" fmla="*/ 11931 h 957793"/>
                <a:gd name="csX3" fmla="*/ 12208356 w 12220887"/>
                <a:gd name="csY3" fmla="*/ 67353 h 957793"/>
                <a:gd name="csX4" fmla="*/ 12199119 w 12220887"/>
                <a:gd name="csY4" fmla="*/ 889382 h 957793"/>
                <a:gd name="csX5" fmla="*/ 12171407 w 12220887"/>
                <a:gd name="csY5" fmla="*/ 954040 h 957793"/>
                <a:gd name="csX6" fmla="*/ 62541 w 12220887"/>
                <a:gd name="csY6" fmla="*/ 907858 h 957793"/>
                <a:gd name="csX7" fmla="*/ 7119 w 12220887"/>
                <a:gd name="csY7" fmla="*/ 889382 h 957793"/>
                <a:gd name="csX8" fmla="*/ 7096 w 12220887"/>
                <a:gd name="csY8" fmla="*/ 538407 h 957793"/>
                <a:gd name="csX0" fmla="*/ 7096 w 12210438"/>
                <a:gd name="csY0" fmla="*/ 538407 h 957793"/>
                <a:gd name="csX1" fmla="*/ 10204068 w 12210438"/>
                <a:gd name="csY1" fmla="*/ 21167 h 957793"/>
                <a:gd name="csX2" fmla="*/ 12115989 w 12210438"/>
                <a:gd name="csY2" fmla="*/ 11931 h 957793"/>
                <a:gd name="csX3" fmla="*/ 12208356 w 12210438"/>
                <a:gd name="csY3" fmla="*/ 67353 h 957793"/>
                <a:gd name="csX4" fmla="*/ 12199119 w 12210438"/>
                <a:gd name="csY4" fmla="*/ 889382 h 957793"/>
                <a:gd name="csX5" fmla="*/ 12152890 w 12210438"/>
                <a:gd name="csY5" fmla="*/ 954040 h 957793"/>
                <a:gd name="csX6" fmla="*/ 62541 w 12210438"/>
                <a:gd name="csY6" fmla="*/ 907858 h 957793"/>
                <a:gd name="csX7" fmla="*/ 7119 w 12210438"/>
                <a:gd name="csY7" fmla="*/ 889382 h 957793"/>
                <a:gd name="csX8" fmla="*/ 7096 w 12210438"/>
                <a:gd name="csY8" fmla="*/ 538407 h 957793"/>
                <a:gd name="csX0" fmla="*/ 7096 w 12210438"/>
                <a:gd name="csY0" fmla="*/ 554219 h 973605"/>
                <a:gd name="csX1" fmla="*/ 10204068 w 12210438"/>
                <a:gd name="csY1" fmla="*/ 36979 h 973605"/>
                <a:gd name="csX2" fmla="*/ 12115989 w 12210438"/>
                <a:gd name="csY2" fmla="*/ 27743 h 973605"/>
                <a:gd name="csX3" fmla="*/ 12208356 w 12210438"/>
                <a:gd name="csY3" fmla="*/ 46219 h 973605"/>
                <a:gd name="csX4" fmla="*/ 12199119 w 12210438"/>
                <a:gd name="csY4" fmla="*/ 905194 h 973605"/>
                <a:gd name="csX5" fmla="*/ 12152890 w 12210438"/>
                <a:gd name="csY5" fmla="*/ 969852 h 973605"/>
                <a:gd name="csX6" fmla="*/ 62541 w 12210438"/>
                <a:gd name="csY6" fmla="*/ 923670 h 973605"/>
                <a:gd name="csX7" fmla="*/ 7119 w 12210438"/>
                <a:gd name="csY7" fmla="*/ 905194 h 973605"/>
                <a:gd name="csX8" fmla="*/ 7096 w 12210438"/>
                <a:gd name="csY8" fmla="*/ 554219 h 973605"/>
                <a:gd name="csX0" fmla="*/ 7096 w 12236216"/>
                <a:gd name="csY0" fmla="*/ 551352 h 970738"/>
                <a:gd name="csX1" fmla="*/ 10204068 w 12236216"/>
                <a:gd name="csY1" fmla="*/ 34112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551352 h 970738"/>
                <a:gd name="csX1" fmla="*/ 10259269 w 12236216"/>
                <a:gd name="csY1" fmla="*/ 24876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551352 h 970738"/>
                <a:gd name="csX1" fmla="*/ 7582022 w 12236216"/>
                <a:gd name="csY1" fmla="*/ 43349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709986 h 1129372"/>
                <a:gd name="csX1" fmla="*/ 7260017 w 12236216"/>
                <a:gd name="csY1" fmla="*/ 17255 h 1129372"/>
                <a:gd name="csX2" fmla="*/ 12190055 w 12236216"/>
                <a:gd name="csY2" fmla="*/ 192746 h 1129372"/>
                <a:gd name="csX3" fmla="*/ 12208356 w 12236216"/>
                <a:gd name="csY3" fmla="*/ 201986 h 1129372"/>
                <a:gd name="csX4" fmla="*/ 12199119 w 12236216"/>
                <a:gd name="csY4" fmla="*/ 1060961 h 1129372"/>
                <a:gd name="csX5" fmla="*/ 12152890 w 12236216"/>
                <a:gd name="csY5" fmla="*/ 1125619 h 1129372"/>
                <a:gd name="csX6" fmla="*/ 62541 w 12236216"/>
                <a:gd name="csY6" fmla="*/ 1079437 h 1129372"/>
                <a:gd name="csX7" fmla="*/ 7119 w 12236216"/>
                <a:gd name="csY7" fmla="*/ 1060961 h 1129372"/>
                <a:gd name="csX8" fmla="*/ 7096 w 12236216"/>
                <a:gd name="csY8" fmla="*/ 709986 h 1129372"/>
                <a:gd name="csX0" fmla="*/ 7096 w 12236216"/>
                <a:gd name="csY0" fmla="*/ 551352 h 970738"/>
                <a:gd name="csX1" fmla="*/ 7260018 w 12236216"/>
                <a:gd name="csY1" fmla="*/ 24875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551352 h 970738"/>
                <a:gd name="csX1" fmla="*/ 7287619 w 12236216"/>
                <a:gd name="csY1" fmla="*/ 61821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565384 h 984770"/>
                <a:gd name="csX1" fmla="*/ 7296819 w 12236216"/>
                <a:gd name="csY1" fmla="*/ 20435 h 984770"/>
                <a:gd name="csX2" fmla="*/ 12190055 w 12236216"/>
                <a:gd name="csY2" fmla="*/ 48144 h 984770"/>
                <a:gd name="csX3" fmla="*/ 12208356 w 12236216"/>
                <a:gd name="csY3" fmla="*/ 57384 h 984770"/>
                <a:gd name="csX4" fmla="*/ 12199119 w 12236216"/>
                <a:gd name="csY4" fmla="*/ 916359 h 984770"/>
                <a:gd name="csX5" fmla="*/ 12152890 w 12236216"/>
                <a:gd name="csY5" fmla="*/ 981017 h 984770"/>
                <a:gd name="csX6" fmla="*/ 62541 w 12236216"/>
                <a:gd name="csY6" fmla="*/ 934835 h 984770"/>
                <a:gd name="csX7" fmla="*/ 7119 w 12236216"/>
                <a:gd name="csY7" fmla="*/ 916359 h 984770"/>
                <a:gd name="csX8" fmla="*/ 7096 w 12236216"/>
                <a:gd name="csY8" fmla="*/ 565384 h 984770"/>
                <a:gd name="csX0" fmla="*/ 7096 w 12236216"/>
                <a:gd name="csY0" fmla="*/ 551352 h 970738"/>
                <a:gd name="csX1" fmla="*/ 7287619 w 12236216"/>
                <a:gd name="csY1" fmla="*/ 34112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551352 h 970738"/>
                <a:gd name="csX1" fmla="*/ 7342820 w 12236216"/>
                <a:gd name="csY1" fmla="*/ 34112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551352 h 970738"/>
                <a:gd name="csX1" fmla="*/ 7342820 w 12236216"/>
                <a:gd name="csY1" fmla="*/ 34112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551352 h 970738"/>
                <a:gd name="csX1" fmla="*/ 7342820 w 12236216"/>
                <a:gd name="csY1" fmla="*/ 34112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551352 h 970738"/>
                <a:gd name="csX1" fmla="*/ 9560058 w 12236216"/>
                <a:gd name="csY1" fmla="*/ 15639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1526755 h 1946141"/>
                <a:gd name="csX1" fmla="*/ 9560058 w 12236216"/>
                <a:gd name="csY1" fmla="*/ 991042 h 1946141"/>
                <a:gd name="csX2" fmla="*/ 12190055 w 12236216"/>
                <a:gd name="csY2" fmla="*/ 1009515 h 1946141"/>
                <a:gd name="csX3" fmla="*/ 12208356 w 12236216"/>
                <a:gd name="csY3" fmla="*/ 1018755 h 1946141"/>
                <a:gd name="csX4" fmla="*/ 12199119 w 12236216"/>
                <a:gd name="csY4" fmla="*/ 1877730 h 1946141"/>
                <a:gd name="csX5" fmla="*/ 12152890 w 12236216"/>
                <a:gd name="csY5" fmla="*/ 1942388 h 1946141"/>
                <a:gd name="csX6" fmla="*/ 62541 w 12236216"/>
                <a:gd name="csY6" fmla="*/ 1896206 h 1946141"/>
                <a:gd name="csX7" fmla="*/ 7119 w 12236216"/>
                <a:gd name="csY7" fmla="*/ 1877730 h 1946141"/>
                <a:gd name="csX8" fmla="*/ 7096 w 12236216"/>
                <a:gd name="csY8" fmla="*/ 1526755 h 1946141"/>
                <a:gd name="csX0" fmla="*/ 7096 w 12236216"/>
                <a:gd name="csY0" fmla="*/ 1526755 h 1946141"/>
                <a:gd name="csX1" fmla="*/ 9560058 w 12236216"/>
                <a:gd name="csY1" fmla="*/ 991042 h 1946141"/>
                <a:gd name="csX2" fmla="*/ 12190055 w 12236216"/>
                <a:gd name="csY2" fmla="*/ 1009515 h 1946141"/>
                <a:gd name="csX3" fmla="*/ 12208356 w 12236216"/>
                <a:gd name="csY3" fmla="*/ 1018755 h 1946141"/>
                <a:gd name="csX4" fmla="*/ 12199119 w 12236216"/>
                <a:gd name="csY4" fmla="*/ 1877730 h 1946141"/>
                <a:gd name="csX5" fmla="*/ 12152890 w 12236216"/>
                <a:gd name="csY5" fmla="*/ 1942388 h 1946141"/>
                <a:gd name="csX6" fmla="*/ 62541 w 12236216"/>
                <a:gd name="csY6" fmla="*/ 1896206 h 1946141"/>
                <a:gd name="csX7" fmla="*/ 7119 w 12236216"/>
                <a:gd name="csY7" fmla="*/ 1877730 h 1946141"/>
                <a:gd name="csX8" fmla="*/ 7096 w 12236216"/>
                <a:gd name="csY8" fmla="*/ 1526755 h 1946141"/>
                <a:gd name="csX0" fmla="*/ 7096 w 12236216"/>
                <a:gd name="csY0" fmla="*/ 1256094 h 1675480"/>
                <a:gd name="csX1" fmla="*/ 9560058 w 12236216"/>
                <a:gd name="csY1" fmla="*/ 720381 h 1675480"/>
                <a:gd name="csX2" fmla="*/ 12190055 w 12236216"/>
                <a:gd name="csY2" fmla="*/ 738854 h 1675480"/>
                <a:gd name="csX3" fmla="*/ 12208356 w 12236216"/>
                <a:gd name="csY3" fmla="*/ 748094 h 1675480"/>
                <a:gd name="csX4" fmla="*/ 12199119 w 12236216"/>
                <a:gd name="csY4" fmla="*/ 1607069 h 1675480"/>
                <a:gd name="csX5" fmla="*/ 12152890 w 12236216"/>
                <a:gd name="csY5" fmla="*/ 1671727 h 1675480"/>
                <a:gd name="csX6" fmla="*/ 62541 w 12236216"/>
                <a:gd name="csY6" fmla="*/ 1625545 h 1675480"/>
                <a:gd name="csX7" fmla="*/ 7119 w 12236216"/>
                <a:gd name="csY7" fmla="*/ 1607069 h 1675480"/>
                <a:gd name="csX8" fmla="*/ 7096 w 12236216"/>
                <a:gd name="csY8" fmla="*/ 1256094 h 1675480"/>
                <a:gd name="csX0" fmla="*/ 7096 w 12236216"/>
                <a:gd name="csY0" fmla="*/ 1256094 h 1675480"/>
                <a:gd name="csX1" fmla="*/ 9560058 w 12236216"/>
                <a:gd name="csY1" fmla="*/ 720381 h 1675480"/>
                <a:gd name="csX2" fmla="*/ 12190055 w 12236216"/>
                <a:gd name="csY2" fmla="*/ 738854 h 1675480"/>
                <a:gd name="csX3" fmla="*/ 12208356 w 12236216"/>
                <a:gd name="csY3" fmla="*/ 748094 h 1675480"/>
                <a:gd name="csX4" fmla="*/ 12199119 w 12236216"/>
                <a:gd name="csY4" fmla="*/ 1607069 h 1675480"/>
                <a:gd name="csX5" fmla="*/ 12152890 w 12236216"/>
                <a:gd name="csY5" fmla="*/ 1671727 h 1675480"/>
                <a:gd name="csX6" fmla="*/ 62541 w 12236216"/>
                <a:gd name="csY6" fmla="*/ 1625545 h 1675480"/>
                <a:gd name="csX7" fmla="*/ 7119 w 12236216"/>
                <a:gd name="csY7" fmla="*/ 1607069 h 1675480"/>
                <a:gd name="csX8" fmla="*/ 7096 w 12236216"/>
                <a:gd name="csY8" fmla="*/ 1256094 h 1675480"/>
                <a:gd name="csX0" fmla="*/ 7096 w 12236216"/>
                <a:gd name="csY0" fmla="*/ 1256094 h 1675480"/>
                <a:gd name="csX1" fmla="*/ 9560058 w 12236216"/>
                <a:gd name="csY1" fmla="*/ 720381 h 1675480"/>
                <a:gd name="csX2" fmla="*/ 12190055 w 12236216"/>
                <a:gd name="csY2" fmla="*/ 738854 h 1675480"/>
                <a:gd name="csX3" fmla="*/ 12208356 w 12236216"/>
                <a:gd name="csY3" fmla="*/ 748094 h 1675480"/>
                <a:gd name="csX4" fmla="*/ 12199119 w 12236216"/>
                <a:gd name="csY4" fmla="*/ 1607069 h 1675480"/>
                <a:gd name="csX5" fmla="*/ 12152890 w 12236216"/>
                <a:gd name="csY5" fmla="*/ 1671727 h 1675480"/>
                <a:gd name="csX6" fmla="*/ 62541 w 12236216"/>
                <a:gd name="csY6" fmla="*/ 1625545 h 1675480"/>
                <a:gd name="csX7" fmla="*/ 7119 w 12236216"/>
                <a:gd name="csY7" fmla="*/ 1607069 h 1675480"/>
                <a:gd name="csX8" fmla="*/ 7096 w 12236216"/>
                <a:gd name="csY8" fmla="*/ 1256094 h 1675480"/>
                <a:gd name="csX0" fmla="*/ 7096 w 12236216"/>
                <a:gd name="csY0" fmla="*/ 2037727 h 2457113"/>
                <a:gd name="csX1" fmla="*/ 8465239 w 12236216"/>
                <a:gd name="csY1" fmla="*/ 578378 h 2457113"/>
                <a:gd name="csX2" fmla="*/ 12190055 w 12236216"/>
                <a:gd name="csY2" fmla="*/ 1520487 h 2457113"/>
                <a:gd name="csX3" fmla="*/ 12208356 w 12236216"/>
                <a:gd name="csY3" fmla="*/ 1529727 h 2457113"/>
                <a:gd name="csX4" fmla="*/ 12199119 w 12236216"/>
                <a:gd name="csY4" fmla="*/ 2388702 h 2457113"/>
                <a:gd name="csX5" fmla="*/ 12152890 w 12236216"/>
                <a:gd name="csY5" fmla="*/ 2453360 h 2457113"/>
                <a:gd name="csX6" fmla="*/ 62541 w 12236216"/>
                <a:gd name="csY6" fmla="*/ 2407178 h 2457113"/>
                <a:gd name="csX7" fmla="*/ 7119 w 12236216"/>
                <a:gd name="csY7" fmla="*/ 2388702 h 2457113"/>
                <a:gd name="csX8" fmla="*/ 7096 w 12236216"/>
                <a:gd name="csY8" fmla="*/ 2037727 h 2457113"/>
                <a:gd name="csX0" fmla="*/ 7096 w 12236216"/>
                <a:gd name="csY0" fmla="*/ 1271054 h 1690440"/>
                <a:gd name="csX1" fmla="*/ 8336437 w 12236216"/>
                <a:gd name="csY1" fmla="*/ 716869 h 1690440"/>
                <a:gd name="csX2" fmla="*/ 12190055 w 12236216"/>
                <a:gd name="csY2" fmla="*/ 753814 h 1690440"/>
                <a:gd name="csX3" fmla="*/ 12208356 w 12236216"/>
                <a:gd name="csY3" fmla="*/ 763054 h 1690440"/>
                <a:gd name="csX4" fmla="*/ 12199119 w 12236216"/>
                <a:gd name="csY4" fmla="*/ 1622029 h 1690440"/>
                <a:gd name="csX5" fmla="*/ 12152890 w 12236216"/>
                <a:gd name="csY5" fmla="*/ 1686687 h 1690440"/>
                <a:gd name="csX6" fmla="*/ 62541 w 12236216"/>
                <a:gd name="csY6" fmla="*/ 1640505 h 1690440"/>
                <a:gd name="csX7" fmla="*/ 7119 w 12236216"/>
                <a:gd name="csY7" fmla="*/ 1622029 h 1690440"/>
                <a:gd name="csX8" fmla="*/ 7096 w 12236216"/>
                <a:gd name="csY8" fmla="*/ 1271054 h 1690440"/>
                <a:gd name="csX0" fmla="*/ 7096 w 12236216"/>
                <a:gd name="csY0" fmla="*/ 554185 h 973571"/>
                <a:gd name="csX1" fmla="*/ 8336437 w 12236216"/>
                <a:gd name="csY1" fmla="*/ 0 h 973571"/>
                <a:gd name="csX2" fmla="*/ 12190055 w 12236216"/>
                <a:gd name="csY2" fmla="*/ 36945 h 973571"/>
                <a:gd name="csX3" fmla="*/ 12208356 w 12236216"/>
                <a:gd name="csY3" fmla="*/ 46185 h 973571"/>
                <a:gd name="csX4" fmla="*/ 12199119 w 12236216"/>
                <a:gd name="csY4" fmla="*/ 905160 h 973571"/>
                <a:gd name="csX5" fmla="*/ 12152890 w 12236216"/>
                <a:gd name="csY5" fmla="*/ 969818 h 973571"/>
                <a:gd name="csX6" fmla="*/ 62541 w 12236216"/>
                <a:gd name="csY6" fmla="*/ 923636 h 973571"/>
                <a:gd name="csX7" fmla="*/ 7119 w 12236216"/>
                <a:gd name="csY7" fmla="*/ 905160 h 973571"/>
                <a:gd name="csX8" fmla="*/ 7096 w 12236216"/>
                <a:gd name="csY8" fmla="*/ 554185 h 973571"/>
                <a:gd name="csX0" fmla="*/ 7096 w 12236216"/>
                <a:gd name="csY0" fmla="*/ 554185 h 973571"/>
                <a:gd name="csX1" fmla="*/ 8336437 w 12236216"/>
                <a:gd name="csY1" fmla="*/ 0 h 973571"/>
                <a:gd name="csX2" fmla="*/ 12190055 w 12236216"/>
                <a:gd name="csY2" fmla="*/ 36945 h 973571"/>
                <a:gd name="csX3" fmla="*/ 12208356 w 12236216"/>
                <a:gd name="csY3" fmla="*/ 46185 h 973571"/>
                <a:gd name="csX4" fmla="*/ 12199119 w 12236216"/>
                <a:gd name="csY4" fmla="*/ 905160 h 973571"/>
                <a:gd name="csX5" fmla="*/ 12152890 w 12236216"/>
                <a:gd name="csY5" fmla="*/ 969818 h 973571"/>
                <a:gd name="csX6" fmla="*/ 62541 w 12236216"/>
                <a:gd name="csY6" fmla="*/ 923636 h 973571"/>
                <a:gd name="csX7" fmla="*/ 7119 w 12236216"/>
                <a:gd name="csY7" fmla="*/ 905160 h 973571"/>
                <a:gd name="csX8" fmla="*/ 7096 w 12236216"/>
                <a:gd name="csY8" fmla="*/ 554185 h 973571"/>
                <a:gd name="csX0" fmla="*/ 7096 w 12236216"/>
                <a:gd name="csY0" fmla="*/ 572658 h 992044"/>
                <a:gd name="csX1" fmla="*/ 4407968 w 12236216"/>
                <a:gd name="csY1" fmla="*/ 0 h 992044"/>
                <a:gd name="csX2" fmla="*/ 12190055 w 12236216"/>
                <a:gd name="csY2" fmla="*/ 55418 h 992044"/>
                <a:gd name="csX3" fmla="*/ 12208356 w 12236216"/>
                <a:gd name="csY3" fmla="*/ 64658 h 992044"/>
                <a:gd name="csX4" fmla="*/ 12199119 w 12236216"/>
                <a:gd name="csY4" fmla="*/ 923633 h 992044"/>
                <a:gd name="csX5" fmla="*/ 12152890 w 12236216"/>
                <a:gd name="csY5" fmla="*/ 988291 h 992044"/>
                <a:gd name="csX6" fmla="*/ 62541 w 12236216"/>
                <a:gd name="csY6" fmla="*/ 942109 h 992044"/>
                <a:gd name="csX7" fmla="*/ 7119 w 12236216"/>
                <a:gd name="csY7" fmla="*/ 923633 h 992044"/>
                <a:gd name="csX8" fmla="*/ 7096 w 12236216"/>
                <a:gd name="csY8" fmla="*/ 572658 h 992044"/>
                <a:gd name="csX0" fmla="*/ 7096 w 12236216"/>
                <a:gd name="csY0" fmla="*/ 988295 h 1407681"/>
                <a:gd name="csX1" fmla="*/ 5723591 w 12236216"/>
                <a:gd name="csY1" fmla="*/ 0 h 1407681"/>
                <a:gd name="csX2" fmla="*/ 12190055 w 12236216"/>
                <a:gd name="csY2" fmla="*/ 471055 h 1407681"/>
                <a:gd name="csX3" fmla="*/ 12208356 w 12236216"/>
                <a:gd name="csY3" fmla="*/ 480295 h 1407681"/>
                <a:gd name="csX4" fmla="*/ 12199119 w 12236216"/>
                <a:gd name="csY4" fmla="*/ 1339270 h 1407681"/>
                <a:gd name="csX5" fmla="*/ 12152890 w 12236216"/>
                <a:gd name="csY5" fmla="*/ 1403928 h 1407681"/>
                <a:gd name="csX6" fmla="*/ 62541 w 12236216"/>
                <a:gd name="csY6" fmla="*/ 1357746 h 1407681"/>
                <a:gd name="csX7" fmla="*/ 7119 w 12236216"/>
                <a:gd name="csY7" fmla="*/ 1339270 h 1407681"/>
                <a:gd name="csX8" fmla="*/ 7096 w 12236216"/>
                <a:gd name="csY8" fmla="*/ 988295 h 1407681"/>
                <a:gd name="csX0" fmla="*/ 7096 w 12236216"/>
                <a:gd name="csY0" fmla="*/ 720440 h 1139826"/>
                <a:gd name="csX1" fmla="*/ 4389569 w 12236216"/>
                <a:gd name="csY1" fmla="*/ 0 h 1139826"/>
                <a:gd name="csX2" fmla="*/ 12190055 w 12236216"/>
                <a:gd name="csY2" fmla="*/ 203200 h 1139826"/>
                <a:gd name="csX3" fmla="*/ 12208356 w 12236216"/>
                <a:gd name="csY3" fmla="*/ 212440 h 1139826"/>
                <a:gd name="csX4" fmla="*/ 12199119 w 12236216"/>
                <a:gd name="csY4" fmla="*/ 1071415 h 1139826"/>
                <a:gd name="csX5" fmla="*/ 12152890 w 12236216"/>
                <a:gd name="csY5" fmla="*/ 1136073 h 1139826"/>
                <a:gd name="csX6" fmla="*/ 62541 w 12236216"/>
                <a:gd name="csY6" fmla="*/ 1089891 h 1139826"/>
                <a:gd name="csX7" fmla="*/ 7119 w 12236216"/>
                <a:gd name="csY7" fmla="*/ 1071415 h 1139826"/>
                <a:gd name="csX8" fmla="*/ 7096 w 12236216"/>
                <a:gd name="csY8" fmla="*/ 720440 h 1139826"/>
                <a:gd name="csX0" fmla="*/ 7096 w 12236216"/>
                <a:gd name="csY0" fmla="*/ 674258 h 1093644"/>
                <a:gd name="csX1" fmla="*/ 5548790 w 12236216"/>
                <a:gd name="csY1" fmla="*/ 0 h 1093644"/>
                <a:gd name="csX2" fmla="*/ 12190055 w 12236216"/>
                <a:gd name="csY2" fmla="*/ 157018 h 1093644"/>
                <a:gd name="csX3" fmla="*/ 12208356 w 12236216"/>
                <a:gd name="csY3" fmla="*/ 166258 h 1093644"/>
                <a:gd name="csX4" fmla="*/ 12199119 w 12236216"/>
                <a:gd name="csY4" fmla="*/ 1025233 h 1093644"/>
                <a:gd name="csX5" fmla="*/ 12152890 w 12236216"/>
                <a:gd name="csY5" fmla="*/ 1089891 h 1093644"/>
                <a:gd name="csX6" fmla="*/ 62541 w 12236216"/>
                <a:gd name="csY6" fmla="*/ 1043709 h 1093644"/>
                <a:gd name="csX7" fmla="*/ 7119 w 12236216"/>
                <a:gd name="csY7" fmla="*/ 1025233 h 1093644"/>
                <a:gd name="csX8" fmla="*/ 7096 w 12236216"/>
                <a:gd name="csY8" fmla="*/ 674258 h 1093644"/>
                <a:gd name="csX0" fmla="*/ 7096 w 12236216"/>
                <a:gd name="csY0" fmla="*/ 551352 h 970738"/>
                <a:gd name="csX1" fmla="*/ 5475189 w 12236216"/>
                <a:gd name="csY1" fmla="*/ 43348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551352 h 970738"/>
                <a:gd name="csX1" fmla="*/ 5493588 w 12236216"/>
                <a:gd name="csY1" fmla="*/ 15639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646549 h 1065935"/>
                <a:gd name="csX1" fmla="*/ 5502789 w 12236216"/>
                <a:gd name="csY1" fmla="*/ 0 h 1065935"/>
                <a:gd name="csX2" fmla="*/ 12190055 w 12236216"/>
                <a:gd name="csY2" fmla="*/ 129309 h 1065935"/>
                <a:gd name="csX3" fmla="*/ 12208356 w 12236216"/>
                <a:gd name="csY3" fmla="*/ 138549 h 1065935"/>
                <a:gd name="csX4" fmla="*/ 12199119 w 12236216"/>
                <a:gd name="csY4" fmla="*/ 997524 h 1065935"/>
                <a:gd name="csX5" fmla="*/ 12152890 w 12236216"/>
                <a:gd name="csY5" fmla="*/ 1062182 h 1065935"/>
                <a:gd name="csX6" fmla="*/ 62541 w 12236216"/>
                <a:gd name="csY6" fmla="*/ 1016000 h 1065935"/>
                <a:gd name="csX7" fmla="*/ 7119 w 12236216"/>
                <a:gd name="csY7" fmla="*/ 997524 h 1065935"/>
                <a:gd name="csX8" fmla="*/ 7096 w 12236216"/>
                <a:gd name="csY8" fmla="*/ 646549 h 1065935"/>
                <a:gd name="csX0" fmla="*/ 7096 w 12236216"/>
                <a:gd name="csY0" fmla="*/ 581895 h 1001281"/>
                <a:gd name="csX1" fmla="*/ 5484389 w 12236216"/>
                <a:gd name="csY1" fmla="*/ 0 h 1001281"/>
                <a:gd name="csX2" fmla="*/ 12190055 w 12236216"/>
                <a:gd name="csY2" fmla="*/ 64655 h 1001281"/>
                <a:gd name="csX3" fmla="*/ 12208356 w 12236216"/>
                <a:gd name="csY3" fmla="*/ 73895 h 1001281"/>
                <a:gd name="csX4" fmla="*/ 12199119 w 12236216"/>
                <a:gd name="csY4" fmla="*/ 932870 h 1001281"/>
                <a:gd name="csX5" fmla="*/ 12152890 w 12236216"/>
                <a:gd name="csY5" fmla="*/ 997528 h 1001281"/>
                <a:gd name="csX6" fmla="*/ 62541 w 12236216"/>
                <a:gd name="csY6" fmla="*/ 951346 h 1001281"/>
                <a:gd name="csX7" fmla="*/ 7119 w 12236216"/>
                <a:gd name="csY7" fmla="*/ 932870 h 1001281"/>
                <a:gd name="csX8" fmla="*/ 7096 w 12236216"/>
                <a:gd name="csY8" fmla="*/ 581895 h 1001281"/>
                <a:gd name="csX0" fmla="*/ 7096 w 12236216"/>
                <a:gd name="csY0" fmla="*/ 581895 h 1001281"/>
                <a:gd name="csX1" fmla="*/ 4996047 w 12236216"/>
                <a:gd name="csY1" fmla="*/ 0 h 1001281"/>
                <a:gd name="csX2" fmla="*/ 12190055 w 12236216"/>
                <a:gd name="csY2" fmla="*/ 64655 h 1001281"/>
                <a:gd name="csX3" fmla="*/ 12208356 w 12236216"/>
                <a:gd name="csY3" fmla="*/ 73895 h 1001281"/>
                <a:gd name="csX4" fmla="*/ 12199119 w 12236216"/>
                <a:gd name="csY4" fmla="*/ 932870 h 1001281"/>
                <a:gd name="csX5" fmla="*/ 12152890 w 12236216"/>
                <a:gd name="csY5" fmla="*/ 997528 h 1001281"/>
                <a:gd name="csX6" fmla="*/ 62541 w 12236216"/>
                <a:gd name="csY6" fmla="*/ 951346 h 1001281"/>
                <a:gd name="csX7" fmla="*/ 7119 w 12236216"/>
                <a:gd name="csY7" fmla="*/ 932870 h 1001281"/>
                <a:gd name="csX8" fmla="*/ 7096 w 12236216"/>
                <a:gd name="csY8" fmla="*/ 581895 h 1001281"/>
                <a:gd name="csX0" fmla="*/ 7096 w 12236216"/>
                <a:gd name="csY0" fmla="*/ 554186 h 973572"/>
                <a:gd name="csX1" fmla="*/ 4894693 w 12236216"/>
                <a:gd name="csY1" fmla="*/ 0 h 973572"/>
                <a:gd name="csX2" fmla="*/ 12190055 w 12236216"/>
                <a:gd name="csY2" fmla="*/ 36946 h 973572"/>
                <a:gd name="csX3" fmla="*/ 12208356 w 12236216"/>
                <a:gd name="csY3" fmla="*/ 46186 h 973572"/>
                <a:gd name="csX4" fmla="*/ 12199119 w 12236216"/>
                <a:gd name="csY4" fmla="*/ 905161 h 973572"/>
                <a:gd name="csX5" fmla="*/ 12152890 w 12236216"/>
                <a:gd name="csY5" fmla="*/ 969819 h 973572"/>
                <a:gd name="csX6" fmla="*/ 62541 w 12236216"/>
                <a:gd name="csY6" fmla="*/ 923637 h 973572"/>
                <a:gd name="csX7" fmla="*/ 7119 w 12236216"/>
                <a:gd name="csY7" fmla="*/ 905161 h 973572"/>
                <a:gd name="csX8" fmla="*/ 7096 w 12236216"/>
                <a:gd name="csY8" fmla="*/ 554186 h 973572"/>
                <a:gd name="csX0" fmla="*/ 7096 w 12236216"/>
                <a:gd name="csY0" fmla="*/ 551352 h 970738"/>
                <a:gd name="csX1" fmla="*/ 4857838 w 12236216"/>
                <a:gd name="csY1" fmla="*/ 34111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551352 h 970738"/>
                <a:gd name="csX1" fmla="*/ 4857838 w 12236216"/>
                <a:gd name="csY1" fmla="*/ 6402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551352 h 970738"/>
                <a:gd name="csX1" fmla="*/ 4867053 w 12236216"/>
                <a:gd name="csY1" fmla="*/ 15638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2236216" h="970738">
                  <a:moveTo>
                    <a:pt x="7096" y="551352"/>
                  </a:moveTo>
                  <a:cubicBezTo>
                    <a:pt x="12245278" y="561130"/>
                    <a:pt x="7395150" y="80294"/>
                    <a:pt x="4867053" y="15638"/>
                  </a:cubicBezTo>
                  <a:lnTo>
                    <a:pt x="12190055" y="34112"/>
                  </a:lnTo>
                  <a:cubicBezTo>
                    <a:pt x="12281877" y="34112"/>
                    <a:pt x="12208356" y="-48470"/>
                    <a:pt x="12208356" y="43352"/>
                  </a:cubicBezTo>
                  <a:lnTo>
                    <a:pt x="12199119" y="902327"/>
                  </a:lnTo>
                  <a:cubicBezTo>
                    <a:pt x="12199119" y="994149"/>
                    <a:pt x="12244712" y="966985"/>
                    <a:pt x="12152890" y="966985"/>
                  </a:cubicBezTo>
                  <a:lnTo>
                    <a:pt x="62541" y="920803"/>
                  </a:lnTo>
                  <a:cubicBezTo>
                    <a:pt x="-29281" y="920803"/>
                    <a:pt x="7119" y="994149"/>
                    <a:pt x="7119" y="902327"/>
                  </a:cubicBezTo>
                  <a:cubicBezTo>
                    <a:pt x="7119" y="680657"/>
                    <a:pt x="7096" y="773022"/>
                    <a:pt x="7096" y="551352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516C27D-4076-59B8-C178-D63EE5279928}"/>
                </a:ext>
              </a:extLst>
            </p:cNvPr>
            <p:cNvSpPr txBox="1"/>
            <p:nvPr/>
          </p:nvSpPr>
          <p:spPr>
            <a:xfrm>
              <a:off x="8207739" y="3955873"/>
              <a:ext cx="38364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800" b="1" dirty="0">
                  <a:solidFill>
                    <a:schemeClr val="bg1"/>
                  </a:solidFill>
                </a:rPr>
                <a:t>CHAPTER I</a:t>
              </a:r>
              <a:endParaRPr lang="en-US" sz="4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DEC44D41-0AD3-27D3-8BFD-C447CC724E36}"/>
              </a:ext>
            </a:extLst>
          </p:cNvPr>
          <p:cNvSpPr txBox="1"/>
          <p:nvPr/>
        </p:nvSpPr>
        <p:spPr>
          <a:xfrm>
            <a:off x="4316306" y="5353070"/>
            <a:ext cx="7782866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vi-VN" sz="7200" b="1" dirty="0">
                <a:gradFill flip="none" rotWithShape="1">
                  <a:gsLst>
                    <a:gs pos="67000">
                      <a:srgbClr val="FF0000"/>
                    </a:gs>
                    <a:gs pos="42000">
                      <a:srgbClr val="E00000"/>
                    </a:gs>
                    <a:gs pos="20000">
                      <a:srgbClr val="FF0000"/>
                    </a:gs>
                  </a:gsLst>
                  <a:lin ang="2700000" scaled="1"/>
                  <a:tileRect/>
                </a:gradFill>
                <a:latin typeface="Constantia" panose="02030602050306030303" pitchFamily="18" charset="0"/>
              </a:rPr>
              <a:t>INTRODUCTION</a:t>
            </a:r>
            <a:endParaRPr lang="en-US" sz="7200" b="1" dirty="0">
              <a:gradFill flip="none" rotWithShape="1">
                <a:gsLst>
                  <a:gs pos="67000">
                    <a:srgbClr val="FF0000"/>
                  </a:gs>
                  <a:gs pos="42000">
                    <a:srgbClr val="E00000"/>
                  </a:gs>
                  <a:gs pos="20000">
                    <a:srgbClr val="FF0000"/>
                  </a:gs>
                </a:gsLst>
                <a:lin ang="2700000" scaled="1"/>
                <a:tileRect/>
              </a:gra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09107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50000" fill="hold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accel="50000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1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2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</p:bldLst>
      </p:timing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704DC3-DBE8-4A9D-DF61-BB34A2E0A4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B53F7D4-F49C-0323-5B8D-2BA73EE842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251" cy="684199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1F2A3D9-F27D-B7EA-6B9C-3AEE5A44860F}"/>
              </a:ext>
            </a:extLst>
          </p:cNvPr>
          <p:cNvSpPr/>
          <p:nvPr/>
        </p:nvSpPr>
        <p:spPr>
          <a:xfrm>
            <a:off x="0" y="1"/>
            <a:ext cx="12192000" cy="713898"/>
          </a:xfrm>
          <a:prstGeom prst="rect">
            <a:avLst/>
          </a:prstGeom>
          <a:solidFill>
            <a:srgbClr val="485A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8CB810-4377-07C9-433A-898F66D7C9FF}"/>
              </a:ext>
            </a:extLst>
          </p:cNvPr>
          <p:cNvSpPr txBox="1"/>
          <p:nvPr/>
        </p:nvSpPr>
        <p:spPr>
          <a:xfrm>
            <a:off x="1640595" y="64562"/>
            <a:ext cx="92497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Constantia" panose="02030602050306030303" pitchFamily="18" charset="0"/>
              </a:rPr>
              <a:t>Chapter 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3200" b="1" dirty="0">
                <a:solidFill>
                  <a:schemeClr val="bg1"/>
                </a:solidFill>
                <a:latin typeface="Constantia" panose="02030602050306030303" pitchFamily="18" charset="0"/>
              </a:rPr>
              <a:t>:</a:t>
            </a:r>
            <a:r>
              <a:rPr lang="vi-VN" sz="3200" b="1" dirty="0">
                <a:solidFill>
                  <a:schemeClr val="bg1"/>
                </a:solidFill>
                <a:latin typeface="Constantia" panose="02030602050306030303" pitchFamily="18" charset="0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latin typeface="Constantia" panose="02030602050306030303" pitchFamily="18" charset="0"/>
              </a:rPr>
              <a:t>Conclusion</a:t>
            </a:r>
            <a:endParaRPr lang="en-VN" sz="3200" b="1" dirty="0">
              <a:solidFill>
                <a:schemeClr val="bg1"/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12F0B3-1066-3784-DFD3-E8F4423D3CFF}"/>
              </a:ext>
            </a:extLst>
          </p:cNvPr>
          <p:cNvSpPr txBox="1"/>
          <p:nvPr/>
        </p:nvSpPr>
        <p:spPr>
          <a:xfrm>
            <a:off x="73891" y="713898"/>
            <a:ext cx="11686026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600" b="1" spc="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5.2</a:t>
            </a:r>
            <a:r>
              <a:rPr lang="en-US" sz="2600" b="1" spc="114" dirty="0">
                <a:latin typeface="Constantia" panose="02030602050306030303" pitchFamily="18" charset="0"/>
              </a:rPr>
              <a:t>. </a:t>
            </a:r>
            <a:r>
              <a:rPr lang="vi-VN" sz="2600" b="1" spc="114" dirty="0" err="1">
                <a:latin typeface="Constantia" panose="02030602050306030303" pitchFamily="18" charset="0"/>
              </a:rPr>
              <a:t>Implications</a:t>
            </a:r>
            <a:endParaRPr lang="en-US" sz="2600" b="1" spc="114" dirty="0">
              <a:latin typeface="Constantia" panose="02030602050306030303" pitchFamily="18" charset="0"/>
            </a:endParaRPr>
          </a:p>
        </p:txBody>
      </p:sp>
      <p:sp>
        <p:nvSpPr>
          <p:cNvPr id="60" name="Arc 59">
            <a:extLst>
              <a:ext uri="{FF2B5EF4-FFF2-40B4-BE49-F238E27FC236}">
                <a16:creationId xmlns:a16="http://schemas.microsoft.com/office/drawing/2014/main" id="{DF7EE4CE-E9F6-679C-4D8D-6F44110E65B3}"/>
              </a:ext>
            </a:extLst>
          </p:cNvPr>
          <p:cNvSpPr/>
          <p:nvPr/>
        </p:nvSpPr>
        <p:spPr>
          <a:xfrm flipH="1">
            <a:off x="1025235" y="1206341"/>
            <a:ext cx="2081223" cy="3097804"/>
          </a:xfrm>
          <a:prstGeom prst="arc">
            <a:avLst>
              <a:gd name="adj1" fmla="val 16200000"/>
              <a:gd name="adj2" fmla="val 1625755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1951A5F0-4B2B-8CBB-62DD-535B09C9431A}"/>
              </a:ext>
            </a:extLst>
          </p:cNvPr>
          <p:cNvGrpSpPr/>
          <p:nvPr/>
        </p:nvGrpSpPr>
        <p:grpSpPr>
          <a:xfrm>
            <a:off x="415636" y="1379651"/>
            <a:ext cx="3375831" cy="2152073"/>
            <a:chOff x="415636" y="1379651"/>
            <a:chExt cx="3375831" cy="2152073"/>
          </a:xfrm>
        </p:grpSpPr>
        <p:sp>
          <p:nvSpPr>
            <p:cNvPr id="2" name="Rectangle: Diagonal Corners Rounded 1">
              <a:extLst>
                <a:ext uri="{FF2B5EF4-FFF2-40B4-BE49-F238E27FC236}">
                  <a16:creationId xmlns:a16="http://schemas.microsoft.com/office/drawing/2014/main" id="{6CFB77D2-DE06-F665-53E6-46529C5523BB}"/>
                </a:ext>
              </a:extLst>
            </p:cNvPr>
            <p:cNvSpPr/>
            <p:nvPr/>
          </p:nvSpPr>
          <p:spPr>
            <a:xfrm flipH="1">
              <a:off x="685009" y="1379651"/>
              <a:ext cx="2946400" cy="2152073"/>
            </a:xfrm>
            <a:prstGeom prst="round2Diag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14100000"/>
              </a:lightRig>
            </a:scene3d>
            <a:sp3d prstMaterial="softEdge">
              <a:bevelT w="127000" prst="artDeco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2070ED48-85BD-B798-D86A-E62020BF3D7A}"/>
                </a:ext>
              </a:extLst>
            </p:cNvPr>
            <p:cNvSpPr/>
            <p:nvPr/>
          </p:nvSpPr>
          <p:spPr>
            <a:xfrm>
              <a:off x="415636" y="1768670"/>
              <a:ext cx="609599" cy="1200727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4800" b="1" dirty="0">
                  <a:solidFill>
                    <a:schemeClr val="tx1"/>
                  </a:solidFill>
                  <a:latin typeface="+mj-lt"/>
                </a:rPr>
                <a:t>1</a:t>
              </a:r>
              <a:endParaRPr lang="en-US" b="1" dirty="0">
                <a:solidFill>
                  <a:schemeClr val="tx1"/>
                </a:solidFill>
                <a:latin typeface="+mj-lt"/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BA11B4A-EF90-74E1-67D5-AB747875926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77956" y="1746983"/>
              <a:ext cx="709683" cy="709683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8BE0153-F215-7250-C2E6-5F6BB592CA31}"/>
                </a:ext>
              </a:extLst>
            </p:cNvPr>
            <p:cNvSpPr txBox="1"/>
            <p:nvPr/>
          </p:nvSpPr>
          <p:spPr>
            <a:xfrm>
              <a:off x="1025235" y="2687498"/>
              <a:ext cx="276623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700" b="1" dirty="0">
                  <a:solidFill>
                    <a:srgbClr val="002060"/>
                  </a:solidFill>
                  <a:latin typeface="Arial Black" panose="020B0A04020102020204" pitchFamily="34" charset="0"/>
                </a:rPr>
                <a:t>EDUCATORS</a:t>
              </a:r>
              <a:endParaRPr lang="en-US" sz="2700" b="1" dirty="0">
                <a:solidFill>
                  <a:srgbClr val="002060"/>
                </a:solidFill>
                <a:latin typeface="Arial Black" panose="020B0A04020102020204" pitchFamily="34" charset="0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121ACA4D-2FFB-7B24-AE79-1E06BBE0BA98}"/>
              </a:ext>
            </a:extLst>
          </p:cNvPr>
          <p:cNvGrpSpPr/>
          <p:nvPr/>
        </p:nvGrpSpPr>
        <p:grpSpPr>
          <a:xfrm>
            <a:off x="4152752" y="1379651"/>
            <a:ext cx="3345965" cy="2152073"/>
            <a:chOff x="4569599" y="1379651"/>
            <a:chExt cx="3345965" cy="2152073"/>
          </a:xfrm>
        </p:grpSpPr>
        <p:sp>
          <p:nvSpPr>
            <p:cNvPr id="21" name="Rectangle: Diagonal Corners Rounded 20">
              <a:extLst>
                <a:ext uri="{FF2B5EF4-FFF2-40B4-BE49-F238E27FC236}">
                  <a16:creationId xmlns:a16="http://schemas.microsoft.com/office/drawing/2014/main" id="{903A2FE1-6CAC-DF61-AB1B-4F68E720B33F}"/>
                </a:ext>
              </a:extLst>
            </p:cNvPr>
            <p:cNvSpPr/>
            <p:nvPr/>
          </p:nvSpPr>
          <p:spPr>
            <a:xfrm flipH="1">
              <a:off x="4838972" y="1379651"/>
              <a:ext cx="3076592" cy="2152073"/>
            </a:xfrm>
            <a:prstGeom prst="round2Diag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14100000"/>
              </a:lightRig>
            </a:scene3d>
            <a:sp3d prstMaterial="softEdge">
              <a:bevelT w="127000" prst="artDeco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38901D27-2560-1398-1C4F-FFACF9C5699D}"/>
                </a:ext>
              </a:extLst>
            </p:cNvPr>
            <p:cNvSpPr/>
            <p:nvPr/>
          </p:nvSpPr>
          <p:spPr>
            <a:xfrm>
              <a:off x="4569599" y="1768670"/>
              <a:ext cx="609599" cy="1200727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4800" b="1" dirty="0">
                  <a:solidFill>
                    <a:schemeClr val="tx1"/>
                  </a:solidFill>
                  <a:latin typeface="+mj-lt"/>
                </a:rPr>
                <a:t>2</a:t>
              </a:r>
              <a:endParaRPr lang="en-US" b="1" dirty="0">
                <a:solidFill>
                  <a:schemeClr val="tx1"/>
                </a:solidFill>
                <a:latin typeface="+mj-lt"/>
              </a:endParaRPr>
            </a:p>
          </p:txBody>
        </p:sp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77281FBE-DA52-FEE9-188E-C8CE9F321CC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53879" y="1677922"/>
              <a:ext cx="777765" cy="777765"/>
            </a:xfrm>
            <a:prstGeom prst="rect">
              <a:avLst/>
            </a:prstGeom>
          </p:spPr>
        </p:pic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78C3DF0-E068-714F-45D6-FC09018E81EA}"/>
                </a:ext>
              </a:extLst>
            </p:cNvPr>
            <p:cNvSpPr txBox="1"/>
            <p:nvPr/>
          </p:nvSpPr>
          <p:spPr>
            <a:xfrm>
              <a:off x="5179198" y="2523121"/>
              <a:ext cx="2727129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600" b="1" dirty="0">
                  <a:solidFill>
                    <a:srgbClr val="002060"/>
                  </a:solidFill>
                  <a:latin typeface="Arial Black" panose="020B0A04020102020204" pitchFamily="34" charset="0"/>
                </a:rPr>
                <a:t>CURRICULUM DESIGNERS</a:t>
              </a:r>
              <a:endParaRPr lang="en-US" sz="2600" b="1" dirty="0">
                <a:solidFill>
                  <a:srgbClr val="002060"/>
                </a:solidFill>
                <a:latin typeface="Arial Black" panose="020B0A04020102020204" pitchFamily="34" charset="0"/>
              </a:endParaRPr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9E266ECE-2464-E69D-FA73-744C9BD09DB8}"/>
              </a:ext>
            </a:extLst>
          </p:cNvPr>
          <p:cNvGrpSpPr/>
          <p:nvPr/>
        </p:nvGrpSpPr>
        <p:grpSpPr>
          <a:xfrm>
            <a:off x="7919128" y="1379651"/>
            <a:ext cx="3345965" cy="2152073"/>
            <a:chOff x="7919128" y="1379651"/>
            <a:chExt cx="3345965" cy="2152073"/>
          </a:xfrm>
        </p:grpSpPr>
        <p:sp>
          <p:nvSpPr>
            <p:cNvPr id="57" name="Rectangle: Diagonal Corners Rounded 56">
              <a:extLst>
                <a:ext uri="{FF2B5EF4-FFF2-40B4-BE49-F238E27FC236}">
                  <a16:creationId xmlns:a16="http://schemas.microsoft.com/office/drawing/2014/main" id="{602EFFB9-41FF-5622-FBB5-3B21140AA4A8}"/>
                </a:ext>
              </a:extLst>
            </p:cNvPr>
            <p:cNvSpPr/>
            <p:nvPr/>
          </p:nvSpPr>
          <p:spPr>
            <a:xfrm flipH="1">
              <a:off x="8188501" y="1379651"/>
              <a:ext cx="3076592" cy="2152073"/>
            </a:xfrm>
            <a:prstGeom prst="round2Diag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14100000"/>
              </a:lightRig>
            </a:scene3d>
            <a:sp3d prstMaterial="softEdge">
              <a:bevelT w="127000" prst="artDeco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Rectangle: Rounded Corners 60">
              <a:extLst>
                <a:ext uri="{FF2B5EF4-FFF2-40B4-BE49-F238E27FC236}">
                  <a16:creationId xmlns:a16="http://schemas.microsoft.com/office/drawing/2014/main" id="{57BB5FBF-CBDB-5F9D-926A-809E7E1BDC36}"/>
                </a:ext>
              </a:extLst>
            </p:cNvPr>
            <p:cNvSpPr/>
            <p:nvPr/>
          </p:nvSpPr>
          <p:spPr>
            <a:xfrm>
              <a:off x="7919128" y="1768670"/>
              <a:ext cx="609599" cy="1200727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4800" b="1" dirty="0">
                  <a:solidFill>
                    <a:schemeClr val="tx1"/>
                  </a:solidFill>
                  <a:latin typeface="+mj-lt"/>
                </a:rPr>
                <a:t>3</a:t>
              </a:r>
              <a:endParaRPr lang="en-US" b="1" dirty="0">
                <a:solidFill>
                  <a:schemeClr val="tx1"/>
                </a:solidFill>
                <a:latin typeface="+mj-lt"/>
              </a:endParaRPr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646E6927-D956-97F5-39BF-68C43734B18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327" b="99286" l="2143" r="98367">
                          <a14:foregroundMark x1="35306" y1="14796" x2="37653" y2="14694"/>
                          <a14:foregroundMark x1="46122" y1="14388" x2="48163" y2="14286"/>
                          <a14:foregroundMark x1="54490" y1="14286" x2="58469" y2="13980"/>
                          <a14:foregroundMark x1="63776" y1="13980" x2="64592" y2="13980"/>
                          <a14:foregroundMark x1="64592" y1="13980" x2="64592" y2="13980"/>
                          <a14:foregroundMark x1="55918" y1="18878" x2="55918" y2="18878"/>
                          <a14:foregroundMark x1="47449" y1="19490" x2="47449" y2="19490"/>
                          <a14:foregroundMark x1="35612" y1="19898" x2="35612" y2="19898"/>
                          <a14:foregroundMark x1="35612" y1="25714" x2="35612" y2="25714"/>
                          <a14:foregroundMark x1="44082" y1="25816" x2="44082" y2="25816"/>
                          <a14:foregroundMark x1="36429" y1="32857" x2="36429" y2="32857"/>
                          <a14:foregroundMark x1="47449" y1="32347" x2="47449" y2="32347"/>
                          <a14:foregroundMark x1="54490" y1="32755" x2="54490" y2="32755"/>
                          <a14:foregroundMark x1="54694" y1="26020" x2="54694" y2="26020"/>
                          <a14:foregroundMark x1="42755" y1="26429" x2="42755" y2="26429"/>
                          <a14:foregroundMark x1="64184" y1="20918" x2="64184" y2="20918"/>
                          <a14:foregroundMark x1="64592" y1="14694" x2="64592" y2="14694"/>
                          <a14:foregroundMark x1="64184" y1="27245" x2="64184" y2="27245"/>
                          <a14:foregroundMark x1="63469" y1="33163" x2="63469" y2="33163"/>
                          <a14:foregroundMark x1="72041" y1="20204" x2="72041" y2="20204"/>
                          <a14:foregroundMark x1="73673" y1="4490" x2="73673" y2="4490"/>
                          <a14:foregroundMark x1="70714" y1="1735" x2="70714" y2="1735"/>
                          <a14:foregroundMark x1="30102" y1="8571" x2="30102" y2="8571"/>
                          <a14:foregroundMark x1="29490" y1="8571" x2="29490" y2="8571"/>
                          <a14:foregroundMark x1="32245" y1="8265" x2="41633" y2="7959"/>
                          <a14:foregroundMark x1="51826" y1="7815" x2="64388" y2="7551"/>
                          <a14:foregroundMark x1="45000" y1="7959" x2="46599" y2="7925"/>
                          <a14:foregroundMark x1="64388" y1="7551" x2="65204" y2="7551"/>
                          <a14:foregroundMark x1="67653" y1="7551" x2="71939" y2="7551"/>
                          <a14:foregroundMark x1="71939" y1="7551" x2="72041" y2="23163"/>
                          <a14:foregroundMark x1="69508" y1="2587" x2="66633" y2="1327"/>
                          <a14:foregroundMark x1="74082" y1="4592" x2="71821" y2="3601"/>
                          <a14:foregroundMark x1="66633" y1="1327" x2="29694" y2="2143"/>
                          <a14:foregroundMark x1="29694" y1="2143" x2="25918" y2="5102"/>
                          <a14:foregroundMark x1="27245" y1="11224" x2="27653" y2="24286"/>
                          <a14:foregroundMark x1="28878" y1="21122" x2="28980" y2="42551"/>
                          <a14:foregroundMark x1="29796" y1="54796" x2="40408" y2="45816"/>
                          <a14:foregroundMark x1="42551" y1="44694" x2="49796" y2="40612"/>
                          <a14:foregroundMark x1="49796" y1="40612" x2="65918" y2="52245"/>
                          <a14:foregroundMark x1="67245" y1="52653" x2="71837" y2="58469"/>
                          <a14:foregroundMark x1="71837" y1="58469" x2="63776" y2="60000"/>
                          <a14:foregroundMark x1="63776" y1="60000" x2="63878" y2="64796"/>
                          <a14:foregroundMark x1="70714" y1="60306" x2="70714" y2="65306"/>
                          <a14:foregroundMark x1="71633" y1="61122" x2="73469" y2="90000"/>
                          <a14:foregroundMark x1="71837" y1="91224" x2="62755" y2="89796"/>
                          <a14:foregroundMark x1="62755" y1="89796" x2="63367" y2="64796"/>
                          <a14:foregroundMark x1="19184" y1="82959" x2="17857" y2="88980"/>
                          <a14:foregroundMark x1="19694" y1="68673" x2="19694" y2="68163"/>
                          <a14:foregroundMark x1="18469" y1="61020" x2="18980" y2="55204"/>
                          <a14:foregroundMark x1="18571" y1="48469" x2="18571" y2="44184"/>
                          <a14:foregroundMark x1="18571" y1="35306" x2="18571" y2="29796"/>
                          <a14:foregroundMark x1="3163" y1="29388" x2="2857" y2="37143"/>
                          <a14:foregroundMark x1="4082" y1="26224" x2="3265" y2="34184"/>
                          <a14:foregroundMark x1="4796" y1="39184" x2="2959" y2="60102"/>
                          <a14:foregroundMark x1="3367" y1="50408" x2="2143" y2="80816"/>
                          <a14:foregroundMark x1="3163" y1="78776" x2="2857" y2="90816"/>
                          <a14:foregroundMark x1="14082" y1="90408" x2="16020" y2="96429"/>
                          <a14:foregroundMark x1="15510" y1="97551" x2="25510" y2="99286"/>
                          <a14:foregroundMark x1="25510" y1="99286" x2="41735" y2="99286"/>
                          <a14:foregroundMark x1="41735" y1="99286" x2="42041" y2="99082"/>
                          <a14:foregroundMark x1="85510" y1="80408" x2="83163" y2="79286"/>
                          <a14:foregroundMark x1="80612" y1="44694" x2="81633" y2="48367"/>
                          <a14:foregroundMark x1="80816" y1="32041" x2="80816" y2="33571"/>
                          <a14:foregroundMark x1="77755" y1="23469" x2="84490" y2="24286"/>
                          <a14:foregroundMark x1="80306" y1="17653" x2="94082" y2="16224"/>
                          <a14:foregroundMark x1="94082" y1="16224" x2="95816" y2="16429"/>
                          <a14:foregroundMark x1="98367" y1="17755" x2="98367" y2="21122"/>
                          <a14:foregroundMark x1="97959" y1="23061" x2="96224" y2="28265"/>
                          <a14:foregroundMark x1="96224" y1="28776" x2="96327" y2="49286"/>
                          <a14:foregroundMark x1="96327" y1="50102" x2="97653" y2="69082"/>
                          <a14:foregroundMark x1="97449" y1="71429" x2="97449" y2="87041"/>
                          <a14:foregroundMark x1="87041" y1="69388" x2="87551" y2="71531"/>
                          <a14:foregroundMark x1="87551" y1="58571" x2="86939" y2="54286"/>
                          <a14:foregroundMark x1="88265" y1="33265" x2="87041" y2="30408"/>
                          <a14:foregroundMark x1="55408" y1="20306" x2="52041" y2="20306"/>
                          <a14:foregroundMark x1="45306" y1="20714" x2="43571" y2="20714"/>
                          <a14:foregroundMark x1="18776" y1="68367" x2="18571" y2="75714"/>
                          <a14:foregroundMark x1="37347" y1="61122" x2="36531" y2="68980"/>
                          <a14:foregroundMark x1="36531" y1="68980" x2="36531" y2="68980"/>
                          <a14:foregroundMark x1="35612" y1="71429" x2="35408" y2="85000"/>
                          <a14:foregroundMark x1="35408" y1="88980" x2="35408" y2="91939"/>
                          <a14:foregroundMark x1="38673" y1="92143" x2="47449" y2="92143"/>
                          <a14:foregroundMark x1="46224" y1="92143" x2="27143" y2="91020"/>
                          <a14:foregroundMark x1="49953" y1="75455" x2="46122" y2="75408"/>
                          <a14:foregroundMark x1="54490" y1="75510" x2="50218" y2="75458"/>
                          <a14:foregroundMark x1="46122" y1="75408" x2="44898" y2="77143"/>
                          <a14:foregroundMark x1="57041" y1="58469" x2="57041" y2="58469"/>
                          <a14:foregroundMark x1="83980" y1="90000" x2="83980" y2="95714"/>
                          <a14:foregroundMark x1="84388" y1="98367" x2="66735" y2="98878"/>
                          <a14:foregroundMark x1="16735" y1="24694" x2="12449" y2="23673"/>
                          <a14:foregroundMark x1="11531" y1="23163" x2="2959" y2="23163"/>
                          <a14:foregroundMark x1="8364" y1="18672" x2="10204" y2="17143"/>
                          <a14:foregroundMark x1="2959" y1="23163" x2="4513" y2="21872"/>
                          <a14:foregroundMark x1="10204" y1="17143" x2="10816" y2="17143"/>
                          <a14:foregroundMark x1="64184" y1="21633" x2="65000" y2="20510"/>
                          <a14:foregroundMark x1="72041" y1="29592" x2="72041" y2="36327"/>
                          <a14:backgroundMark x1="32449" y1="5204" x2="53061" y2="5918"/>
                          <a14:backgroundMark x1="66735" y1="5102" x2="71429" y2="4286"/>
                          <a14:backgroundMark x1="71327" y1="3673" x2="71327" y2="3673"/>
                          <a14:backgroundMark x1="50306" y1="30612" x2="50000" y2="31633"/>
                          <a14:backgroundMark x1="8265" y1="20510" x2="5918" y2="20306"/>
                          <a14:backgroundMark x1="8265" y1="20714" x2="3776" y2="20714"/>
                          <a14:backgroundMark x1="8878" y1="19694" x2="7959" y2="19286"/>
                          <a14:backgroundMark x1="8673" y1="19286" x2="7041" y2="19490"/>
                          <a14:backgroundMark x1="50816" y1="82551" x2="50714" y2="85408"/>
                          <a14:backgroundMark x1="51122" y1="79898" x2="50510" y2="76327"/>
                          <a14:backgroundMark x1="67653" y1="70000" x2="67755" y2="8214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27972" y="1735793"/>
              <a:ext cx="750455" cy="750455"/>
            </a:xfrm>
            <a:prstGeom prst="rect">
              <a:avLst/>
            </a:prstGeom>
          </p:spPr>
        </p:pic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C1881A1F-5C54-219B-DDB0-7F5FF872D0C1}"/>
                </a:ext>
              </a:extLst>
            </p:cNvPr>
            <p:cNvSpPr txBox="1"/>
            <p:nvPr/>
          </p:nvSpPr>
          <p:spPr>
            <a:xfrm>
              <a:off x="8439636" y="2536448"/>
              <a:ext cx="272712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400" b="1" dirty="0">
                  <a:solidFill>
                    <a:srgbClr val="002060"/>
                  </a:solidFill>
                  <a:latin typeface="Arial Black" panose="020B0A04020102020204" pitchFamily="34" charset="0"/>
                </a:rPr>
                <a:t>EDUCATION INSTITUTIONS</a:t>
              </a:r>
              <a:endParaRPr lang="en-US" sz="2400" b="1" dirty="0">
                <a:solidFill>
                  <a:srgbClr val="002060"/>
                </a:solidFill>
                <a:latin typeface="Arial Black" panose="020B0A04020102020204" pitchFamily="34" charset="0"/>
              </a:endParaRPr>
            </a:p>
          </p:txBody>
        </p:sp>
      </p:grpSp>
      <p:sp>
        <p:nvSpPr>
          <p:cNvPr id="72" name="Arrow: Bent 71">
            <a:extLst>
              <a:ext uri="{FF2B5EF4-FFF2-40B4-BE49-F238E27FC236}">
                <a16:creationId xmlns:a16="http://schemas.microsoft.com/office/drawing/2014/main" id="{CEB95F6C-3C46-1FB0-7022-D3E9F3723645}"/>
              </a:ext>
            </a:extLst>
          </p:cNvPr>
          <p:cNvSpPr/>
          <p:nvPr/>
        </p:nvSpPr>
        <p:spPr>
          <a:xfrm flipV="1">
            <a:off x="926907" y="3531723"/>
            <a:ext cx="544947" cy="1160151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6462"/>
            </a:avLst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7D1D9D54-85C1-C3E0-CB04-496564359D7F}"/>
              </a:ext>
            </a:extLst>
          </p:cNvPr>
          <p:cNvSpPr/>
          <p:nvPr/>
        </p:nvSpPr>
        <p:spPr>
          <a:xfrm>
            <a:off x="1498131" y="3937823"/>
            <a:ext cx="2559671" cy="120072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lang="vi-VN" sz="1600" dirty="0">
                <a:solidFill>
                  <a:schemeClr val="tx1"/>
                </a:solidFill>
                <a:latin typeface="Constantia" panose="02030602050306030303" pitchFamily="18" charset="0"/>
              </a:rPr>
              <a:t>S</a:t>
            </a:r>
            <a:r>
              <a:rPr lang="en-US" sz="1600" dirty="0" err="1">
                <a:solidFill>
                  <a:schemeClr val="tx1"/>
                </a:solidFill>
                <a:latin typeface="Constantia" panose="02030602050306030303" pitchFamily="18" charset="0"/>
              </a:rPr>
              <a:t>trict</a:t>
            </a:r>
            <a:r>
              <a:rPr lang="en-US" sz="1600" dirty="0">
                <a:solidFill>
                  <a:schemeClr val="tx1"/>
                </a:solidFill>
                <a:latin typeface="Constantia" panose="02030602050306030303" pitchFamily="18" charset="0"/>
              </a:rPr>
              <a:t> policing or bans to transparent classroom guidance and AI literacy training</a:t>
            </a:r>
          </a:p>
        </p:txBody>
      </p:sp>
      <p:sp>
        <p:nvSpPr>
          <p:cNvPr id="76" name="Arrow: Bent 75">
            <a:extLst>
              <a:ext uri="{FF2B5EF4-FFF2-40B4-BE49-F238E27FC236}">
                <a16:creationId xmlns:a16="http://schemas.microsoft.com/office/drawing/2014/main" id="{EF4E6603-CA01-3F73-BFC2-119B620C9E3C}"/>
              </a:ext>
            </a:extLst>
          </p:cNvPr>
          <p:cNvSpPr/>
          <p:nvPr/>
        </p:nvSpPr>
        <p:spPr>
          <a:xfrm flipV="1">
            <a:off x="926906" y="4518563"/>
            <a:ext cx="544947" cy="1625538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6462"/>
            </a:avLst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1F085FFC-B03C-0AFE-AC3F-5B8018B034D1}"/>
              </a:ext>
            </a:extLst>
          </p:cNvPr>
          <p:cNvSpPr/>
          <p:nvPr/>
        </p:nvSpPr>
        <p:spPr>
          <a:xfrm>
            <a:off x="1498131" y="5544649"/>
            <a:ext cx="2559671" cy="873298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lang="vi-VN" sz="1600" dirty="0" err="1">
                <a:solidFill>
                  <a:schemeClr val="tx1"/>
                </a:solidFill>
                <a:latin typeface="Constantia" panose="02030602050306030303" pitchFamily="18" charset="0"/>
              </a:rPr>
              <a:t>Incorporate</a:t>
            </a:r>
            <a:r>
              <a:rPr lang="vi-VN" sz="1600" dirty="0">
                <a:solidFill>
                  <a:schemeClr val="tx1"/>
                </a:solidFill>
                <a:latin typeface="Constantia" panose="02030602050306030303" pitchFamily="18" charset="0"/>
              </a:rPr>
              <a:t> </a:t>
            </a:r>
            <a:r>
              <a:rPr lang="vi-VN" sz="1600" dirty="0" err="1">
                <a:solidFill>
                  <a:schemeClr val="tx1"/>
                </a:solidFill>
                <a:latin typeface="Constantia" panose="02030602050306030303" pitchFamily="18" charset="0"/>
              </a:rPr>
              <a:t>brief</a:t>
            </a:r>
            <a:r>
              <a:rPr lang="vi-VN" sz="1600" dirty="0">
                <a:solidFill>
                  <a:schemeClr val="tx1"/>
                </a:solidFill>
                <a:latin typeface="Constantia" panose="02030602050306030303" pitchFamily="18" charset="0"/>
              </a:rPr>
              <a:t> </a:t>
            </a:r>
            <a:r>
              <a:rPr lang="vi-VN" sz="1600" dirty="0" err="1">
                <a:solidFill>
                  <a:schemeClr val="tx1"/>
                </a:solidFill>
                <a:latin typeface="Constantia" panose="02030602050306030303" pitchFamily="18" charset="0"/>
              </a:rPr>
              <a:t>interactive</a:t>
            </a:r>
            <a:r>
              <a:rPr lang="vi-VN" sz="1600" dirty="0">
                <a:solidFill>
                  <a:schemeClr val="tx1"/>
                </a:solidFill>
                <a:latin typeface="Constantia" panose="02030602050306030303" pitchFamily="18" charset="0"/>
              </a:rPr>
              <a:t> </a:t>
            </a:r>
            <a:r>
              <a:rPr lang="vi-VN" sz="1600" dirty="0" err="1">
                <a:solidFill>
                  <a:schemeClr val="tx1"/>
                </a:solidFill>
                <a:latin typeface="Constantia" panose="02030602050306030303" pitchFamily="18" charset="0"/>
              </a:rPr>
              <a:t>oral</a:t>
            </a:r>
            <a:r>
              <a:rPr lang="vi-VN" sz="1600" dirty="0">
                <a:solidFill>
                  <a:schemeClr val="tx1"/>
                </a:solidFill>
                <a:latin typeface="Constantia" panose="02030602050306030303" pitchFamily="18" charset="0"/>
              </a:rPr>
              <a:t> </a:t>
            </a:r>
            <a:r>
              <a:rPr lang="vi-VN" sz="1600" dirty="0" err="1">
                <a:solidFill>
                  <a:schemeClr val="tx1"/>
                </a:solidFill>
                <a:latin typeface="Constantia" panose="02030602050306030303" pitchFamily="18" charset="0"/>
              </a:rPr>
              <a:t>defense</a:t>
            </a:r>
            <a:r>
              <a:rPr lang="vi-VN" sz="1600" dirty="0">
                <a:solidFill>
                  <a:schemeClr val="tx1"/>
                </a:solidFill>
                <a:latin typeface="Constantia" panose="02030602050306030303" pitchFamily="18" charset="0"/>
              </a:rPr>
              <a:t> </a:t>
            </a:r>
            <a:r>
              <a:rPr lang="vi-VN" sz="1600" dirty="0" err="1">
                <a:solidFill>
                  <a:schemeClr val="tx1"/>
                </a:solidFill>
                <a:latin typeface="Constantia" panose="02030602050306030303" pitchFamily="18" charset="0"/>
              </a:rPr>
              <a:t>sessions</a:t>
            </a:r>
            <a:endParaRPr lang="en-US" sz="1600" dirty="0">
              <a:solidFill>
                <a:schemeClr val="tx1"/>
              </a:solidFill>
              <a:latin typeface="Constantia" panose="02030602050306030303" pitchFamily="18" charset="0"/>
            </a:endParaRPr>
          </a:p>
        </p:txBody>
      </p:sp>
      <p:sp>
        <p:nvSpPr>
          <p:cNvPr id="86" name="Arrow: Bent 85">
            <a:extLst>
              <a:ext uri="{FF2B5EF4-FFF2-40B4-BE49-F238E27FC236}">
                <a16:creationId xmlns:a16="http://schemas.microsoft.com/office/drawing/2014/main" id="{D6E29AE9-1E89-5E29-7203-C7B4D1599E7A}"/>
              </a:ext>
            </a:extLst>
          </p:cNvPr>
          <p:cNvSpPr/>
          <p:nvPr/>
        </p:nvSpPr>
        <p:spPr>
          <a:xfrm flipV="1">
            <a:off x="4764017" y="3543541"/>
            <a:ext cx="544947" cy="1160151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6462"/>
            </a:avLst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8" name="Arrow: Bent 87">
            <a:extLst>
              <a:ext uri="{FF2B5EF4-FFF2-40B4-BE49-F238E27FC236}">
                <a16:creationId xmlns:a16="http://schemas.microsoft.com/office/drawing/2014/main" id="{2F200E65-D33C-290C-D97E-3E26F9B7D37C}"/>
              </a:ext>
            </a:extLst>
          </p:cNvPr>
          <p:cNvSpPr/>
          <p:nvPr/>
        </p:nvSpPr>
        <p:spPr>
          <a:xfrm flipV="1">
            <a:off x="4764016" y="4530381"/>
            <a:ext cx="544947" cy="1625538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6462"/>
            </a:avLst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0" name="Rectangle: Rounded Corners 89">
            <a:extLst>
              <a:ext uri="{FF2B5EF4-FFF2-40B4-BE49-F238E27FC236}">
                <a16:creationId xmlns:a16="http://schemas.microsoft.com/office/drawing/2014/main" id="{AED4043E-B56A-EAF8-9909-7BD7B7F21D12}"/>
              </a:ext>
            </a:extLst>
          </p:cNvPr>
          <p:cNvSpPr/>
          <p:nvPr/>
        </p:nvSpPr>
        <p:spPr>
          <a:xfrm>
            <a:off x="5324250" y="3918199"/>
            <a:ext cx="2559671" cy="120072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lang="en-US" sz="1600" dirty="0">
                <a:solidFill>
                  <a:schemeClr val="tx1"/>
                </a:solidFill>
                <a:latin typeface="Constantia" panose="02030602050306030303" pitchFamily="18" charset="0"/>
              </a:rPr>
              <a:t>Redesign </a:t>
            </a:r>
            <a:r>
              <a:rPr lang="en-US" sz="1600" i="1" dirty="0">
                <a:solidFill>
                  <a:schemeClr val="tx1"/>
                </a:solidFill>
                <a:latin typeface="Constantia" panose="02030602050306030303" pitchFamily="18" charset="0"/>
              </a:rPr>
              <a:t>syllabi</a:t>
            </a:r>
            <a:r>
              <a:rPr lang="en-US" sz="1600" dirty="0">
                <a:solidFill>
                  <a:schemeClr val="tx1"/>
                </a:solidFill>
                <a:latin typeface="Constantia" panose="02030602050306030303" pitchFamily="18" charset="0"/>
              </a:rPr>
              <a:t> to evaluate the process of writing rather than just </a:t>
            </a:r>
            <a:r>
              <a:rPr lang="en-US" sz="1600" i="1" dirty="0">
                <a:solidFill>
                  <a:schemeClr val="tx1"/>
                </a:solidFill>
                <a:latin typeface="Constantia" panose="02030602050306030303" pitchFamily="18" charset="0"/>
              </a:rPr>
              <a:t>the final product</a:t>
            </a:r>
            <a:r>
              <a:rPr lang="en-US" sz="1600" dirty="0">
                <a:solidFill>
                  <a:schemeClr val="tx1"/>
                </a:solidFill>
                <a:latin typeface="Constantia" panose="02030602050306030303" pitchFamily="18" charset="0"/>
              </a:rPr>
              <a:t>.</a:t>
            </a:r>
          </a:p>
        </p:txBody>
      </p:sp>
      <p:sp>
        <p:nvSpPr>
          <p:cNvPr id="92" name="Rectangle: Rounded Corners 91">
            <a:extLst>
              <a:ext uri="{FF2B5EF4-FFF2-40B4-BE49-F238E27FC236}">
                <a16:creationId xmlns:a16="http://schemas.microsoft.com/office/drawing/2014/main" id="{91C86C27-01AA-2531-6F3B-55CF46C17F73}"/>
              </a:ext>
            </a:extLst>
          </p:cNvPr>
          <p:cNvSpPr/>
          <p:nvPr/>
        </p:nvSpPr>
        <p:spPr>
          <a:xfrm>
            <a:off x="5324250" y="5400185"/>
            <a:ext cx="2559671" cy="120072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lang="it-IT" sz="1600" dirty="0">
                <a:solidFill>
                  <a:schemeClr val="tx1"/>
                </a:solidFill>
                <a:latin typeface="Constantia" panose="02030602050306030303" pitchFamily="18" charset="0"/>
              </a:rPr>
              <a:t>Integrate dedicated AI literacy modules</a:t>
            </a:r>
            <a:r>
              <a:rPr lang="vi-VN" sz="1600" dirty="0">
                <a:solidFill>
                  <a:schemeClr val="tx1"/>
                </a:solidFill>
                <a:latin typeface="Constantia" panose="02030602050306030303" pitchFamily="18" charset="0"/>
              </a:rPr>
              <a:t> </a:t>
            </a:r>
            <a:r>
              <a:rPr lang="en-US" sz="1600" dirty="0">
                <a:solidFill>
                  <a:schemeClr val="tx1"/>
                </a:solidFill>
                <a:latin typeface="Constantia" panose="02030602050306030303" pitchFamily="18" charset="0"/>
              </a:rPr>
              <a:t>focusing on source verification and text editing</a:t>
            </a:r>
          </a:p>
        </p:txBody>
      </p:sp>
      <p:sp>
        <p:nvSpPr>
          <p:cNvPr id="94" name="Arrow: Bent 93">
            <a:extLst>
              <a:ext uri="{FF2B5EF4-FFF2-40B4-BE49-F238E27FC236}">
                <a16:creationId xmlns:a16="http://schemas.microsoft.com/office/drawing/2014/main" id="{B1F92A0D-E423-18F0-849D-1016C9B5AEA2}"/>
              </a:ext>
            </a:extLst>
          </p:cNvPr>
          <p:cNvSpPr/>
          <p:nvPr/>
        </p:nvSpPr>
        <p:spPr>
          <a:xfrm flipV="1">
            <a:off x="8472100" y="3555359"/>
            <a:ext cx="544947" cy="1160151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6462"/>
            </a:avLst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6" name="Arrow: Bent 95">
            <a:extLst>
              <a:ext uri="{FF2B5EF4-FFF2-40B4-BE49-F238E27FC236}">
                <a16:creationId xmlns:a16="http://schemas.microsoft.com/office/drawing/2014/main" id="{AA161B85-EE02-2EF5-CE64-652171DAF8B7}"/>
              </a:ext>
            </a:extLst>
          </p:cNvPr>
          <p:cNvSpPr/>
          <p:nvPr/>
        </p:nvSpPr>
        <p:spPr>
          <a:xfrm flipV="1">
            <a:off x="8472099" y="4542199"/>
            <a:ext cx="544947" cy="1625538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6462"/>
            </a:avLst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8" name="Rectangle: Rounded Corners 97">
            <a:extLst>
              <a:ext uri="{FF2B5EF4-FFF2-40B4-BE49-F238E27FC236}">
                <a16:creationId xmlns:a16="http://schemas.microsoft.com/office/drawing/2014/main" id="{F0588DCA-2EA2-249F-F509-FB11EC7DC351}"/>
              </a:ext>
            </a:extLst>
          </p:cNvPr>
          <p:cNvSpPr/>
          <p:nvPr/>
        </p:nvSpPr>
        <p:spPr>
          <a:xfrm>
            <a:off x="9032333" y="3930017"/>
            <a:ext cx="2727584" cy="120072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lang="en-US" sz="1600" dirty="0">
                <a:solidFill>
                  <a:schemeClr val="tx1"/>
                </a:solidFill>
                <a:latin typeface="Constantia" panose="02030602050306030303" pitchFamily="18" charset="0"/>
              </a:rPr>
              <a:t>Abandon non-enforceable restrictive policies in favor of clear institutional honor codes</a:t>
            </a:r>
          </a:p>
        </p:txBody>
      </p:sp>
      <p:sp>
        <p:nvSpPr>
          <p:cNvPr id="100" name="Rectangle: Rounded Corners 99">
            <a:extLst>
              <a:ext uri="{FF2B5EF4-FFF2-40B4-BE49-F238E27FC236}">
                <a16:creationId xmlns:a16="http://schemas.microsoft.com/office/drawing/2014/main" id="{D1D1EAF9-FBF5-B2A3-1955-736F2D9E6BD6}"/>
              </a:ext>
            </a:extLst>
          </p:cNvPr>
          <p:cNvSpPr/>
          <p:nvPr/>
        </p:nvSpPr>
        <p:spPr>
          <a:xfrm>
            <a:off x="9032333" y="5412003"/>
            <a:ext cx="2727584" cy="1200727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lang="en-US" sz="1600" dirty="0">
                <a:solidFill>
                  <a:schemeClr val="tx1"/>
                </a:solidFill>
                <a:latin typeface="Constantia" panose="02030602050306030303" pitchFamily="18" charset="0"/>
              </a:rPr>
              <a:t>Establish clear frameworks covering data privacy, ethical boundaries, and explicit examples</a:t>
            </a:r>
          </a:p>
        </p:txBody>
      </p:sp>
    </p:spTree>
    <p:extLst>
      <p:ext uri="{BB962C8B-B14F-4D97-AF65-F5344CB8AC3E}">
        <p14:creationId xmlns:p14="http://schemas.microsoft.com/office/powerpoint/2010/main" val="969094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28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8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8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2" grpId="0" animBg="1"/>
      <p:bldP spid="74" grpId="0" animBg="1"/>
      <p:bldP spid="76" grpId="0" animBg="1"/>
      <p:bldP spid="78" grpId="0" animBg="1"/>
      <p:bldP spid="86" grpId="0" animBg="1"/>
      <p:bldP spid="88" grpId="0" animBg="1"/>
      <p:bldP spid="90" grpId="0" animBg="1"/>
      <p:bldP spid="92" grpId="0" animBg="1"/>
      <p:bldP spid="94" grpId="0" animBg="1"/>
      <p:bldP spid="96" grpId="0" animBg="1"/>
      <p:bldP spid="98" grpId="0" animBg="1"/>
      <p:bldP spid="10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35C4E0-27B1-83F3-2619-6D92EFE433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8094C98-D7F6-2E3C-21E0-C0573E81FF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251" cy="684199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96B0421-C733-C764-8D86-EAF7A8578DA8}"/>
              </a:ext>
            </a:extLst>
          </p:cNvPr>
          <p:cNvSpPr/>
          <p:nvPr/>
        </p:nvSpPr>
        <p:spPr>
          <a:xfrm>
            <a:off x="0" y="1"/>
            <a:ext cx="12192000" cy="713898"/>
          </a:xfrm>
          <a:prstGeom prst="rect">
            <a:avLst/>
          </a:prstGeom>
          <a:solidFill>
            <a:srgbClr val="485A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0492FB-1B29-C0F1-09FD-287966BFF2D2}"/>
              </a:ext>
            </a:extLst>
          </p:cNvPr>
          <p:cNvSpPr txBox="1"/>
          <p:nvPr/>
        </p:nvSpPr>
        <p:spPr>
          <a:xfrm>
            <a:off x="1640595" y="64562"/>
            <a:ext cx="92497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Constantia" panose="02030602050306030303" pitchFamily="18" charset="0"/>
              </a:rPr>
              <a:t>Chapter 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3200" b="1" dirty="0">
                <a:solidFill>
                  <a:schemeClr val="bg1"/>
                </a:solidFill>
                <a:latin typeface="Constantia" panose="02030602050306030303" pitchFamily="18" charset="0"/>
              </a:rPr>
              <a:t>:</a:t>
            </a:r>
            <a:r>
              <a:rPr lang="vi-VN" sz="3200" b="1" dirty="0">
                <a:solidFill>
                  <a:schemeClr val="bg1"/>
                </a:solidFill>
                <a:latin typeface="Constantia" panose="02030602050306030303" pitchFamily="18" charset="0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latin typeface="Constantia" panose="02030602050306030303" pitchFamily="18" charset="0"/>
              </a:rPr>
              <a:t>Conclusion</a:t>
            </a:r>
            <a:endParaRPr lang="en-VN" sz="3200" b="1" dirty="0">
              <a:solidFill>
                <a:schemeClr val="bg1"/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D98AF8-EAAD-5985-74C9-786E374B6644}"/>
              </a:ext>
            </a:extLst>
          </p:cNvPr>
          <p:cNvSpPr txBox="1"/>
          <p:nvPr/>
        </p:nvSpPr>
        <p:spPr>
          <a:xfrm>
            <a:off x="73891" y="713898"/>
            <a:ext cx="11686026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600" b="1" spc="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5.3</a:t>
            </a:r>
            <a:r>
              <a:rPr lang="en-US" sz="2600" b="1" spc="114" dirty="0">
                <a:latin typeface="Constantia" panose="02030602050306030303" pitchFamily="18" charset="0"/>
              </a:rPr>
              <a:t>. </a:t>
            </a:r>
            <a:r>
              <a:rPr lang="vi-VN" sz="2600" b="1" spc="114" dirty="0" err="1">
                <a:latin typeface="Constantia" panose="02030602050306030303" pitchFamily="18" charset="0"/>
              </a:rPr>
              <a:t>Limitations</a:t>
            </a:r>
            <a:endParaRPr lang="en-US" sz="2600" b="1" spc="114" dirty="0">
              <a:latin typeface="Constantia" panose="02030602050306030303" pitchFamily="18" charset="0"/>
            </a:endParaRPr>
          </a:p>
        </p:txBody>
      </p:sp>
      <p:sp>
        <p:nvSpPr>
          <p:cNvPr id="60" name="Arc 59">
            <a:extLst>
              <a:ext uri="{FF2B5EF4-FFF2-40B4-BE49-F238E27FC236}">
                <a16:creationId xmlns:a16="http://schemas.microsoft.com/office/drawing/2014/main" id="{6DE219B1-34A4-C7CF-FB27-59967C6321C7}"/>
              </a:ext>
            </a:extLst>
          </p:cNvPr>
          <p:cNvSpPr/>
          <p:nvPr/>
        </p:nvSpPr>
        <p:spPr>
          <a:xfrm flipH="1">
            <a:off x="1025235" y="1206341"/>
            <a:ext cx="2081223" cy="3097804"/>
          </a:xfrm>
          <a:prstGeom prst="arc">
            <a:avLst>
              <a:gd name="adj1" fmla="val 16200000"/>
              <a:gd name="adj2" fmla="val 1625755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2B6D2673-96E3-212A-414A-2E99B2B20830}"/>
              </a:ext>
            </a:extLst>
          </p:cNvPr>
          <p:cNvGrpSpPr/>
          <p:nvPr/>
        </p:nvGrpSpPr>
        <p:grpSpPr>
          <a:xfrm>
            <a:off x="44220" y="2498736"/>
            <a:ext cx="3180824" cy="3097805"/>
            <a:chOff x="330352" y="2162245"/>
            <a:chExt cx="3947156" cy="3877679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C295B2C0-544F-A21E-588F-AA5759C6E78B}"/>
                </a:ext>
              </a:extLst>
            </p:cNvPr>
            <p:cNvGrpSpPr/>
            <p:nvPr/>
          </p:nvGrpSpPr>
          <p:grpSpPr>
            <a:xfrm>
              <a:off x="330352" y="2162245"/>
              <a:ext cx="3290302" cy="3877679"/>
              <a:chOff x="330352" y="2162245"/>
              <a:chExt cx="3290302" cy="3877679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3B646EFB-E29A-53F3-CE2B-31352F66693B}"/>
                  </a:ext>
                </a:extLst>
              </p:cNvPr>
              <p:cNvSpPr/>
              <p:nvPr/>
            </p:nvSpPr>
            <p:spPr>
              <a:xfrm>
                <a:off x="563417" y="2261883"/>
                <a:ext cx="3057237" cy="2928954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04AB62A4-983F-F19B-ECC2-C39DDA40F881}"/>
                  </a:ext>
                </a:extLst>
              </p:cNvPr>
              <p:cNvGrpSpPr/>
              <p:nvPr/>
            </p:nvGrpSpPr>
            <p:grpSpPr>
              <a:xfrm>
                <a:off x="330352" y="2162245"/>
                <a:ext cx="3031524" cy="3877679"/>
                <a:chOff x="330352" y="2162245"/>
                <a:chExt cx="3031524" cy="3877679"/>
              </a:xfrm>
            </p:grpSpPr>
            <p:pic>
              <p:nvPicPr>
                <p:cNvPr id="17" name="Picture 16">
                  <a:extLst>
                    <a:ext uri="{FF2B5EF4-FFF2-40B4-BE49-F238E27FC236}">
                      <a16:creationId xmlns:a16="http://schemas.microsoft.com/office/drawing/2014/main" id="{6CCE7831-F96D-4299-232C-8ED2143500F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22194" y="2197322"/>
                  <a:ext cx="2539682" cy="2539682"/>
                </a:xfrm>
                <a:prstGeom prst="rect">
                  <a:avLst/>
                </a:prstGeom>
              </p:spPr>
            </p:pic>
            <p:sp>
              <p:nvSpPr>
                <p:cNvPr id="28" name="Arc 27">
                  <a:extLst>
                    <a:ext uri="{FF2B5EF4-FFF2-40B4-BE49-F238E27FC236}">
                      <a16:creationId xmlns:a16="http://schemas.microsoft.com/office/drawing/2014/main" id="{6F0EDE49-BA69-FEF9-7C1C-6EB5C9BA0236}"/>
                    </a:ext>
                  </a:extLst>
                </p:cNvPr>
                <p:cNvSpPr/>
                <p:nvPr/>
              </p:nvSpPr>
              <p:spPr>
                <a:xfrm flipH="1">
                  <a:off x="330352" y="2162245"/>
                  <a:ext cx="3028010" cy="3877679"/>
                </a:xfrm>
                <a:prstGeom prst="arc">
                  <a:avLst>
                    <a:gd name="adj1" fmla="val 16964788"/>
                    <a:gd name="adj2" fmla="val 20063318"/>
                  </a:avLst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0" name="Arc 29">
              <a:extLst>
                <a:ext uri="{FF2B5EF4-FFF2-40B4-BE49-F238E27FC236}">
                  <a16:creationId xmlns:a16="http://schemas.microsoft.com/office/drawing/2014/main" id="{A245B964-987A-553C-90C4-F1D3A3629A15}"/>
                </a:ext>
              </a:extLst>
            </p:cNvPr>
            <p:cNvSpPr/>
            <p:nvPr/>
          </p:nvSpPr>
          <p:spPr>
            <a:xfrm rot="16200000" flipH="1">
              <a:off x="824664" y="1869964"/>
              <a:ext cx="3028010" cy="3877679"/>
            </a:xfrm>
            <a:prstGeom prst="arc">
              <a:avLst>
                <a:gd name="adj1" fmla="val 16964788"/>
                <a:gd name="adj2" fmla="val 20063318"/>
              </a:avLst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41C4B04-C841-8F4E-3C28-D9A6395507A2}"/>
              </a:ext>
            </a:extLst>
          </p:cNvPr>
          <p:cNvGrpSpPr/>
          <p:nvPr/>
        </p:nvGrpSpPr>
        <p:grpSpPr>
          <a:xfrm>
            <a:off x="2570569" y="2085893"/>
            <a:ext cx="521500" cy="841978"/>
            <a:chOff x="3609070" y="1643045"/>
            <a:chExt cx="813786" cy="1237673"/>
          </a:xfrm>
        </p:grpSpPr>
        <p:sp>
          <p:nvSpPr>
            <p:cNvPr id="18" name="Speech Bubble: Rectangle 17">
              <a:extLst>
                <a:ext uri="{FF2B5EF4-FFF2-40B4-BE49-F238E27FC236}">
                  <a16:creationId xmlns:a16="http://schemas.microsoft.com/office/drawing/2014/main" id="{D2CE21D6-10EB-67EB-62E1-1B083E69CF11}"/>
                </a:ext>
              </a:extLst>
            </p:cNvPr>
            <p:cNvSpPr/>
            <p:nvPr/>
          </p:nvSpPr>
          <p:spPr>
            <a:xfrm rot="3533300">
              <a:off x="3388996" y="1880881"/>
              <a:ext cx="1237673" cy="762001"/>
            </a:xfrm>
            <a:prstGeom prst="wedgeRectCallout">
              <a:avLst>
                <a:gd name="adj1" fmla="val -20833"/>
                <a:gd name="adj2" fmla="val 124318"/>
              </a:avLst>
            </a:prstGeom>
            <a:solidFill>
              <a:srgbClr val="C0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5225EA11-5B0F-D96A-9650-233BC10F841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9070" y="1866310"/>
              <a:ext cx="813786" cy="813786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2DCB231E-FD9E-DA06-1535-A5779576FC27}"/>
              </a:ext>
            </a:extLst>
          </p:cNvPr>
          <p:cNvGrpSpPr/>
          <p:nvPr/>
        </p:nvGrpSpPr>
        <p:grpSpPr>
          <a:xfrm>
            <a:off x="3064055" y="3498801"/>
            <a:ext cx="556518" cy="973187"/>
            <a:chOff x="4189869" y="3461278"/>
            <a:chExt cx="762001" cy="1237673"/>
          </a:xfrm>
        </p:grpSpPr>
        <p:sp>
          <p:nvSpPr>
            <p:cNvPr id="20" name="Speech Bubble: Rectangle 19">
              <a:extLst>
                <a:ext uri="{FF2B5EF4-FFF2-40B4-BE49-F238E27FC236}">
                  <a16:creationId xmlns:a16="http://schemas.microsoft.com/office/drawing/2014/main" id="{0288B655-6C36-63D7-E8C3-D3B08F34C54B}"/>
                </a:ext>
              </a:extLst>
            </p:cNvPr>
            <p:cNvSpPr/>
            <p:nvPr/>
          </p:nvSpPr>
          <p:spPr>
            <a:xfrm rot="5243635">
              <a:off x="3952033" y="3699114"/>
              <a:ext cx="1237673" cy="762001"/>
            </a:xfrm>
            <a:prstGeom prst="wedgeRectCallout">
              <a:avLst>
                <a:gd name="adj1" fmla="val -20833"/>
                <a:gd name="adj2" fmla="val 124318"/>
              </a:avLst>
            </a:prstGeom>
            <a:solidFill>
              <a:srgbClr val="C0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B04572FA-BC76-8FD0-B012-95371A3A281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356" b="95973" l="4027" r="94855">
                          <a14:foregroundMark x1="29530" y1="22148" x2="29530" y2="27964"/>
                          <a14:foregroundMark x1="35794" y1="9396" x2="34899" y2="7159"/>
                          <a14:foregroundMark x1="44072" y1="5593" x2="45414" y2="3803"/>
                          <a14:foregroundMark x1="50112" y1="77181" x2="49217" y2="85906"/>
                          <a14:foregroundMark x1="86577" y1="65324" x2="87025" y2="62192"/>
                          <a14:foregroundMark x1="93736" y1="74720" x2="95078" y2="73602"/>
                          <a14:foregroundMark x1="7159" y1="86801" x2="4027" y2="87696"/>
                          <a14:foregroundMark x1="49217" y1="87696" x2="49664" y2="95973"/>
                          <a14:foregroundMark x1="31320" y1="85235" x2="14318" y2="85906"/>
                          <a14:foregroundMark x1="19687" y1="86353" x2="4922" y2="8903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19302" y="3770293"/>
              <a:ext cx="686159" cy="686158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F6AE254-9057-C5FD-5906-40BADE0291DD}"/>
              </a:ext>
            </a:extLst>
          </p:cNvPr>
          <p:cNvGrpSpPr/>
          <p:nvPr/>
        </p:nvGrpSpPr>
        <p:grpSpPr>
          <a:xfrm>
            <a:off x="3392726" y="1206342"/>
            <a:ext cx="4384293" cy="1755096"/>
            <a:chOff x="5184764" y="1262520"/>
            <a:chExt cx="7512266" cy="1732001"/>
          </a:xfrm>
        </p:grpSpPr>
        <p:sp>
          <p:nvSpPr>
            <p:cNvPr id="25" name="Rectangle: Diagonal Corners Rounded 24">
              <a:extLst>
                <a:ext uri="{FF2B5EF4-FFF2-40B4-BE49-F238E27FC236}">
                  <a16:creationId xmlns:a16="http://schemas.microsoft.com/office/drawing/2014/main" id="{D9958F9B-A457-EACB-87E1-09DA2A245460}"/>
                </a:ext>
              </a:extLst>
            </p:cNvPr>
            <p:cNvSpPr/>
            <p:nvPr/>
          </p:nvSpPr>
          <p:spPr>
            <a:xfrm>
              <a:off x="5384792" y="1564105"/>
              <a:ext cx="7177212" cy="1303445"/>
            </a:xfrm>
            <a:prstGeom prst="round2DiagRect">
              <a:avLst/>
            </a:prstGeom>
            <a:solidFill>
              <a:srgbClr val="C0000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7" name="Rectangle: Diagonal Corners Rounded 26">
                  <a:extLst>
                    <a:ext uri="{FF2B5EF4-FFF2-40B4-BE49-F238E27FC236}">
                      <a16:creationId xmlns:a16="http://schemas.microsoft.com/office/drawing/2014/main" id="{5D4EC426-134A-8B88-1B77-C6D8135CB4F9}"/>
                    </a:ext>
                  </a:extLst>
                </p:cNvPr>
                <p:cNvSpPr/>
                <p:nvPr/>
              </p:nvSpPr>
              <p:spPr>
                <a:xfrm>
                  <a:off x="5314076" y="1423088"/>
                  <a:ext cx="7177212" cy="1393318"/>
                </a:xfrm>
                <a:prstGeom prst="round2DiagRect">
                  <a:avLst/>
                </a:pr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114000"/>
                    </a:lnSpc>
                  </a:pPr>
                  <a:r>
                    <a:rPr lang="en-US" sz="1600" b="1" dirty="0">
                      <a:solidFill>
                        <a:schemeClr val="tx1"/>
                      </a:solidFill>
                      <a:latin typeface="Constantia" panose="02030602050306030303" pitchFamily="18" charset="0"/>
                    </a:rPr>
                    <a:t>Institutional &amp; Sample Scope:</a:t>
                  </a:r>
                  <a:r>
                    <a:rPr lang="en-US" sz="1600" dirty="0">
                      <a:solidFill>
                        <a:schemeClr val="tx1"/>
                      </a:solidFill>
                      <a:latin typeface="Constantia" panose="02030602050306030303" pitchFamily="18" charset="0"/>
                    </a:rPr>
                    <a:t> </a:t>
                  </a:r>
                  <a:r>
                    <a:rPr lang="vi-VN" sz="1600" dirty="0" err="1">
                      <a:solidFill>
                        <a:schemeClr val="tx1"/>
                      </a:solidFill>
                      <a:latin typeface="Constantia" panose="02030602050306030303" pitchFamily="18" charset="0"/>
                    </a:rPr>
                    <a:t>only</a:t>
                  </a:r>
                  <a:r>
                    <a:rPr lang="vi-VN" sz="1600" dirty="0">
                      <a:solidFill>
                        <a:schemeClr val="tx1"/>
                      </a:solidFill>
                      <a:latin typeface="Constantia" panose="02030602050306030303" pitchFamily="18" charset="0"/>
                    </a:rPr>
                    <a:t> </a:t>
                  </a:r>
                  <a:r>
                    <a:rPr lang="en-US" sz="1600" dirty="0">
                      <a:solidFill>
                        <a:schemeClr val="tx1"/>
                      </a:solidFill>
                      <a:latin typeface="Constantia" panose="02030602050306030303" pitchFamily="18" charset="0"/>
                    </a:rPr>
                    <a:t>a single cohort (</a:t>
                  </a:r>
                  <a14:m>
                    <m:oMath xmlns:m="http://schemas.openxmlformats.org/officeDocument/2006/math">
                      <m:r>
                        <a:rPr lang="en-US" sz="1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sz="16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=176</m:t>
                      </m:r>
                    </m:oMath>
                  </a14:m>
                  <a:r>
                    <a:rPr lang="en-US" sz="1600" dirty="0">
                      <a:solidFill>
                        <a:schemeClr val="tx1"/>
                      </a:solidFill>
                      <a:latin typeface="Constantia" panose="02030602050306030303" pitchFamily="18" charset="0"/>
                    </a:rPr>
                    <a:t>) within the Faculty of Foreign Languages at HUFLIT, which may not represent non-language majors or other universities.</a:t>
                  </a:r>
                </a:p>
              </p:txBody>
            </p:sp>
          </mc:Choice>
          <mc:Fallback>
            <p:sp>
              <p:nvSpPr>
                <p:cNvPr id="27" name="Rectangle: Diagonal Corners Rounded 26">
                  <a:extLst>
                    <a:ext uri="{FF2B5EF4-FFF2-40B4-BE49-F238E27FC236}">
                      <a16:creationId xmlns:a16="http://schemas.microsoft.com/office/drawing/2014/main" id="{5D4EC426-134A-8B88-1B77-C6D8135CB4F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14076" y="1423088"/>
                  <a:ext cx="7177212" cy="1393318"/>
                </a:xfrm>
                <a:prstGeom prst="round2DiagRect">
                  <a:avLst/>
                </a:prstGeom>
                <a:blipFill>
                  <a:blip r:embed="rId8"/>
                  <a:stretch>
                    <a:fillRect t="-1717" b="-7296"/>
                  </a:stretch>
                </a:blipFill>
                <a:ln>
                  <a:solidFill>
                    <a:srgbClr val="002060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8" name="Double Bracket 37">
              <a:extLst>
                <a:ext uri="{FF2B5EF4-FFF2-40B4-BE49-F238E27FC236}">
                  <a16:creationId xmlns:a16="http://schemas.microsoft.com/office/drawing/2014/main" id="{E9E08EEA-9646-40B8-6CE1-4A1D8B9F58EF}"/>
                </a:ext>
              </a:extLst>
            </p:cNvPr>
            <p:cNvSpPr/>
            <p:nvPr/>
          </p:nvSpPr>
          <p:spPr>
            <a:xfrm rot="5400000">
              <a:off x="8074896" y="-1627612"/>
              <a:ext cx="1732001" cy="7512266"/>
            </a:xfrm>
            <a:prstGeom prst="bracketPair">
              <a:avLst>
                <a:gd name="adj" fmla="val 14632"/>
              </a:avLst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F94A61BC-82D8-3052-2B2C-3E1442F2A5DD}"/>
              </a:ext>
            </a:extLst>
          </p:cNvPr>
          <p:cNvGrpSpPr/>
          <p:nvPr/>
        </p:nvGrpSpPr>
        <p:grpSpPr>
          <a:xfrm>
            <a:off x="3681805" y="3212597"/>
            <a:ext cx="4169024" cy="1597897"/>
            <a:chOff x="5181600" y="3133088"/>
            <a:chExt cx="7572058" cy="1496972"/>
          </a:xfrm>
        </p:grpSpPr>
        <p:sp>
          <p:nvSpPr>
            <p:cNvPr id="44" name="Rectangle: Diagonal Corners Rounded 43">
              <a:extLst>
                <a:ext uri="{FF2B5EF4-FFF2-40B4-BE49-F238E27FC236}">
                  <a16:creationId xmlns:a16="http://schemas.microsoft.com/office/drawing/2014/main" id="{330300C2-134D-7A1E-B476-AF566DD5C637}"/>
                </a:ext>
              </a:extLst>
            </p:cNvPr>
            <p:cNvSpPr/>
            <p:nvPr/>
          </p:nvSpPr>
          <p:spPr>
            <a:xfrm>
              <a:off x="5387209" y="3349108"/>
              <a:ext cx="7215473" cy="1161220"/>
            </a:xfrm>
            <a:prstGeom prst="round2DiagRect">
              <a:avLst/>
            </a:prstGeom>
            <a:solidFill>
              <a:srgbClr val="C0000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Rectangle: Diagonal Corners Rounded 39">
              <a:extLst>
                <a:ext uri="{FF2B5EF4-FFF2-40B4-BE49-F238E27FC236}">
                  <a16:creationId xmlns:a16="http://schemas.microsoft.com/office/drawing/2014/main" id="{EA278A54-FF5F-6B72-BB0D-75FFFD512DC9}"/>
                </a:ext>
              </a:extLst>
            </p:cNvPr>
            <p:cNvSpPr/>
            <p:nvPr/>
          </p:nvSpPr>
          <p:spPr>
            <a:xfrm>
              <a:off x="5298605" y="3280895"/>
              <a:ext cx="7233813" cy="1161220"/>
            </a:xfrm>
            <a:prstGeom prst="round2Diag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4000"/>
                </a:lnSpc>
              </a:pPr>
              <a:r>
                <a:rPr lang="en-US" sz="1600" b="1" dirty="0">
                  <a:solidFill>
                    <a:schemeClr val="tx1"/>
                  </a:solidFill>
                  <a:latin typeface="Constantia" panose="02030602050306030303" pitchFamily="18" charset="0"/>
                </a:rPr>
                <a:t>Self-Reporting Bias: </a:t>
              </a:r>
              <a:r>
                <a:rPr lang="en-US" sz="1600" dirty="0">
                  <a:solidFill>
                    <a:schemeClr val="tx1"/>
                  </a:solidFill>
                  <a:latin typeface="Constantia" panose="02030602050306030303" pitchFamily="18" charset="0"/>
                </a:rPr>
                <a:t>Reliance on survey and interview data introduces potential social desirability bias regarding reported honesty and AI usage rates. </a:t>
              </a:r>
            </a:p>
          </p:txBody>
        </p:sp>
        <p:sp>
          <p:nvSpPr>
            <p:cNvPr id="42" name="Double Bracket 41">
              <a:extLst>
                <a:ext uri="{FF2B5EF4-FFF2-40B4-BE49-F238E27FC236}">
                  <a16:creationId xmlns:a16="http://schemas.microsoft.com/office/drawing/2014/main" id="{3A88FF9D-FAFC-61A3-3D60-5CEB3C3CA89F}"/>
                </a:ext>
              </a:extLst>
            </p:cNvPr>
            <p:cNvSpPr/>
            <p:nvPr/>
          </p:nvSpPr>
          <p:spPr>
            <a:xfrm rot="5400000">
              <a:off x="8219143" y="95545"/>
              <a:ext cx="1496972" cy="7572058"/>
            </a:xfrm>
            <a:prstGeom prst="bracketPair">
              <a:avLst>
                <a:gd name="adj" fmla="val 14632"/>
              </a:avLst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B994240-22B5-FD7A-F8DF-2FD7DD47A9FE}"/>
              </a:ext>
            </a:extLst>
          </p:cNvPr>
          <p:cNvGrpSpPr/>
          <p:nvPr/>
        </p:nvGrpSpPr>
        <p:grpSpPr>
          <a:xfrm>
            <a:off x="3509467" y="5061652"/>
            <a:ext cx="4350680" cy="1597898"/>
            <a:chOff x="5181599" y="3133083"/>
            <a:chExt cx="6834911" cy="1597898"/>
          </a:xfrm>
        </p:grpSpPr>
        <p:sp>
          <p:nvSpPr>
            <p:cNvPr id="49" name="Rectangle: Diagonal Corners Rounded 48">
              <a:extLst>
                <a:ext uri="{FF2B5EF4-FFF2-40B4-BE49-F238E27FC236}">
                  <a16:creationId xmlns:a16="http://schemas.microsoft.com/office/drawing/2014/main" id="{853DD869-00B9-8546-257F-DC61841696C9}"/>
                </a:ext>
              </a:extLst>
            </p:cNvPr>
            <p:cNvSpPr/>
            <p:nvPr/>
          </p:nvSpPr>
          <p:spPr>
            <a:xfrm>
              <a:off x="5387214" y="3405084"/>
              <a:ext cx="6534521" cy="1161220"/>
            </a:xfrm>
            <a:prstGeom prst="round2DiagRect">
              <a:avLst/>
            </a:prstGeom>
            <a:solidFill>
              <a:srgbClr val="C0000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: Diagonal Corners Rounded 49">
              <a:extLst>
                <a:ext uri="{FF2B5EF4-FFF2-40B4-BE49-F238E27FC236}">
                  <a16:creationId xmlns:a16="http://schemas.microsoft.com/office/drawing/2014/main" id="{CB9AFA68-ED4E-B11D-E857-9632D751264C}"/>
                </a:ext>
              </a:extLst>
            </p:cNvPr>
            <p:cNvSpPr/>
            <p:nvPr/>
          </p:nvSpPr>
          <p:spPr>
            <a:xfrm>
              <a:off x="5292438" y="3347478"/>
              <a:ext cx="6534521" cy="1161220"/>
            </a:xfrm>
            <a:prstGeom prst="round2Diag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4000"/>
                </a:lnSpc>
              </a:pPr>
              <a:r>
                <a:rPr lang="en-US" sz="1600" b="1" dirty="0">
                  <a:solidFill>
                    <a:schemeClr val="tx1"/>
                  </a:solidFill>
                  <a:latin typeface="Constantia" panose="02030602050306030303" pitchFamily="18" charset="0"/>
                </a:rPr>
                <a:t>Methodological Boundary: </a:t>
              </a:r>
              <a:r>
                <a:rPr lang="en-US" sz="1600" dirty="0">
                  <a:solidFill>
                    <a:schemeClr val="tx1"/>
                  </a:solidFill>
                  <a:latin typeface="Constantia" panose="02030602050306030303" pitchFamily="18" charset="0"/>
                </a:rPr>
                <a:t>The descriptive, cross-sectional design captures a single snapshot in time, preventing causal conclusions or long-term tracking. </a:t>
              </a:r>
            </a:p>
          </p:txBody>
        </p:sp>
        <p:sp>
          <p:nvSpPr>
            <p:cNvPr id="52" name="Double Bracket 51">
              <a:extLst>
                <a:ext uri="{FF2B5EF4-FFF2-40B4-BE49-F238E27FC236}">
                  <a16:creationId xmlns:a16="http://schemas.microsoft.com/office/drawing/2014/main" id="{C5C6B2CB-33EA-821E-6DB3-CCE4BBEA2BCA}"/>
                </a:ext>
              </a:extLst>
            </p:cNvPr>
            <p:cNvSpPr/>
            <p:nvPr/>
          </p:nvSpPr>
          <p:spPr>
            <a:xfrm rot="5400000">
              <a:off x="7800106" y="514576"/>
              <a:ext cx="1597898" cy="6834911"/>
            </a:xfrm>
            <a:prstGeom prst="bracketPair">
              <a:avLst>
                <a:gd name="adj" fmla="val 14632"/>
              </a:avLst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208388D9-4B95-2014-5EA0-A3E62F0C3743}"/>
              </a:ext>
            </a:extLst>
          </p:cNvPr>
          <p:cNvGrpSpPr/>
          <p:nvPr/>
        </p:nvGrpSpPr>
        <p:grpSpPr>
          <a:xfrm>
            <a:off x="2529403" y="4808032"/>
            <a:ext cx="600194" cy="997486"/>
            <a:chOff x="3626831" y="4655946"/>
            <a:chExt cx="762001" cy="1237673"/>
          </a:xfrm>
        </p:grpSpPr>
        <p:sp>
          <p:nvSpPr>
            <p:cNvPr id="23" name="Speech Bubble: Rectangle 22">
              <a:extLst>
                <a:ext uri="{FF2B5EF4-FFF2-40B4-BE49-F238E27FC236}">
                  <a16:creationId xmlns:a16="http://schemas.microsoft.com/office/drawing/2014/main" id="{0CDD9D1D-3A72-8076-1FDB-7F63620F07EE}"/>
                </a:ext>
              </a:extLst>
            </p:cNvPr>
            <p:cNvSpPr/>
            <p:nvPr/>
          </p:nvSpPr>
          <p:spPr>
            <a:xfrm rot="6785918">
              <a:off x="3388995" y="4893782"/>
              <a:ext cx="1237673" cy="762001"/>
            </a:xfrm>
            <a:prstGeom prst="wedgeRectCallout">
              <a:avLst>
                <a:gd name="adj1" fmla="val -20833"/>
                <a:gd name="adj2" fmla="val 124318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FCBA4E5C-9F52-7F93-52D8-12920BF5960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34981" y="4859455"/>
              <a:ext cx="662763" cy="662763"/>
            </a:xfrm>
            <a:prstGeom prst="rect">
              <a:avLst/>
            </a:prstGeom>
          </p:spPr>
        </p:pic>
      </p:grpSp>
      <p:sp>
        <p:nvSpPr>
          <p:cNvPr id="2" name="Arrow: Right 1">
            <a:extLst>
              <a:ext uri="{FF2B5EF4-FFF2-40B4-BE49-F238E27FC236}">
                <a16:creationId xmlns:a16="http://schemas.microsoft.com/office/drawing/2014/main" id="{9533645B-7342-2F4A-BB0D-6FD3E5FAADB1}"/>
              </a:ext>
            </a:extLst>
          </p:cNvPr>
          <p:cNvSpPr/>
          <p:nvPr/>
        </p:nvSpPr>
        <p:spPr>
          <a:xfrm>
            <a:off x="7893760" y="2063616"/>
            <a:ext cx="508000" cy="217489"/>
          </a:xfrm>
          <a:prstGeom prst="rightArrow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Hexagon 7">
            <a:extLst>
              <a:ext uri="{FF2B5EF4-FFF2-40B4-BE49-F238E27FC236}">
                <a16:creationId xmlns:a16="http://schemas.microsoft.com/office/drawing/2014/main" id="{442B93B0-FC07-1058-38D1-7E253CB5C191}"/>
              </a:ext>
            </a:extLst>
          </p:cNvPr>
          <p:cNvSpPr/>
          <p:nvPr/>
        </p:nvSpPr>
        <p:spPr>
          <a:xfrm>
            <a:off x="8565117" y="1398218"/>
            <a:ext cx="3582663" cy="1422338"/>
          </a:xfrm>
          <a:prstGeom prst="hexagon">
            <a:avLst>
              <a:gd name="adj" fmla="val 0"/>
              <a:gd name="vf" fmla="val 115470"/>
            </a:avLst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lang="en-US" sz="1600" b="1" dirty="0">
                <a:solidFill>
                  <a:schemeClr val="tx1"/>
                </a:solidFill>
                <a:latin typeface="Constantia" panose="02030602050306030303" pitchFamily="18" charset="0"/>
              </a:rPr>
              <a:t>Longitudinal Studies:</a:t>
            </a:r>
            <a:r>
              <a:rPr lang="en-US" sz="1600" dirty="0">
                <a:solidFill>
                  <a:schemeClr val="tx1"/>
                </a:solidFill>
                <a:latin typeface="Constantia" panose="02030602050306030303" pitchFamily="18" charset="0"/>
              </a:rPr>
              <a:t> Track students over four years to measure the long-term impact of continuous AI use</a:t>
            </a: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96F5D6D6-303C-841D-66C6-1125C1B32BCA}"/>
              </a:ext>
            </a:extLst>
          </p:cNvPr>
          <p:cNvSpPr/>
          <p:nvPr/>
        </p:nvSpPr>
        <p:spPr>
          <a:xfrm>
            <a:off x="7890224" y="3915422"/>
            <a:ext cx="508000" cy="217489"/>
          </a:xfrm>
          <a:prstGeom prst="rightArrow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Hexagon 11">
            <a:extLst>
              <a:ext uri="{FF2B5EF4-FFF2-40B4-BE49-F238E27FC236}">
                <a16:creationId xmlns:a16="http://schemas.microsoft.com/office/drawing/2014/main" id="{802CB03F-7766-04A4-2D0C-B46FD6BE49ED}"/>
              </a:ext>
            </a:extLst>
          </p:cNvPr>
          <p:cNvSpPr/>
          <p:nvPr/>
        </p:nvSpPr>
        <p:spPr>
          <a:xfrm>
            <a:off x="8557771" y="3336469"/>
            <a:ext cx="3582663" cy="1422338"/>
          </a:xfrm>
          <a:prstGeom prst="hexagon">
            <a:avLst>
              <a:gd name="adj" fmla="val 0"/>
              <a:gd name="vf" fmla="val 115470"/>
            </a:avLst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lang="en-US" sz="1600" b="1" dirty="0">
                <a:solidFill>
                  <a:schemeClr val="tx1"/>
                </a:solidFill>
                <a:latin typeface="Constantia" panose="02030602050306030303" pitchFamily="18" charset="0"/>
              </a:rPr>
              <a:t>Multi-University &amp; Cross-Disciplinary C</a:t>
            </a:r>
            <a:r>
              <a:rPr lang="vi-VN" sz="1600" b="1" dirty="0" err="1">
                <a:solidFill>
                  <a:schemeClr val="tx1"/>
                </a:solidFill>
                <a:latin typeface="Constantia" panose="02030602050306030303" pitchFamily="18" charset="0"/>
              </a:rPr>
              <a:t>omparisons</a:t>
            </a:r>
            <a:r>
              <a:rPr lang="vi-VN" sz="1600" b="1" dirty="0">
                <a:solidFill>
                  <a:schemeClr val="tx1"/>
                </a:solidFill>
                <a:latin typeface="Constantia" panose="02030602050306030303" pitchFamily="18" charset="0"/>
              </a:rPr>
              <a:t>:</a:t>
            </a:r>
            <a:r>
              <a:rPr lang="en-US" sz="1600" dirty="0">
                <a:solidFill>
                  <a:schemeClr val="tx1"/>
                </a:solidFill>
                <a:latin typeface="Constantia" panose="02030602050306030303" pitchFamily="18" charset="0"/>
              </a:rPr>
              <a:t> Compare student perceptions and integrity policies across different academic fields </a:t>
            </a: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6B27E553-CDDB-62F4-7F7D-147BCA21AF10}"/>
              </a:ext>
            </a:extLst>
          </p:cNvPr>
          <p:cNvSpPr/>
          <p:nvPr/>
        </p:nvSpPr>
        <p:spPr>
          <a:xfrm>
            <a:off x="7890224" y="5696774"/>
            <a:ext cx="508000" cy="217489"/>
          </a:xfrm>
          <a:prstGeom prst="rightArrow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Hexagon 18">
            <a:extLst>
              <a:ext uri="{FF2B5EF4-FFF2-40B4-BE49-F238E27FC236}">
                <a16:creationId xmlns:a16="http://schemas.microsoft.com/office/drawing/2014/main" id="{CDB28B0F-89F3-3E94-9C80-B99F18E68310}"/>
              </a:ext>
            </a:extLst>
          </p:cNvPr>
          <p:cNvSpPr/>
          <p:nvPr/>
        </p:nvSpPr>
        <p:spPr>
          <a:xfrm>
            <a:off x="8557770" y="5150043"/>
            <a:ext cx="3582663" cy="1422338"/>
          </a:xfrm>
          <a:prstGeom prst="hexagon">
            <a:avLst>
              <a:gd name="adj" fmla="val 0"/>
              <a:gd name="vf" fmla="val 115470"/>
            </a:avLst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lang="en-US" sz="1600" b="1" dirty="0">
                <a:solidFill>
                  <a:schemeClr val="tx1"/>
                </a:solidFill>
                <a:latin typeface="Constantia" panose="02030602050306030303" pitchFamily="18" charset="0"/>
              </a:rPr>
              <a:t>Advanced Structural Modeling</a:t>
            </a:r>
            <a:r>
              <a:rPr lang="vi-VN" sz="1600" b="1" dirty="0">
                <a:solidFill>
                  <a:schemeClr val="tx1"/>
                </a:solidFill>
                <a:latin typeface="Constantia" panose="02030602050306030303" pitchFamily="18" charset="0"/>
              </a:rPr>
              <a:t>:</a:t>
            </a:r>
            <a:r>
              <a:rPr lang="en-US" sz="1600" dirty="0">
                <a:solidFill>
                  <a:schemeClr val="tx1"/>
                </a:solidFill>
                <a:latin typeface="Constantia" panose="02030602050306030303" pitchFamily="18" charset="0"/>
              </a:rPr>
              <a:t> Using Exploratory Factor Analysis (EFA) and Confirmatory Factor Analysis (CFA)</a:t>
            </a:r>
          </a:p>
        </p:txBody>
      </p:sp>
    </p:spTree>
    <p:extLst>
      <p:ext uri="{BB962C8B-B14F-4D97-AF65-F5344CB8AC3E}">
        <p14:creationId xmlns:p14="http://schemas.microsoft.com/office/powerpoint/2010/main" val="358589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28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" presetClass="entr" presetSubtype="8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" presetClass="entr" presetSubtype="8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" presetClass="entr" presetSubtype="8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" presetClass="entr" presetSubtype="8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1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" presetClass="entr" presetSubtype="8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1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2" grpId="0" animBg="1"/>
      <p:bldP spid="2" grpId="1" animBg="1"/>
      <p:bldP spid="8" grpId="0" animBg="1"/>
      <p:bldP spid="10" grpId="0" animBg="1"/>
      <p:bldP spid="10" grpId="1" animBg="1"/>
      <p:bldP spid="12" grpId="0" animBg="1"/>
      <p:bldP spid="12" grpId="1" animBg="1"/>
      <p:bldP spid="14" grpId="0" animBg="1"/>
      <p:bldP spid="14" grpId="1" animBg="1"/>
      <p:bldP spid="19" grpId="0" animBg="1"/>
      <p:bldP spid="19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504924" y="-177800"/>
            <a:ext cx="792248" cy="7533393"/>
            <a:chOff x="0" y="0"/>
            <a:chExt cx="312987" cy="297615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2987" cy="2976155"/>
            </a:xfrm>
            <a:custGeom>
              <a:avLst/>
              <a:gdLst/>
              <a:ahLst/>
              <a:cxnLst/>
              <a:rect l="l" t="t" r="r" b="b"/>
              <a:pathLst>
                <a:path w="312987" h="2976155">
                  <a:moveTo>
                    <a:pt x="0" y="0"/>
                  </a:moveTo>
                  <a:lnTo>
                    <a:pt x="312987" y="0"/>
                  </a:lnTo>
                  <a:lnTo>
                    <a:pt x="312987" y="2976155"/>
                  </a:lnTo>
                  <a:lnTo>
                    <a:pt x="0" y="2976155"/>
                  </a:lnTo>
                  <a:close/>
                </a:path>
              </a:pathLst>
            </a:custGeom>
            <a:solidFill>
              <a:srgbClr val="3C97CB"/>
            </a:solidFill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12987" cy="301425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239"/>
                </a:lnSpc>
              </a:pPr>
              <a:endParaRPr sz="1200"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4240243" y="2508480"/>
            <a:ext cx="7734043" cy="18181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sz="5334" b="1" dirty="0">
                <a:latin typeface="Constantia" panose="02030602050306030303" pitchFamily="18" charset="0"/>
                <a:ea typeface="Montserrat Ultra-Bold"/>
                <a:cs typeface="Montserrat Ultra-Bold"/>
                <a:sym typeface="Montserrat Ultra-Bold"/>
              </a:rPr>
              <a:t>THANK YOU FOR </a:t>
            </a:r>
          </a:p>
          <a:p>
            <a:pPr algn="ctr">
              <a:lnSpc>
                <a:spcPct val="114000"/>
              </a:lnSpc>
            </a:pPr>
            <a:r>
              <a:rPr lang="en-US" sz="5334" b="1" dirty="0">
                <a:latin typeface="Constantia" panose="02030602050306030303" pitchFamily="18" charset="0"/>
                <a:ea typeface="Montserrat Ultra-Bold"/>
                <a:cs typeface="Montserrat Ultra-Bold"/>
                <a:sym typeface="Montserrat Ultra-Bold"/>
              </a:rPr>
              <a:t>YOUR ATTENTION!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BB24154-ADA3-41B9-B6B2-123626E758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629"/>
            <a:ext cx="4761855" cy="33301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0ADBA54-6F5C-479A-B1EC-FC4EDC5908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1" y="3326547"/>
            <a:ext cx="4761855" cy="35713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45F231-D169-6848-2DA2-9EBDFA5726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DDC6DA5-95A3-FC0F-18E8-1063CB6159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6448" y="9527"/>
            <a:ext cx="12197426" cy="684199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709F192-304D-BC4E-2A6B-CFD1F236B345}"/>
              </a:ext>
            </a:extLst>
          </p:cNvPr>
          <p:cNvSpPr/>
          <p:nvPr/>
        </p:nvSpPr>
        <p:spPr>
          <a:xfrm>
            <a:off x="0" y="1"/>
            <a:ext cx="12192000" cy="713898"/>
          </a:xfrm>
          <a:prstGeom prst="rect">
            <a:avLst/>
          </a:prstGeom>
          <a:solidFill>
            <a:srgbClr val="485A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6C399ED0-90CD-50C7-A256-573655C16096}"/>
              </a:ext>
            </a:extLst>
          </p:cNvPr>
          <p:cNvSpPr/>
          <p:nvPr/>
        </p:nvSpPr>
        <p:spPr>
          <a:xfrm>
            <a:off x="-16448" y="713899"/>
            <a:ext cx="12208448" cy="341886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97EBF2D-E653-53FB-E494-764FF360B142}"/>
              </a:ext>
            </a:extLst>
          </p:cNvPr>
          <p:cNvGrpSpPr/>
          <p:nvPr/>
        </p:nvGrpSpPr>
        <p:grpSpPr>
          <a:xfrm>
            <a:off x="182229" y="1405539"/>
            <a:ext cx="11800072" cy="2549622"/>
            <a:chOff x="-847558" y="1275471"/>
            <a:chExt cx="5682507" cy="2549622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D19041A-9D1D-98E4-85F3-E6826D77B7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alphaModFix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1000"/>
                      </a14:imgEffect>
                      <a14:imgEffect>
                        <a14:saturation sat="70000"/>
                      </a14:imgEffect>
                      <a14:imgEffect>
                        <a14:brightnessContrast bright="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263" r="24263"/>
            <a:stretch/>
          </p:blipFill>
          <p:spPr>
            <a:xfrm>
              <a:off x="-847558" y="1280091"/>
              <a:ext cx="1325964" cy="2545002"/>
            </a:xfrm>
            <a:prstGeom prst="rect">
              <a:avLst/>
            </a:prstGeom>
            <a:blipFill dpi="0" rotWithShape="1">
              <a:blip r:embed="rId6">
                <a:alphaModFix/>
              </a:blip>
              <a:srcRect/>
              <a:tile tx="0" ty="0" sx="100000" sy="100000" flip="none" algn="tl"/>
            </a:blipFill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F9225B1-DBA7-36E5-49C0-4C97A6BCAEDA}"/>
                </a:ext>
              </a:extLst>
            </p:cNvPr>
            <p:cNvSpPr txBox="1"/>
            <p:nvPr/>
          </p:nvSpPr>
          <p:spPr>
            <a:xfrm>
              <a:off x="582143" y="1275471"/>
              <a:ext cx="4252806" cy="5062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000" b="1" dirty="0">
                  <a:latin typeface="Constantia" panose="02030602050306030303" pitchFamily="18" charset="0"/>
                  <a:cs typeface="Heebo Medium" panose="00000600000000000000" pitchFamily="2" charset="-79"/>
                </a:rPr>
                <a:t>The Evolving Educational Landscape: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C6C246D5-714C-6C21-3BB8-986770FAE69A}"/>
              </a:ext>
            </a:extLst>
          </p:cNvPr>
          <p:cNvSpPr txBox="1"/>
          <p:nvPr/>
        </p:nvSpPr>
        <p:spPr>
          <a:xfrm>
            <a:off x="1640595" y="64562"/>
            <a:ext cx="92497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Constantia" panose="02030602050306030303" pitchFamily="18" charset="0"/>
              </a:rPr>
              <a:t>Chapter </a:t>
            </a:r>
            <a:r>
              <a:rPr lang="vi-VN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200" b="1" dirty="0">
                <a:solidFill>
                  <a:schemeClr val="bg1"/>
                </a:solidFill>
                <a:latin typeface="Constantia" panose="02030602050306030303" pitchFamily="18" charset="0"/>
              </a:rPr>
              <a:t>: Introduction</a:t>
            </a:r>
            <a:endParaRPr lang="en-VN" sz="3200" b="1" dirty="0">
              <a:solidFill>
                <a:schemeClr val="bg1"/>
              </a:solidFill>
              <a:latin typeface="Constantia" panose="02030602050306030303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25D6C9B-C39C-3D22-1960-4110A6A0A5BF}"/>
              </a:ext>
            </a:extLst>
          </p:cNvPr>
          <p:cNvSpPr txBox="1"/>
          <p:nvPr/>
        </p:nvSpPr>
        <p:spPr>
          <a:xfrm>
            <a:off x="12272" y="755205"/>
            <a:ext cx="678976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spc="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</a:t>
            </a:r>
            <a:r>
              <a:rPr lang="en-US" sz="2600" b="1" spc="114" dirty="0">
                <a:latin typeface="Constantia" panose="02030602050306030303" pitchFamily="18" charset="0"/>
              </a:rPr>
              <a:t>. Study background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A3A0E13D-348E-F5D7-B27F-350A92F98E2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26094" y1="54375" x2="25625" y2="61250"/>
                        <a14:foregroundMark x1="26563" y1="62187" x2="26875" y2="77344"/>
                        <a14:foregroundMark x1="26875" y1="77344" x2="38125" y2="84219"/>
                        <a14:foregroundMark x1="38125" y1="84219" x2="46250" y2="83438"/>
                        <a14:foregroundMark x1="39219" y1="77031" x2="31875" y2="77031"/>
                        <a14:foregroundMark x1="40156" y1="76875" x2="54688" y2="78438"/>
                        <a14:foregroundMark x1="54688" y1="78438" x2="69219" y2="75938"/>
                        <a14:foregroundMark x1="69219" y1="75938" x2="70781" y2="76094"/>
                        <a14:foregroundMark x1="48594" y1="83750" x2="61094" y2="84844"/>
                        <a14:foregroundMark x1="61094" y1="84844" x2="74063" y2="82344"/>
                        <a14:foregroundMark x1="74063" y1="82344" x2="74063" y2="53906"/>
                        <a14:foregroundMark x1="20938" y1="61250" x2="20938" y2="64688"/>
                        <a14:foregroundMark x1="35469" y1="62344" x2="38281" y2="60781"/>
                        <a14:foregroundMark x1="50156" y1="32813" x2="49531" y2="29063"/>
                        <a14:foregroundMark x1="57500" y1="36875" x2="63750" y2="44531"/>
                        <a14:foregroundMark x1="83906" y1="60469" x2="84531" y2="63750"/>
                        <a14:foregroundMark x1="81406" y1="52812" x2="81406" y2="58750"/>
                        <a14:foregroundMark x1="37599" y1="22696" x2="36406" y2="20625"/>
                        <a14:foregroundMark x1="28788" y1="19769" x2="22500" y2="19063"/>
                        <a14:foregroundMark x1="30003" y1="19906" x2="29797" y2="19883"/>
                        <a14:foregroundMark x1="36406" y1="20625" x2="35020" y2="20469"/>
                        <a14:foregroundMark x1="56406" y1="32031" x2="62500" y2="21563"/>
                        <a14:foregroundMark x1="62500" y1="21563" x2="77031" y2="19219"/>
                        <a14:foregroundMark x1="77031" y1="19219" x2="77500" y2="19219"/>
                        <a14:foregroundMark x1="61406" y1="31719" x2="74375" y2="32188"/>
                        <a14:foregroundMark x1="74375" y1="32188" x2="74219" y2="44688"/>
                        <a14:foregroundMark x1="26214" y1="35861" x2="25938" y2="35938"/>
                        <a14:foregroundMark x1="25938" y1="35938" x2="25469" y2="44531"/>
                        <a14:foregroundMark x1="25938" y1="37813" x2="27437" y2="37110"/>
                        <a14:foregroundMark x1="26406" y1="36406" x2="38906" y2="31719"/>
                        <a14:foregroundMark x1="38906" y1="31719" x2="39688" y2="31719"/>
                        <a14:foregroundMark x1="55000" y1="52184" x2="55000" y2="54375"/>
                        <a14:foregroundMark x1="49678" y1="48125" x2="47031" y2="45625"/>
                        <a14:foregroundMark x1="55469" y1="53594" x2="54029" y2="52234"/>
                        <a14:foregroundMark x1="46094" y1="47031" x2="44063" y2="50938"/>
                        <a14:foregroundMark x1="55313" y1="46563" x2="55000" y2="51563"/>
                        <a14:foregroundMark x1="21250" y1="18281" x2="21094" y2="17188"/>
                        <a14:backgroundMark x1="37656" y1="25625" x2="38906" y2="25469"/>
                        <a14:backgroundMark x1="40531" y1="28584" x2="40602" y2="28720"/>
                        <a14:backgroundMark x1="38906" y1="25469" x2="40378" y2="28290"/>
                        <a14:backgroundMark x1="40313" y1="28281" x2="30469" y2="20938"/>
                        <a14:backgroundMark x1="30469" y1="20938" x2="29531" y2="20938"/>
                        <a14:backgroundMark x1="29531" y1="20938" x2="38772" y2="28918"/>
                        <a14:backgroundMark x1="39049" y1="28814" x2="32969" y2="20938"/>
                        <a14:backgroundMark x1="40479" y1="30475" x2="41250" y2="34219"/>
                        <a14:backgroundMark x1="40781" y1="30000" x2="40781" y2="31719"/>
                        <a14:backgroundMark x1="33281" y1="39219" x2="31329" y2="37411"/>
                        <a14:backgroundMark x1="38165" y1="34111" x2="38906" y2="33906"/>
                        <a14:backgroundMark x1="51563" y1="46250" x2="51875" y2="523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97663" y="2134456"/>
            <a:ext cx="1198215" cy="1198215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5E905C9C-E893-1CE4-6578-602472293374}"/>
              </a:ext>
            </a:extLst>
          </p:cNvPr>
          <p:cNvSpPr txBox="1"/>
          <p:nvPr/>
        </p:nvSpPr>
        <p:spPr>
          <a:xfrm>
            <a:off x="2018433" y="3342197"/>
            <a:ext cx="42470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solidFill>
                  <a:srgbClr val="32394E"/>
                </a:solidFill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Advanced AI tools</a:t>
            </a:r>
            <a:endParaRPr lang="en-ID" sz="2000" i="1" dirty="0">
              <a:solidFill>
                <a:srgbClr val="32394E"/>
              </a:solidFill>
              <a:latin typeface="Constantia" panose="02030602050306030303" pitchFamily="18" charset="0"/>
              <a:ea typeface="HYWenHei 85W" pitchFamily="18" charset="-128"/>
              <a:cs typeface="HYWenHei 85W" pitchFamily="18" charset="-128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E6FCD90-B5F4-AAE0-FE72-BBAE74B1A8F4}"/>
              </a:ext>
            </a:extLst>
          </p:cNvPr>
          <p:cNvSpPr txBox="1"/>
          <p:nvPr/>
        </p:nvSpPr>
        <p:spPr>
          <a:xfrm>
            <a:off x="5130555" y="2518042"/>
            <a:ext cx="7259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32394E"/>
                </a:solidFill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  <a:sym typeface="Wingdings" panose="05000000000000000000" pitchFamily="2" charset="2"/>
              </a:rPr>
              <a:t></a:t>
            </a:r>
            <a:endParaRPr lang="en-ID" sz="3200" dirty="0">
              <a:solidFill>
                <a:srgbClr val="32394E"/>
              </a:solidFill>
              <a:latin typeface="Constantia" panose="02030602050306030303" pitchFamily="18" charset="0"/>
              <a:ea typeface="HYWenHei 85W" pitchFamily="18" charset="-128"/>
              <a:cs typeface="HYWenHei 85W" pitchFamily="18" charset="-128"/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304EBF7C-ADAC-0590-2539-62606D01109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5903" y="2354374"/>
            <a:ext cx="847542" cy="847542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3B50CA62-D691-EE63-631A-392E6B94413C}"/>
              </a:ext>
            </a:extLst>
          </p:cNvPr>
          <p:cNvSpPr txBox="1"/>
          <p:nvPr/>
        </p:nvSpPr>
        <p:spPr>
          <a:xfrm>
            <a:off x="5026151" y="3323839"/>
            <a:ext cx="42470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solidFill>
                  <a:srgbClr val="32394E"/>
                </a:solidFill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Personalized feedbacks</a:t>
            </a:r>
            <a:endParaRPr lang="en-ID" sz="2000" i="1" dirty="0">
              <a:solidFill>
                <a:srgbClr val="32394E"/>
              </a:solidFill>
              <a:latin typeface="Constantia" panose="02030602050306030303" pitchFamily="18" charset="0"/>
              <a:ea typeface="HYWenHei 85W" pitchFamily="18" charset="-128"/>
              <a:cs typeface="HYWenHei 85W" pitchFamily="18" charset="-128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C214F22-3544-CCB9-71A1-2D71ACA1076D}"/>
              </a:ext>
            </a:extLst>
          </p:cNvPr>
          <p:cNvSpPr txBox="1"/>
          <p:nvPr/>
        </p:nvSpPr>
        <p:spPr>
          <a:xfrm>
            <a:off x="8575813" y="2485757"/>
            <a:ext cx="7259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32394E"/>
                </a:solidFill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  <a:sym typeface="Wingdings" panose="05000000000000000000" pitchFamily="2" charset="2"/>
              </a:rPr>
              <a:t></a:t>
            </a:r>
            <a:endParaRPr lang="en-ID" sz="3200" dirty="0">
              <a:solidFill>
                <a:srgbClr val="32394E"/>
              </a:solidFill>
              <a:latin typeface="Constantia" panose="02030602050306030303" pitchFamily="18" charset="0"/>
              <a:ea typeface="HYWenHei 85W" pitchFamily="18" charset="-128"/>
              <a:cs typeface="HYWenHei 85W" pitchFamily="18" charset="-128"/>
            </a:endParaRP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3BA90A2C-FA16-A608-D69E-76919A248E9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2819" y="2350231"/>
            <a:ext cx="847542" cy="847542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5A4B0F6C-706F-B0B8-01FE-8A3A638ACF1B}"/>
              </a:ext>
            </a:extLst>
          </p:cNvPr>
          <p:cNvSpPr txBox="1"/>
          <p:nvPr/>
        </p:nvSpPr>
        <p:spPr>
          <a:xfrm>
            <a:off x="8309595" y="3319696"/>
            <a:ext cx="42470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>
                <a:solidFill>
                  <a:srgbClr val="32394E"/>
                </a:solidFill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Multilingual needs</a:t>
            </a:r>
            <a:endParaRPr lang="en-ID" sz="2000" i="1" dirty="0">
              <a:solidFill>
                <a:srgbClr val="32394E"/>
              </a:solidFill>
              <a:latin typeface="Constantia" panose="02030602050306030303" pitchFamily="18" charset="0"/>
              <a:ea typeface="HYWenHei 85W" pitchFamily="18" charset="-128"/>
              <a:cs typeface="HYWenHei 85W" pitchFamily="18" charset="-128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270F024-BE15-8F09-39AE-16DDE913A4B9}"/>
              </a:ext>
            </a:extLst>
          </p:cNvPr>
          <p:cNvSpPr txBox="1"/>
          <p:nvPr/>
        </p:nvSpPr>
        <p:spPr>
          <a:xfrm>
            <a:off x="89117" y="4728512"/>
            <a:ext cx="26815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rgbClr val="C00000"/>
                </a:solidFill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&gt;</a:t>
            </a:r>
            <a:r>
              <a:rPr lang="en-US" sz="7200" b="1" dirty="0">
                <a:solidFill>
                  <a:srgbClr val="C00000"/>
                </a:solidFill>
                <a:latin typeface="Times New Roman" panose="02020603050405020304" pitchFamily="18" charset="0"/>
                <a:ea typeface="HYWenHei 85W" pitchFamily="18" charset="-128"/>
                <a:cs typeface="Times New Roman" panose="02020603050405020304" pitchFamily="18" charset="0"/>
              </a:rPr>
              <a:t>80</a:t>
            </a:r>
            <a:r>
              <a:rPr lang="en-US" sz="7200" b="1" dirty="0">
                <a:solidFill>
                  <a:srgbClr val="C00000"/>
                </a:solidFill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%</a:t>
            </a:r>
            <a:endParaRPr lang="en-ID" sz="7200" b="1" dirty="0">
              <a:solidFill>
                <a:srgbClr val="C00000"/>
              </a:solidFill>
              <a:latin typeface="Constantia" panose="02030602050306030303" pitchFamily="18" charset="0"/>
              <a:ea typeface="HYWenHei 85W" pitchFamily="18" charset="-128"/>
              <a:cs typeface="HYWenHei 85W" pitchFamily="18" charset="-128"/>
            </a:endParaRPr>
          </a:p>
        </p:txBody>
      </p:sp>
      <p:sp>
        <p:nvSpPr>
          <p:cNvPr id="52" name="Rounded Rectangle 21">
            <a:extLst>
              <a:ext uri="{FF2B5EF4-FFF2-40B4-BE49-F238E27FC236}">
                <a16:creationId xmlns:a16="http://schemas.microsoft.com/office/drawing/2014/main" id="{704E3013-EC43-D581-8E3E-D33D81683E4B}"/>
              </a:ext>
            </a:extLst>
          </p:cNvPr>
          <p:cNvSpPr/>
          <p:nvPr/>
        </p:nvSpPr>
        <p:spPr>
          <a:xfrm rot="5400000">
            <a:off x="4759270" y="5535903"/>
            <a:ext cx="2194560" cy="45720"/>
          </a:xfrm>
          <a:prstGeom prst="roundRect">
            <a:avLst>
              <a:gd name="adj" fmla="val 50000"/>
            </a:avLst>
          </a:prstGeom>
          <a:solidFill>
            <a:srgbClr val="485A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56CCB4C-A441-368E-C1A2-4B847C1AD6ED}"/>
              </a:ext>
            </a:extLst>
          </p:cNvPr>
          <p:cNvSpPr txBox="1"/>
          <p:nvPr/>
        </p:nvSpPr>
        <p:spPr>
          <a:xfrm>
            <a:off x="-189479" y="5832471"/>
            <a:ext cx="34968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rgbClr val="32394E"/>
                </a:solidFill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University students</a:t>
            </a:r>
            <a:endParaRPr lang="en-ID" sz="2200" b="1" dirty="0">
              <a:solidFill>
                <a:srgbClr val="32394E"/>
              </a:solidFill>
              <a:latin typeface="Constantia" panose="02030602050306030303" pitchFamily="18" charset="0"/>
              <a:ea typeface="HYWenHei 85W" pitchFamily="18" charset="-128"/>
              <a:cs typeface="HYWenHei 85W" pitchFamily="18" charset="-128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546E0CE-3500-3B47-D2F8-0C2B85B2602B}"/>
              </a:ext>
            </a:extLst>
          </p:cNvPr>
          <p:cNvSpPr txBox="1"/>
          <p:nvPr/>
        </p:nvSpPr>
        <p:spPr>
          <a:xfrm>
            <a:off x="2598040" y="4759717"/>
            <a:ext cx="336592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32394E"/>
                </a:solidFill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- Summarize materials</a:t>
            </a:r>
            <a:endParaRPr lang="en-ID" sz="2000" dirty="0">
              <a:solidFill>
                <a:srgbClr val="32394E"/>
              </a:solidFill>
              <a:latin typeface="Constantia" panose="02030602050306030303" pitchFamily="18" charset="0"/>
              <a:ea typeface="HYWenHei 85W" pitchFamily="18" charset="-128"/>
              <a:cs typeface="HYWenHei 85W" pitchFamily="18" charset="-128"/>
            </a:endParaRPr>
          </a:p>
          <a:p>
            <a:pPr algn="ctr"/>
            <a:endParaRPr lang="en-ID" sz="2000" dirty="0">
              <a:solidFill>
                <a:srgbClr val="32394E"/>
              </a:solidFill>
              <a:latin typeface="Constantia" panose="02030602050306030303" pitchFamily="18" charset="0"/>
              <a:ea typeface="HYWenHei 85W" pitchFamily="18" charset="-128"/>
              <a:cs typeface="HYWenHei 85W" pitchFamily="18" charset="-128"/>
            </a:endParaRPr>
          </a:p>
          <a:p>
            <a:pPr algn="ctr"/>
            <a:r>
              <a:rPr lang="en-ID" sz="2000" dirty="0">
                <a:solidFill>
                  <a:srgbClr val="32394E"/>
                </a:solidFill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- </a:t>
            </a:r>
            <a:r>
              <a:rPr lang="en-US" sz="2000" dirty="0">
                <a:solidFill>
                  <a:srgbClr val="32394E"/>
                </a:solidFill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Generate concepts</a:t>
            </a:r>
          </a:p>
          <a:p>
            <a:pPr algn="ctr"/>
            <a:endParaRPr lang="en-US" sz="2000" dirty="0">
              <a:solidFill>
                <a:srgbClr val="32394E"/>
              </a:solidFill>
              <a:latin typeface="Constantia" panose="02030602050306030303" pitchFamily="18" charset="0"/>
              <a:ea typeface="HYWenHei 85W" pitchFamily="18" charset="-128"/>
              <a:cs typeface="HYWenHei 85W" pitchFamily="18" charset="-128"/>
            </a:endParaRPr>
          </a:p>
          <a:p>
            <a:pPr algn="ctr"/>
            <a:r>
              <a:rPr lang="en-US" sz="2000" dirty="0">
                <a:solidFill>
                  <a:srgbClr val="32394E"/>
                </a:solidFill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- Outline drafts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EA43742-2910-7D04-77EF-69466C6A5DB5}"/>
              </a:ext>
            </a:extLst>
          </p:cNvPr>
          <p:cNvSpPr txBox="1"/>
          <p:nvPr/>
        </p:nvSpPr>
        <p:spPr>
          <a:xfrm>
            <a:off x="7963105" y="4788945"/>
            <a:ext cx="415942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32394E"/>
                </a:solidFill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- Raise academic integrity concerns</a:t>
            </a:r>
            <a:endParaRPr lang="en-ID" sz="2000" dirty="0">
              <a:solidFill>
                <a:srgbClr val="32394E"/>
              </a:solidFill>
              <a:latin typeface="Constantia" panose="02030602050306030303" pitchFamily="18" charset="0"/>
              <a:ea typeface="HYWenHei 85W" pitchFamily="18" charset="-128"/>
              <a:cs typeface="HYWenHei 85W" pitchFamily="18" charset="-128"/>
            </a:endParaRPr>
          </a:p>
          <a:p>
            <a:pPr algn="ctr"/>
            <a:endParaRPr lang="en-ID" sz="2000" dirty="0">
              <a:solidFill>
                <a:srgbClr val="32394E"/>
              </a:solidFill>
              <a:latin typeface="Constantia" panose="02030602050306030303" pitchFamily="18" charset="0"/>
              <a:ea typeface="HYWenHei 85W" pitchFamily="18" charset="-128"/>
              <a:cs typeface="HYWenHei 85W" pitchFamily="18" charset="-128"/>
            </a:endParaRPr>
          </a:p>
          <a:p>
            <a:pPr algn="ctr"/>
            <a:r>
              <a:rPr lang="en-ID" sz="2000" dirty="0">
                <a:solidFill>
                  <a:srgbClr val="32394E"/>
                </a:solidFill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- </a:t>
            </a:r>
            <a:r>
              <a:rPr lang="en-US" sz="2000" dirty="0">
                <a:solidFill>
                  <a:srgbClr val="32394E"/>
                </a:solidFill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Blur original human work</a:t>
            </a:r>
          </a:p>
          <a:p>
            <a:pPr algn="ctr"/>
            <a:endParaRPr lang="en-US" sz="2000" dirty="0">
              <a:solidFill>
                <a:srgbClr val="32394E"/>
              </a:solidFill>
              <a:latin typeface="Constantia" panose="02030602050306030303" pitchFamily="18" charset="0"/>
              <a:ea typeface="HYWenHei 85W" pitchFamily="18" charset="-128"/>
              <a:cs typeface="HYWenHei 85W" pitchFamily="18" charset="-128"/>
            </a:endParaRPr>
          </a:p>
          <a:p>
            <a:pPr algn="ctr"/>
            <a:r>
              <a:rPr lang="en-US" sz="2000" dirty="0">
                <a:solidFill>
                  <a:srgbClr val="32394E"/>
                </a:solidFill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- Producing hallucinated references</a:t>
            </a: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875AA468-F4E3-5016-3D25-B22D5478090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36992" y="4728512"/>
            <a:ext cx="1631216" cy="163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488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5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1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3" presetClass="entr" presetSubtype="28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" presetClass="entr" presetSubtype="4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" presetClass="entr" presetSubtype="4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" presetClass="entr" presetSubtype="4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" presetClass="entr" presetSubtype="4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" presetClass="entr" presetSubtype="4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1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1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" presetClass="entr" presetSubtype="4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" presetClass="entr" presetSubtype="4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" presetClass="entr" presetSubtype="4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" presetClass="entr" presetSubtype="4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1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1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2" presetClass="entr" presetSubtype="4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2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2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0" grpId="0" animBg="1"/>
      <p:bldP spid="5" grpId="0"/>
      <p:bldP spid="5" grpId="1"/>
      <p:bldP spid="35" grpId="0"/>
      <p:bldP spid="35" grpId="1"/>
      <p:bldP spid="40" grpId="0"/>
      <p:bldP spid="40" grpId="1"/>
      <p:bldP spid="41" grpId="0"/>
      <p:bldP spid="41" grpId="1"/>
      <p:bldP spid="44" grpId="0"/>
      <p:bldP spid="44" grpId="1"/>
      <p:bldP spid="45" grpId="0"/>
      <p:bldP spid="45" grpId="1"/>
      <p:bldP spid="48" grpId="0"/>
      <p:bldP spid="48" grpId="1"/>
      <p:bldP spid="51" grpId="0"/>
      <p:bldP spid="51" grpId="1"/>
      <p:bldP spid="52" grpId="0" animBg="1"/>
      <p:bldP spid="52" grpId="1" animBg="1"/>
      <p:bldP spid="53" grpId="0"/>
      <p:bldP spid="53" grpId="1"/>
      <p:bldP spid="54" grpId="0"/>
      <p:bldP spid="54" grpId="1"/>
      <p:bldP spid="61" grpId="0"/>
      <p:bldP spid="61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1830FA-BA07-5BDE-67D4-244C1E19E1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4FEABC5-F5E3-A2D2-6E24-B88A80A10E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1874" y="16007"/>
            <a:ext cx="12197426" cy="684199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7C92D5C-715D-595E-BB95-157D8D8EF0CB}"/>
              </a:ext>
            </a:extLst>
          </p:cNvPr>
          <p:cNvSpPr/>
          <p:nvPr/>
        </p:nvSpPr>
        <p:spPr>
          <a:xfrm>
            <a:off x="0" y="1"/>
            <a:ext cx="12192000" cy="713898"/>
          </a:xfrm>
          <a:prstGeom prst="rect">
            <a:avLst/>
          </a:prstGeom>
          <a:solidFill>
            <a:srgbClr val="485A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665B00-EB11-E0D6-0EC5-4FDE46F6104A}"/>
              </a:ext>
            </a:extLst>
          </p:cNvPr>
          <p:cNvSpPr txBox="1"/>
          <p:nvPr/>
        </p:nvSpPr>
        <p:spPr>
          <a:xfrm>
            <a:off x="1640595" y="64562"/>
            <a:ext cx="92497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Constantia" panose="02030602050306030303" pitchFamily="18" charset="0"/>
              </a:rPr>
              <a:t>Chapter </a:t>
            </a:r>
            <a:r>
              <a:rPr lang="vi-VN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200" b="1" dirty="0">
                <a:solidFill>
                  <a:schemeClr val="bg1"/>
                </a:solidFill>
                <a:latin typeface="Constantia" panose="02030602050306030303" pitchFamily="18" charset="0"/>
              </a:rPr>
              <a:t>: Introduction</a:t>
            </a:r>
            <a:endParaRPr lang="en-VN" sz="3200" b="1" dirty="0">
              <a:solidFill>
                <a:schemeClr val="bg1"/>
              </a:solidFill>
              <a:latin typeface="Constantia" panose="02030602050306030303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6D0F3F9-F2CD-0445-F9F1-85C66CA066CB}"/>
              </a:ext>
            </a:extLst>
          </p:cNvPr>
          <p:cNvSpPr txBox="1"/>
          <p:nvPr/>
        </p:nvSpPr>
        <p:spPr>
          <a:xfrm>
            <a:off x="75030" y="823809"/>
            <a:ext cx="678976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spc="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vi-VN" sz="2600" b="1" spc="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600" b="1" spc="114" dirty="0">
                <a:latin typeface="Constantia" panose="02030602050306030303" pitchFamily="18" charset="0"/>
              </a:rPr>
              <a:t>. </a:t>
            </a:r>
            <a:r>
              <a:rPr lang="vi-VN" sz="2600" b="1" spc="114" dirty="0" err="1">
                <a:latin typeface="Constantia" panose="02030602050306030303" pitchFamily="18" charset="0"/>
              </a:rPr>
              <a:t>Research</a:t>
            </a:r>
            <a:r>
              <a:rPr lang="vi-VN" sz="2600" b="1" spc="114" dirty="0">
                <a:latin typeface="Constantia" panose="02030602050306030303" pitchFamily="18" charset="0"/>
              </a:rPr>
              <a:t> </a:t>
            </a:r>
            <a:r>
              <a:rPr lang="vi-VN" sz="2600" b="1" spc="114" dirty="0" err="1">
                <a:latin typeface="Constantia" panose="02030602050306030303" pitchFamily="18" charset="0"/>
              </a:rPr>
              <a:t>objectives</a:t>
            </a:r>
            <a:endParaRPr lang="en-US" sz="2600" b="1" spc="114" dirty="0">
              <a:latin typeface="Constantia" panose="02030602050306030303" pitchFamily="18" charset="0"/>
            </a:endParaRPr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E171DAD6-7565-7AAD-2007-4758739BCA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125" b="95117" l="10000" r="90000">
                        <a14:foregroundMark x1="69556" y1="7227" x2="69333" y2="3125"/>
                        <a14:foregroundMark x1="45125" y1="93898" x2="42222" y2="95117"/>
                        <a14:foregroundMark x1="54778" y1="89844" x2="51597" y2="91180"/>
                        <a14:foregroundMark x1="42222" y1="95117" x2="29889" y2="88867"/>
                        <a14:backgroundMark x1="45111" y1="93945" x2="50111" y2="90430"/>
                        <a14:backgroundMark x1="49444" y1="91602" x2="51444" y2="916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588" r="20422"/>
          <a:stretch>
            <a:fillRect/>
          </a:stretch>
        </p:blipFill>
        <p:spPr>
          <a:xfrm>
            <a:off x="296178" y="1576943"/>
            <a:ext cx="3258338" cy="2990215"/>
          </a:xfrm>
          <a:prstGeom prst="rect">
            <a:avLst/>
          </a:prstGeom>
        </p:spPr>
      </p:pic>
      <p:cxnSp>
        <p:nvCxnSpPr>
          <p:cNvPr id="73" name="Connector: Elbow 72">
            <a:extLst>
              <a:ext uri="{FF2B5EF4-FFF2-40B4-BE49-F238E27FC236}">
                <a16:creationId xmlns:a16="http://schemas.microsoft.com/office/drawing/2014/main" id="{675D794C-7664-19C1-FF85-FB1F1F41257C}"/>
              </a:ext>
            </a:extLst>
          </p:cNvPr>
          <p:cNvCxnSpPr>
            <a:cxnSpLocks/>
          </p:cNvCxnSpPr>
          <p:nvPr/>
        </p:nvCxnSpPr>
        <p:spPr>
          <a:xfrm flipV="1">
            <a:off x="2836951" y="2109594"/>
            <a:ext cx="3454520" cy="1313528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: Rounded Corners 1">
            <a:extLst>
              <a:ext uri="{FF2B5EF4-FFF2-40B4-BE49-F238E27FC236}">
                <a16:creationId xmlns:a16="http://schemas.microsoft.com/office/drawing/2014/main" id="{970E87B2-92A7-DD59-2F15-C8ECEB9D952E}"/>
              </a:ext>
            </a:extLst>
          </p:cNvPr>
          <p:cNvSpPr/>
          <p:nvPr/>
        </p:nvSpPr>
        <p:spPr>
          <a:xfrm>
            <a:off x="6265478" y="1752644"/>
            <a:ext cx="749854" cy="71389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 dirty="0"/>
          </a:p>
        </p:txBody>
      </p:sp>
      <p:pic>
        <p:nvPicPr>
          <p:cNvPr id="78" name="Picture 77">
            <a:extLst>
              <a:ext uri="{FF2B5EF4-FFF2-40B4-BE49-F238E27FC236}">
                <a16:creationId xmlns:a16="http://schemas.microsoft.com/office/drawing/2014/main" id="{46595EA8-BBBB-F315-08E3-8C941A1D272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52225" y="1804838"/>
            <a:ext cx="602353" cy="602353"/>
          </a:xfrm>
          <a:prstGeom prst="rect">
            <a:avLst/>
          </a:prstGeom>
        </p:spPr>
      </p:pic>
      <p:grpSp>
        <p:nvGrpSpPr>
          <p:cNvPr id="81" name="Group 80">
            <a:extLst>
              <a:ext uri="{FF2B5EF4-FFF2-40B4-BE49-F238E27FC236}">
                <a16:creationId xmlns:a16="http://schemas.microsoft.com/office/drawing/2014/main" id="{B39F6035-87CB-95E3-4C7C-4841BA85D2AF}"/>
              </a:ext>
            </a:extLst>
          </p:cNvPr>
          <p:cNvGrpSpPr/>
          <p:nvPr/>
        </p:nvGrpSpPr>
        <p:grpSpPr>
          <a:xfrm>
            <a:off x="7250316" y="2890903"/>
            <a:ext cx="4652358" cy="1102133"/>
            <a:chOff x="7063295" y="1363010"/>
            <a:chExt cx="4682596" cy="1531255"/>
          </a:xfrm>
        </p:grpSpPr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14439F94-615A-127F-9C8F-0FA12D3C8289}"/>
                </a:ext>
              </a:extLst>
            </p:cNvPr>
            <p:cNvSpPr/>
            <p:nvPr/>
          </p:nvSpPr>
          <p:spPr>
            <a:xfrm>
              <a:off x="7063295" y="1474178"/>
              <a:ext cx="4644202" cy="1420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C869DEC3-99DF-FBF0-3DD8-6CB7B904B35B}"/>
                </a:ext>
              </a:extLst>
            </p:cNvPr>
            <p:cNvSpPr/>
            <p:nvPr/>
          </p:nvSpPr>
          <p:spPr>
            <a:xfrm>
              <a:off x="7101302" y="1363010"/>
              <a:ext cx="4644589" cy="1420087"/>
            </a:xfrm>
            <a:prstGeom prst="rect">
              <a:avLst/>
            </a:prstGeom>
            <a:gradFill>
              <a:gsLst>
                <a:gs pos="0">
                  <a:schemeClr val="accent1">
                    <a:lumMod val="20000"/>
                    <a:lumOff val="80000"/>
                  </a:schemeClr>
                </a:gs>
                <a:gs pos="53000">
                  <a:schemeClr val="accent1">
                    <a:lumMod val="20000"/>
                    <a:lumOff val="80000"/>
                  </a:schemeClr>
                </a:gs>
                <a:gs pos="0">
                  <a:srgbClr val="B9CBE9"/>
                </a:gs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accent1">
                    <a:lumMod val="45000"/>
                    <a:lumOff val="55000"/>
                  </a:schemeClr>
                </a:gs>
                <a:gs pos="39000">
                  <a:schemeClr val="accent1">
                    <a:lumMod val="20000"/>
                    <a:lumOff val="80000"/>
                  </a:scheme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2000" dirty="0">
                  <a:solidFill>
                    <a:schemeClr val="tx1"/>
                  </a:solidFill>
                  <a:latin typeface="Constantia" panose="02030602050306030303" pitchFamily="18" charset="0"/>
                </a:rPr>
                <a:t>Explore EFL Juniors’ perceptions of AI and academic integrity</a:t>
              </a:r>
            </a:p>
          </p:txBody>
        </p:sp>
      </p:grp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04128388-5BE6-C796-8665-FA170B9E9F4C}"/>
              </a:ext>
            </a:extLst>
          </p:cNvPr>
          <p:cNvCxnSpPr>
            <a:cxnSpLocks/>
          </p:cNvCxnSpPr>
          <p:nvPr/>
        </p:nvCxnSpPr>
        <p:spPr>
          <a:xfrm>
            <a:off x="2843784" y="3427859"/>
            <a:ext cx="3447687" cy="0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Rectangle: Rounded Corners 1">
            <a:extLst>
              <a:ext uri="{FF2B5EF4-FFF2-40B4-BE49-F238E27FC236}">
                <a16:creationId xmlns:a16="http://schemas.microsoft.com/office/drawing/2014/main" id="{0991D7D8-6D99-9107-3382-0219AFF5F726}"/>
              </a:ext>
            </a:extLst>
          </p:cNvPr>
          <p:cNvSpPr/>
          <p:nvPr/>
        </p:nvSpPr>
        <p:spPr>
          <a:xfrm>
            <a:off x="6291471" y="3072051"/>
            <a:ext cx="749854" cy="71389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 dirty="0"/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08F97724-4DA2-CB29-B45D-77058A63E5B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45204" y1="39082" x2="47245" y2="39286"/>
                        <a14:foregroundMark x1="74592" y1="54082" x2="75000" y2="55918"/>
                        <a14:backgroundMark x1="31633" y1="49286" x2="29490" y2="56633"/>
                        <a14:backgroundMark x1="39796" y1="63265" x2="39796" y2="63265"/>
                        <a14:backgroundMark x1="40408" y1="63265" x2="41837" y2="666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40495" y="3011099"/>
            <a:ext cx="851807" cy="851807"/>
          </a:xfrm>
          <a:prstGeom prst="rect">
            <a:avLst/>
          </a:prstGeom>
        </p:spPr>
      </p:pic>
      <p:grpSp>
        <p:nvGrpSpPr>
          <p:cNvPr id="86" name="Group 85">
            <a:extLst>
              <a:ext uri="{FF2B5EF4-FFF2-40B4-BE49-F238E27FC236}">
                <a16:creationId xmlns:a16="http://schemas.microsoft.com/office/drawing/2014/main" id="{2BD56B8B-76A3-2CEE-4A4A-F53984A7D265}"/>
              </a:ext>
            </a:extLst>
          </p:cNvPr>
          <p:cNvGrpSpPr/>
          <p:nvPr/>
        </p:nvGrpSpPr>
        <p:grpSpPr>
          <a:xfrm>
            <a:off x="7228486" y="1557423"/>
            <a:ext cx="4667336" cy="1191577"/>
            <a:chOff x="7041325" y="1369649"/>
            <a:chExt cx="4758342" cy="1521622"/>
          </a:xfr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53000">
                <a:schemeClr val="accent1">
                  <a:lumMod val="20000"/>
                  <a:lumOff val="80000"/>
                </a:schemeClr>
              </a:gs>
              <a:gs pos="0">
                <a:srgbClr val="B9CBE9"/>
              </a:gs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39000">
                <a:schemeClr val="accent1">
                  <a:lumMod val="20000"/>
                  <a:lumOff val="80000"/>
                </a:schemeClr>
              </a:gs>
            </a:gsLst>
            <a:lin ang="2700000" scaled="1"/>
          </a:gradFill>
        </p:grpSpPr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9D690334-486B-8DBB-F499-45F7566356EC}"/>
                </a:ext>
              </a:extLst>
            </p:cNvPr>
            <p:cNvSpPr/>
            <p:nvPr/>
          </p:nvSpPr>
          <p:spPr>
            <a:xfrm>
              <a:off x="7041325" y="1471184"/>
              <a:ext cx="4704181" cy="1420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0C939C27-E98A-E415-5A08-7D8ECB8B0665}"/>
                </a:ext>
              </a:extLst>
            </p:cNvPr>
            <p:cNvSpPr/>
            <p:nvPr/>
          </p:nvSpPr>
          <p:spPr>
            <a:xfrm>
              <a:off x="7095486" y="1369649"/>
              <a:ext cx="4704181" cy="142008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2000" dirty="0">
                  <a:solidFill>
                    <a:schemeClr val="tx1"/>
                  </a:solidFill>
                  <a:latin typeface="Constantia" panose="02030602050306030303" pitchFamily="18" charset="0"/>
                </a:rPr>
                <a:t>Evaluate how EFL Juniors use AI tools:  cognitive and linguistic writing scaffolds </a:t>
              </a:r>
            </a:p>
          </p:txBody>
        </p:sp>
      </p:grpSp>
      <p:cxnSp>
        <p:nvCxnSpPr>
          <p:cNvPr id="89" name="Connector: Elbow 88">
            <a:extLst>
              <a:ext uri="{FF2B5EF4-FFF2-40B4-BE49-F238E27FC236}">
                <a16:creationId xmlns:a16="http://schemas.microsoft.com/office/drawing/2014/main" id="{86D91E92-A811-C337-B8BE-40A00BD9E968}"/>
              </a:ext>
            </a:extLst>
          </p:cNvPr>
          <p:cNvCxnSpPr>
            <a:cxnSpLocks/>
          </p:cNvCxnSpPr>
          <p:nvPr/>
        </p:nvCxnSpPr>
        <p:spPr>
          <a:xfrm>
            <a:off x="2843784" y="3426719"/>
            <a:ext cx="3447687" cy="1435159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Rectangle: Rounded Corners 1">
            <a:extLst>
              <a:ext uri="{FF2B5EF4-FFF2-40B4-BE49-F238E27FC236}">
                <a16:creationId xmlns:a16="http://schemas.microsoft.com/office/drawing/2014/main" id="{732C06CF-A5B7-C373-C93D-8EC48FE13402}"/>
              </a:ext>
            </a:extLst>
          </p:cNvPr>
          <p:cNvSpPr/>
          <p:nvPr/>
        </p:nvSpPr>
        <p:spPr>
          <a:xfrm>
            <a:off x="6298304" y="4456656"/>
            <a:ext cx="749854" cy="71389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 dirty="0"/>
          </a:p>
        </p:txBody>
      </p:sp>
      <p:pic>
        <p:nvPicPr>
          <p:cNvPr id="106" name="Picture 105">
            <a:extLst>
              <a:ext uri="{FF2B5EF4-FFF2-40B4-BE49-F238E27FC236}">
                <a16:creationId xmlns:a16="http://schemas.microsoft.com/office/drawing/2014/main" id="{D03D722A-A14F-A352-DFAC-26172426189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85051" y="4508850"/>
            <a:ext cx="602353" cy="602353"/>
          </a:xfrm>
          <a:prstGeom prst="rect">
            <a:avLst/>
          </a:prstGeom>
        </p:spPr>
      </p:pic>
      <p:grpSp>
        <p:nvGrpSpPr>
          <p:cNvPr id="107" name="Group 106">
            <a:extLst>
              <a:ext uri="{FF2B5EF4-FFF2-40B4-BE49-F238E27FC236}">
                <a16:creationId xmlns:a16="http://schemas.microsoft.com/office/drawing/2014/main" id="{50717AEB-848C-18C0-03B0-86E94FA2CE62}"/>
              </a:ext>
            </a:extLst>
          </p:cNvPr>
          <p:cNvGrpSpPr/>
          <p:nvPr/>
        </p:nvGrpSpPr>
        <p:grpSpPr>
          <a:xfrm>
            <a:off x="7250314" y="4196602"/>
            <a:ext cx="4682352" cy="1092487"/>
            <a:chOff x="7063154" y="1338213"/>
            <a:chExt cx="4682352" cy="1517853"/>
          </a:xfr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53000">
                <a:schemeClr val="accent1">
                  <a:lumMod val="20000"/>
                  <a:lumOff val="80000"/>
                </a:schemeClr>
              </a:gs>
              <a:gs pos="0">
                <a:srgbClr val="B9CBE9"/>
              </a:gs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39000">
                <a:schemeClr val="accent1">
                  <a:lumMod val="20000"/>
                  <a:lumOff val="80000"/>
                </a:schemeClr>
              </a:gs>
            </a:gsLst>
            <a:lin ang="2700000" scaled="1"/>
          </a:gradFill>
        </p:grpSpPr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3958B774-5691-1B04-8712-A6C4BAEA08CB}"/>
                </a:ext>
              </a:extLst>
            </p:cNvPr>
            <p:cNvSpPr/>
            <p:nvPr/>
          </p:nvSpPr>
          <p:spPr>
            <a:xfrm>
              <a:off x="7063154" y="1435979"/>
              <a:ext cx="4614212" cy="1420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09C5F8F8-E536-B4DA-550B-3648B2049E2E}"/>
                </a:ext>
              </a:extLst>
            </p:cNvPr>
            <p:cNvSpPr/>
            <p:nvPr/>
          </p:nvSpPr>
          <p:spPr>
            <a:xfrm>
              <a:off x="7100917" y="1338213"/>
              <a:ext cx="4644589" cy="142008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2000" dirty="0">
                  <a:solidFill>
                    <a:schemeClr val="tx1"/>
                  </a:solidFill>
                  <a:latin typeface="Constantia" panose="02030602050306030303" pitchFamily="18" charset="0"/>
                </a:rPr>
                <a:t>Map out specific writing steps where AI is applied</a:t>
              </a:r>
            </a:p>
          </p:txBody>
        </p:sp>
      </p:grpSp>
      <p:sp>
        <p:nvSpPr>
          <p:cNvPr id="110" name="Rectangle 109">
            <a:extLst>
              <a:ext uri="{FF2B5EF4-FFF2-40B4-BE49-F238E27FC236}">
                <a16:creationId xmlns:a16="http://schemas.microsoft.com/office/drawing/2014/main" id="{CA22E0F2-A976-8A64-440B-9B4FE27D533E}"/>
              </a:ext>
            </a:extLst>
          </p:cNvPr>
          <p:cNvSpPr/>
          <p:nvPr/>
        </p:nvSpPr>
        <p:spPr>
          <a:xfrm>
            <a:off x="-38322" y="5490194"/>
            <a:ext cx="12230322" cy="122706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Rounded Rectangle 22">
            <a:extLst>
              <a:ext uri="{FF2B5EF4-FFF2-40B4-BE49-F238E27FC236}">
                <a16:creationId xmlns:a16="http://schemas.microsoft.com/office/drawing/2014/main" id="{27755174-429A-00B9-9014-BE801B711006}"/>
              </a:ext>
            </a:extLst>
          </p:cNvPr>
          <p:cNvSpPr/>
          <p:nvPr/>
        </p:nvSpPr>
        <p:spPr>
          <a:xfrm>
            <a:off x="89667" y="5630213"/>
            <a:ext cx="3214800" cy="937888"/>
          </a:xfrm>
          <a:prstGeom prst="roundRect">
            <a:avLst>
              <a:gd name="adj" fmla="val 27459"/>
            </a:avLst>
          </a:prstGeom>
          <a:solidFill>
            <a:srgbClr val="00206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spc="85" dirty="0">
                <a:solidFill>
                  <a:schemeClr val="bg1"/>
                </a:solidFill>
                <a:latin typeface="Constantia" panose="02030602050306030303" pitchFamily="18" charset="0"/>
              </a:rPr>
              <a:t>Target Context</a:t>
            </a:r>
            <a:endParaRPr lang="en-VN" sz="2800" b="1" spc="85" dirty="0">
              <a:solidFill>
                <a:schemeClr val="bg1"/>
              </a:solidFill>
              <a:latin typeface="Constantia" panose="02030602050306030303" pitchFamily="18" charset="0"/>
            </a:endParaRPr>
          </a:p>
        </p:txBody>
      </p:sp>
      <p:sp>
        <p:nvSpPr>
          <p:cNvPr id="112" name="Rectangle: Rounded Corners 111">
            <a:extLst>
              <a:ext uri="{FF2B5EF4-FFF2-40B4-BE49-F238E27FC236}">
                <a16:creationId xmlns:a16="http://schemas.microsoft.com/office/drawing/2014/main" id="{EA0D6ADC-DC1F-4F9D-450A-4B8B870ADB8C}"/>
              </a:ext>
            </a:extLst>
          </p:cNvPr>
          <p:cNvSpPr/>
          <p:nvPr/>
        </p:nvSpPr>
        <p:spPr>
          <a:xfrm>
            <a:off x="3653947" y="5582884"/>
            <a:ext cx="2442053" cy="973576"/>
          </a:xfrm>
          <a:prstGeom prst="round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97000">
                <a:schemeClr val="accent1">
                  <a:lumMod val="20000"/>
                  <a:lumOff val="80000"/>
                </a:schemeClr>
              </a:gs>
              <a:gs pos="0">
                <a:srgbClr val="B9CBE9"/>
              </a:gs>
              <a:gs pos="24000">
                <a:schemeClr val="accent4">
                  <a:lumMod val="20000"/>
                  <a:lumOff val="8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6000">
                <a:schemeClr val="accent4">
                  <a:lumMod val="20000"/>
                  <a:lumOff val="80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6FD9A6FC-2468-BBCF-65D7-F764CDAAB19F}"/>
              </a:ext>
            </a:extLst>
          </p:cNvPr>
          <p:cNvSpPr txBox="1"/>
          <p:nvPr/>
        </p:nvSpPr>
        <p:spPr>
          <a:xfrm>
            <a:off x="4241674" y="5536840"/>
            <a:ext cx="126659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32394E"/>
                </a:solidFill>
                <a:effectLst/>
                <a:uLnTx/>
                <a:uFillTx/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Subject</a:t>
            </a:r>
            <a:endParaRPr kumimoji="0" lang="en-ID" sz="2200" b="1" i="0" u="none" strike="noStrike" kern="1200" cap="none" spc="0" normalizeH="0" baseline="0" noProof="0" dirty="0">
              <a:ln>
                <a:noFill/>
              </a:ln>
              <a:solidFill>
                <a:srgbClr val="32394E"/>
              </a:solidFill>
              <a:effectLst/>
              <a:uLnTx/>
              <a:uFillTx/>
              <a:latin typeface="Constantia" panose="02030602050306030303" pitchFamily="18" charset="0"/>
              <a:ea typeface="HYWenHei 85W" pitchFamily="18" charset="-128"/>
              <a:cs typeface="HYWenHei 85W" pitchFamily="18" charset="-128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20287CD6-174C-4A15-0932-D94BC8833AEB}"/>
              </a:ext>
            </a:extLst>
          </p:cNvPr>
          <p:cNvSpPr txBox="1"/>
          <p:nvPr/>
        </p:nvSpPr>
        <p:spPr>
          <a:xfrm>
            <a:off x="4140781" y="6014072"/>
            <a:ext cx="1647781" cy="423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EFL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 Juniors</a:t>
            </a:r>
            <a:endParaRPr kumimoji="0" lang="en-ID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nstantia" panose="02030602050306030303" pitchFamily="18" charset="0"/>
              <a:ea typeface="HYWenHei 85W" pitchFamily="18" charset="-128"/>
              <a:cs typeface="HYWenHei 85W" pitchFamily="18" charset="-128"/>
            </a:endParaRPr>
          </a:p>
        </p:txBody>
      </p:sp>
      <p:sp>
        <p:nvSpPr>
          <p:cNvPr id="115" name="Rectangle: Rounded Corners 114">
            <a:extLst>
              <a:ext uri="{FF2B5EF4-FFF2-40B4-BE49-F238E27FC236}">
                <a16:creationId xmlns:a16="http://schemas.microsoft.com/office/drawing/2014/main" id="{1A7B0DA9-A08C-E270-97E9-5EA909769586}"/>
              </a:ext>
            </a:extLst>
          </p:cNvPr>
          <p:cNvSpPr/>
          <p:nvPr/>
        </p:nvSpPr>
        <p:spPr>
          <a:xfrm>
            <a:off x="6385051" y="5594275"/>
            <a:ext cx="3261869" cy="1014085"/>
          </a:xfrm>
          <a:prstGeom prst="round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97000">
                <a:schemeClr val="accent1">
                  <a:lumMod val="20000"/>
                  <a:lumOff val="80000"/>
                </a:schemeClr>
              </a:gs>
              <a:gs pos="0">
                <a:srgbClr val="B9CBE9"/>
              </a:gs>
              <a:gs pos="24000">
                <a:schemeClr val="accent4">
                  <a:lumMod val="20000"/>
                  <a:lumOff val="8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6000">
                <a:schemeClr val="accent4">
                  <a:lumMod val="20000"/>
                  <a:lumOff val="80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8A623F92-8036-502A-6A3D-487869B9919B}"/>
              </a:ext>
            </a:extLst>
          </p:cNvPr>
          <p:cNvSpPr txBox="1"/>
          <p:nvPr/>
        </p:nvSpPr>
        <p:spPr>
          <a:xfrm>
            <a:off x="7382686" y="5553598"/>
            <a:ext cx="126659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32394E"/>
                </a:solidFill>
                <a:effectLst/>
                <a:uLnTx/>
                <a:uFillTx/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Course</a:t>
            </a:r>
            <a:endParaRPr kumimoji="0" lang="en-ID" sz="2200" b="1" i="0" u="none" strike="noStrike" kern="1200" cap="none" spc="0" normalizeH="0" baseline="0" noProof="0" dirty="0">
              <a:ln>
                <a:noFill/>
              </a:ln>
              <a:solidFill>
                <a:srgbClr val="32394E"/>
              </a:solidFill>
              <a:effectLst/>
              <a:uLnTx/>
              <a:uFillTx/>
              <a:latin typeface="Constantia" panose="02030602050306030303" pitchFamily="18" charset="0"/>
              <a:ea typeface="HYWenHei 85W" pitchFamily="18" charset="-128"/>
              <a:cs typeface="HYWenHei 85W" pitchFamily="18" charset="-128"/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B88B87DC-74DF-9F42-5B81-D2BBAF0323FB}"/>
              </a:ext>
            </a:extLst>
          </p:cNvPr>
          <p:cNvSpPr txBox="1"/>
          <p:nvPr/>
        </p:nvSpPr>
        <p:spPr>
          <a:xfrm>
            <a:off x="6385051" y="5873822"/>
            <a:ext cx="3261869" cy="7740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Introduction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 to Research Methods (Project 2)</a:t>
            </a:r>
            <a:endParaRPr kumimoji="0" lang="en-ID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nstantia" panose="02030602050306030303" pitchFamily="18" charset="0"/>
              <a:ea typeface="HYWenHei 85W" pitchFamily="18" charset="-128"/>
              <a:cs typeface="HYWenHei 85W" pitchFamily="18" charset="-128"/>
            </a:endParaRPr>
          </a:p>
        </p:txBody>
      </p:sp>
      <p:sp>
        <p:nvSpPr>
          <p:cNvPr id="118" name="Rectangle: Rounded Corners 117">
            <a:extLst>
              <a:ext uri="{FF2B5EF4-FFF2-40B4-BE49-F238E27FC236}">
                <a16:creationId xmlns:a16="http://schemas.microsoft.com/office/drawing/2014/main" id="{90FA7506-A7EE-A213-18A4-962E537D9BD2}"/>
              </a:ext>
            </a:extLst>
          </p:cNvPr>
          <p:cNvSpPr/>
          <p:nvPr/>
        </p:nvSpPr>
        <p:spPr>
          <a:xfrm>
            <a:off x="9925312" y="5603066"/>
            <a:ext cx="2124965" cy="1014085"/>
          </a:xfrm>
          <a:prstGeom prst="round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97000">
                <a:schemeClr val="accent1">
                  <a:lumMod val="20000"/>
                  <a:lumOff val="80000"/>
                </a:schemeClr>
              </a:gs>
              <a:gs pos="0">
                <a:srgbClr val="B9CBE9"/>
              </a:gs>
              <a:gs pos="24000">
                <a:schemeClr val="accent4">
                  <a:lumMod val="20000"/>
                  <a:lumOff val="8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6000">
                <a:schemeClr val="accent4">
                  <a:lumMod val="20000"/>
                  <a:lumOff val="80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103E247E-67F4-8768-FC9E-396716F306AC}"/>
              </a:ext>
            </a:extLst>
          </p:cNvPr>
          <p:cNvSpPr txBox="1"/>
          <p:nvPr/>
        </p:nvSpPr>
        <p:spPr>
          <a:xfrm>
            <a:off x="10379733" y="5558771"/>
            <a:ext cx="126659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32394E"/>
                </a:solidFill>
                <a:effectLst/>
                <a:uLnTx/>
                <a:uFillTx/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Context</a:t>
            </a:r>
            <a:endParaRPr kumimoji="0" lang="en-ID" sz="2200" b="1" i="0" u="none" strike="noStrike" kern="1200" cap="none" spc="0" normalizeH="0" baseline="0" noProof="0" dirty="0">
              <a:ln>
                <a:noFill/>
              </a:ln>
              <a:solidFill>
                <a:srgbClr val="32394E"/>
              </a:solidFill>
              <a:effectLst/>
              <a:uLnTx/>
              <a:uFillTx/>
              <a:latin typeface="Constantia" panose="02030602050306030303" pitchFamily="18" charset="0"/>
              <a:ea typeface="HYWenHei 85W" pitchFamily="18" charset="-128"/>
              <a:cs typeface="HYWenHei 85W" pitchFamily="18" charset="-128"/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8F598548-B63F-6E0F-4E2C-14C5D3EAACC6}"/>
              </a:ext>
            </a:extLst>
          </p:cNvPr>
          <p:cNvSpPr txBox="1"/>
          <p:nvPr/>
        </p:nvSpPr>
        <p:spPr>
          <a:xfrm>
            <a:off x="9356859" y="6069672"/>
            <a:ext cx="3261869" cy="423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nstantia" panose="02030602050306030303" pitchFamily="18" charset="0"/>
                <a:ea typeface="HYWenHei 85W" pitchFamily="18" charset="-128"/>
                <a:cs typeface="HYWenHei 85W" pitchFamily="18" charset="-128"/>
              </a:rPr>
              <a:t>HUFLIT</a:t>
            </a:r>
            <a:endParaRPr kumimoji="0" lang="en-ID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nstantia" panose="02030602050306030303" pitchFamily="18" charset="0"/>
              <a:ea typeface="HYWenHei 85W" pitchFamily="18" charset="-128"/>
              <a:cs typeface="HYWenHei 85W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45451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28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4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2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2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" presetClass="entr" presetSubtype="4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2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2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" presetClass="entr" presetSubtype="4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25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25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4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55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56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" presetClass="entr" presetSubtype="8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25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25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9" presetClass="emph" presetSubtype="0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9" dur="indefinite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0" dur="indefinite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" presetClass="entr" presetSubtype="4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25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25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" presetClass="entr" presetSubtype="4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9" presetClass="emph" presetSubtype="0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9" dur="indefinite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0" dur="indefinite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" presetClass="entr" presetSubtype="4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2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2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" presetClass="entr" presetSubtype="4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25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25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9" presetClass="emph" presetSubtype="0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9" dur="indefinite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0" dur="indefinite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" presetClass="entr" presetSubtype="4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25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25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" presetClass="entr" presetSubtype="4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25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25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5" grpId="1"/>
      <p:bldP spid="76" grpId="0" animBg="1"/>
      <p:bldP spid="76" grpId="1" animBg="1"/>
      <p:bldP spid="84" grpId="0" animBg="1"/>
      <p:bldP spid="84" grpId="1" animBg="1"/>
      <p:bldP spid="105" grpId="0" animBg="1"/>
      <p:bldP spid="105" grpId="1" animBg="1"/>
      <p:bldP spid="110" grpId="0" animBg="1"/>
      <p:bldP spid="110" grpId="1" animBg="1"/>
      <p:bldP spid="111" grpId="0" animBg="1"/>
      <p:bldP spid="111" grpId="1" animBg="1"/>
      <p:bldP spid="112" grpId="0" animBg="1"/>
      <p:bldP spid="112" grpId="1" animBg="1"/>
      <p:bldP spid="113" grpId="0"/>
      <p:bldP spid="113" grpId="1"/>
      <p:bldP spid="114" grpId="0"/>
      <p:bldP spid="114" grpId="1"/>
      <p:bldP spid="115" grpId="0" animBg="1"/>
      <p:bldP spid="115" grpId="1" animBg="1"/>
      <p:bldP spid="116" grpId="0"/>
      <p:bldP spid="116" grpId="1"/>
      <p:bldP spid="117" grpId="0"/>
      <p:bldP spid="117" grpId="1"/>
      <p:bldP spid="118" grpId="0" animBg="1"/>
      <p:bldP spid="118" grpId="1" animBg="1"/>
      <p:bldP spid="119" grpId="0"/>
      <p:bldP spid="119" grpId="1"/>
      <p:bldP spid="120" grpId="0"/>
      <p:bldP spid="120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B0EC74-58A6-CC01-9957-B27502C6F1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ABDC0D-8BB2-FB67-937E-B113929AFC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1874" y="16007"/>
            <a:ext cx="12197426" cy="684199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2944460-5DBE-8CE2-6297-F3EAD1D7E486}"/>
              </a:ext>
            </a:extLst>
          </p:cNvPr>
          <p:cNvSpPr/>
          <p:nvPr/>
        </p:nvSpPr>
        <p:spPr>
          <a:xfrm>
            <a:off x="0" y="1"/>
            <a:ext cx="12192000" cy="713898"/>
          </a:xfrm>
          <a:prstGeom prst="rect">
            <a:avLst/>
          </a:prstGeom>
          <a:solidFill>
            <a:srgbClr val="485A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5E6133-5753-89F8-26BD-2FBBF02FB6C3}"/>
              </a:ext>
            </a:extLst>
          </p:cNvPr>
          <p:cNvSpPr txBox="1"/>
          <p:nvPr/>
        </p:nvSpPr>
        <p:spPr>
          <a:xfrm>
            <a:off x="1640595" y="64562"/>
            <a:ext cx="92497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Constantia" panose="02030602050306030303" pitchFamily="18" charset="0"/>
              </a:rPr>
              <a:t>Chapter </a:t>
            </a:r>
            <a:r>
              <a:rPr lang="vi-VN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200" b="1" dirty="0">
                <a:solidFill>
                  <a:schemeClr val="bg1"/>
                </a:solidFill>
                <a:latin typeface="Constantia" panose="02030602050306030303" pitchFamily="18" charset="0"/>
              </a:rPr>
              <a:t>: Introduction</a:t>
            </a:r>
            <a:endParaRPr lang="en-VN" sz="3200" b="1" dirty="0">
              <a:solidFill>
                <a:schemeClr val="bg1"/>
              </a:solidFill>
              <a:latin typeface="Constantia" panose="02030602050306030303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9A2911C-9EAA-4797-F06F-E9D96FBEF1C6}"/>
              </a:ext>
            </a:extLst>
          </p:cNvPr>
          <p:cNvSpPr txBox="1"/>
          <p:nvPr/>
        </p:nvSpPr>
        <p:spPr>
          <a:xfrm>
            <a:off x="6188011" y="769146"/>
            <a:ext cx="3600898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spc="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vi-VN" sz="2600" b="1" spc="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600" b="1" spc="114" dirty="0">
                <a:latin typeface="Constantia" panose="02030602050306030303" pitchFamily="18" charset="0"/>
              </a:rPr>
              <a:t>. </a:t>
            </a:r>
            <a:r>
              <a:rPr lang="vi-VN" sz="2600" b="1" spc="114" dirty="0" err="1">
                <a:latin typeface="Constantia" panose="02030602050306030303" pitchFamily="18" charset="0"/>
              </a:rPr>
              <a:t>Research</a:t>
            </a:r>
            <a:r>
              <a:rPr lang="vi-VN" sz="2600" b="1" spc="114" dirty="0">
                <a:latin typeface="Constantia" panose="02030602050306030303" pitchFamily="18" charset="0"/>
              </a:rPr>
              <a:t> </a:t>
            </a:r>
            <a:r>
              <a:rPr lang="vi-VN" sz="2600" b="1" spc="114" dirty="0" err="1">
                <a:latin typeface="Constantia" panose="02030602050306030303" pitchFamily="18" charset="0"/>
              </a:rPr>
              <a:t>gaps</a:t>
            </a:r>
            <a:r>
              <a:rPr lang="vi-VN" sz="2600" b="1" spc="114" dirty="0">
                <a:latin typeface="Constantia" panose="02030602050306030303" pitchFamily="18" charset="0"/>
              </a:rPr>
              <a:t> </a:t>
            </a:r>
            <a:endParaRPr lang="en-US" sz="2600" b="1" spc="114" dirty="0">
              <a:latin typeface="Constantia" panose="02030602050306030303" pitchFamily="18" charset="0"/>
            </a:endParaRPr>
          </a:p>
        </p:txBody>
      </p:sp>
      <p:sp>
        <p:nvSpPr>
          <p:cNvPr id="2" name="L-Shape 1">
            <a:extLst>
              <a:ext uri="{FF2B5EF4-FFF2-40B4-BE49-F238E27FC236}">
                <a16:creationId xmlns:a16="http://schemas.microsoft.com/office/drawing/2014/main" id="{ACB48F33-44CC-AFCA-CC6B-5A06C8F7D95F}"/>
              </a:ext>
            </a:extLst>
          </p:cNvPr>
          <p:cNvSpPr/>
          <p:nvPr/>
        </p:nvSpPr>
        <p:spPr>
          <a:xfrm rot="5400000">
            <a:off x="-140018" y="1213298"/>
            <a:ext cx="4093083" cy="3355848"/>
          </a:xfrm>
          <a:prstGeom prst="corner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EAD5C34-167C-4633-B6F6-4B8678F4F1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50" t="6466" r="19453" b="10203"/>
          <a:stretch>
            <a:fillRect/>
          </a:stretch>
        </p:blipFill>
        <p:spPr bwMode="auto">
          <a:xfrm>
            <a:off x="1947142" y="2572651"/>
            <a:ext cx="3421762" cy="2543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E8E0B562-5670-A877-CC7F-CD6609D32508}"/>
              </a:ext>
            </a:extLst>
          </p:cNvPr>
          <p:cNvGrpSpPr/>
          <p:nvPr/>
        </p:nvGrpSpPr>
        <p:grpSpPr>
          <a:xfrm>
            <a:off x="6160623" y="1637581"/>
            <a:ext cx="789433" cy="736118"/>
            <a:chOff x="6188011" y="1509927"/>
            <a:chExt cx="789433" cy="736118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3F78C6CC-D241-FE1A-9DDC-461BCFC267FE}"/>
                </a:ext>
              </a:extLst>
            </p:cNvPr>
            <p:cNvSpPr/>
            <p:nvPr/>
          </p:nvSpPr>
          <p:spPr>
            <a:xfrm>
              <a:off x="6188011" y="1532813"/>
              <a:ext cx="789433" cy="7132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59147310-7D56-A7D8-57B2-ED97C11B4D3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>
                          <a14:foregroundMark x1="78747" y1="31991" x2="78747" y2="32662"/>
                          <a14:foregroundMark x1="71812" y1="29083" x2="71588" y2="30649"/>
                          <a14:foregroundMark x1="78971" y1="27740" x2="78971" y2="27740"/>
                          <a14:foregroundMark x1="68904" y1="42953" x2="69799" y2="42729"/>
                          <a14:foregroundMark x1="69128" y1="53468" x2="68456" y2="53468"/>
                          <a14:foregroundMark x1="74944" y1="53468" x2="74944" y2="53468"/>
                          <a14:foregroundMark x1="74720" y1="57718" x2="74720" y2="57718"/>
                          <a14:foregroundMark x1="74497" y1="62416" x2="74497" y2="62416"/>
                          <a14:foregroundMark x1="75168" y1="65324" x2="75168" y2="65324"/>
                          <a14:foregroundMark x1="47651" y1="36465" x2="47651" y2="36465"/>
                          <a14:foregroundMark x1="36913" y1="35347" x2="36913" y2="3534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235182" y="1509927"/>
              <a:ext cx="734660" cy="734660"/>
            </a:xfrm>
            <a:prstGeom prst="rect">
              <a:avLst/>
            </a:prstGeom>
          </p:spPr>
        </p:pic>
      </p:grp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E746D71D-91B6-BC56-79EC-7F6BF552E808}"/>
              </a:ext>
            </a:extLst>
          </p:cNvPr>
          <p:cNvSpPr/>
          <p:nvPr/>
        </p:nvSpPr>
        <p:spPr>
          <a:xfrm>
            <a:off x="7087445" y="1450639"/>
            <a:ext cx="4875956" cy="1299053"/>
          </a:xfrm>
          <a:prstGeom prst="roundRect">
            <a:avLst/>
          </a:prstGeom>
          <a:gradFill>
            <a:gsLst>
              <a:gs pos="45000">
                <a:schemeClr val="accent3">
                  <a:lumMod val="20000"/>
                  <a:lumOff val="80000"/>
                </a:schemeClr>
              </a:gs>
              <a:gs pos="20000">
                <a:srgbClr val="E0E8F5"/>
              </a:gs>
              <a:gs pos="59792">
                <a:srgbClr val="B9CBE9"/>
              </a:gs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  <a:gs pos="90000">
                <a:schemeClr val="accent1">
                  <a:lumMod val="30000"/>
                  <a:lumOff val="70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 panose="02030602050306030303" pitchFamily="18" charset="0"/>
              </a:rPr>
              <a:t>AI-</a:t>
            </a:r>
            <a:r>
              <a:rPr kumimoji="0" lang="vi-VN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 panose="02030602050306030303" pitchFamily="18" charset="0"/>
              </a:rPr>
              <a:t>scaffolding</a:t>
            </a:r>
            <a:r>
              <a:rPr kumimoji="0" lang="vi-VN" sz="20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 panose="02030602050306030303" pitchFamily="18" charset="0"/>
              </a:rPr>
              <a:t> </a:t>
            </a:r>
            <a:r>
              <a:rPr lang="vi-VN" sz="2000" b="1" i="1" dirty="0">
                <a:solidFill>
                  <a:srgbClr val="002060"/>
                </a:solidFill>
                <a:latin typeface="Constantia" panose="02030602050306030303" pitchFamily="18" charset="0"/>
              </a:rPr>
              <a:t>T</a:t>
            </a:r>
            <a:r>
              <a:rPr kumimoji="0" lang="vi-VN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 panose="02030602050306030303" pitchFamily="18" charset="0"/>
              </a:rPr>
              <a:t>ools</a:t>
            </a:r>
            <a:r>
              <a:rPr kumimoji="0" lang="vi-VN" sz="20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 panose="02030602050306030303" pitchFamily="18" charset="0"/>
              </a:rPr>
              <a:t>:</a:t>
            </a:r>
          </a:p>
          <a:p>
            <a:pPr lvl="0" algn="just">
              <a:lnSpc>
                <a:spcPct val="114000"/>
              </a:lnSpc>
              <a:defRPr/>
            </a:pPr>
            <a:r>
              <a:rPr kumimoji="0" lang="vi-VN" sz="200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 pitchFamily="18" charset="0"/>
              </a:rPr>
              <a:t>Students</a:t>
            </a:r>
            <a:r>
              <a:rPr kumimoji="0" lang="vi-VN" sz="200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 pitchFamily="18" charset="0"/>
              </a:rPr>
              <a:t> </a:t>
            </a:r>
            <a:r>
              <a:rPr kumimoji="0" lang="vi-VN" sz="200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 pitchFamily="18" charset="0"/>
              </a:rPr>
              <a:t>view</a:t>
            </a:r>
            <a:r>
              <a:rPr kumimoji="0" lang="vi-VN" sz="200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 pitchFamily="18" charset="0"/>
              </a:rPr>
              <a:t> AI </a:t>
            </a:r>
            <a:r>
              <a:rPr kumimoji="0" lang="vi-VN" sz="200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 pitchFamily="18" charset="0"/>
              </a:rPr>
              <a:t>as</a:t>
            </a:r>
            <a:r>
              <a:rPr kumimoji="0" lang="vi-VN" sz="200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 pitchFamily="18" charset="0"/>
              </a:rPr>
              <a:t> a </a:t>
            </a:r>
            <a:r>
              <a:rPr kumimoji="0" lang="vi-VN" sz="200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 pitchFamily="18" charset="0"/>
              </a:rPr>
              <a:t>valuable</a:t>
            </a:r>
            <a:r>
              <a:rPr kumimoji="0" lang="vi-VN" sz="200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 pitchFamily="18" charset="0"/>
              </a:rPr>
              <a:t> </a:t>
            </a:r>
            <a:r>
              <a:rPr kumimoji="0" lang="vi-VN" sz="200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 pitchFamily="18" charset="0"/>
              </a:rPr>
              <a:t>tool</a:t>
            </a:r>
            <a:r>
              <a:rPr kumimoji="0" lang="vi-VN" sz="200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 pitchFamily="18" charset="0"/>
              </a:rPr>
              <a:t> </a:t>
            </a:r>
            <a:r>
              <a:rPr kumimoji="0" lang="vi-VN" sz="200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 pitchFamily="18" charset="0"/>
              </a:rPr>
              <a:t>that</a:t>
            </a:r>
            <a:r>
              <a:rPr kumimoji="0" lang="vi-VN" sz="200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 pitchFamily="18" charset="0"/>
              </a:rPr>
              <a:t> </a:t>
            </a:r>
            <a:r>
              <a:rPr kumimoji="0" lang="vi-VN" sz="200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 pitchFamily="18" charset="0"/>
              </a:rPr>
              <a:t>boosts</a:t>
            </a:r>
            <a:r>
              <a:rPr kumimoji="0" lang="vi-VN" sz="200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 pitchFamily="18" charset="0"/>
              </a:rPr>
              <a:t> </a:t>
            </a:r>
            <a:r>
              <a:rPr kumimoji="0" lang="vi-VN" sz="200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 pitchFamily="18" charset="0"/>
              </a:rPr>
              <a:t>motivation</a:t>
            </a:r>
            <a:r>
              <a:rPr kumimoji="0" lang="vi-VN" sz="200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 pitchFamily="18" charset="0"/>
              </a:rPr>
              <a:t> </a:t>
            </a:r>
            <a:r>
              <a:rPr kumimoji="0" lang="vi-VN" sz="200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 pitchFamily="18" charset="0"/>
              </a:rPr>
              <a:t>and</a:t>
            </a:r>
            <a:r>
              <a:rPr kumimoji="0" lang="vi-VN" sz="200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 pitchFamily="18" charset="0"/>
              </a:rPr>
              <a:t> </a:t>
            </a:r>
            <a:r>
              <a:rPr kumimoji="0" lang="vi-VN" sz="200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 pitchFamily="18" charset="0"/>
              </a:rPr>
              <a:t>reduces</a:t>
            </a:r>
            <a:r>
              <a:rPr kumimoji="0" lang="vi-VN" sz="200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 pitchFamily="18" charset="0"/>
              </a:rPr>
              <a:t> </a:t>
            </a:r>
            <a:r>
              <a:rPr kumimoji="0" lang="vi-VN" sz="200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 pitchFamily="18" charset="0"/>
              </a:rPr>
              <a:t>anxiety</a:t>
            </a:r>
            <a:r>
              <a:rPr kumimoji="0" lang="vi-VN" sz="200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 pitchFamily="18" charset="0"/>
              </a:rPr>
              <a:t>.</a:t>
            </a:r>
            <a:endParaRPr kumimoji="0" lang="en-US" sz="200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nstantia" panose="02030602050306030303" pitchFamily="18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45B0A2C-3752-BA51-88D6-AABA18C793D8}"/>
              </a:ext>
            </a:extLst>
          </p:cNvPr>
          <p:cNvGrpSpPr/>
          <p:nvPr/>
        </p:nvGrpSpPr>
        <p:grpSpPr>
          <a:xfrm>
            <a:off x="6163961" y="3421510"/>
            <a:ext cx="837531" cy="837531"/>
            <a:chOff x="6171566" y="3306354"/>
            <a:chExt cx="837531" cy="837531"/>
          </a:xfrm>
        </p:grpSpPr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34682222-E48C-99E9-382C-0792963E6310}"/>
                </a:ext>
              </a:extLst>
            </p:cNvPr>
            <p:cNvSpPr/>
            <p:nvPr/>
          </p:nvSpPr>
          <p:spPr>
            <a:xfrm>
              <a:off x="6188014" y="3368504"/>
              <a:ext cx="789433" cy="7132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57495B26-B428-A082-E403-4D333C71604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55882" y1="40359" x2="58824" y2="38399"/>
                          <a14:foregroundMark x1="64052" y1="43301" x2="69118" y2="39216"/>
                          <a14:foregroundMark x1="60784" y1="52778" x2="65033" y2="51961"/>
                          <a14:foregroundMark x1="55556" y1="59641" x2="60294" y2="6258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71566" y="3306354"/>
              <a:ext cx="837531" cy="837531"/>
            </a:xfrm>
            <a:prstGeom prst="rect">
              <a:avLst/>
            </a:prstGeom>
          </p:spPr>
        </p:pic>
      </p:grp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3DFF7BA1-F97B-3AB3-EF7D-B95D9F6A9EB0}"/>
              </a:ext>
            </a:extLst>
          </p:cNvPr>
          <p:cNvSpPr/>
          <p:nvPr/>
        </p:nvSpPr>
        <p:spPr>
          <a:xfrm>
            <a:off x="7087445" y="3225711"/>
            <a:ext cx="4875956" cy="1351869"/>
          </a:xfrm>
          <a:prstGeom prst="roundRect">
            <a:avLst/>
          </a:prstGeom>
          <a:gradFill>
            <a:gsLst>
              <a:gs pos="45000">
                <a:schemeClr val="accent3">
                  <a:lumMod val="20000"/>
                  <a:lumOff val="80000"/>
                </a:schemeClr>
              </a:gs>
              <a:gs pos="20000">
                <a:srgbClr val="E0E8F5"/>
              </a:gs>
              <a:gs pos="59792">
                <a:srgbClr val="B9CBE9"/>
              </a:gs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  <a:gs pos="90000">
                <a:schemeClr val="accent1">
                  <a:lumMod val="30000"/>
                  <a:lumOff val="70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 panose="02030602050306030303" pitchFamily="18" charset="0"/>
              </a:rPr>
              <a:t>Regulatory</a:t>
            </a:r>
            <a:r>
              <a:rPr kumimoji="0" lang="vi-VN" sz="20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 panose="02030602050306030303" pitchFamily="18" charset="0"/>
              </a:rPr>
              <a:t> </a:t>
            </a:r>
            <a:r>
              <a:rPr kumimoji="0" lang="vi-VN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 panose="02030602050306030303" pitchFamily="18" charset="0"/>
              </a:rPr>
              <a:t>Void</a:t>
            </a:r>
            <a:r>
              <a:rPr kumimoji="0" lang="vi-VN" sz="20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 panose="02030602050306030303" pitchFamily="18" charset="0"/>
              </a:rPr>
              <a:t>:</a:t>
            </a:r>
          </a:p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 pitchFamily="18" charset="0"/>
              </a:rPr>
              <a:t>Universities</a:t>
            </a:r>
            <a:r>
              <a:rPr kumimoji="0" lang="vi-VN" sz="200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 pitchFamily="18" charset="0"/>
              </a:rPr>
              <a:t> </a:t>
            </a:r>
            <a:r>
              <a:rPr kumimoji="0" lang="vi-VN" sz="200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 pitchFamily="18" charset="0"/>
              </a:rPr>
              <a:t>lack</a:t>
            </a:r>
            <a:r>
              <a:rPr kumimoji="0" lang="vi-VN" sz="200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 pitchFamily="18" charset="0"/>
              </a:rPr>
              <a:t> </a:t>
            </a:r>
            <a:r>
              <a:rPr kumimoji="0" lang="vi-VN" sz="200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 pitchFamily="18" charset="0"/>
              </a:rPr>
              <a:t>established</a:t>
            </a:r>
            <a:r>
              <a:rPr kumimoji="0" lang="vi-VN" sz="200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 pitchFamily="18" charset="0"/>
              </a:rPr>
              <a:t> </a:t>
            </a:r>
            <a:r>
              <a:rPr kumimoji="0" lang="vi-VN" sz="200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 pitchFamily="18" charset="0"/>
              </a:rPr>
              <a:t>institutional</a:t>
            </a:r>
            <a:r>
              <a:rPr kumimoji="0" lang="vi-VN" sz="200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 pitchFamily="18" charset="0"/>
              </a:rPr>
              <a:t> </a:t>
            </a:r>
            <a:r>
              <a:rPr kumimoji="0" lang="vi-VN" sz="200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 pitchFamily="18" charset="0"/>
              </a:rPr>
              <a:t>frameworks</a:t>
            </a:r>
            <a:r>
              <a:rPr kumimoji="0" lang="vi-VN" sz="200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 pitchFamily="18" charset="0"/>
              </a:rPr>
              <a:t> to </a:t>
            </a:r>
            <a:r>
              <a:rPr kumimoji="0" lang="vi-VN" sz="200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 pitchFamily="18" charset="0"/>
              </a:rPr>
              <a:t>regulate</a:t>
            </a:r>
            <a:r>
              <a:rPr kumimoji="0" lang="vi-VN" sz="200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 pitchFamily="18" charset="0"/>
              </a:rPr>
              <a:t> </a:t>
            </a:r>
            <a:r>
              <a:rPr kumimoji="0" lang="vi-VN" sz="200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 pitchFamily="18" charset="0"/>
              </a:rPr>
              <a:t>and</a:t>
            </a:r>
            <a:r>
              <a:rPr kumimoji="0" lang="vi-VN" sz="200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 pitchFamily="18" charset="0"/>
              </a:rPr>
              <a:t> </a:t>
            </a:r>
            <a:r>
              <a:rPr kumimoji="0" lang="vi-VN" sz="200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 pitchFamily="18" charset="0"/>
              </a:rPr>
              <a:t>guide</a:t>
            </a:r>
            <a:r>
              <a:rPr kumimoji="0" lang="vi-VN" sz="200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 pitchFamily="18" charset="0"/>
              </a:rPr>
              <a:t>.</a:t>
            </a:r>
            <a:endParaRPr kumimoji="0" lang="en-US" sz="200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nstantia" panose="02030602050306030303" pitchFamily="18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DA2CDA7-591F-BE01-DA37-6D5FF4854EF0}"/>
              </a:ext>
            </a:extLst>
          </p:cNvPr>
          <p:cNvGrpSpPr/>
          <p:nvPr/>
        </p:nvGrpSpPr>
        <p:grpSpPr>
          <a:xfrm>
            <a:off x="6160623" y="5306852"/>
            <a:ext cx="789433" cy="713232"/>
            <a:chOff x="6188011" y="4280166"/>
            <a:chExt cx="789433" cy="713232"/>
          </a:xfrm>
        </p:grpSpPr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0CA22D0B-E771-0923-C9B2-FCBFB465F8A0}"/>
                </a:ext>
              </a:extLst>
            </p:cNvPr>
            <p:cNvSpPr/>
            <p:nvPr/>
          </p:nvSpPr>
          <p:spPr>
            <a:xfrm>
              <a:off x="6188011" y="4280166"/>
              <a:ext cx="789433" cy="71323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0E7F8906-72F2-805D-8CD8-4774AA3F913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290423" y="4337954"/>
              <a:ext cx="599810" cy="599810"/>
            </a:xfrm>
            <a:prstGeom prst="rect">
              <a:avLst/>
            </a:prstGeom>
          </p:spPr>
        </p:pic>
      </p:grp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77A6E5FC-99FA-F162-8B6A-77045B37DA33}"/>
              </a:ext>
            </a:extLst>
          </p:cNvPr>
          <p:cNvSpPr/>
          <p:nvPr/>
        </p:nvSpPr>
        <p:spPr>
          <a:xfrm>
            <a:off x="7087445" y="5015142"/>
            <a:ext cx="4875956" cy="1349553"/>
          </a:xfrm>
          <a:prstGeom prst="roundRect">
            <a:avLst/>
          </a:prstGeom>
          <a:gradFill>
            <a:gsLst>
              <a:gs pos="45000">
                <a:schemeClr val="accent3">
                  <a:lumMod val="20000"/>
                  <a:lumOff val="80000"/>
                </a:schemeClr>
              </a:gs>
              <a:gs pos="20000">
                <a:srgbClr val="E0E8F5"/>
              </a:gs>
              <a:gs pos="59792">
                <a:srgbClr val="B9CBE9"/>
              </a:gs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  <a:gs pos="90000">
                <a:schemeClr val="accent1">
                  <a:lumMod val="30000"/>
                  <a:lumOff val="70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2000" b="1" i="1" dirty="0" err="1">
                <a:solidFill>
                  <a:srgbClr val="002060"/>
                </a:solidFill>
                <a:latin typeface="Constantia" panose="02030602050306030303" pitchFamily="18" charset="0"/>
              </a:rPr>
              <a:t>Integrity</a:t>
            </a:r>
            <a:r>
              <a:rPr lang="vi-VN" sz="2000" b="1" i="1" dirty="0">
                <a:solidFill>
                  <a:srgbClr val="002060"/>
                </a:solidFill>
                <a:latin typeface="Constantia" panose="02030602050306030303" pitchFamily="18" charset="0"/>
              </a:rPr>
              <a:t> </a:t>
            </a:r>
            <a:r>
              <a:rPr lang="vi-VN" sz="2000" b="1" i="1" dirty="0" err="1">
                <a:solidFill>
                  <a:srgbClr val="002060"/>
                </a:solidFill>
                <a:latin typeface="Constantia" panose="02030602050306030303" pitchFamily="18" charset="0"/>
              </a:rPr>
              <a:t>Risks</a:t>
            </a:r>
            <a:r>
              <a:rPr lang="vi-VN" sz="2000" b="1" i="1" dirty="0">
                <a:solidFill>
                  <a:srgbClr val="002060"/>
                </a:solidFill>
                <a:latin typeface="Constantia" panose="02030602050306030303" pitchFamily="18" charset="0"/>
              </a:rPr>
              <a:t>:</a:t>
            </a:r>
          </a:p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 pitchFamily="18" charset="0"/>
              </a:rPr>
              <a:t>Students</a:t>
            </a:r>
            <a:r>
              <a:rPr kumimoji="0" lang="vi-VN" sz="200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 pitchFamily="18" charset="0"/>
              </a:rPr>
              <a:t> </a:t>
            </a:r>
            <a:r>
              <a:rPr kumimoji="0" lang="vi-VN" sz="200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 pitchFamily="18" charset="0"/>
              </a:rPr>
              <a:t>rely</a:t>
            </a:r>
            <a:r>
              <a:rPr kumimoji="0" lang="vi-VN" sz="200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 pitchFamily="18" charset="0"/>
              </a:rPr>
              <a:t> </a:t>
            </a:r>
            <a:r>
              <a:rPr kumimoji="0" lang="vi-VN" sz="200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 pitchFamily="18" charset="0"/>
              </a:rPr>
              <a:t>too</a:t>
            </a:r>
            <a:r>
              <a:rPr kumimoji="0" lang="vi-VN" sz="200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 pitchFamily="18" charset="0"/>
              </a:rPr>
              <a:t> </a:t>
            </a:r>
            <a:r>
              <a:rPr kumimoji="0" lang="vi-VN" sz="200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 pitchFamily="18" charset="0"/>
              </a:rPr>
              <a:t>much</a:t>
            </a:r>
            <a:r>
              <a:rPr kumimoji="0" lang="vi-VN" sz="200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 pitchFamily="18" charset="0"/>
              </a:rPr>
              <a:t> </a:t>
            </a:r>
            <a:r>
              <a:rPr kumimoji="0" lang="vi-VN" sz="200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 pitchFamily="18" charset="0"/>
              </a:rPr>
              <a:t>on</a:t>
            </a:r>
            <a:r>
              <a:rPr kumimoji="0" lang="vi-VN" sz="200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 pitchFamily="18" charset="0"/>
              </a:rPr>
              <a:t> AI </a:t>
            </a:r>
            <a:r>
              <a:rPr kumimoji="0" lang="vi-VN" sz="200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 pitchFamily="18" charset="0"/>
              </a:rPr>
              <a:t>tools</a:t>
            </a:r>
            <a:r>
              <a:rPr kumimoji="0" lang="vi-VN" sz="200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 pitchFamily="18" charset="0"/>
              </a:rPr>
              <a:t> </a:t>
            </a:r>
            <a:r>
              <a:rPr kumimoji="0" lang="vi-VN" sz="200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 pitchFamily="18" charset="0"/>
                <a:sym typeface="Wingdings" panose="05000000000000000000" pitchFamily="2" charset="2"/>
              </a:rPr>
              <a:t> </a:t>
            </a:r>
            <a:r>
              <a:rPr kumimoji="0" lang="vi-VN" sz="200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 pitchFamily="18" charset="0"/>
                <a:sym typeface="Wingdings" panose="05000000000000000000" pitchFamily="2" charset="2"/>
              </a:rPr>
              <a:t>submitting</a:t>
            </a:r>
            <a:r>
              <a:rPr kumimoji="0" lang="vi-VN" sz="200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 pitchFamily="18" charset="0"/>
                <a:sym typeface="Wingdings" panose="05000000000000000000" pitchFamily="2" charset="2"/>
              </a:rPr>
              <a:t> </a:t>
            </a:r>
            <a:r>
              <a:rPr kumimoji="0" lang="vi-VN" sz="200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 pitchFamily="18" charset="0"/>
                <a:sym typeface="Wingdings" panose="05000000000000000000" pitchFamily="2" charset="2"/>
              </a:rPr>
              <a:t>uncredited</a:t>
            </a:r>
            <a:r>
              <a:rPr kumimoji="0" lang="vi-VN" sz="200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 pitchFamily="18" charset="0"/>
                <a:sym typeface="Wingdings" panose="05000000000000000000" pitchFamily="2" charset="2"/>
              </a:rPr>
              <a:t> AI-</a:t>
            </a:r>
            <a:r>
              <a:rPr kumimoji="0" lang="vi-VN" sz="200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 pitchFamily="18" charset="0"/>
                <a:sym typeface="Wingdings" panose="05000000000000000000" pitchFamily="2" charset="2"/>
              </a:rPr>
              <a:t>generated</a:t>
            </a:r>
            <a:r>
              <a:rPr kumimoji="0" lang="vi-VN" sz="200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 pitchFamily="18" charset="0"/>
                <a:sym typeface="Wingdings" panose="05000000000000000000" pitchFamily="2" charset="2"/>
              </a:rPr>
              <a:t> </a:t>
            </a:r>
            <a:r>
              <a:rPr kumimoji="0" lang="vi-VN" sz="200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anose="02030602050306030303" pitchFamily="18" charset="0"/>
                <a:sym typeface="Wingdings" panose="05000000000000000000" pitchFamily="2" charset="2"/>
              </a:rPr>
              <a:t>text</a:t>
            </a:r>
            <a:endParaRPr kumimoji="0" lang="en-US" sz="200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nstantia" panose="02030602050306030303" pitchFamily="18" charset="0"/>
            </a:endParaRPr>
          </a:p>
        </p:txBody>
      </p:sp>
      <p:cxnSp>
        <p:nvCxnSpPr>
          <p:cNvPr id="49" name="Connector: Elbow 48">
            <a:extLst>
              <a:ext uri="{FF2B5EF4-FFF2-40B4-BE49-F238E27FC236}">
                <a16:creationId xmlns:a16="http://schemas.microsoft.com/office/drawing/2014/main" id="{30E9C300-9367-470B-ADF6-5709DC0B9ED3}"/>
              </a:ext>
            </a:extLst>
          </p:cNvPr>
          <p:cNvCxnSpPr>
            <a:cxnSpLocks/>
            <a:endCxn id="27" idx="1"/>
          </p:cNvCxnSpPr>
          <p:nvPr/>
        </p:nvCxnSpPr>
        <p:spPr>
          <a:xfrm flipV="1">
            <a:off x="-21874" y="2017083"/>
            <a:ext cx="6182497" cy="4402517"/>
          </a:xfrm>
          <a:prstGeom prst="bentConnector3">
            <a:avLst>
              <a:gd name="adj1" fmla="val 89440"/>
            </a:avLst>
          </a:prstGeom>
          <a:ln w="95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Connector: Elbow 50">
            <a:extLst>
              <a:ext uri="{FF2B5EF4-FFF2-40B4-BE49-F238E27FC236}">
                <a16:creationId xmlns:a16="http://schemas.microsoft.com/office/drawing/2014/main" id="{28D4399A-47DE-0E28-C98A-0F06BE7D6C1C}"/>
              </a:ext>
            </a:extLst>
          </p:cNvPr>
          <p:cNvCxnSpPr>
            <a:cxnSpLocks/>
            <a:endCxn id="30" idx="1"/>
          </p:cNvCxnSpPr>
          <p:nvPr/>
        </p:nvCxnSpPr>
        <p:spPr>
          <a:xfrm flipV="1">
            <a:off x="-6049" y="3840276"/>
            <a:ext cx="6170010" cy="2562876"/>
          </a:xfrm>
          <a:prstGeom prst="bentConnector3">
            <a:avLst>
              <a:gd name="adj1" fmla="val 89670"/>
            </a:avLst>
          </a:prstGeom>
          <a:ln w="95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Connector: Elbow 53">
            <a:extLst>
              <a:ext uri="{FF2B5EF4-FFF2-40B4-BE49-F238E27FC236}">
                <a16:creationId xmlns:a16="http://schemas.microsoft.com/office/drawing/2014/main" id="{0A1445BB-7993-2FFE-C80B-78FEA2D33A29}"/>
              </a:ext>
            </a:extLst>
          </p:cNvPr>
          <p:cNvCxnSpPr>
            <a:cxnSpLocks/>
          </p:cNvCxnSpPr>
          <p:nvPr/>
        </p:nvCxnSpPr>
        <p:spPr>
          <a:xfrm flipV="1">
            <a:off x="-13962" y="5663468"/>
            <a:ext cx="6155341" cy="756659"/>
          </a:xfrm>
          <a:prstGeom prst="bentConnector3">
            <a:avLst>
              <a:gd name="adj1" fmla="val 90064"/>
            </a:avLst>
          </a:prstGeom>
          <a:ln w="952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3186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25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3" presetClass="entr" presetSubtype="288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accel="41000" fill="hold" nodeType="withEffect" p14:presetBounceEnd="7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4" dur="12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5" dur="12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1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1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accel="51000" fill="hold" grpId="0" nodeType="withEffect" p14:presetBounceEnd="87000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7000">
                                          <p:cBhvr additive="base">
                                            <p:cTn id="30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7000">
                                          <p:cBhvr additive="base">
                                            <p:cTn id="31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2" accel="54000" fill="hold" grpId="0" nodeType="withEffect" p14:presetBounceEnd="87000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7000">
                                          <p:cBhvr additive="base">
                                            <p:cTn id="34" dur="12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7000">
                                          <p:cBhvr additive="base">
                                            <p:cTn id="35" dur="12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2" accel="53000" fill="hold" grpId="0" nodeType="withEffect" p14:presetBounceEnd="85000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5000">
                                          <p:cBhvr additive="base">
                                            <p:cTn id="38" dur="12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5000">
                                          <p:cBhvr additive="base">
                                            <p:cTn id="39" dur="12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8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0" dur="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1" dur="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5" grpId="0"/>
          <p:bldP spid="35" grpId="1"/>
          <p:bldP spid="2" grpId="0" animBg="1"/>
          <p:bldP spid="28" grpId="0" animBg="1"/>
          <p:bldP spid="31" grpId="0" animBg="1"/>
          <p:bldP spid="39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25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3" presetClass="entr" presetSubtype="288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accel="41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2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2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1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1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1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2" accel="5100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2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2" accel="5400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12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12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2" presetClass="entr" presetSubtype="2" accel="53000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12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12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8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0" dur="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1" dur="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2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5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5" grpId="0"/>
          <p:bldP spid="35" grpId="1"/>
          <p:bldP spid="2" grpId="0" animBg="1"/>
          <p:bldP spid="28" grpId="0" animBg="1"/>
          <p:bldP spid="31" grpId="0" animBg="1"/>
          <p:bldP spid="39" grpId="0" animBg="1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0E0F96-9F49-9E72-6C08-7592F8C7E0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AEFC47A-FD9C-42D9-CC70-E1E8FF8BA1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1874" y="16007"/>
            <a:ext cx="12197426" cy="684199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F40A782-6747-A635-99CD-C29809FBD3C4}"/>
              </a:ext>
            </a:extLst>
          </p:cNvPr>
          <p:cNvSpPr/>
          <p:nvPr/>
        </p:nvSpPr>
        <p:spPr>
          <a:xfrm>
            <a:off x="0" y="1"/>
            <a:ext cx="12192000" cy="713898"/>
          </a:xfrm>
          <a:prstGeom prst="rect">
            <a:avLst/>
          </a:prstGeom>
          <a:solidFill>
            <a:srgbClr val="485A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E02F4E-2278-D544-3C41-8798ECD124E7}"/>
              </a:ext>
            </a:extLst>
          </p:cNvPr>
          <p:cNvSpPr txBox="1"/>
          <p:nvPr/>
        </p:nvSpPr>
        <p:spPr>
          <a:xfrm>
            <a:off x="1640595" y="64562"/>
            <a:ext cx="92497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Constantia" panose="02030602050306030303" pitchFamily="18" charset="0"/>
              </a:rPr>
              <a:t>Chapter </a:t>
            </a:r>
            <a:r>
              <a:rPr lang="vi-VN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200" b="1" dirty="0">
                <a:solidFill>
                  <a:schemeClr val="bg1"/>
                </a:solidFill>
                <a:latin typeface="Constantia" panose="02030602050306030303" pitchFamily="18" charset="0"/>
              </a:rPr>
              <a:t>: Introduction</a:t>
            </a:r>
            <a:endParaRPr lang="en-VN" sz="3200" b="1" dirty="0">
              <a:solidFill>
                <a:schemeClr val="bg1"/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C5A153-F407-DD1F-16D6-F290FF750737}"/>
              </a:ext>
            </a:extLst>
          </p:cNvPr>
          <p:cNvSpPr txBox="1"/>
          <p:nvPr/>
        </p:nvSpPr>
        <p:spPr>
          <a:xfrm>
            <a:off x="71981" y="911980"/>
            <a:ext cx="4818698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spc="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vi-VN" sz="2600" b="1" spc="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600" b="1" spc="114" dirty="0">
                <a:latin typeface="Constantia" panose="02030602050306030303" pitchFamily="18" charset="0"/>
              </a:rPr>
              <a:t>. </a:t>
            </a:r>
            <a:r>
              <a:rPr lang="vi-VN" sz="2600" b="1" spc="114" dirty="0" err="1">
                <a:latin typeface="Constantia" panose="02030602050306030303" pitchFamily="18" charset="0"/>
              </a:rPr>
              <a:t>Research</a:t>
            </a:r>
            <a:r>
              <a:rPr lang="vi-VN" sz="2600" b="1" spc="114" dirty="0">
                <a:latin typeface="Constantia" panose="02030602050306030303" pitchFamily="18" charset="0"/>
              </a:rPr>
              <a:t> </a:t>
            </a:r>
            <a:r>
              <a:rPr lang="vi-VN" sz="2600" b="1" spc="114" dirty="0" err="1">
                <a:latin typeface="Constantia" panose="02030602050306030303" pitchFamily="18" charset="0"/>
              </a:rPr>
              <a:t>questions</a:t>
            </a:r>
            <a:r>
              <a:rPr lang="vi-VN" sz="2600" b="1" spc="114" dirty="0">
                <a:latin typeface="Constantia" panose="02030602050306030303" pitchFamily="18" charset="0"/>
              </a:rPr>
              <a:t> </a:t>
            </a:r>
            <a:endParaRPr lang="en-US" sz="2600" b="1" spc="114" dirty="0">
              <a:latin typeface="Constantia" panose="02030602050306030303" pitchFamily="18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D40312C-D941-E1BF-3879-09F284305712}"/>
              </a:ext>
            </a:extLst>
          </p:cNvPr>
          <p:cNvSpPr/>
          <p:nvPr/>
        </p:nvSpPr>
        <p:spPr>
          <a:xfrm>
            <a:off x="9674351" y="762454"/>
            <a:ext cx="3974021" cy="3700868"/>
          </a:xfrm>
          <a:prstGeom prst="ellipse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79164D3-CE0F-662A-7167-DF94D829E2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42370" y="2813002"/>
            <a:ext cx="3255120" cy="325512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F4EC034E-1556-E383-5A10-26DAB2FB0F45}"/>
              </a:ext>
            </a:extLst>
          </p:cNvPr>
          <p:cNvSpPr/>
          <p:nvPr/>
        </p:nvSpPr>
        <p:spPr>
          <a:xfrm>
            <a:off x="-21874" y="6252450"/>
            <a:ext cx="12230322" cy="61219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3E664DC-59E4-8362-1872-D63EF7F40D7D}"/>
              </a:ext>
            </a:extLst>
          </p:cNvPr>
          <p:cNvGrpSpPr/>
          <p:nvPr/>
        </p:nvGrpSpPr>
        <p:grpSpPr>
          <a:xfrm>
            <a:off x="71981" y="1759743"/>
            <a:ext cx="3919349" cy="2043588"/>
            <a:chOff x="71981" y="1759743"/>
            <a:chExt cx="3919349" cy="2043588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538DB953-26EC-CE07-3F1C-EB17274A7B9C}"/>
                </a:ext>
              </a:extLst>
            </p:cNvPr>
            <p:cNvSpPr/>
            <p:nvPr/>
          </p:nvSpPr>
          <p:spPr>
            <a:xfrm>
              <a:off x="300832" y="2348392"/>
              <a:ext cx="3448783" cy="1454939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38DBF7F-F0EA-43F9-DAD0-89095005549F}"/>
                </a:ext>
              </a:extLst>
            </p:cNvPr>
            <p:cNvSpPr/>
            <p:nvPr/>
          </p:nvSpPr>
          <p:spPr>
            <a:xfrm>
              <a:off x="71981" y="2196550"/>
              <a:ext cx="3597564" cy="1504331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4000"/>
                </a:lnSpc>
              </a:pPr>
              <a:r>
                <a:rPr lang="vi-VN" b="1" dirty="0">
                  <a:solidFill>
                    <a:schemeClr val="tx1"/>
                  </a:solidFill>
                  <a:latin typeface="+mj-lt"/>
                </a:rPr>
                <a:t>1</a:t>
              </a:r>
              <a:r>
                <a:rPr lang="vi-VN" b="1" dirty="0">
                  <a:solidFill>
                    <a:schemeClr val="tx1"/>
                  </a:solidFill>
                  <a:latin typeface="Constantia" panose="02030602050306030303" pitchFamily="18" charset="0"/>
                </a:rPr>
                <a:t>. In </a:t>
              </a:r>
              <a:r>
                <a:rPr lang="vi-VN" b="1" dirty="0" err="1">
                  <a:solidFill>
                    <a:schemeClr val="tx1"/>
                  </a:solidFill>
                  <a:latin typeface="Constantia" panose="02030602050306030303" pitchFamily="18" charset="0"/>
                </a:rPr>
                <a:t>what</a:t>
              </a:r>
              <a:r>
                <a:rPr lang="vi-VN" b="1" dirty="0">
                  <a:solidFill>
                    <a:schemeClr val="tx1"/>
                  </a:solidFill>
                  <a:latin typeface="Constantia" panose="02030602050306030303" pitchFamily="18" charset="0"/>
                </a:rPr>
                <a:t> </a:t>
              </a:r>
              <a:r>
                <a:rPr lang="vi-VN" b="1" dirty="0" err="1">
                  <a:solidFill>
                    <a:schemeClr val="tx1"/>
                  </a:solidFill>
                  <a:latin typeface="Constantia" panose="02030602050306030303" pitchFamily="18" charset="0"/>
                </a:rPr>
                <a:t>way</a:t>
              </a:r>
              <a:r>
                <a:rPr lang="vi-VN" b="1" dirty="0">
                  <a:solidFill>
                    <a:schemeClr val="tx1"/>
                  </a:solidFill>
                  <a:latin typeface="Constantia" panose="02030602050306030303" pitchFamily="18" charset="0"/>
                </a:rPr>
                <a:t> do EFL </a:t>
              </a:r>
              <a:r>
                <a:rPr lang="vi-VN" b="1" dirty="0" err="1">
                  <a:solidFill>
                    <a:schemeClr val="tx1"/>
                  </a:solidFill>
                  <a:latin typeface="Constantia" panose="02030602050306030303" pitchFamily="18" charset="0"/>
                </a:rPr>
                <a:t>Juniors</a:t>
              </a:r>
              <a:r>
                <a:rPr lang="vi-VN" b="1" dirty="0">
                  <a:solidFill>
                    <a:schemeClr val="tx1"/>
                  </a:solidFill>
                  <a:latin typeface="Constantia" panose="02030602050306030303" pitchFamily="18" charset="0"/>
                </a:rPr>
                <a:t> </a:t>
              </a:r>
              <a:r>
                <a:rPr lang="vi-VN" b="1" dirty="0" err="1">
                  <a:solidFill>
                    <a:schemeClr val="tx1"/>
                  </a:solidFill>
                  <a:latin typeface="Constantia" panose="02030602050306030303" pitchFamily="18" charset="0"/>
                </a:rPr>
                <a:t>employ</a:t>
              </a:r>
              <a:r>
                <a:rPr lang="vi-VN" b="1" dirty="0">
                  <a:solidFill>
                    <a:schemeClr val="tx1"/>
                  </a:solidFill>
                  <a:latin typeface="Constantia" panose="02030602050306030303" pitchFamily="18" charset="0"/>
                </a:rPr>
                <a:t> AI </a:t>
              </a:r>
              <a:r>
                <a:rPr lang="vi-VN" b="1" dirty="0" err="1">
                  <a:solidFill>
                    <a:schemeClr val="tx1"/>
                  </a:solidFill>
                  <a:latin typeface="Constantia" panose="02030602050306030303" pitchFamily="18" charset="0"/>
                </a:rPr>
                <a:t>tools</a:t>
              </a:r>
              <a:r>
                <a:rPr lang="vi-VN" b="1" dirty="0">
                  <a:solidFill>
                    <a:schemeClr val="tx1"/>
                  </a:solidFill>
                  <a:latin typeface="Constantia" panose="02030602050306030303" pitchFamily="18" charset="0"/>
                </a:rPr>
                <a:t> in </a:t>
              </a:r>
              <a:r>
                <a:rPr lang="vi-VN" b="1" dirty="0" err="1">
                  <a:solidFill>
                    <a:schemeClr val="tx1"/>
                  </a:solidFill>
                  <a:latin typeface="Constantia" panose="02030602050306030303" pitchFamily="18" charset="0"/>
                </a:rPr>
                <a:t>scaffolding</a:t>
              </a:r>
              <a:r>
                <a:rPr lang="vi-VN" b="1" dirty="0">
                  <a:solidFill>
                    <a:schemeClr val="tx1"/>
                  </a:solidFill>
                  <a:latin typeface="Constantia" panose="02030602050306030303" pitchFamily="18" charset="0"/>
                </a:rPr>
                <a:t> Project 2 </a:t>
              </a:r>
              <a:r>
                <a:rPr lang="vi-VN" b="1" dirty="0" err="1">
                  <a:solidFill>
                    <a:schemeClr val="tx1"/>
                  </a:solidFill>
                  <a:latin typeface="Constantia" panose="02030602050306030303" pitchFamily="18" charset="0"/>
                </a:rPr>
                <a:t>academic</a:t>
              </a:r>
              <a:r>
                <a:rPr lang="vi-VN" b="1" dirty="0">
                  <a:solidFill>
                    <a:schemeClr val="tx1"/>
                  </a:solidFill>
                  <a:latin typeface="Constantia" panose="02030602050306030303" pitchFamily="18" charset="0"/>
                </a:rPr>
                <a:t> </a:t>
              </a:r>
              <a:r>
                <a:rPr lang="vi-VN" b="1" dirty="0" err="1">
                  <a:solidFill>
                    <a:schemeClr val="tx1"/>
                  </a:solidFill>
                  <a:latin typeface="Constantia" panose="02030602050306030303" pitchFamily="18" charset="0"/>
                </a:rPr>
                <a:t>writing</a:t>
              </a:r>
              <a:r>
                <a:rPr lang="vi-VN" b="1" dirty="0">
                  <a:solidFill>
                    <a:schemeClr val="tx1"/>
                  </a:solidFill>
                  <a:latin typeface="Constantia" panose="02030602050306030303" pitchFamily="18" charset="0"/>
                </a:rPr>
                <a:t> </a:t>
              </a:r>
              <a:r>
                <a:rPr lang="vi-VN" b="1" dirty="0" err="1">
                  <a:solidFill>
                    <a:schemeClr val="tx1"/>
                  </a:solidFill>
                  <a:latin typeface="Constantia" panose="02030602050306030303" pitchFamily="18" charset="0"/>
                </a:rPr>
                <a:t>tasks</a:t>
              </a:r>
              <a:r>
                <a:rPr lang="vi-VN" b="1" dirty="0">
                  <a:solidFill>
                    <a:schemeClr val="tx1"/>
                  </a:solidFill>
                  <a:latin typeface="Constantia" panose="02030602050306030303" pitchFamily="18" charset="0"/>
                </a:rPr>
                <a:t>?</a:t>
              </a:r>
              <a:endParaRPr lang="en-US" b="1" dirty="0">
                <a:solidFill>
                  <a:schemeClr val="tx1"/>
                </a:solidFill>
                <a:latin typeface="Constantia" panose="02030602050306030303" pitchFamily="18" charset="0"/>
              </a:endParaRPr>
            </a:p>
          </p:txBody>
        </p:sp>
        <p:sp>
          <p:nvSpPr>
            <p:cNvPr id="14" name="Rectangle: Rounded Corners 1">
              <a:extLst>
                <a:ext uri="{FF2B5EF4-FFF2-40B4-BE49-F238E27FC236}">
                  <a16:creationId xmlns:a16="http://schemas.microsoft.com/office/drawing/2014/main" id="{9BBF043A-B97C-7180-5785-CE2DA620CDCD}"/>
                </a:ext>
              </a:extLst>
            </p:cNvPr>
            <p:cNvSpPr/>
            <p:nvPr/>
          </p:nvSpPr>
          <p:spPr>
            <a:xfrm>
              <a:off x="3241476" y="1759743"/>
              <a:ext cx="749854" cy="713899"/>
            </a:xfrm>
            <a:prstGeom prst="roundRect">
              <a:avLst>
                <a:gd name="adj" fmla="val 50000"/>
              </a:avLst>
            </a:prstGeom>
            <a:solidFill>
              <a:srgbClr val="FFFF00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ID" dirty="0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B3116C4-5BF1-1A79-D56F-BB7DA3311C4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328536" y="1850455"/>
              <a:ext cx="541013" cy="541013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0294A00-5289-1BE1-3D9D-633B316C4523}"/>
              </a:ext>
            </a:extLst>
          </p:cNvPr>
          <p:cNvGrpSpPr/>
          <p:nvPr/>
        </p:nvGrpSpPr>
        <p:grpSpPr>
          <a:xfrm>
            <a:off x="4200306" y="1710205"/>
            <a:ext cx="4068352" cy="2093126"/>
            <a:chOff x="4200306" y="1710205"/>
            <a:chExt cx="4068352" cy="2093126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F0F023EC-544F-D787-E290-FDBA194650A2}"/>
                </a:ext>
              </a:extLst>
            </p:cNvPr>
            <p:cNvSpPr/>
            <p:nvPr/>
          </p:nvSpPr>
          <p:spPr>
            <a:xfrm>
              <a:off x="4613521" y="2348392"/>
              <a:ext cx="3448783" cy="1454939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C258452E-3419-052B-8ACA-AE1634620413}"/>
                </a:ext>
              </a:extLst>
            </p:cNvPr>
            <p:cNvSpPr/>
            <p:nvPr/>
          </p:nvSpPr>
          <p:spPr>
            <a:xfrm>
              <a:off x="4200306" y="2196550"/>
              <a:ext cx="3785962" cy="1504331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4000"/>
                </a:lnSpc>
              </a:pPr>
              <a:r>
                <a:rPr lang="vi-VN" b="1" dirty="0">
                  <a:solidFill>
                    <a:schemeClr val="tx1"/>
                  </a:solidFill>
                  <a:latin typeface="+mj-lt"/>
                </a:rPr>
                <a:t>2</a:t>
              </a:r>
              <a:r>
                <a:rPr lang="en-US" b="1" dirty="0">
                  <a:solidFill>
                    <a:schemeClr val="tx1"/>
                  </a:solidFill>
                  <a:latin typeface="Constantia" panose="02030602050306030303" pitchFamily="18" charset="0"/>
                </a:rPr>
                <a:t>. What are the perceptions about the academic integrity of EFL Juniors when using AI tools for Project 2 academic writing?</a:t>
              </a:r>
            </a:p>
          </p:txBody>
        </p:sp>
        <p:sp>
          <p:nvSpPr>
            <p:cNvPr id="17" name="Rectangle: Rounded Corners 1">
              <a:extLst>
                <a:ext uri="{FF2B5EF4-FFF2-40B4-BE49-F238E27FC236}">
                  <a16:creationId xmlns:a16="http://schemas.microsoft.com/office/drawing/2014/main" id="{9F1B7036-37E9-A2FB-A002-661384A3C7DD}"/>
                </a:ext>
              </a:extLst>
            </p:cNvPr>
            <p:cNvSpPr/>
            <p:nvPr/>
          </p:nvSpPr>
          <p:spPr>
            <a:xfrm>
              <a:off x="7518804" y="1710205"/>
              <a:ext cx="749854" cy="713899"/>
            </a:xfrm>
            <a:prstGeom prst="roundRect">
              <a:avLst>
                <a:gd name="adj" fmla="val 50000"/>
              </a:avLst>
            </a:prstGeom>
            <a:solidFill>
              <a:srgbClr val="FFFF00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ID" dirty="0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136CD874-F5EB-29D7-609E-D13D8B0D9FD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25862" y="1796929"/>
              <a:ext cx="535737" cy="535737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DB710A8-4479-CCAD-A198-030B0E85C071}"/>
              </a:ext>
            </a:extLst>
          </p:cNvPr>
          <p:cNvGrpSpPr/>
          <p:nvPr/>
        </p:nvGrpSpPr>
        <p:grpSpPr>
          <a:xfrm>
            <a:off x="2122670" y="4083612"/>
            <a:ext cx="3781076" cy="2001744"/>
            <a:chOff x="2122670" y="4083612"/>
            <a:chExt cx="3781076" cy="2001744"/>
          </a:xfrm>
        </p:grpSpPr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16A3A9AB-1941-27C6-F273-46735F68E953}"/>
                </a:ext>
              </a:extLst>
            </p:cNvPr>
            <p:cNvSpPr/>
            <p:nvPr/>
          </p:nvSpPr>
          <p:spPr>
            <a:xfrm>
              <a:off x="2266938" y="4630417"/>
              <a:ext cx="3448783" cy="1454939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3874A11A-4D4C-89FD-C792-E4FA6299A6D0}"/>
                </a:ext>
              </a:extLst>
            </p:cNvPr>
            <p:cNvSpPr/>
            <p:nvPr/>
          </p:nvSpPr>
          <p:spPr>
            <a:xfrm>
              <a:off x="2122670" y="4463322"/>
              <a:ext cx="3511702" cy="1504331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4000"/>
                </a:lnSpc>
              </a:pPr>
              <a:r>
                <a:rPr lang="en-US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lang="en-US" b="1" dirty="0">
                  <a:solidFill>
                    <a:schemeClr val="tx1"/>
                  </a:solidFill>
                  <a:latin typeface="Constantia" panose="02030602050306030303" pitchFamily="18" charset="0"/>
                </a:rPr>
                <a:t>. What strategies could be proposed to foster academic integrity?</a:t>
              </a:r>
            </a:p>
          </p:txBody>
        </p:sp>
        <p:sp>
          <p:nvSpPr>
            <p:cNvPr id="19" name="Rectangle: Rounded Corners 1">
              <a:extLst>
                <a:ext uri="{FF2B5EF4-FFF2-40B4-BE49-F238E27FC236}">
                  <a16:creationId xmlns:a16="http://schemas.microsoft.com/office/drawing/2014/main" id="{83B5DAC9-EB23-E0B4-39E1-6D291604B4DE}"/>
                </a:ext>
              </a:extLst>
            </p:cNvPr>
            <p:cNvSpPr/>
            <p:nvPr/>
          </p:nvSpPr>
          <p:spPr>
            <a:xfrm>
              <a:off x="5153892" y="4083612"/>
              <a:ext cx="749854" cy="713899"/>
            </a:xfrm>
            <a:prstGeom prst="roundRect">
              <a:avLst>
                <a:gd name="adj" fmla="val 50000"/>
              </a:avLst>
            </a:prstGeom>
            <a:solidFill>
              <a:srgbClr val="FFFF00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ID" dirty="0"/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1397105B-AB32-63F7-DC17-447CD50C4DB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58312" y="4170054"/>
              <a:ext cx="541013" cy="5410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26170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25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3" presetClass="entr" presetSubtype="288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8" accel="52000" fill="hold" nodeType="withEffect" p14:presetBounceEnd="74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4000">
                                          <p:cBhvr additive="base">
                                            <p:cTn id="18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4000">
                                          <p:cBhvr additive="base">
                                            <p:cTn id="19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2" accel="52000" fill="hold" nodeType="withEffect" p14:presetBounceEnd="73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3000">
                                          <p:cBhvr additive="base">
                                            <p:cTn id="22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3000">
                                          <p:cBhvr additive="base">
                                            <p:cTn id="23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accel="52000" fill="hold" nodeType="withEffect" p14:presetBounceEnd="72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2000">
                                          <p:cBhvr additive="base">
                                            <p:cTn id="26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2000">
                                          <p:cBhvr additive="base">
                                            <p:cTn id="27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  <p:bldP spid="6" grpId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25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3" presetClass="entr" presetSubtype="288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8" accel="52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2" accel="52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2" presetClass="entr" presetSubtype="4" accel="52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  <p:bldP spid="6" grpId="1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93BA8B-2AA6-FB1B-C116-DD87250A71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AE27CF-90CE-3749-B810-525146517B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70502" y="-829519"/>
            <a:ext cx="12262502" cy="681046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6C3B2FD-25D1-FAA3-75E0-97E11F4D560D}"/>
              </a:ext>
            </a:extLst>
          </p:cNvPr>
          <p:cNvSpPr/>
          <p:nvPr/>
        </p:nvSpPr>
        <p:spPr>
          <a:xfrm>
            <a:off x="-70502" y="-157020"/>
            <a:ext cx="12262502" cy="7015019"/>
          </a:xfrm>
          <a:prstGeom prst="rect">
            <a:avLst/>
          </a:prstGeom>
          <a:gradFill>
            <a:gsLst>
              <a:gs pos="23000">
                <a:schemeClr val="accent1">
                  <a:lumMod val="5000"/>
                  <a:lumOff val="95000"/>
                  <a:alpha val="70000"/>
                </a:schemeClr>
              </a:gs>
              <a:gs pos="63000">
                <a:schemeClr val="bg1"/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738633E-7DA3-8280-9389-27CF7372E5BC}"/>
              </a:ext>
            </a:extLst>
          </p:cNvPr>
          <p:cNvGrpSpPr/>
          <p:nvPr/>
        </p:nvGrpSpPr>
        <p:grpSpPr>
          <a:xfrm>
            <a:off x="-70501" y="3886003"/>
            <a:ext cx="12333004" cy="970738"/>
            <a:chOff x="-3389" y="3886003"/>
            <a:chExt cx="12265891" cy="970738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A752B4B4-8814-D2C8-08B7-3B957CAE930C}"/>
                </a:ext>
              </a:extLst>
            </p:cNvPr>
            <p:cNvSpPr/>
            <p:nvPr/>
          </p:nvSpPr>
          <p:spPr>
            <a:xfrm>
              <a:off x="-3389" y="3886003"/>
              <a:ext cx="12265891" cy="970738"/>
            </a:xfrm>
            <a:custGeom>
              <a:avLst/>
              <a:gdLst>
                <a:gd name="csX0" fmla="*/ 0 w 12192000"/>
                <a:gd name="csY0" fmla="*/ 166258 h 997527"/>
                <a:gd name="csX1" fmla="*/ 166258 w 12192000"/>
                <a:gd name="csY1" fmla="*/ 0 h 997527"/>
                <a:gd name="csX2" fmla="*/ 12025742 w 12192000"/>
                <a:gd name="csY2" fmla="*/ 0 h 997527"/>
                <a:gd name="csX3" fmla="*/ 12192000 w 12192000"/>
                <a:gd name="csY3" fmla="*/ 166258 h 997527"/>
                <a:gd name="csX4" fmla="*/ 12192000 w 12192000"/>
                <a:gd name="csY4" fmla="*/ 831269 h 997527"/>
                <a:gd name="csX5" fmla="*/ 12025742 w 12192000"/>
                <a:gd name="csY5" fmla="*/ 997527 h 997527"/>
                <a:gd name="csX6" fmla="*/ 166258 w 12192000"/>
                <a:gd name="csY6" fmla="*/ 997527 h 997527"/>
                <a:gd name="csX7" fmla="*/ 0 w 12192000"/>
                <a:gd name="csY7" fmla="*/ 831269 h 997527"/>
                <a:gd name="csX8" fmla="*/ 0 w 12192000"/>
                <a:gd name="csY8" fmla="*/ 166258 h 997527"/>
                <a:gd name="csX0" fmla="*/ 0 w 12219709"/>
                <a:gd name="csY0" fmla="*/ 591131 h 997527"/>
                <a:gd name="csX1" fmla="*/ 193967 w 12219709"/>
                <a:gd name="csY1" fmla="*/ 0 h 997527"/>
                <a:gd name="csX2" fmla="*/ 12053451 w 12219709"/>
                <a:gd name="csY2" fmla="*/ 0 h 997527"/>
                <a:gd name="csX3" fmla="*/ 12219709 w 12219709"/>
                <a:gd name="csY3" fmla="*/ 166258 h 997527"/>
                <a:gd name="csX4" fmla="*/ 12219709 w 12219709"/>
                <a:gd name="csY4" fmla="*/ 831269 h 997527"/>
                <a:gd name="csX5" fmla="*/ 12053451 w 12219709"/>
                <a:gd name="csY5" fmla="*/ 997527 h 997527"/>
                <a:gd name="csX6" fmla="*/ 193967 w 12219709"/>
                <a:gd name="csY6" fmla="*/ 997527 h 997527"/>
                <a:gd name="csX7" fmla="*/ 27709 w 12219709"/>
                <a:gd name="csY7" fmla="*/ 831269 h 997527"/>
                <a:gd name="csX8" fmla="*/ 0 w 12219709"/>
                <a:gd name="csY8" fmla="*/ 591131 h 997527"/>
                <a:gd name="csX0" fmla="*/ 0 w 12219709"/>
                <a:gd name="csY0" fmla="*/ 591131 h 997527"/>
                <a:gd name="csX1" fmla="*/ 193967 w 12219709"/>
                <a:gd name="csY1" fmla="*/ 0 h 997527"/>
                <a:gd name="csX2" fmla="*/ 12053451 w 12219709"/>
                <a:gd name="csY2" fmla="*/ 0 h 997527"/>
                <a:gd name="csX3" fmla="*/ 12219709 w 12219709"/>
                <a:gd name="csY3" fmla="*/ 166258 h 997527"/>
                <a:gd name="csX4" fmla="*/ 12219709 w 12219709"/>
                <a:gd name="csY4" fmla="*/ 831269 h 997527"/>
                <a:gd name="csX5" fmla="*/ 12053451 w 12219709"/>
                <a:gd name="csY5" fmla="*/ 997527 h 997527"/>
                <a:gd name="csX6" fmla="*/ 193967 w 12219709"/>
                <a:gd name="csY6" fmla="*/ 997527 h 997527"/>
                <a:gd name="csX7" fmla="*/ 27709 w 12219709"/>
                <a:gd name="csY7" fmla="*/ 831269 h 997527"/>
                <a:gd name="csX8" fmla="*/ 0 w 12219709"/>
                <a:gd name="csY8" fmla="*/ 591131 h 997527"/>
                <a:gd name="csX0" fmla="*/ 0 w 12219709"/>
                <a:gd name="csY0" fmla="*/ 591131 h 997527"/>
                <a:gd name="csX1" fmla="*/ 6834912 w 12219709"/>
                <a:gd name="csY1" fmla="*/ 9236 h 997527"/>
                <a:gd name="csX2" fmla="*/ 12053451 w 12219709"/>
                <a:gd name="csY2" fmla="*/ 0 h 997527"/>
                <a:gd name="csX3" fmla="*/ 12219709 w 12219709"/>
                <a:gd name="csY3" fmla="*/ 166258 h 997527"/>
                <a:gd name="csX4" fmla="*/ 12219709 w 12219709"/>
                <a:gd name="csY4" fmla="*/ 831269 h 997527"/>
                <a:gd name="csX5" fmla="*/ 12053451 w 12219709"/>
                <a:gd name="csY5" fmla="*/ 997527 h 997527"/>
                <a:gd name="csX6" fmla="*/ 193967 w 12219709"/>
                <a:gd name="csY6" fmla="*/ 997527 h 997527"/>
                <a:gd name="csX7" fmla="*/ 27709 w 12219709"/>
                <a:gd name="csY7" fmla="*/ 831269 h 997527"/>
                <a:gd name="csX8" fmla="*/ 0 w 12219709"/>
                <a:gd name="csY8" fmla="*/ 591131 h 997527"/>
                <a:gd name="csX0" fmla="*/ 0 w 12201237"/>
                <a:gd name="csY0" fmla="*/ 415640 h 997527"/>
                <a:gd name="csX1" fmla="*/ 6816440 w 12201237"/>
                <a:gd name="csY1" fmla="*/ 9236 h 997527"/>
                <a:gd name="csX2" fmla="*/ 12034979 w 12201237"/>
                <a:gd name="csY2" fmla="*/ 0 h 997527"/>
                <a:gd name="csX3" fmla="*/ 12201237 w 12201237"/>
                <a:gd name="csY3" fmla="*/ 166258 h 997527"/>
                <a:gd name="csX4" fmla="*/ 12201237 w 12201237"/>
                <a:gd name="csY4" fmla="*/ 831269 h 997527"/>
                <a:gd name="csX5" fmla="*/ 12034979 w 12201237"/>
                <a:gd name="csY5" fmla="*/ 997527 h 997527"/>
                <a:gd name="csX6" fmla="*/ 175495 w 12201237"/>
                <a:gd name="csY6" fmla="*/ 997527 h 997527"/>
                <a:gd name="csX7" fmla="*/ 9237 w 12201237"/>
                <a:gd name="csY7" fmla="*/ 831269 h 997527"/>
                <a:gd name="csX8" fmla="*/ 0 w 12201237"/>
                <a:gd name="csY8" fmla="*/ 415640 h 997527"/>
                <a:gd name="csX0" fmla="*/ 0 w 12192001"/>
                <a:gd name="csY0" fmla="*/ 360222 h 997527"/>
                <a:gd name="csX1" fmla="*/ 6807204 w 12192001"/>
                <a:gd name="csY1" fmla="*/ 9236 h 997527"/>
                <a:gd name="csX2" fmla="*/ 12025743 w 12192001"/>
                <a:gd name="csY2" fmla="*/ 0 h 997527"/>
                <a:gd name="csX3" fmla="*/ 12192001 w 12192001"/>
                <a:gd name="csY3" fmla="*/ 166258 h 997527"/>
                <a:gd name="csX4" fmla="*/ 12192001 w 12192001"/>
                <a:gd name="csY4" fmla="*/ 831269 h 997527"/>
                <a:gd name="csX5" fmla="*/ 12025743 w 12192001"/>
                <a:gd name="csY5" fmla="*/ 997527 h 997527"/>
                <a:gd name="csX6" fmla="*/ 166259 w 12192001"/>
                <a:gd name="csY6" fmla="*/ 997527 h 997527"/>
                <a:gd name="csX7" fmla="*/ 1 w 12192001"/>
                <a:gd name="csY7" fmla="*/ 831269 h 997527"/>
                <a:gd name="csX8" fmla="*/ 0 w 12192001"/>
                <a:gd name="csY8" fmla="*/ 360222 h 997527"/>
                <a:gd name="csX0" fmla="*/ 0 w 12192001"/>
                <a:gd name="csY0" fmla="*/ 508004 h 997527"/>
                <a:gd name="csX1" fmla="*/ 6807204 w 12192001"/>
                <a:gd name="csY1" fmla="*/ 9236 h 997527"/>
                <a:gd name="csX2" fmla="*/ 12025743 w 12192001"/>
                <a:gd name="csY2" fmla="*/ 0 h 997527"/>
                <a:gd name="csX3" fmla="*/ 12192001 w 12192001"/>
                <a:gd name="csY3" fmla="*/ 166258 h 997527"/>
                <a:gd name="csX4" fmla="*/ 12192001 w 12192001"/>
                <a:gd name="csY4" fmla="*/ 831269 h 997527"/>
                <a:gd name="csX5" fmla="*/ 12025743 w 12192001"/>
                <a:gd name="csY5" fmla="*/ 997527 h 997527"/>
                <a:gd name="csX6" fmla="*/ 166259 w 12192001"/>
                <a:gd name="csY6" fmla="*/ 997527 h 997527"/>
                <a:gd name="csX7" fmla="*/ 1 w 12192001"/>
                <a:gd name="csY7" fmla="*/ 831269 h 997527"/>
                <a:gd name="csX8" fmla="*/ 0 w 12192001"/>
                <a:gd name="csY8" fmla="*/ 508004 h 997527"/>
                <a:gd name="csX0" fmla="*/ 134705 w 12326706"/>
                <a:gd name="csY0" fmla="*/ 508004 h 997527"/>
                <a:gd name="csX1" fmla="*/ 6941909 w 12326706"/>
                <a:gd name="csY1" fmla="*/ 9236 h 997527"/>
                <a:gd name="csX2" fmla="*/ 12160448 w 12326706"/>
                <a:gd name="csY2" fmla="*/ 0 h 997527"/>
                <a:gd name="csX3" fmla="*/ 12326706 w 12326706"/>
                <a:gd name="csY3" fmla="*/ 166258 h 997527"/>
                <a:gd name="csX4" fmla="*/ 12326706 w 12326706"/>
                <a:gd name="csY4" fmla="*/ 831269 h 997527"/>
                <a:gd name="csX5" fmla="*/ 12160448 w 12326706"/>
                <a:gd name="csY5" fmla="*/ 997527 h 997527"/>
                <a:gd name="csX6" fmla="*/ 23873 w 12326706"/>
                <a:gd name="csY6" fmla="*/ 849745 h 997527"/>
                <a:gd name="csX7" fmla="*/ 134706 w 12326706"/>
                <a:gd name="csY7" fmla="*/ 831269 h 997527"/>
                <a:gd name="csX8" fmla="*/ 134705 w 12326706"/>
                <a:gd name="csY8" fmla="*/ 508004 h 997527"/>
                <a:gd name="csX0" fmla="*/ 7118 w 12199119"/>
                <a:gd name="csY0" fmla="*/ 508004 h 997527"/>
                <a:gd name="csX1" fmla="*/ 6814322 w 12199119"/>
                <a:gd name="csY1" fmla="*/ 9236 h 997527"/>
                <a:gd name="csX2" fmla="*/ 12032861 w 12199119"/>
                <a:gd name="csY2" fmla="*/ 0 h 997527"/>
                <a:gd name="csX3" fmla="*/ 12199119 w 12199119"/>
                <a:gd name="csY3" fmla="*/ 166258 h 997527"/>
                <a:gd name="csX4" fmla="*/ 12199119 w 12199119"/>
                <a:gd name="csY4" fmla="*/ 831269 h 997527"/>
                <a:gd name="csX5" fmla="*/ 12032861 w 12199119"/>
                <a:gd name="csY5" fmla="*/ 997527 h 997527"/>
                <a:gd name="csX6" fmla="*/ 62541 w 12199119"/>
                <a:gd name="csY6" fmla="*/ 849745 h 997527"/>
                <a:gd name="csX7" fmla="*/ 7119 w 12199119"/>
                <a:gd name="csY7" fmla="*/ 831269 h 997527"/>
                <a:gd name="csX8" fmla="*/ 7118 w 12199119"/>
                <a:gd name="csY8" fmla="*/ 508004 h 997527"/>
                <a:gd name="csX0" fmla="*/ 7118 w 12199119"/>
                <a:gd name="csY0" fmla="*/ 508004 h 997527"/>
                <a:gd name="csX1" fmla="*/ 6814322 w 12199119"/>
                <a:gd name="csY1" fmla="*/ 9236 h 997527"/>
                <a:gd name="csX2" fmla="*/ 12032861 w 12199119"/>
                <a:gd name="csY2" fmla="*/ 0 h 997527"/>
                <a:gd name="csX3" fmla="*/ 12199119 w 12199119"/>
                <a:gd name="csY3" fmla="*/ 166258 h 997527"/>
                <a:gd name="csX4" fmla="*/ 12199119 w 12199119"/>
                <a:gd name="csY4" fmla="*/ 831269 h 997527"/>
                <a:gd name="csX5" fmla="*/ 12032861 w 12199119"/>
                <a:gd name="csY5" fmla="*/ 997527 h 997527"/>
                <a:gd name="csX6" fmla="*/ 62541 w 12199119"/>
                <a:gd name="csY6" fmla="*/ 849745 h 997527"/>
                <a:gd name="csX7" fmla="*/ 7119 w 12199119"/>
                <a:gd name="csY7" fmla="*/ 831269 h 997527"/>
                <a:gd name="csX8" fmla="*/ 7118 w 12199119"/>
                <a:gd name="csY8" fmla="*/ 508004 h 997527"/>
                <a:gd name="csX0" fmla="*/ 7118 w 12199119"/>
                <a:gd name="csY0" fmla="*/ 563423 h 1052946"/>
                <a:gd name="csX1" fmla="*/ 4717668 w 12199119"/>
                <a:gd name="csY1" fmla="*/ 0 h 1052946"/>
                <a:gd name="csX2" fmla="*/ 12032861 w 12199119"/>
                <a:gd name="csY2" fmla="*/ 55419 h 1052946"/>
                <a:gd name="csX3" fmla="*/ 12199119 w 12199119"/>
                <a:gd name="csY3" fmla="*/ 221677 h 1052946"/>
                <a:gd name="csX4" fmla="*/ 12199119 w 12199119"/>
                <a:gd name="csY4" fmla="*/ 886688 h 1052946"/>
                <a:gd name="csX5" fmla="*/ 12032861 w 12199119"/>
                <a:gd name="csY5" fmla="*/ 1052946 h 1052946"/>
                <a:gd name="csX6" fmla="*/ 62541 w 12199119"/>
                <a:gd name="csY6" fmla="*/ 905164 h 1052946"/>
                <a:gd name="csX7" fmla="*/ 7119 w 12199119"/>
                <a:gd name="csY7" fmla="*/ 886688 h 1052946"/>
                <a:gd name="csX8" fmla="*/ 7118 w 12199119"/>
                <a:gd name="csY8" fmla="*/ 563423 h 1052946"/>
                <a:gd name="csX0" fmla="*/ 7118 w 12199119"/>
                <a:gd name="csY0" fmla="*/ 563423 h 1052946"/>
                <a:gd name="csX1" fmla="*/ 4717668 w 12199119"/>
                <a:gd name="csY1" fmla="*/ 0 h 1052946"/>
                <a:gd name="csX2" fmla="*/ 12032861 w 12199119"/>
                <a:gd name="csY2" fmla="*/ 55419 h 1052946"/>
                <a:gd name="csX3" fmla="*/ 12199119 w 12199119"/>
                <a:gd name="csY3" fmla="*/ 221677 h 1052946"/>
                <a:gd name="csX4" fmla="*/ 12199119 w 12199119"/>
                <a:gd name="csY4" fmla="*/ 886688 h 1052946"/>
                <a:gd name="csX5" fmla="*/ 12032861 w 12199119"/>
                <a:gd name="csY5" fmla="*/ 1052946 h 1052946"/>
                <a:gd name="csX6" fmla="*/ 62541 w 12199119"/>
                <a:gd name="csY6" fmla="*/ 905164 h 1052946"/>
                <a:gd name="csX7" fmla="*/ 7119 w 12199119"/>
                <a:gd name="csY7" fmla="*/ 886688 h 1052946"/>
                <a:gd name="csX8" fmla="*/ 7118 w 12199119"/>
                <a:gd name="csY8" fmla="*/ 563423 h 1052946"/>
                <a:gd name="csX0" fmla="*/ 7118 w 12199119"/>
                <a:gd name="csY0" fmla="*/ 563423 h 1052946"/>
                <a:gd name="csX1" fmla="*/ 4717668 w 12199119"/>
                <a:gd name="csY1" fmla="*/ 0 h 1052946"/>
                <a:gd name="csX2" fmla="*/ 12032861 w 12199119"/>
                <a:gd name="csY2" fmla="*/ 55419 h 1052946"/>
                <a:gd name="csX3" fmla="*/ 12199119 w 12199119"/>
                <a:gd name="csY3" fmla="*/ 221677 h 1052946"/>
                <a:gd name="csX4" fmla="*/ 12199119 w 12199119"/>
                <a:gd name="csY4" fmla="*/ 886688 h 1052946"/>
                <a:gd name="csX5" fmla="*/ 12032861 w 12199119"/>
                <a:gd name="csY5" fmla="*/ 1052946 h 1052946"/>
                <a:gd name="csX6" fmla="*/ 62541 w 12199119"/>
                <a:gd name="csY6" fmla="*/ 905164 h 1052946"/>
                <a:gd name="csX7" fmla="*/ 7119 w 12199119"/>
                <a:gd name="csY7" fmla="*/ 886688 h 1052946"/>
                <a:gd name="csX8" fmla="*/ 7118 w 12199119"/>
                <a:gd name="csY8" fmla="*/ 563423 h 1052946"/>
                <a:gd name="csX0" fmla="*/ 7118 w 12199119"/>
                <a:gd name="csY0" fmla="*/ 535714 h 1025237"/>
                <a:gd name="csX1" fmla="*/ 7211486 w 12199119"/>
                <a:gd name="csY1" fmla="*/ 0 h 1025237"/>
                <a:gd name="csX2" fmla="*/ 12032861 w 12199119"/>
                <a:gd name="csY2" fmla="*/ 27710 h 1025237"/>
                <a:gd name="csX3" fmla="*/ 12199119 w 12199119"/>
                <a:gd name="csY3" fmla="*/ 193968 h 1025237"/>
                <a:gd name="csX4" fmla="*/ 12199119 w 12199119"/>
                <a:gd name="csY4" fmla="*/ 858979 h 1025237"/>
                <a:gd name="csX5" fmla="*/ 12032861 w 12199119"/>
                <a:gd name="csY5" fmla="*/ 1025237 h 1025237"/>
                <a:gd name="csX6" fmla="*/ 62541 w 12199119"/>
                <a:gd name="csY6" fmla="*/ 877455 h 1025237"/>
                <a:gd name="csX7" fmla="*/ 7119 w 12199119"/>
                <a:gd name="csY7" fmla="*/ 858979 h 1025237"/>
                <a:gd name="csX8" fmla="*/ 7118 w 12199119"/>
                <a:gd name="csY8" fmla="*/ 535714 h 1025237"/>
                <a:gd name="csX0" fmla="*/ 7118 w 12220887"/>
                <a:gd name="csY0" fmla="*/ 535714 h 942330"/>
                <a:gd name="csX1" fmla="*/ 7211486 w 12220887"/>
                <a:gd name="csY1" fmla="*/ 0 h 942330"/>
                <a:gd name="csX2" fmla="*/ 12032861 w 12220887"/>
                <a:gd name="csY2" fmla="*/ 27710 h 942330"/>
                <a:gd name="csX3" fmla="*/ 12199119 w 12220887"/>
                <a:gd name="csY3" fmla="*/ 193968 h 942330"/>
                <a:gd name="csX4" fmla="*/ 12199119 w 12220887"/>
                <a:gd name="csY4" fmla="*/ 858979 h 942330"/>
                <a:gd name="csX5" fmla="*/ 12171407 w 12220887"/>
                <a:gd name="csY5" fmla="*/ 942110 h 942330"/>
                <a:gd name="csX6" fmla="*/ 62541 w 12220887"/>
                <a:gd name="csY6" fmla="*/ 877455 h 942330"/>
                <a:gd name="csX7" fmla="*/ 7119 w 12220887"/>
                <a:gd name="csY7" fmla="*/ 858979 h 942330"/>
                <a:gd name="csX8" fmla="*/ 7118 w 12220887"/>
                <a:gd name="csY8" fmla="*/ 535714 h 942330"/>
                <a:gd name="csX0" fmla="*/ 7118 w 12220887"/>
                <a:gd name="csY0" fmla="*/ 535714 h 921519"/>
                <a:gd name="csX1" fmla="*/ 7211486 w 12220887"/>
                <a:gd name="csY1" fmla="*/ 0 h 921519"/>
                <a:gd name="csX2" fmla="*/ 12032861 w 12220887"/>
                <a:gd name="csY2" fmla="*/ 27710 h 921519"/>
                <a:gd name="csX3" fmla="*/ 12199119 w 12220887"/>
                <a:gd name="csY3" fmla="*/ 193968 h 921519"/>
                <a:gd name="csX4" fmla="*/ 12199119 w 12220887"/>
                <a:gd name="csY4" fmla="*/ 858979 h 921519"/>
                <a:gd name="csX5" fmla="*/ 12171407 w 12220887"/>
                <a:gd name="csY5" fmla="*/ 914401 h 921519"/>
                <a:gd name="csX6" fmla="*/ 62541 w 12220887"/>
                <a:gd name="csY6" fmla="*/ 877455 h 921519"/>
                <a:gd name="csX7" fmla="*/ 7119 w 12220887"/>
                <a:gd name="csY7" fmla="*/ 858979 h 921519"/>
                <a:gd name="csX8" fmla="*/ 7118 w 12220887"/>
                <a:gd name="csY8" fmla="*/ 535714 h 921519"/>
                <a:gd name="csX0" fmla="*/ 7118 w 12276819"/>
                <a:gd name="csY0" fmla="*/ 535714 h 921519"/>
                <a:gd name="csX1" fmla="*/ 7211486 w 12276819"/>
                <a:gd name="csY1" fmla="*/ 0 h 921519"/>
                <a:gd name="csX2" fmla="*/ 12245298 w 12276819"/>
                <a:gd name="csY2" fmla="*/ 27710 h 921519"/>
                <a:gd name="csX3" fmla="*/ 12199119 w 12276819"/>
                <a:gd name="csY3" fmla="*/ 193968 h 921519"/>
                <a:gd name="csX4" fmla="*/ 12199119 w 12276819"/>
                <a:gd name="csY4" fmla="*/ 858979 h 921519"/>
                <a:gd name="csX5" fmla="*/ 12171407 w 12276819"/>
                <a:gd name="csY5" fmla="*/ 914401 h 921519"/>
                <a:gd name="csX6" fmla="*/ 62541 w 12276819"/>
                <a:gd name="csY6" fmla="*/ 877455 h 921519"/>
                <a:gd name="csX7" fmla="*/ 7119 w 12276819"/>
                <a:gd name="csY7" fmla="*/ 858979 h 921519"/>
                <a:gd name="csX8" fmla="*/ 7118 w 12276819"/>
                <a:gd name="csY8" fmla="*/ 535714 h 921519"/>
                <a:gd name="csX0" fmla="*/ 7118 w 12233230"/>
                <a:gd name="csY0" fmla="*/ 535714 h 921519"/>
                <a:gd name="csX1" fmla="*/ 7211486 w 12233230"/>
                <a:gd name="csY1" fmla="*/ 0 h 921519"/>
                <a:gd name="csX2" fmla="*/ 12189880 w 12233230"/>
                <a:gd name="csY2" fmla="*/ 27710 h 921519"/>
                <a:gd name="csX3" fmla="*/ 12199119 w 12233230"/>
                <a:gd name="csY3" fmla="*/ 193968 h 921519"/>
                <a:gd name="csX4" fmla="*/ 12199119 w 12233230"/>
                <a:gd name="csY4" fmla="*/ 858979 h 921519"/>
                <a:gd name="csX5" fmla="*/ 12171407 w 12233230"/>
                <a:gd name="csY5" fmla="*/ 914401 h 921519"/>
                <a:gd name="csX6" fmla="*/ 62541 w 12233230"/>
                <a:gd name="csY6" fmla="*/ 877455 h 921519"/>
                <a:gd name="csX7" fmla="*/ 7119 w 12233230"/>
                <a:gd name="csY7" fmla="*/ 858979 h 921519"/>
                <a:gd name="csX8" fmla="*/ 7118 w 12233230"/>
                <a:gd name="csY8" fmla="*/ 535714 h 921519"/>
                <a:gd name="csX0" fmla="*/ 7118 w 12220887"/>
                <a:gd name="csY0" fmla="*/ 554186 h 939991"/>
                <a:gd name="csX1" fmla="*/ 7211486 w 12220887"/>
                <a:gd name="csY1" fmla="*/ 18472 h 939991"/>
                <a:gd name="csX2" fmla="*/ 12115989 w 12220887"/>
                <a:gd name="csY2" fmla="*/ 0 h 939991"/>
                <a:gd name="csX3" fmla="*/ 12199119 w 12220887"/>
                <a:gd name="csY3" fmla="*/ 212440 h 939991"/>
                <a:gd name="csX4" fmla="*/ 12199119 w 12220887"/>
                <a:gd name="csY4" fmla="*/ 877451 h 939991"/>
                <a:gd name="csX5" fmla="*/ 12171407 w 12220887"/>
                <a:gd name="csY5" fmla="*/ 932873 h 939991"/>
                <a:gd name="csX6" fmla="*/ 62541 w 12220887"/>
                <a:gd name="csY6" fmla="*/ 895927 h 939991"/>
                <a:gd name="csX7" fmla="*/ 7119 w 12220887"/>
                <a:gd name="csY7" fmla="*/ 877451 h 939991"/>
                <a:gd name="csX8" fmla="*/ 7118 w 12220887"/>
                <a:gd name="csY8" fmla="*/ 554186 h 939991"/>
                <a:gd name="csX0" fmla="*/ 7118 w 12220887"/>
                <a:gd name="csY0" fmla="*/ 554186 h 939991"/>
                <a:gd name="csX1" fmla="*/ 10204068 w 12220887"/>
                <a:gd name="csY1" fmla="*/ 9236 h 939991"/>
                <a:gd name="csX2" fmla="*/ 12115989 w 12220887"/>
                <a:gd name="csY2" fmla="*/ 0 h 939991"/>
                <a:gd name="csX3" fmla="*/ 12199119 w 12220887"/>
                <a:gd name="csY3" fmla="*/ 212440 h 939991"/>
                <a:gd name="csX4" fmla="*/ 12199119 w 12220887"/>
                <a:gd name="csY4" fmla="*/ 877451 h 939991"/>
                <a:gd name="csX5" fmla="*/ 12171407 w 12220887"/>
                <a:gd name="csY5" fmla="*/ 932873 h 939991"/>
                <a:gd name="csX6" fmla="*/ 62541 w 12220887"/>
                <a:gd name="csY6" fmla="*/ 895927 h 939991"/>
                <a:gd name="csX7" fmla="*/ 7119 w 12220887"/>
                <a:gd name="csY7" fmla="*/ 877451 h 939991"/>
                <a:gd name="csX8" fmla="*/ 7118 w 12220887"/>
                <a:gd name="csY8" fmla="*/ 554186 h 939991"/>
                <a:gd name="csX0" fmla="*/ 7118 w 12220887"/>
                <a:gd name="csY0" fmla="*/ 565385 h 951190"/>
                <a:gd name="csX1" fmla="*/ 10204068 w 12220887"/>
                <a:gd name="csY1" fmla="*/ 20435 h 951190"/>
                <a:gd name="csX2" fmla="*/ 12115989 w 12220887"/>
                <a:gd name="csY2" fmla="*/ 11199 h 951190"/>
                <a:gd name="csX3" fmla="*/ 12199119 w 12220887"/>
                <a:gd name="csY3" fmla="*/ 223639 h 951190"/>
                <a:gd name="csX4" fmla="*/ 12199119 w 12220887"/>
                <a:gd name="csY4" fmla="*/ 888650 h 951190"/>
                <a:gd name="csX5" fmla="*/ 12171407 w 12220887"/>
                <a:gd name="csY5" fmla="*/ 944072 h 951190"/>
                <a:gd name="csX6" fmla="*/ 62541 w 12220887"/>
                <a:gd name="csY6" fmla="*/ 907126 h 951190"/>
                <a:gd name="csX7" fmla="*/ 7119 w 12220887"/>
                <a:gd name="csY7" fmla="*/ 888650 h 951190"/>
                <a:gd name="csX8" fmla="*/ 7118 w 12220887"/>
                <a:gd name="csY8" fmla="*/ 565385 h 951190"/>
                <a:gd name="csX0" fmla="*/ 7118 w 12220887"/>
                <a:gd name="csY0" fmla="*/ 565385 h 951190"/>
                <a:gd name="csX1" fmla="*/ 10204068 w 12220887"/>
                <a:gd name="csY1" fmla="*/ 20435 h 951190"/>
                <a:gd name="csX2" fmla="*/ 12115989 w 12220887"/>
                <a:gd name="csY2" fmla="*/ 11199 h 951190"/>
                <a:gd name="csX3" fmla="*/ 12199119 w 12220887"/>
                <a:gd name="csY3" fmla="*/ 426839 h 951190"/>
                <a:gd name="csX4" fmla="*/ 12199119 w 12220887"/>
                <a:gd name="csY4" fmla="*/ 888650 h 951190"/>
                <a:gd name="csX5" fmla="*/ 12171407 w 12220887"/>
                <a:gd name="csY5" fmla="*/ 944072 h 951190"/>
                <a:gd name="csX6" fmla="*/ 62541 w 12220887"/>
                <a:gd name="csY6" fmla="*/ 907126 h 951190"/>
                <a:gd name="csX7" fmla="*/ 7119 w 12220887"/>
                <a:gd name="csY7" fmla="*/ 888650 h 951190"/>
                <a:gd name="csX8" fmla="*/ 7118 w 12220887"/>
                <a:gd name="csY8" fmla="*/ 565385 h 951190"/>
                <a:gd name="csX0" fmla="*/ 7118 w 12220887"/>
                <a:gd name="csY0" fmla="*/ 565385 h 951190"/>
                <a:gd name="csX1" fmla="*/ 10204068 w 12220887"/>
                <a:gd name="csY1" fmla="*/ 20435 h 951190"/>
                <a:gd name="csX2" fmla="*/ 12115989 w 12220887"/>
                <a:gd name="csY2" fmla="*/ 11199 h 951190"/>
                <a:gd name="csX3" fmla="*/ 12208356 w 12220887"/>
                <a:gd name="csY3" fmla="*/ 66621 h 951190"/>
                <a:gd name="csX4" fmla="*/ 12199119 w 12220887"/>
                <a:gd name="csY4" fmla="*/ 888650 h 951190"/>
                <a:gd name="csX5" fmla="*/ 12171407 w 12220887"/>
                <a:gd name="csY5" fmla="*/ 944072 h 951190"/>
                <a:gd name="csX6" fmla="*/ 62541 w 12220887"/>
                <a:gd name="csY6" fmla="*/ 907126 h 951190"/>
                <a:gd name="csX7" fmla="*/ 7119 w 12220887"/>
                <a:gd name="csY7" fmla="*/ 888650 h 951190"/>
                <a:gd name="csX8" fmla="*/ 7118 w 12220887"/>
                <a:gd name="csY8" fmla="*/ 565385 h 951190"/>
                <a:gd name="csX0" fmla="*/ 0 w 12250714"/>
                <a:gd name="csY0" fmla="*/ 574389 h 950958"/>
                <a:gd name="csX1" fmla="*/ 10233895 w 12250714"/>
                <a:gd name="csY1" fmla="*/ 20203 h 950958"/>
                <a:gd name="csX2" fmla="*/ 12145816 w 12250714"/>
                <a:gd name="csY2" fmla="*/ 10967 h 950958"/>
                <a:gd name="csX3" fmla="*/ 12238183 w 12250714"/>
                <a:gd name="csY3" fmla="*/ 66389 h 950958"/>
                <a:gd name="csX4" fmla="*/ 12228946 w 12250714"/>
                <a:gd name="csY4" fmla="*/ 888418 h 950958"/>
                <a:gd name="csX5" fmla="*/ 12201234 w 12250714"/>
                <a:gd name="csY5" fmla="*/ 943840 h 950958"/>
                <a:gd name="csX6" fmla="*/ 92368 w 12250714"/>
                <a:gd name="csY6" fmla="*/ 906894 h 950958"/>
                <a:gd name="csX7" fmla="*/ 36946 w 12250714"/>
                <a:gd name="csY7" fmla="*/ 888418 h 950958"/>
                <a:gd name="csX8" fmla="*/ 0 w 12250714"/>
                <a:gd name="csY8" fmla="*/ 574389 h 950958"/>
                <a:gd name="csX0" fmla="*/ 25591 w 12220887"/>
                <a:gd name="csY0" fmla="*/ 529426 h 952177"/>
                <a:gd name="csX1" fmla="*/ 10204068 w 12220887"/>
                <a:gd name="csY1" fmla="*/ 21422 h 952177"/>
                <a:gd name="csX2" fmla="*/ 12115989 w 12220887"/>
                <a:gd name="csY2" fmla="*/ 12186 h 952177"/>
                <a:gd name="csX3" fmla="*/ 12208356 w 12220887"/>
                <a:gd name="csY3" fmla="*/ 67608 h 952177"/>
                <a:gd name="csX4" fmla="*/ 12199119 w 12220887"/>
                <a:gd name="csY4" fmla="*/ 889637 h 952177"/>
                <a:gd name="csX5" fmla="*/ 12171407 w 12220887"/>
                <a:gd name="csY5" fmla="*/ 945059 h 952177"/>
                <a:gd name="csX6" fmla="*/ 62541 w 12220887"/>
                <a:gd name="csY6" fmla="*/ 908113 h 952177"/>
                <a:gd name="csX7" fmla="*/ 7119 w 12220887"/>
                <a:gd name="csY7" fmla="*/ 889637 h 952177"/>
                <a:gd name="csX8" fmla="*/ 25591 w 12220887"/>
                <a:gd name="csY8" fmla="*/ 529426 h 952177"/>
                <a:gd name="csX0" fmla="*/ 0 w 12241478"/>
                <a:gd name="csY0" fmla="*/ 404473 h 956533"/>
                <a:gd name="csX1" fmla="*/ 10224659 w 12241478"/>
                <a:gd name="csY1" fmla="*/ 25778 h 956533"/>
                <a:gd name="csX2" fmla="*/ 12136580 w 12241478"/>
                <a:gd name="csY2" fmla="*/ 16542 h 956533"/>
                <a:gd name="csX3" fmla="*/ 12228947 w 12241478"/>
                <a:gd name="csY3" fmla="*/ 71964 h 956533"/>
                <a:gd name="csX4" fmla="*/ 12219710 w 12241478"/>
                <a:gd name="csY4" fmla="*/ 893993 h 956533"/>
                <a:gd name="csX5" fmla="*/ 12191998 w 12241478"/>
                <a:gd name="csY5" fmla="*/ 949415 h 956533"/>
                <a:gd name="csX6" fmla="*/ 83132 w 12241478"/>
                <a:gd name="csY6" fmla="*/ 912469 h 956533"/>
                <a:gd name="csX7" fmla="*/ 27710 w 12241478"/>
                <a:gd name="csY7" fmla="*/ 893993 h 956533"/>
                <a:gd name="csX8" fmla="*/ 0 w 12241478"/>
                <a:gd name="csY8" fmla="*/ 404473 h 956533"/>
                <a:gd name="csX0" fmla="*/ 16355 w 12220887"/>
                <a:gd name="csY0" fmla="*/ 422219 h 955806"/>
                <a:gd name="csX1" fmla="*/ 10204068 w 12220887"/>
                <a:gd name="csY1" fmla="*/ 25051 h 955806"/>
                <a:gd name="csX2" fmla="*/ 12115989 w 12220887"/>
                <a:gd name="csY2" fmla="*/ 15815 h 955806"/>
                <a:gd name="csX3" fmla="*/ 12208356 w 12220887"/>
                <a:gd name="csY3" fmla="*/ 71237 h 955806"/>
                <a:gd name="csX4" fmla="*/ 12199119 w 12220887"/>
                <a:gd name="csY4" fmla="*/ 893266 h 955806"/>
                <a:gd name="csX5" fmla="*/ 12171407 w 12220887"/>
                <a:gd name="csY5" fmla="*/ 948688 h 955806"/>
                <a:gd name="csX6" fmla="*/ 62541 w 12220887"/>
                <a:gd name="csY6" fmla="*/ 911742 h 955806"/>
                <a:gd name="csX7" fmla="*/ 7119 w 12220887"/>
                <a:gd name="csY7" fmla="*/ 893266 h 955806"/>
                <a:gd name="csX8" fmla="*/ 16355 w 12220887"/>
                <a:gd name="csY8" fmla="*/ 422219 h 955806"/>
                <a:gd name="csX0" fmla="*/ 7096 w 12220887"/>
                <a:gd name="csY0" fmla="*/ 538407 h 951922"/>
                <a:gd name="csX1" fmla="*/ 10204068 w 12220887"/>
                <a:gd name="csY1" fmla="*/ 21167 h 951922"/>
                <a:gd name="csX2" fmla="*/ 12115989 w 12220887"/>
                <a:gd name="csY2" fmla="*/ 11931 h 951922"/>
                <a:gd name="csX3" fmla="*/ 12208356 w 12220887"/>
                <a:gd name="csY3" fmla="*/ 67353 h 951922"/>
                <a:gd name="csX4" fmla="*/ 12199119 w 12220887"/>
                <a:gd name="csY4" fmla="*/ 889382 h 951922"/>
                <a:gd name="csX5" fmla="*/ 12171407 w 12220887"/>
                <a:gd name="csY5" fmla="*/ 944804 h 951922"/>
                <a:gd name="csX6" fmla="*/ 62541 w 12220887"/>
                <a:gd name="csY6" fmla="*/ 907858 h 951922"/>
                <a:gd name="csX7" fmla="*/ 7119 w 12220887"/>
                <a:gd name="csY7" fmla="*/ 889382 h 951922"/>
                <a:gd name="csX8" fmla="*/ 7096 w 12220887"/>
                <a:gd name="csY8" fmla="*/ 538407 h 951922"/>
                <a:gd name="csX0" fmla="*/ 7096 w 12220887"/>
                <a:gd name="csY0" fmla="*/ 538407 h 957793"/>
                <a:gd name="csX1" fmla="*/ 10204068 w 12220887"/>
                <a:gd name="csY1" fmla="*/ 21167 h 957793"/>
                <a:gd name="csX2" fmla="*/ 12115989 w 12220887"/>
                <a:gd name="csY2" fmla="*/ 11931 h 957793"/>
                <a:gd name="csX3" fmla="*/ 12208356 w 12220887"/>
                <a:gd name="csY3" fmla="*/ 67353 h 957793"/>
                <a:gd name="csX4" fmla="*/ 12199119 w 12220887"/>
                <a:gd name="csY4" fmla="*/ 889382 h 957793"/>
                <a:gd name="csX5" fmla="*/ 12171407 w 12220887"/>
                <a:gd name="csY5" fmla="*/ 954040 h 957793"/>
                <a:gd name="csX6" fmla="*/ 62541 w 12220887"/>
                <a:gd name="csY6" fmla="*/ 907858 h 957793"/>
                <a:gd name="csX7" fmla="*/ 7119 w 12220887"/>
                <a:gd name="csY7" fmla="*/ 889382 h 957793"/>
                <a:gd name="csX8" fmla="*/ 7096 w 12220887"/>
                <a:gd name="csY8" fmla="*/ 538407 h 957793"/>
                <a:gd name="csX0" fmla="*/ 7096 w 12210438"/>
                <a:gd name="csY0" fmla="*/ 538407 h 957793"/>
                <a:gd name="csX1" fmla="*/ 10204068 w 12210438"/>
                <a:gd name="csY1" fmla="*/ 21167 h 957793"/>
                <a:gd name="csX2" fmla="*/ 12115989 w 12210438"/>
                <a:gd name="csY2" fmla="*/ 11931 h 957793"/>
                <a:gd name="csX3" fmla="*/ 12208356 w 12210438"/>
                <a:gd name="csY3" fmla="*/ 67353 h 957793"/>
                <a:gd name="csX4" fmla="*/ 12199119 w 12210438"/>
                <a:gd name="csY4" fmla="*/ 889382 h 957793"/>
                <a:gd name="csX5" fmla="*/ 12152890 w 12210438"/>
                <a:gd name="csY5" fmla="*/ 954040 h 957793"/>
                <a:gd name="csX6" fmla="*/ 62541 w 12210438"/>
                <a:gd name="csY6" fmla="*/ 907858 h 957793"/>
                <a:gd name="csX7" fmla="*/ 7119 w 12210438"/>
                <a:gd name="csY7" fmla="*/ 889382 h 957793"/>
                <a:gd name="csX8" fmla="*/ 7096 w 12210438"/>
                <a:gd name="csY8" fmla="*/ 538407 h 957793"/>
                <a:gd name="csX0" fmla="*/ 7096 w 12210438"/>
                <a:gd name="csY0" fmla="*/ 554219 h 973605"/>
                <a:gd name="csX1" fmla="*/ 10204068 w 12210438"/>
                <a:gd name="csY1" fmla="*/ 36979 h 973605"/>
                <a:gd name="csX2" fmla="*/ 12115989 w 12210438"/>
                <a:gd name="csY2" fmla="*/ 27743 h 973605"/>
                <a:gd name="csX3" fmla="*/ 12208356 w 12210438"/>
                <a:gd name="csY3" fmla="*/ 46219 h 973605"/>
                <a:gd name="csX4" fmla="*/ 12199119 w 12210438"/>
                <a:gd name="csY4" fmla="*/ 905194 h 973605"/>
                <a:gd name="csX5" fmla="*/ 12152890 w 12210438"/>
                <a:gd name="csY5" fmla="*/ 969852 h 973605"/>
                <a:gd name="csX6" fmla="*/ 62541 w 12210438"/>
                <a:gd name="csY6" fmla="*/ 923670 h 973605"/>
                <a:gd name="csX7" fmla="*/ 7119 w 12210438"/>
                <a:gd name="csY7" fmla="*/ 905194 h 973605"/>
                <a:gd name="csX8" fmla="*/ 7096 w 12210438"/>
                <a:gd name="csY8" fmla="*/ 554219 h 973605"/>
                <a:gd name="csX0" fmla="*/ 7096 w 12236216"/>
                <a:gd name="csY0" fmla="*/ 551352 h 970738"/>
                <a:gd name="csX1" fmla="*/ 10204068 w 12236216"/>
                <a:gd name="csY1" fmla="*/ 34112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551352 h 970738"/>
                <a:gd name="csX1" fmla="*/ 10259269 w 12236216"/>
                <a:gd name="csY1" fmla="*/ 24876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551352 h 970738"/>
                <a:gd name="csX1" fmla="*/ 7582022 w 12236216"/>
                <a:gd name="csY1" fmla="*/ 43349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709986 h 1129372"/>
                <a:gd name="csX1" fmla="*/ 7260017 w 12236216"/>
                <a:gd name="csY1" fmla="*/ 17255 h 1129372"/>
                <a:gd name="csX2" fmla="*/ 12190055 w 12236216"/>
                <a:gd name="csY2" fmla="*/ 192746 h 1129372"/>
                <a:gd name="csX3" fmla="*/ 12208356 w 12236216"/>
                <a:gd name="csY3" fmla="*/ 201986 h 1129372"/>
                <a:gd name="csX4" fmla="*/ 12199119 w 12236216"/>
                <a:gd name="csY4" fmla="*/ 1060961 h 1129372"/>
                <a:gd name="csX5" fmla="*/ 12152890 w 12236216"/>
                <a:gd name="csY5" fmla="*/ 1125619 h 1129372"/>
                <a:gd name="csX6" fmla="*/ 62541 w 12236216"/>
                <a:gd name="csY6" fmla="*/ 1079437 h 1129372"/>
                <a:gd name="csX7" fmla="*/ 7119 w 12236216"/>
                <a:gd name="csY7" fmla="*/ 1060961 h 1129372"/>
                <a:gd name="csX8" fmla="*/ 7096 w 12236216"/>
                <a:gd name="csY8" fmla="*/ 709986 h 1129372"/>
                <a:gd name="csX0" fmla="*/ 7096 w 12236216"/>
                <a:gd name="csY0" fmla="*/ 551352 h 970738"/>
                <a:gd name="csX1" fmla="*/ 7260018 w 12236216"/>
                <a:gd name="csY1" fmla="*/ 24875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551352 h 970738"/>
                <a:gd name="csX1" fmla="*/ 7287619 w 12236216"/>
                <a:gd name="csY1" fmla="*/ 61821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565384 h 984770"/>
                <a:gd name="csX1" fmla="*/ 7296819 w 12236216"/>
                <a:gd name="csY1" fmla="*/ 20435 h 984770"/>
                <a:gd name="csX2" fmla="*/ 12190055 w 12236216"/>
                <a:gd name="csY2" fmla="*/ 48144 h 984770"/>
                <a:gd name="csX3" fmla="*/ 12208356 w 12236216"/>
                <a:gd name="csY3" fmla="*/ 57384 h 984770"/>
                <a:gd name="csX4" fmla="*/ 12199119 w 12236216"/>
                <a:gd name="csY4" fmla="*/ 916359 h 984770"/>
                <a:gd name="csX5" fmla="*/ 12152890 w 12236216"/>
                <a:gd name="csY5" fmla="*/ 981017 h 984770"/>
                <a:gd name="csX6" fmla="*/ 62541 w 12236216"/>
                <a:gd name="csY6" fmla="*/ 934835 h 984770"/>
                <a:gd name="csX7" fmla="*/ 7119 w 12236216"/>
                <a:gd name="csY7" fmla="*/ 916359 h 984770"/>
                <a:gd name="csX8" fmla="*/ 7096 w 12236216"/>
                <a:gd name="csY8" fmla="*/ 565384 h 984770"/>
                <a:gd name="csX0" fmla="*/ 7096 w 12236216"/>
                <a:gd name="csY0" fmla="*/ 551352 h 970738"/>
                <a:gd name="csX1" fmla="*/ 7287619 w 12236216"/>
                <a:gd name="csY1" fmla="*/ 34112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551352 h 970738"/>
                <a:gd name="csX1" fmla="*/ 7342820 w 12236216"/>
                <a:gd name="csY1" fmla="*/ 34112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551352 h 970738"/>
                <a:gd name="csX1" fmla="*/ 7342820 w 12236216"/>
                <a:gd name="csY1" fmla="*/ 34112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551352 h 970738"/>
                <a:gd name="csX1" fmla="*/ 7342820 w 12236216"/>
                <a:gd name="csY1" fmla="*/ 34112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551352 h 970738"/>
                <a:gd name="csX1" fmla="*/ 9560058 w 12236216"/>
                <a:gd name="csY1" fmla="*/ 15639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1526755 h 1946141"/>
                <a:gd name="csX1" fmla="*/ 9560058 w 12236216"/>
                <a:gd name="csY1" fmla="*/ 991042 h 1946141"/>
                <a:gd name="csX2" fmla="*/ 12190055 w 12236216"/>
                <a:gd name="csY2" fmla="*/ 1009515 h 1946141"/>
                <a:gd name="csX3" fmla="*/ 12208356 w 12236216"/>
                <a:gd name="csY3" fmla="*/ 1018755 h 1946141"/>
                <a:gd name="csX4" fmla="*/ 12199119 w 12236216"/>
                <a:gd name="csY4" fmla="*/ 1877730 h 1946141"/>
                <a:gd name="csX5" fmla="*/ 12152890 w 12236216"/>
                <a:gd name="csY5" fmla="*/ 1942388 h 1946141"/>
                <a:gd name="csX6" fmla="*/ 62541 w 12236216"/>
                <a:gd name="csY6" fmla="*/ 1896206 h 1946141"/>
                <a:gd name="csX7" fmla="*/ 7119 w 12236216"/>
                <a:gd name="csY7" fmla="*/ 1877730 h 1946141"/>
                <a:gd name="csX8" fmla="*/ 7096 w 12236216"/>
                <a:gd name="csY8" fmla="*/ 1526755 h 1946141"/>
                <a:gd name="csX0" fmla="*/ 7096 w 12236216"/>
                <a:gd name="csY0" fmla="*/ 1526755 h 1946141"/>
                <a:gd name="csX1" fmla="*/ 9560058 w 12236216"/>
                <a:gd name="csY1" fmla="*/ 991042 h 1946141"/>
                <a:gd name="csX2" fmla="*/ 12190055 w 12236216"/>
                <a:gd name="csY2" fmla="*/ 1009515 h 1946141"/>
                <a:gd name="csX3" fmla="*/ 12208356 w 12236216"/>
                <a:gd name="csY3" fmla="*/ 1018755 h 1946141"/>
                <a:gd name="csX4" fmla="*/ 12199119 w 12236216"/>
                <a:gd name="csY4" fmla="*/ 1877730 h 1946141"/>
                <a:gd name="csX5" fmla="*/ 12152890 w 12236216"/>
                <a:gd name="csY5" fmla="*/ 1942388 h 1946141"/>
                <a:gd name="csX6" fmla="*/ 62541 w 12236216"/>
                <a:gd name="csY6" fmla="*/ 1896206 h 1946141"/>
                <a:gd name="csX7" fmla="*/ 7119 w 12236216"/>
                <a:gd name="csY7" fmla="*/ 1877730 h 1946141"/>
                <a:gd name="csX8" fmla="*/ 7096 w 12236216"/>
                <a:gd name="csY8" fmla="*/ 1526755 h 1946141"/>
                <a:gd name="csX0" fmla="*/ 7096 w 12236216"/>
                <a:gd name="csY0" fmla="*/ 1256094 h 1675480"/>
                <a:gd name="csX1" fmla="*/ 9560058 w 12236216"/>
                <a:gd name="csY1" fmla="*/ 720381 h 1675480"/>
                <a:gd name="csX2" fmla="*/ 12190055 w 12236216"/>
                <a:gd name="csY2" fmla="*/ 738854 h 1675480"/>
                <a:gd name="csX3" fmla="*/ 12208356 w 12236216"/>
                <a:gd name="csY3" fmla="*/ 748094 h 1675480"/>
                <a:gd name="csX4" fmla="*/ 12199119 w 12236216"/>
                <a:gd name="csY4" fmla="*/ 1607069 h 1675480"/>
                <a:gd name="csX5" fmla="*/ 12152890 w 12236216"/>
                <a:gd name="csY5" fmla="*/ 1671727 h 1675480"/>
                <a:gd name="csX6" fmla="*/ 62541 w 12236216"/>
                <a:gd name="csY6" fmla="*/ 1625545 h 1675480"/>
                <a:gd name="csX7" fmla="*/ 7119 w 12236216"/>
                <a:gd name="csY7" fmla="*/ 1607069 h 1675480"/>
                <a:gd name="csX8" fmla="*/ 7096 w 12236216"/>
                <a:gd name="csY8" fmla="*/ 1256094 h 1675480"/>
                <a:gd name="csX0" fmla="*/ 7096 w 12236216"/>
                <a:gd name="csY0" fmla="*/ 1256094 h 1675480"/>
                <a:gd name="csX1" fmla="*/ 9560058 w 12236216"/>
                <a:gd name="csY1" fmla="*/ 720381 h 1675480"/>
                <a:gd name="csX2" fmla="*/ 12190055 w 12236216"/>
                <a:gd name="csY2" fmla="*/ 738854 h 1675480"/>
                <a:gd name="csX3" fmla="*/ 12208356 w 12236216"/>
                <a:gd name="csY3" fmla="*/ 748094 h 1675480"/>
                <a:gd name="csX4" fmla="*/ 12199119 w 12236216"/>
                <a:gd name="csY4" fmla="*/ 1607069 h 1675480"/>
                <a:gd name="csX5" fmla="*/ 12152890 w 12236216"/>
                <a:gd name="csY5" fmla="*/ 1671727 h 1675480"/>
                <a:gd name="csX6" fmla="*/ 62541 w 12236216"/>
                <a:gd name="csY6" fmla="*/ 1625545 h 1675480"/>
                <a:gd name="csX7" fmla="*/ 7119 w 12236216"/>
                <a:gd name="csY7" fmla="*/ 1607069 h 1675480"/>
                <a:gd name="csX8" fmla="*/ 7096 w 12236216"/>
                <a:gd name="csY8" fmla="*/ 1256094 h 1675480"/>
                <a:gd name="csX0" fmla="*/ 7096 w 12236216"/>
                <a:gd name="csY0" fmla="*/ 1256094 h 1675480"/>
                <a:gd name="csX1" fmla="*/ 9560058 w 12236216"/>
                <a:gd name="csY1" fmla="*/ 720381 h 1675480"/>
                <a:gd name="csX2" fmla="*/ 12190055 w 12236216"/>
                <a:gd name="csY2" fmla="*/ 738854 h 1675480"/>
                <a:gd name="csX3" fmla="*/ 12208356 w 12236216"/>
                <a:gd name="csY3" fmla="*/ 748094 h 1675480"/>
                <a:gd name="csX4" fmla="*/ 12199119 w 12236216"/>
                <a:gd name="csY4" fmla="*/ 1607069 h 1675480"/>
                <a:gd name="csX5" fmla="*/ 12152890 w 12236216"/>
                <a:gd name="csY5" fmla="*/ 1671727 h 1675480"/>
                <a:gd name="csX6" fmla="*/ 62541 w 12236216"/>
                <a:gd name="csY6" fmla="*/ 1625545 h 1675480"/>
                <a:gd name="csX7" fmla="*/ 7119 w 12236216"/>
                <a:gd name="csY7" fmla="*/ 1607069 h 1675480"/>
                <a:gd name="csX8" fmla="*/ 7096 w 12236216"/>
                <a:gd name="csY8" fmla="*/ 1256094 h 1675480"/>
                <a:gd name="csX0" fmla="*/ 7096 w 12236216"/>
                <a:gd name="csY0" fmla="*/ 2037727 h 2457113"/>
                <a:gd name="csX1" fmla="*/ 8465239 w 12236216"/>
                <a:gd name="csY1" fmla="*/ 578378 h 2457113"/>
                <a:gd name="csX2" fmla="*/ 12190055 w 12236216"/>
                <a:gd name="csY2" fmla="*/ 1520487 h 2457113"/>
                <a:gd name="csX3" fmla="*/ 12208356 w 12236216"/>
                <a:gd name="csY3" fmla="*/ 1529727 h 2457113"/>
                <a:gd name="csX4" fmla="*/ 12199119 w 12236216"/>
                <a:gd name="csY4" fmla="*/ 2388702 h 2457113"/>
                <a:gd name="csX5" fmla="*/ 12152890 w 12236216"/>
                <a:gd name="csY5" fmla="*/ 2453360 h 2457113"/>
                <a:gd name="csX6" fmla="*/ 62541 w 12236216"/>
                <a:gd name="csY6" fmla="*/ 2407178 h 2457113"/>
                <a:gd name="csX7" fmla="*/ 7119 w 12236216"/>
                <a:gd name="csY7" fmla="*/ 2388702 h 2457113"/>
                <a:gd name="csX8" fmla="*/ 7096 w 12236216"/>
                <a:gd name="csY8" fmla="*/ 2037727 h 2457113"/>
                <a:gd name="csX0" fmla="*/ 7096 w 12236216"/>
                <a:gd name="csY0" fmla="*/ 1271054 h 1690440"/>
                <a:gd name="csX1" fmla="*/ 8336437 w 12236216"/>
                <a:gd name="csY1" fmla="*/ 716869 h 1690440"/>
                <a:gd name="csX2" fmla="*/ 12190055 w 12236216"/>
                <a:gd name="csY2" fmla="*/ 753814 h 1690440"/>
                <a:gd name="csX3" fmla="*/ 12208356 w 12236216"/>
                <a:gd name="csY3" fmla="*/ 763054 h 1690440"/>
                <a:gd name="csX4" fmla="*/ 12199119 w 12236216"/>
                <a:gd name="csY4" fmla="*/ 1622029 h 1690440"/>
                <a:gd name="csX5" fmla="*/ 12152890 w 12236216"/>
                <a:gd name="csY5" fmla="*/ 1686687 h 1690440"/>
                <a:gd name="csX6" fmla="*/ 62541 w 12236216"/>
                <a:gd name="csY6" fmla="*/ 1640505 h 1690440"/>
                <a:gd name="csX7" fmla="*/ 7119 w 12236216"/>
                <a:gd name="csY7" fmla="*/ 1622029 h 1690440"/>
                <a:gd name="csX8" fmla="*/ 7096 w 12236216"/>
                <a:gd name="csY8" fmla="*/ 1271054 h 1690440"/>
                <a:gd name="csX0" fmla="*/ 7096 w 12236216"/>
                <a:gd name="csY0" fmla="*/ 554185 h 973571"/>
                <a:gd name="csX1" fmla="*/ 8336437 w 12236216"/>
                <a:gd name="csY1" fmla="*/ 0 h 973571"/>
                <a:gd name="csX2" fmla="*/ 12190055 w 12236216"/>
                <a:gd name="csY2" fmla="*/ 36945 h 973571"/>
                <a:gd name="csX3" fmla="*/ 12208356 w 12236216"/>
                <a:gd name="csY3" fmla="*/ 46185 h 973571"/>
                <a:gd name="csX4" fmla="*/ 12199119 w 12236216"/>
                <a:gd name="csY4" fmla="*/ 905160 h 973571"/>
                <a:gd name="csX5" fmla="*/ 12152890 w 12236216"/>
                <a:gd name="csY5" fmla="*/ 969818 h 973571"/>
                <a:gd name="csX6" fmla="*/ 62541 w 12236216"/>
                <a:gd name="csY6" fmla="*/ 923636 h 973571"/>
                <a:gd name="csX7" fmla="*/ 7119 w 12236216"/>
                <a:gd name="csY7" fmla="*/ 905160 h 973571"/>
                <a:gd name="csX8" fmla="*/ 7096 w 12236216"/>
                <a:gd name="csY8" fmla="*/ 554185 h 973571"/>
                <a:gd name="csX0" fmla="*/ 7096 w 12236216"/>
                <a:gd name="csY0" fmla="*/ 554185 h 973571"/>
                <a:gd name="csX1" fmla="*/ 8336437 w 12236216"/>
                <a:gd name="csY1" fmla="*/ 0 h 973571"/>
                <a:gd name="csX2" fmla="*/ 12190055 w 12236216"/>
                <a:gd name="csY2" fmla="*/ 36945 h 973571"/>
                <a:gd name="csX3" fmla="*/ 12208356 w 12236216"/>
                <a:gd name="csY3" fmla="*/ 46185 h 973571"/>
                <a:gd name="csX4" fmla="*/ 12199119 w 12236216"/>
                <a:gd name="csY4" fmla="*/ 905160 h 973571"/>
                <a:gd name="csX5" fmla="*/ 12152890 w 12236216"/>
                <a:gd name="csY5" fmla="*/ 969818 h 973571"/>
                <a:gd name="csX6" fmla="*/ 62541 w 12236216"/>
                <a:gd name="csY6" fmla="*/ 923636 h 973571"/>
                <a:gd name="csX7" fmla="*/ 7119 w 12236216"/>
                <a:gd name="csY7" fmla="*/ 905160 h 973571"/>
                <a:gd name="csX8" fmla="*/ 7096 w 12236216"/>
                <a:gd name="csY8" fmla="*/ 554185 h 973571"/>
                <a:gd name="csX0" fmla="*/ 7096 w 12236216"/>
                <a:gd name="csY0" fmla="*/ 572658 h 992044"/>
                <a:gd name="csX1" fmla="*/ 4407968 w 12236216"/>
                <a:gd name="csY1" fmla="*/ 0 h 992044"/>
                <a:gd name="csX2" fmla="*/ 12190055 w 12236216"/>
                <a:gd name="csY2" fmla="*/ 55418 h 992044"/>
                <a:gd name="csX3" fmla="*/ 12208356 w 12236216"/>
                <a:gd name="csY3" fmla="*/ 64658 h 992044"/>
                <a:gd name="csX4" fmla="*/ 12199119 w 12236216"/>
                <a:gd name="csY4" fmla="*/ 923633 h 992044"/>
                <a:gd name="csX5" fmla="*/ 12152890 w 12236216"/>
                <a:gd name="csY5" fmla="*/ 988291 h 992044"/>
                <a:gd name="csX6" fmla="*/ 62541 w 12236216"/>
                <a:gd name="csY6" fmla="*/ 942109 h 992044"/>
                <a:gd name="csX7" fmla="*/ 7119 w 12236216"/>
                <a:gd name="csY7" fmla="*/ 923633 h 992044"/>
                <a:gd name="csX8" fmla="*/ 7096 w 12236216"/>
                <a:gd name="csY8" fmla="*/ 572658 h 992044"/>
                <a:gd name="csX0" fmla="*/ 7096 w 12236216"/>
                <a:gd name="csY0" fmla="*/ 988295 h 1407681"/>
                <a:gd name="csX1" fmla="*/ 5723591 w 12236216"/>
                <a:gd name="csY1" fmla="*/ 0 h 1407681"/>
                <a:gd name="csX2" fmla="*/ 12190055 w 12236216"/>
                <a:gd name="csY2" fmla="*/ 471055 h 1407681"/>
                <a:gd name="csX3" fmla="*/ 12208356 w 12236216"/>
                <a:gd name="csY3" fmla="*/ 480295 h 1407681"/>
                <a:gd name="csX4" fmla="*/ 12199119 w 12236216"/>
                <a:gd name="csY4" fmla="*/ 1339270 h 1407681"/>
                <a:gd name="csX5" fmla="*/ 12152890 w 12236216"/>
                <a:gd name="csY5" fmla="*/ 1403928 h 1407681"/>
                <a:gd name="csX6" fmla="*/ 62541 w 12236216"/>
                <a:gd name="csY6" fmla="*/ 1357746 h 1407681"/>
                <a:gd name="csX7" fmla="*/ 7119 w 12236216"/>
                <a:gd name="csY7" fmla="*/ 1339270 h 1407681"/>
                <a:gd name="csX8" fmla="*/ 7096 w 12236216"/>
                <a:gd name="csY8" fmla="*/ 988295 h 1407681"/>
                <a:gd name="csX0" fmla="*/ 7096 w 12236216"/>
                <a:gd name="csY0" fmla="*/ 720440 h 1139826"/>
                <a:gd name="csX1" fmla="*/ 4389569 w 12236216"/>
                <a:gd name="csY1" fmla="*/ 0 h 1139826"/>
                <a:gd name="csX2" fmla="*/ 12190055 w 12236216"/>
                <a:gd name="csY2" fmla="*/ 203200 h 1139826"/>
                <a:gd name="csX3" fmla="*/ 12208356 w 12236216"/>
                <a:gd name="csY3" fmla="*/ 212440 h 1139826"/>
                <a:gd name="csX4" fmla="*/ 12199119 w 12236216"/>
                <a:gd name="csY4" fmla="*/ 1071415 h 1139826"/>
                <a:gd name="csX5" fmla="*/ 12152890 w 12236216"/>
                <a:gd name="csY5" fmla="*/ 1136073 h 1139826"/>
                <a:gd name="csX6" fmla="*/ 62541 w 12236216"/>
                <a:gd name="csY6" fmla="*/ 1089891 h 1139826"/>
                <a:gd name="csX7" fmla="*/ 7119 w 12236216"/>
                <a:gd name="csY7" fmla="*/ 1071415 h 1139826"/>
                <a:gd name="csX8" fmla="*/ 7096 w 12236216"/>
                <a:gd name="csY8" fmla="*/ 720440 h 1139826"/>
                <a:gd name="csX0" fmla="*/ 7096 w 12236216"/>
                <a:gd name="csY0" fmla="*/ 674258 h 1093644"/>
                <a:gd name="csX1" fmla="*/ 5548790 w 12236216"/>
                <a:gd name="csY1" fmla="*/ 0 h 1093644"/>
                <a:gd name="csX2" fmla="*/ 12190055 w 12236216"/>
                <a:gd name="csY2" fmla="*/ 157018 h 1093644"/>
                <a:gd name="csX3" fmla="*/ 12208356 w 12236216"/>
                <a:gd name="csY3" fmla="*/ 166258 h 1093644"/>
                <a:gd name="csX4" fmla="*/ 12199119 w 12236216"/>
                <a:gd name="csY4" fmla="*/ 1025233 h 1093644"/>
                <a:gd name="csX5" fmla="*/ 12152890 w 12236216"/>
                <a:gd name="csY5" fmla="*/ 1089891 h 1093644"/>
                <a:gd name="csX6" fmla="*/ 62541 w 12236216"/>
                <a:gd name="csY6" fmla="*/ 1043709 h 1093644"/>
                <a:gd name="csX7" fmla="*/ 7119 w 12236216"/>
                <a:gd name="csY7" fmla="*/ 1025233 h 1093644"/>
                <a:gd name="csX8" fmla="*/ 7096 w 12236216"/>
                <a:gd name="csY8" fmla="*/ 674258 h 1093644"/>
                <a:gd name="csX0" fmla="*/ 7096 w 12236216"/>
                <a:gd name="csY0" fmla="*/ 551352 h 970738"/>
                <a:gd name="csX1" fmla="*/ 5475189 w 12236216"/>
                <a:gd name="csY1" fmla="*/ 43348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551352 h 970738"/>
                <a:gd name="csX1" fmla="*/ 5493588 w 12236216"/>
                <a:gd name="csY1" fmla="*/ 15639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646549 h 1065935"/>
                <a:gd name="csX1" fmla="*/ 5502789 w 12236216"/>
                <a:gd name="csY1" fmla="*/ 0 h 1065935"/>
                <a:gd name="csX2" fmla="*/ 12190055 w 12236216"/>
                <a:gd name="csY2" fmla="*/ 129309 h 1065935"/>
                <a:gd name="csX3" fmla="*/ 12208356 w 12236216"/>
                <a:gd name="csY3" fmla="*/ 138549 h 1065935"/>
                <a:gd name="csX4" fmla="*/ 12199119 w 12236216"/>
                <a:gd name="csY4" fmla="*/ 997524 h 1065935"/>
                <a:gd name="csX5" fmla="*/ 12152890 w 12236216"/>
                <a:gd name="csY5" fmla="*/ 1062182 h 1065935"/>
                <a:gd name="csX6" fmla="*/ 62541 w 12236216"/>
                <a:gd name="csY6" fmla="*/ 1016000 h 1065935"/>
                <a:gd name="csX7" fmla="*/ 7119 w 12236216"/>
                <a:gd name="csY7" fmla="*/ 997524 h 1065935"/>
                <a:gd name="csX8" fmla="*/ 7096 w 12236216"/>
                <a:gd name="csY8" fmla="*/ 646549 h 1065935"/>
                <a:gd name="csX0" fmla="*/ 7096 w 12236216"/>
                <a:gd name="csY0" fmla="*/ 581895 h 1001281"/>
                <a:gd name="csX1" fmla="*/ 5484389 w 12236216"/>
                <a:gd name="csY1" fmla="*/ 0 h 1001281"/>
                <a:gd name="csX2" fmla="*/ 12190055 w 12236216"/>
                <a:gd name="csY2" fmla="*/ 64655 h 1001281"/>
                <a:gd name="csX3" fmla="*/ 12208356 w 12236216"/>
                <a:gd name="csY3" fmla="*/ 73895 h 1001281"/>
                <a:gd name="csX4" fmla="*/ 12199119 w 12236216"/>
                <a:gd name="csY4" fmla="*/ 932870 h 1001281"/>
                <a:gd name="csX5" fmla="*/ 12152890 w 12236216"/>
                <a:gd name="csY5" fmla="*/ 997528 h 1001281"/>
                <a:gd name="csX6" fmla="*/ 62541 w 12236216"/>
                <a:gd name="csY6" fmla="*/ 951346 h 1001281"/>
                <a:gd name="csX7" fmla="*/ 7119 w 12236216"/>
                <a:gd name="csY7" fmla="*/ 932870 h 1001281"/>
                <a:gd name="csX8" fmla="*/ 7096 w 12236216"/>
                <a:gd name="csY8" fmla="*/ 581895 h 1001281"/>
                <a:gd name="csX0" fmla="*/ 7096 w 12236216"/>
                <a:gd name="csY0" fmla="*/ 581895 h 1001281"/>
                <a:gd name="csX1" fmla="*/ 4996047 w 12236216"/>
                <a:gd name="csY1" fmla="*/ 0 h 1001281"/>
                <a:gd name="csX2" fmla="*/ 12190055 w 12236216"/>
                <a:gd name="csY2" fmla="*/ 64655 h 1001281"/>
                <a:gd name="csX3" fmla="*/ 12208356 w 12236216"/>
                <a:gd name="csY3" fmla="*/ 73895 h 1001281"/>
                <a:gd name="csX4" fmla="*/ 12199119 w 12236216"/>
                <a:gd name="csY4" fmla="*/ 932870 h 1001281"/>
                <a:gd name="csX5" fmla="*/ 12152890 w 12236216"/>
                <a:gd name="csY5" fmla="*/ 997528 h 1001281"/>
                <a:gd name="csX6" fmla="*/ 62541 w 12236216"/>
                <a:gd name="csY6" fmla="*/ 951346 h 1001281"/>
                <a:gd name="csX7" fmla="*/ 7119 w 12236216"/>
                <a:gd name="csY7" fmla="*/ 932870 h 1001281"/>
                <a:gd name="csX8" fmla="*/ 7096 w 12236216"/>
                <a:gd name="csY8" fmla="*/ 581895 h 1001281"/>
                <a:gd name="csX0" fmla="*/ 7096 w 12236216"/>
                <a:gd name="csY0" fmla="*/ 554186 h 973572"/>
                <a:gd name="csX1" fmla="*/ 4894693 w 12236216"/>
                <a:gd name="csY1" fmla="*/ 0 h 973572"/>
                <a:gd name="csX2" fmla="*/ 12190055 w 12236216"/>
                <a:gd name="csY2" fmla="*/ 36946 h 973572"/>
                <a:gd name="csX3" fmla="*/ 12208356 w 12236216"/>
                <a:gd name="csY3" fmla="*/ 46186 h 973572"/>
                <a:gd name="csX4" fmla="*/ 12199119 w 12236216"/>
                <a:gd name="csY4" fmla="*/ 905161 h 973572"/>
                <a:gd name="csX5" fmla="*/ 12152890 w 12236216"/>
                <a:gd name="csY5" fmla="*/ 969819 h 973572"/>
                <a:gd name="csX6" fmla="*/ 62541 w 12236216"/>
                <a:gd name="csY6" fmla="*/ 923637 h 973572"/>
                <a:gd name="csX7" fmla="*/ 7119 w 12236216"/>
                <a:gd name="csY7" fmla="*/ 905161 h 973572"/>
                <a:gd name="csX8" fmla="*/ 7096 w 12236216"/>
                <a:gd name="csY8" fmla="*/ 554186 h 973572"/>
                <a:gd name="csX0" fmla="*/ 7096 w 12236216"/>
                <a:gd name="csY0" fmla="*/ 551352 h 970738"/>
                <a:gd name="csX1" fmla="*/ 4857838 w 12236216"/>
                <a:gd name="csY1" fmla="*/ 34111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551352 h 970738"/>
                <a:gd name="csX1" fmla="*/ 4857838 w 12236216"/>
                <a:gd name="csY1" fmla="*/ 6402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  <a:gd name="csX0" fmla="*/ 7096 w 12236216"/>
                <a:gd name="csY0" fmla="*/ 551352 h 970738"/>
                <a:gd name="csX1" fmla="*/ 4867053 w 12236216"/>
                <a:gd name="csY1" fmla="*/ 15638 h 970738"/>
                <a:gd name="csX2" fmla="*/ 12190055 w 12236216"/>
                <a:gd name="csY2" fmla="*/ 34112 h 970738"/>
                <a:gd name="csX3" fmla="*/ 12208356 w 12236216"/>
                <a:gd name="csY3" fmla="*/ 43352 h 970738"/>
                <a:gd name="csX4" fmla="*/ 12199119 w 12236216"/>
                <a:gd name="csY4" fmla="*/ 902327 h 970738"/>
                <a:gd name="csX5" fmla="*/ 12152890 w 12236216"/>
                <a:gd name="csY5" fmla="*/ 966985 h 970738"/>
                <a:gd name="csX6" fmla="*/ 62541 w 12236216"/>
                <a:gd name="csY6" fmla="*/ 920803 h 970738"/>
                <a:gd name="csX7" fmla="*/ 7119 w 12236216"/>
                <a:gd name="csY7" fmla="*/ 902327 h 970738"/>
                <a:gd name="csX8" fmla="*/ 7096 w 12236216"/>
                <a:gd name="csY8" fmla="*/ 551352 h 97073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2236216" h="970738">
                  <a:moveTo>
                    <a:pt x="7096" y="551352"/>
                  </a:moveTo>
                  <a:cubicBezTo>
                    <a:pt x="12245278" y="561130"/>
                    <a:pt x="7395150" y="80294"/>
                    <a:pt x="4867053" y="15638"/>
                  </a:cubicBezTo>
                  <a:lnTo>
                    <a:pt x="12190055" y="34112"/>
                  </a:lnTo>
                  <a:cubicBezTo>
                    <a:pt x="12281877" y="34112"/>
                    <a:pt x="12208356" y="-48470"/>
                    <a:pt x="12208356" y="43352"/>
                  </a:cubicBezTo>
                  <a:lnTo>
                    <a:pt x="12199119" y="902327"/>
                  </a:lnTo>
                  <a:cubicBezTo>
                    <a:pt x="12199119" y="994149"/>
                    <a:pt x="12244712" y="966985"/>
                    <a:pt x="12152890" y="966985"/>
                  </a:cubicBezTo>
                  <a:lnTo>
                    <a:pt x="62541" y="920803"/>
                  </a:lnTo>
                  <a:cubicBezTo>
                    <a:pt x="-29281" y="920803"/>
                    <a:pt x="7119" y="994149"/>
                    <a:pt x="7119" y="902327"/>
                  </a:cubicBezTo>
                  <a:cubicBezTo>
                    <a:pt x="7119" y="680657"/>
                    <a:pt x="7096" y="773022"/>
                    <a:pt x="7096" y="551352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DBFB768-0F14-DB35-210B-7E114DF619EE}"/>
                </a:ext>
              </a:extLst>
            </p:cNvPr>
            <p:cNvSpPr txBox="1"/>
            <p:nvPr/>
          </p:nvSpPr>
          <p:spPr>
            <a:xfrm>
              <a:off x="8207739" y="3955873"/>
              <a:ext cx="38364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800" b="1" dirty="0">
                  <a:solidFill>
                    <a:schemeClr val="bg1"/>
                  </a:solidFill>
                </a:rPr>
                <a:t>CHAPTER II</a:t>
              </a:r>
              <a:endParaRPr lang="en-US" sz="4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1EF0A634-4D02-3817-689E-ABDD712BFA75}"/>
              </a:ext>
            </a:extLst>
          </p:cNvPr>
          <p:cNvSpPr txBox="1"/>
          <p:nvPr/>
        </p:nvSpPr>
        <p:spPr>
          <a:xfrm>
            <a:off x="2327564" y="5353070"/>
            <a:ext cx="9771608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vi-VN" sz="7200" b="1">
                <a:gradFill flip="none" rotWithShape="1">
                  <a:gsLst>
                    <a:gs pos="67000">
                      <a:srgbClr val="FF0000"/>
                    </a:gs>
                    <a:gs pos="42000">
                      <a:srgbClr val="E00000"/>
                    </a:gs>
                    <a:gs pos="20000">
                      <a:srgbClr val="FF0000"/>
                    </a:gs>
                  </a:gsLst>
                  <a:lin ang="2700000" scaled="1"/>
                  <a:tileRect/>
                </a:gradFill>
                <a:latin typeface="Constantia" panose="02030602050306030303" pitchFamily="18" charset="0"/>
              </a:rPr>
              <a:t>LITERATURE REVIEW</a:t>
            </a:r>
            <a:endParaRPr lang="en-US" sz="7200" b="1" dirty="0">
              <a:gradFill flip="none" rotWithShape="1">
                <a:gsLst>
                  <a:gs pos="67000">
                    <a:srgbClr val="FF0000"/>
                  </a:gs>
                  <a:gs pos="42000">
                    <a:srgbClr val="E00000"/>
                  </a:gs>
                  <a:gs pos="20000">
                    <a:srgbClr val="FF0000"/>
                  </a:gs>
                </a:gsLst>
                <a:lin ang="2700000" scaled="1"/>
                <a:tileRect/>
              </a:gra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36045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50000" fill="hold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accel="50000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1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2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ac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accel="5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5FB67E-7A91-9CC9-5C51-03FD305CE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D387BCA-C9CF-2FB8-334E-049CA7CF8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1874" y="16007"/>
            <a:ext cx="12197426" cy="684199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9CD2B84-3B78-8828-1677-D0592BDFB9FB}"/>
              </a:ext>
            </a:extLst>
          </p:cNvPr>
          <p:cNvSpPr/>
          <p:nvPr/>
        </p:nvSpPr>
        <p:spPr>
          <a:xfrm>
            <a:off x="0" y="1"/>
            <a:ext cx="12192000" cy="713898"/>
          </a:xfrm>
          <a:prstGeom prst="rect">
            <a:avLst/>
          </a:prstGeom>
          <a:solidFill>
            <a:srgbClr val="485A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13F519-4087-C18A-17F4-B7C05D51197E}"/>
              </a:ext>
            </a:extLst>
          </p:cNvPr>
          <p:cNvSpPr txBox="1"/>
          <p:nvPr/>
        </p:nvSpPr>
        <p:spPr>
          <a:xfrm>
            <a:off x="1640595" y="64562"/>
            <a:ext cx="92497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Constantia" panose="02030602050306030303" pitchFamily="18" charset="0"/>
              </a:rPr>
              <a:t>Chapter </a:t>
            </a:r>
            <a:r>
              <a:rPr lang="vi-VN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en-US" sz="3200" b="1" dirty="0">
                <a:solidFill>
                  <a:schemeClr val="bg1"/>
                </a:solidFill>
                <a:latin typeface="Constantia" panose="02030602050306030303" pitchFamily="18" charset="0"/>
              </a:rPr>
              <a:t>: </a:t>
            </a:r>
            <a:r>
              <a:rPr lang="vi-VN" sz="3200" b="1" dirty="0" err="1">
                <a:solidFill>
                  <a:schemeClr val="bg1"/>
                </a:solidFill>
                <a:latin typeface="Constantia" panose="02030602050306030303" pitchFamily="18" charset="0"/>
              </a:rPr>
              <a:t>Literature</a:t>
            </a:r>
            <a:r>
              <a:rPr lang="vi-VN" sz="3200" b="1" dirty="0">
                <a:solidFill>
                  <a:schemeClr val="bg1"/>
                </a:solidFill>
                <a:latin typeface="Constantia" panose="02030602050306030303" pitchFamily="18" charset="0"/>
              </a:rPr>
              <a:t> </a:t>
            </a:r>
            <a:r>
              <a:rPr lang="vi-VN" sz="3200" b="1" dirty="0" err="1">
                <a:solidFill>
                  <a:schemeClr val="bg1"/>
                </a:solidFill>
                <a:latin typeface="Constantia" panose="02030602050306030303" pitchFamily="18" charset="0"/>
              </a:rPr>
              <a:t>Review</a:t>
            </a:r>
            <a:endParaRPr lang="en-VN" sz="3200" b="1" dirty="0">
              <a:solidFill>
                <a:schemeClr val="bg1"/>
              </a:solidFill>
              <a:latin typeface="Constantia" panose="02030602050306030303" pitchFamily="18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CBAE6FA-8A2D-9D84-381C-AF24D35A038E}"/>
              </a:ext>
            </a:extLst>
          </p:cNvPr>
          <p:cNvSpPr/>
          <p:nvPr/>
        </p:nvSpPr>
        <p:spPr>
          <a:xfrm>
            <a:off x="8732521" y="3168316"/>
            <a:ext cx="4644580" cy="4594940"/>
          </a:xfrm>
          <a:prstGeom prst="ellipse">
            <a:avLst/>
          </a:prstGeom>
          <a:gradFill>
            <a:gsLst>
              <a:gs pos="13218">
                <a:srgbClr val="E9EEF8"/>
              </a:gs>
              <a:gs pos="30457">
                <a:srgbClr val="D7E1F2"/>
              </a:gs>
              <a:gs pos="100000">
                <a:srgbClr val="D0DCF0"/>
              </a:gs>
              <a:gs pos="78158">
                <a:srgbClr val="ABC0E4"/>
              </a:gs>
              <a:gs pos="21000">
                <a:schemeClr val="accent1">
                  <a:lumMod val="20000"/>
                  <a:lumOff val="80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  <a:effectLst>
            <a:outerShdw blurRad="444500" dist="431800" dir="11400000" algn="ctr">
              <a:srgbClr val="000000">
                <a:alpha val="27000"/>
              </a:srgbClr>
            </a:outerShdw>
            <a:reflection stA="0" endPos="26000" dist="50800" dir="5400000" sy="-100000" algn="bl" rotWithShape="0"/>
            <a:softEdge rad="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049B135-6E6C-6619-1381-B1B10AB0BC63}"/>
              </a:ext>
            </a:extLst>
          </p:cNvPr>
          <p:cNvSpPr/>
          <p:nvPr/>
        </p:nvSpPr>
        <p:spPr>
          <a:xfrm>
            <a:off x="-1970563" y="4352852"/>
            <a:ext cx="3974021" cy="3700868"/>
          </a:xfrm>
          <a:prstGeom prst="ellipse">
            <a:avLst/>
          </a:prstGeom>
          <a:solidFill>
            <a:srgbClr val="002060"/>
          </a:solidFill>
          <a:ln>
            <a:noFill/>
          </a:ln>
          <a:effectLst>
            <a:outerShdw blurRad="444500" dist="431800" dir="11400000" algn="ctr">
              <a:srgbClr val="000000">
                <a:alpha val="27000"/>
              </a:srgbClr>
            </a:outerShdw>
            <a:reflection stA="0" endPos="26000" dist="50800" dir="5400000" sy="-100000" algn="bl" rotWithShape="0"/>
            <a:softEdge rad="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A31245B9-09A4-B2CE-D6BF-49238859C9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7" b="1207"/>
          <a:stretch/>
        </p:blipFill>
        <p:spPr bwMode="auto">
          <a:xfrm>
            <a:off x="8277360" y="1432115"/>
            <a:ext cx="3645780" cy="2710031"/>
          </a:xfrm>
          <a:prstGeom prst="rect">
            <a:avLst/>
          </a:prstGeom>
          <a:gradFill>
            <a:gsLst>
              <a:gs pos="13218">
                <a:srgbClr val="E9EEF8"/>
              </a:gs>
              <a:gs pos="53000">
                <a:srgbClr val="D3DEF1"/>
              </a:gs>
              <a:gs pos="76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44699CC-5BAE-6567-6E12-E416D760C3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0270" y="4860362"/>
            <a:ext cx="5041327" cy="18104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D72EC624-844B-E6F3-4515-83420CFA37B7}"/>
              </a:ext>
            </a:extLst>
          </p:cNvPr>
          <p:cNvSpPr txBox="1"/>
          <p:nvPr/>
        </p:nvSpPr>
        <p:spPr>
          <a:xfrm>
            <a:off x="16448" y="762454"/>
            <a:ext cx="5023894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600" b="1" spc="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2.1</a:t>
            </a:r>
            <a:r>
              <a:rPr lang="en-US" sz="2600" b="1" spc="114" dirty="0">
                <a:latin typeface="Constantia" panose="02030602050306030303" pitchFamily="18" charset="0"/>
              </a:rPr>
              <a:t>. </a:t>
            </a:r>
            <a:r>
              <a:rPr lang="vi-VN" sz="2600" b="1" spc="114" dirty="0" err="1">
                <a:latin typeface="Constantia" panose="02030602050306030303" pitchFamily="18" charset="0"/>
              </a:rPr>
              <a:t>Theoretical</a:t>
            </a:r>
            <a:r>
              <a:rPr lang="vi-VN" sz="2600" b="1" spc="114" dirty="0">
                <a:latin typeface="Constantia" panose="02030602050306030303" pitchFamily="18" charset="0"/>
              </a:rPr>
              <a:t> </a:t>
            </a:r>
            <a:r>
              <a:rPr lang="vi-VN" sz="2600" b="1" spc="114" dirty="0" err="1">
                <a:latin typeface="Constantia" panose="02030602050306030303" pitchFamily="18" charset="0"/>
              </a:rPr>
              <a:t>frameworks</a:t>
            </a:r>
            <a:endParaRPr lang="en-US" sz="2600" b="1" spc="114" dirty="0">
              <a:latin typeface="Constantia" panose="02030602050306030303" pitchFamily="18" charset="0"/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C2AAF58E-FB04-109D-7F00-BF2D65123592}"/>
              </a:ext>
            </a:extLst>
          </p:cNvPr>
          <p:cNvSpPr/>
          <p:nvPr/>
        </p:nvSpPr>
        <p:spPr>
          <a:xfrm>
            <a:off x="116503" y="1318161"/>
            <a:ext cx="6532755" cy="674107"/>
          </a:xfrm>
          <a:prstGeom prst="roundRect">
            <a:avLst/>
          </a:prstGeom>
          <a:gradFill>
            <a:gsLst>
              <a:gs pos="0">
                <a:schemeClr val="accent4"/>
              </a:gs>
              <a:gs pos="100000">
                <a:schemeClr val="accent4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lang="vi-VN" sz="2000" b="1" dirty="0" err="1">
                <a:solidFill>
                  <a:schemeClr val="tx1"/>
                </a:solidFill>
                <a:latin typeface="Constantia" panose="02030602050306030303" pitchFamily="18" charset="0"/>
              </a:rPr>
              <a:t>Zone</a:t>
            </a:r>
            <a:r>
              <a:rPr lang="vi-VN" sz="2000" b="1" dirty="0">
                <a:solidFill>
                  <a:schemeClr val="tx1"/>
                </a:solidFill>
                <a:latin typeface="Constantia" panose="02030602050306030303" pitchFamily="18" charset="0"/>
              </a:rPr>
              <a:t> </a:t>
            </a:r>
            <a:r>
              <a:rPr lang="vi-VN" sz="2000" b="1" dirty="0" err="1">
                <a:solidFill>
                  <a:schemeClr val="tx1"/>
                </a:solidFill>
                <a:latin typeface="Constantia" panose="02030602050306030303" pitchFamily="18" charset="0"/>
              </a:rPr>
              <a:t>of</a:t>
            </a:r>
            <a:r>
              <a:rPr lang="vi-VN" sz="2000" b="1" dirty="0">
                <a:solidFill>
                  <a:schemeClr val="tx1"/>
                </a:solidFill>
                <a:latin typeface="Constantia" panose="02030602050306030303" pitchFamily="18" charset="0"/>
              </a:rPr>
              <a:t> </a:t>
            </a:r>
            <a:r>
              <a:rPr lang="vi-VN" sz="2000" b="1" dirty="0" err="1">
                <a:solidFill>
                  <a:schemeClr val="tx1"/>
                </a:solidFill>
                <a:latin typeface="Constantia" panose="02030602050306030303" pitchFamily="18" charset="0"/>
              </a:rPr>
              <a:t>Proximal</a:t>
            </a:r>
            <a:r>
              <a:rPr lang="vi-VN" sz="2000" b="1" dirty="0">
                <a:solidFill>
                  <a:schemeClr val="tx1"/>
                </a:solidFill>
                <a:latin typeface="Constantia" panose="02030602050306030303" pitchFamily="18" charset="0"/>
              </a:rPr>
              <a:t> </a:t>
            </a:r>
            <a:r>
              <a:rPr lang="vi-VN" sz="2000" b="1" dirty="0" err="1">
                <a:solidFill>
                  <a:schemeClr val="tx1"/>
                </a:solidFill>
                <a:latin typeface="Constantia" panose="02030602050306030303" pitchFamily="18" charset="0"/>
              </a:rPr>
              <a:t>Development</a:t>
            </a:r>
            <a:r>
              <a:rPr lang="vi-VN" sz="2000" b="1" dirty="0">
                <a:solidFill>
                  <a:schemeClr val="tx1"/>
                </a:solidFill>
                <a:latin typeface="Constantia" panose="02030602050306030303" pitchFamily="18" charset="0"/>
              </a:rPr>
              <a:t> (ZPD) (</a:t>
            </a:r>
            <a:r>
              <a:rPr lang="vi-VN" sz="2000" b="1" dirty="0" err="1">
                <a:solidFill>
                  <a:schemeClr val="tx1"/>
                </a:solidFill>
                <a:latin typeface="Constantia" panose="02030602050306030303" pitchFamily="18" charset="0"/>
              </a:rPr>
              <a:t>Vygotsky</a:t>
            </a:r>
            <a:r>
              <a:rPr lang="vi-VN" sz="2000" b="1" dirty="0">
                <a:solidFill>
                  <a:schemeClr val="tx1"/>
                </a:solidFill>
                <a:latin typeface="Constantia" panose="02030602050306030303" pitchFamily="18" charset="0"/>
              </a:rPr>
              <a:t>, </a:t>
            </a:r>
            <a:r>
              <a:rPr lang="vi-VN" sz="2000" b="1" dirty="0">
                <a:solidFill>
                  <a:schemeClr val="tx1"/>
                </a:solidFill>
                <a:latin typeface="+mj-lt"/>
              </a:rPr>
              <a:t>1978</a:t>
            </a:r>
            <a:r>
              <a:rPr lang="vi-VN" sz="2000" b="1" dirty="0">
                <a:solidFill>
                  <a:schemeClr val="tx1"/>
                </a:solidFill>
                <a:latin typeface="Constantia" panose="02030602050306030303" pitchFamily="18" charset="0"/>
              </a:rPr>
              <a:t>; </a:t>
            </a:r>
            <a:r>
              <a:rPr lang="vi-VN" sz="2000" b="1" dirty="0" err="1">
                <a:solidFill>
                  <a:schemeClr val="tx1"/>
                </a:solidFill>
                <a:latin typeface="Constantia" panose="02030602050306030303" pitchFamily="18" charset="0"/>
              </a:rPr>
              <a:t>Nordlof</a:t>
            </a:r>
            <a:r>
              <a:rPr lang="vi-VN" sz="2000" b="1" dirty="0">
                <a:solidFill>
                  <a:schemeClr val="tx1"/>
                </a:solidFill>
                <a:latin typeface="Constantia" panose="02030602050306030303" pitchFamily="18" charset="0"/>
              </a:rPr>
              <a:t>, </a:t>
            </a:r>
            <a:r>
              <a:rPr lang="vi-VN" sz="2000" b="1" dirty="0">
                <a:solidFill>
                  <a:schemeClr val="tx1"/>
                </a:solidFill>
                <a:latin typeface="+mj-lt"/>
              </a:rPr>
              <a:t>2014</a:t>
            </a:r>
            <a:r>
              <a:rPr lang="vi-VN" sz="2000" b="1" dirty="0">
                <a:solidFill>
                  <a:schemeClr val="tx1"/>
                </a:solidFill>
                <a:latin typeface="Constantia" panose="02030602050306030303" pitchFamily="18" charset="0"/>
              </a:rPr>
              <a:t>)</a:t>
            </a:r>
            <a:endParaRPr lang="en-US" sz="2000" b="1" dirty="0">
              <a:solidFill>
                <a:schemeClr val="tx1"/>
              </a:solidFill>
              <a:latin typeface="Constantia" panose="02030602050306030303" pitchFamily="18" charset="0"/>
            </a:endParaRPr>
          </a:p>
        </p:txBody>
      </p:sp>
      <p:cxnSp>
        <p:nvCxnSpPr>
          <p:cNvPr id="55" name="Connector: Elbow 54">
            <a:extLst>
              <a:ext uri="{FF2B5EF4-FFF2-40B4-BE49-F238E27FC236}">
                <a16:creationId xmlns:a16="http://schemas.microsoft.com/office/drawing/2014/main" id="{18BE19F5-F039-D1D8-F36F-F4F72DC208B0}"/>
              </a:ext>
            </a:extLst>
          </p:cNvPr>
          <p:cNvCxnSpPr>
            <a:cxnSpLocks/>
            <a:endCxn id="62" idx="1"/>
          </p:cNvCxnSpPr>
          <p:nvPr/>
        </p:nvCxnSpPr>
        <p:spPr>
          <a:xfrm rot="16200000" flipH="1">
            <a:off x="356414" y="2016281"/>
            <a:ext cx="578250" cy="521274"/>
          </a:xfrm>
          <a:prstGeom prst="bentConnector2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13776927-98F3-528F-ADDA-C23D499C4A44}"/>
              </a:ext>
            </a:extLst>
          </p:cNvPr>
          <p:cNvSpPr/>
          <p:nvPr/>
        </p:nvSpPr>
        <p:spPr>
          <a:xfrm>
            <a:off x="906176" y="2156388"/>
            <a:ext cx="6838950" cy="819310"/>
          </a:xfrm>
          <a:prstGeom prst="round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lang="en-US" sz="1900" i="1" dirty="0">
                <a:solidFill>
                  <a:schemeClr val="tx1"/>
                </a:solidFill>
                <a:latin typeface="Constantia" panose="02030602050306030303" pitchFamily="18" charset="0"/>
              </a:rPr>
              <a:t>Core Concept: Explains the </a:t>
            </a:r>
            <a:r>
              <a:rPr lang="vi-VN" sz="1900" i="1" dirty="0" err="1">
                <a:solidFill>
                  <a:schemeClr val="tx1"/>
                </a:solidFill>
                <a:latin typeface="Constantia" panose="02030602050306030303" pitchFamily="18" charset="0"/>
              </a:rPr>
              <a:t>gap</a:t>
            </a:r>
            <a:r>
              <a:rPr lang="vi-VN" sz="1900" i="1" dirty="0">
                <a:solidFill>
                  <a:schemeClr val="tx1"/>
                </a:solidFill>
                <a:latin typeface="Constantia" panose="02030602050306030303" pitchFamily="18" charset="0"/>
              </a:rPr>
              <a:t> </a:t>
            </a:r>
            <a:r>
              <a:rPr lang="en-US" sz="1900" i="1" dirty="0">
                <a:solidFill>
                  <a:schemeClr val="tx1"/>
                </a:solidFill>
                <a:latin typeface="Constantia" panose="02030602050306030303" pitchFamily="18" charset="0"/>
              </a:rPr>
              <a:t>between a learner's independent performance and their potential capability under guidance.</a:t>
            </a: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FF17027E-4CD3-F669-C6DF-DB4271AFC013}"/>
              </a:ext>
            </a:extLst>
          </p:cNvPr>
          <p:cNvSpPr/>
          <p:nvPr/>
        </p:nvSpPr>
        <p:spPr>
          <a:xfrm>
            <a:off x="914400" y="3175732"/>
            <a:ext cx="6838950" cy="454629"/>
          </a:xfrm>
          <a:prstGeom prst="round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lang="vi-VN" sz="1900" i="1" dirty="0">
                <a:solidFill>
                  <a:schemeClr val="tx1"/>
                </a:solidFill>
                <a:latin typeface="Constantia" panose="02030602050306030303" pitchFamily="18" charset="0"/>
              </a:rPr>
              <a:t>AI </a:t>
            </a:r>
            <a:r>
              <a:rPr lang="vi-VN" sz="1900" i="1" dirty="0" err="1">
                <a:solidFill>
                  <a:schemeClr val="tx1"/>
                </a:solidFill>
                <a:latin typeface="Constantia" panose="02030602050306030303" pitchFamily="18" charset="0"/>
              </a:rPr>
              <a:t>integration</a:t>
            </a:r>
            <a:r>
              <a:rPr lang="en-US" sz="1900" i="1" dirty="0">
                <a:solidFill>
                  <a:schemeClr val="tx1"/>
                </a:solidFill>
                <a:latin typeface="Constantia" panose="02030602050306030303" pitchFamily="18" charset="0"/>
              </a:rPr>
              <a:t>: Positions AI tools as interactive digital scaffolds</a:t>
            </a:r>
          </a:p>
        </p:txBody>
      </p:sp>
      <p:cxnSp>
        <p:nvCxnSpPr>
          <p:cNvPr id="67" name="Connector: Elbow 66">
            <a:extLst>
              <a:ext uri="{FF2B5EF4-FFF2-40B4-BE49-F238E27FC236}">
                <a16:creationId xmlns:a16="http://schemas.microsoft.com/office/drawing/2014/main" id="{0DB2F9C1-0EE7-764E-0504-A05E367B90EA}"/>
              </a:ext>
            </a:extLst>
          </p:cNvPr>
          <p:cNvCxnSpPr>
            <a:cxnSpLocks/>
            <a:endCxn id="66" idx="1"/>
          </p:cNvCxnSpPr>
          <p:nvPr/>
        </p:nvCxnSpPr>
        <p:spPr>
          <a:xfrm rot="16200000" flipH="1">
            <a:off x="238456" y="2727103"/>
            <a:ext cx="827878" cy="524010"/>
          </a:xfrm>
          <a:prstGeom prst="bentConnector2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B9532743-38CC-125A-3D88-A4D67CEC9752}"/>
              </a:ext>
            </a:extLst>
          </p:cNvPr>
          <p:cNvSpPr/>
          <p:nvPr/>
        </p:nvSpPr>
        <p:spPr>
          <a:xfrm>
            <a:off x="914400" y="3898223"/>
            <a:ext cx="6838950" cy="454629"/>
          </a:xfrm>
          <a:prstGeom prst="round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lang="en-US" sz="1900" i="1" dirty="0">
                <a:solidFill>
                  <a:schemeClr val="tx1"/>
                </a:solidFill>
                <a:latin typeface="Constantia" panose="02030602050306030303" pitchFamily="18" charset="0"/>
              </a:rPr>
              <a:t>Pedagogical Impact: AI within the ZPD</a:t>
            </a:r>
          </a:p>
        </p:txBody>
      </p:sp>
      <p:cxnSp>
        <p:nvCxnSpPr>
          <p:cNvPr id="72" name="Connector: Elbow 71">
            <a:extLst>
              <a:ext uri="{FF2B5EF4-FFF2-40B4-BE49-F238E27FC236}">
                <a16:creationId xmlns:a16="http://schemas.microsoft.com/office/drawing/2014/main" id="{4DAA024E-BB51-25D5-0994-14B735BBBBCC}"/>
              </a:ext>
            </a:extLst>
          </p:cNvPr>
          <p:cNvCxnSpPr>
            <a:cxnSpLocks/>
            <a:endCxn id="71" idx="1"/>
          </p:cNvCxnSpPr>
          <p:nvPr/>
        </p:nvCxnSpPr>
        <p:spPr>
          <a:xfrm rot="16200000" flipH="1">
            <a:off x="271338" y="3482476"/>
            <a:ext cx="762114" cy="524010"/>
          </a:xfrm>
          <a:prstGeom prst="bentConnector2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E2A96B8E-8AB0-A1B2-E1F6-9CFB065FC234}"/>
              </a:ext>
            </a:extLst>
          </p:cNvPr>
          <p:cNvSpPr/>
          <p:nvPr/>
        </p:nvSpPr>
        <p:spPr>
          <a:xfrm>
            <a:off x="116503" y="5169383"/>
            <a:ext cx="2683847" cy="1192423"/>
          </a:xfrm>
          <a:prstGeom prst="roundRect">
            <a:avLst/>
          </a:prstGeom>
          <a:gradFill>
            <a:gsLst>
              <a:gs pos="0">
                <a:schemeClr val="accent4"/>
              </a:gs>
              <a:gs pos="100000">
                <a:schemeClr val="accent4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lang="en-US" sz="2000" b="1" dirty="0">
                <a:solidFill>
                  <a:schemeClr val="tx1"/>
                </a:solidFill>
                <a:latin typeface="Constantia" panose="02030602050306030303" pitchFamily="18" charset="0"/>
              </a:rPr>
              <a:t>Technology Acceptance Model (TAM) (Davis, 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1989</a:t>
            </a:r>
            <a:r>
              <a:rPr lang="en-US" sz="2000" b="1" dirty="0">
                <a:solidFill>
                  <a:schemeClr val="tx1"/>
                </a:solidFill>
                <a:latin typeface="Constantia" panose="02030602050306030303" pitchFamily="18" charset="0"/>
              </a:rPr>
              <a:t>)</a:t>
            </a:r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8D93FE22-8A3F-F92E-688B-1C460D5C35B3}"/>
              </a:ext>
            </a:extLst>
          </p:cNvPr>
          <p:cNvCxnSpPr>
            <a:cxnSpLocks/>
            <a:stCxn id="78" idx="3"/>
            <a:endCxn id="91" idx="1"/>
          </p:cNvCxnSpPr>
          <p:nvPr/>
        </p:nvCxnSpPr>
        <p:spPr>
          <a:xfrm flipV="1">
            <a:off x="2800350" y="5014678"/>
            <a:ext cx="414337" cy="75091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E58A84EB-0499-978C-CE8A-3F056F894DA1}"/>
              </a:ext>
            </a:extLst>
          </p:cNvPr>
          <p:cNvCxnSpPr>
            <a:cxnSpLocks/>
            <a:stCxn id="78" idx="3"/>
            <a:endCxn id="97" idx="1"/>
          </p:cNvCxnSpPr>
          <p:nvPr/>
        </p:nvCxnSpPr>
        <p:spPr>
          <a:xfrm>
            <a:off x="2800350" y="5765595"/>
            <a:ext cx="414337" cy="1559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B66FE8E0-26FE-330D-C8F9-AA49E72026C1}"/>
              </a:ext>
            </a:extLst>
          </p:cNvPr>
          <p:cNvCxnSpPr>
            <a:cxnSpLocks/>
            <a:stCxn id="78" idx="3"/>
            <a:endCxn id="104" idx="1"/>
          </p:cNvCxnSpPr>
          <p:nvPr/>
        </p:nvCxnSpPr>
        <p:spPr>
          <a:xfrm>
            <a:off x="2800350" y="5765595"/>
            <a:ext cx="442912" cy="71983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1" name="Rectangle: Rounded Corners 90">
            <a:extLst>
              <a:ext uri="{FF2B5EF4-FFF2-40B4-BE49-F238E27FC236}">
                <a16:creationId xmlns:a16="http://schemas.microsoft.com/office/drawing/2014/main" id="{532E5828-524D-2A92-F8AB-FA8E6699664B}"/>
              </a:ext>
            </a:extLst>
          </p:cNvPr>
          <p:cNvSpPr/>
          <p:nvPr/>
        </p:nvSpPr>
        <p:spPr>
          <a:xfrm>
            <a:off x="3214687" y="4787363"/>
            <a:ext cx="3351246" cy="454629"/>
          </a:xfrm>
          <a:prstGeom prst="round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lang="vi-VN" sz="1900" i="1" dirty="0" err="1">
                <a:solidFill>
                  <a:schemeClr val="tx1"/>
                </a:solidFill>
                <a:latin typeface="Constantia" panose="02030602050306030303" pitchFamily="18" charset="0"/>
              </a:rPr>
              <a:t>Perceived</a:t>
            </a:r>
            <a:r>
              <a:rPr lang="vi-VN" sz="1900" i="1" dirty="0">
                <a:solidFill>
                  <a:schemeClr val="tx1"/>
                </a:solidFill>
                <a:latin typeface="Constantia" panose="02030602050306030303" pitchFamily="18" charset="0"/>
              </a:rPr>
              <a:t> </a:t>
            </a:r>
            <a:r>
              <a:rPr lang="vi-VN" sz="1900" i="1" dirty="0" err="1">
                <a:solidFill>
                  <a:schemeClr val="tx1"/>
                </a:solidFill>
                <a:latin typeface="Constantia" panose="02030602050306030303" pitchFamily="18" charset="0"/>
              </a:rPr>
              <a:t>Usefulness</a:t>
            </a:r>
            <a:r>
              <a:rPr lang="vi-VN" sz="1900" i="1" dirty="0">
                <a:solidFill>
                  <a:schemeClr val="tx1"/>
                </a:solidFill>
                <a:latin typeface="Constantia" panose="02030602050306030303" pitchFamily="18" charset="0"/>
              </a:rPr>
              <a:t> (PU)</a:t>
            </a:r>
            <a:endParaRPr lang="en-US" sz="1900" i="1" dirty="0">
              <a:solidFill>
                <a:schemeClr val="tx1"/>
              </a:solidFill>
              <a:latin typeface="Constantia" panose="02030602050306030303" pitchFamily="18" charset="0"/>
            </a:endParaRPr>
          </a:p>
        </p:txBody>
      </p:sp>
      <p:sp>
        <p:nvSpPr>
          <p:cNvPr id="97" name="Rectangle: Rounded Corners 96">
            <a:extLst>
              <a:ext uri="{FF2B5EF4-FFF2-40B4-BE49-F238E27FC236}">
                <a16:creationId xmlns:a16="http://schemas.microsoft.com/office/drawing/2014/main" id="{37ABE1B3-7809-5618-C962-D6B2A7640D4D}"/>
              </a:ext>
            </a:extLst>
          </p:cNvPr>
          <p:cNvSpPr/>
          <p:nvPr/>
        </p:nvSpPr>
        <p:spPr>
          <a:xfrm>
            <a:off x="3214687" y="5539839"/>
            <a:ext cx="3351246" cy="454629"/>
          </a:xfrm>
          <a:prstGeom prst="round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lang="vi-VN" sz="1900" i="1" dirty="0" err="1">
                <a:solidFill>
                  <a:schemeClr val="tx1"/>
                </a:solidFill>
                <a:latin typeface="Constantia" panose="02030602050306030303" pitchFamily="18" charset="0"/>
              </a:rPr>
              <a:t>Perceived</a:t>
            </a:r>
            <a:r>
              <a:rPr lang="vi-VN" sz="1900" i="1" dirty="0">
                <a:solidFill>
                  <a:schemeClr val="tx1"/>
                </a:solidFill>
                <a:latin typeface="Constantia" panose="02030602050306030303" pitchFamily="18" charset="0"/>
              </a:rPr>
              <a:t> </a:t>
            </a:r>
            <a:r>
              <a:rPr lang="vi-VN" sz="1900" i="1" dirty="0" err="1">
                <a:solidFill>
                  <a:schemeClr val="tx1"/>
                </a:solidFill>
                <a:latin typeface="Constantia" panose="02030602050306030303" pitchFamily="18" charset="0"/>
              </a:rPr>
              <a:t>Ease</a:t>
            </a:r>
            <a:r>
              <a:rPr lang="vi-VN" sz="1900" i="1" dirty="0">
                <a:solidFill>
                  <a:schemeClr val="tx1"/>
                </a:solidFill>
                <a:latin typeface="Constantia" panose="02030602050306030303" pitchFamily="18" charset="0"/>
              </a:rPr>
              <a:t> </a:t>
            </a:r>
            <a:r>
              <a:rPr lang="vi-VN" sz="1900" i="1" dirty="0" err="1">
                <a:solidFill>
                  <a:schemeClr val="tx1"/>
                </a:solidFill>
                <a:latin typeface="Constantia" panose="02030602050306030303" pitchFamily="18" charset="0"/>
              </a:rPr>
              <a:t>of</a:t>
            </a:r>
            <a:r>
              <a:rPr lang="vi-VN" sz="1900" i="1" dirty="0">
                <a:solidFill>
                  <a:schemeClr val="tx1"/>
                </a:solidFill>
                <a:latin typeface="Constantia" panose="02030602050306030303" pitchFamily="18" charset="0"/>
              </a:rPr>
              <a:t> </a:t>
            </a:r>
            <a:r>
              <a:rPr lang="vi-VN" sz="1900" i="1" dirty="0" err="1">
                <a:solidFill>
                  <a:schemeClr val="tx1"/>
                </a:solidFill>
                <a:latin typeface="Constantia" panose="02030602050306030303" pitchFamily="18" charset="0"/>
              </a:rPr>
              <a:t>Use</a:t>
            </a:r>
            <a:r>
              <a:rPr lang="vi-VN" sz="1900" i="1" dirty="0">
                <a:solidFill>
                  <a:schemeClr val="tx1"/>
                </a:solidFill>
                <a:latin typeface="Constantia" panose="02030602050306030303" pitchFamily="18" charset="0"/>
              </a:rPr>
              <a:t> (PEOU)</a:t>
            </a:r>
            <a:endParaRPr lang="en-US" sz="1900" i="1" dirty="0">
              <a:solidFill>
                <a:schemeClr val="tx1"/>
              </a:solidFill>
              <a:latin typeface="Constantia" panose="02030602050306030303" pitchFamily="18" charset="0"/>
            </a:endParaRPr>
          </a:p>
        </p:txBody>
      </p:sp>
      <p:sp>
        <p:nvSpPr>
          <p:cNvPr id="104" name="Rectangle: Rounded Corners 103">
            <a:extLst>
              <a:ext uri="{FF2B5EF4-FFF2-40B4-BE49-F238E27FC236}">
                <a16:creationId xmlns:a16="http://schemas.microsoft.com/office/drawing/2014/main" id="{95DA5A16-88BE-20C9-EDBC-214A1679F1F4}"/>
              </a:ext>
            </a:extLst>
          </p:cNvPr>
          <p:cNvSpPr/>
          <p:nvPr/>
        </p:nvSpPr>
        <p:spPr>
          <a:xfrm>
            <a:off x="3243262" y="6258117"/>
            <a:ext cx="3322671" cy="454629"/>
          </a:xfrm>
          <a:prstGeom prst="round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lang="vi-VN" sz="1900" i="1" err="1">
                <a:solidFill>
                  <a:schemeClr val="tx1"/>
                </a:solidFill>
                <a:latin typeface="Constantia" panose="02030602050306030303" pitchFamily="18" charset="0"/>
              </a:rPr>
              <a:t>Ethical</a:t>
            </a:r>
            <a:r>
              <a:rPr lang="vi-VN" sz="1900" i="1" dirty="0">
                <a:solidFill>
                  <a:schemeClr val="tx1"/>
                </a:solidFill>
                <a:latin typeface="Constantia" panose="02030602050306030303" pitchFamily="18" charset="0"/>
              </a:rPr>
              <a:t> </a:t>
            </a:r>
            <a:r>
              <a:rPr lang="vi-VN" sz="1900" i="1" dirty="0" err="1">
                <a:solidFill>
                  <a:schemeClr val="tx1"/>
                </a:solidFill>
                <a:latin typeface="Constantia" panose="02030602050306030303" pitchFamily="18" charset="0"/>
              </a:rPr>
              <a:t>connection</a:t>
            </a:r>
            <a:endParaRPr lang="en-US" sz="1900" i="1" dirty="0">
              <a:solidFill>
                <a:schemeClr val="tx1"/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7863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">
        <p:fade/>
      </p:transition>
    </mc:Choice>
    <mc:Fallback xmlns="">
      <p:transition spd="med" advClick="0" advTm="200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6" dur="15000" fill="hold"/>
                                            <p:tgtEl>
                                              <p:spTgt spid="4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1" decel="10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" dur="1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" dur="1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decel="100000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2" accel="41000" fill="hold" nodeType="withEffect" p14:presetBounceEnd="7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1" dur="12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2" dur="12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2" accel="58000" fill="hold" nodeType="withEffect" p14:presetBounceEnd="78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8000">
                                          <p:cBhvr additive="base">
                                            <p:cTn id="25" dur="13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8000">
                                          <p:cBhvr additive="base">
                                            <p:cTn id="26" dur="13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25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23" presetClass="entr" presetSubtype="288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8" accel="51000" fill="hold" grpId="0" nodeType="withEffect" p14:presetBounceEnd="8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5000">
                                          <p:cBhvr additive="base">
                                            <p:cTn id="36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5000">
                                          <p:cBhvr additive="base">
                                            <p:cTn id="37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8" accel="52000" fill="hold" nodeType="withEffect" p14:presetBounceEnd="8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1000">
                                          <p:cBhvr additive="base">
                                            <p:cTn id="40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1000">
                                          <p:cBhvr additive="base">
                                            <p:cTn id="41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2" presetClass="entr" presetSubtype="8" accel="52000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44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45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2" presetClass="entr" presetSubtype="8" accel="52000" fill="hold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48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49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0" presetID="2" presetClass="entr" presetSubtype="8" accel="52000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52" dur="10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53" dur="10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4" presetID="2" presetClass="entr" presetSubtype="8" accel="52000" fill="hold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56" dur="10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57" dur="10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8" presetID="2" presetClass="entr" presetSubtype="8" accel="52000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60" dur="1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61" dur="1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2" presetID="22" presetClass="entr" presetSubtype="8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4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5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7" dur="5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8" presetID="22" presetClass="entr" presetSubtype="8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0" dur="5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1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3" dur="5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4" presetID="22" presetClass="entr" presetSubtype="8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6" dur="5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7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9" dur="5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0" presetID="22" presetClass="entr" presetSubtype="8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2" dur="5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3" presetID="2" presetClass="entr" presetSubtype="8" accel="52000" fill="hold" grpId="0" nodeType="withEffect" p14:presetBounceEnd="8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1000">
                                          <p:cBhvr additive="base">
                                            <p:cTn id="85" dur="1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1000">
                                          <p:cBhvr additive="base">
                                            <p:cTn id="86" dur="1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7" presetID="2" presetClass="entr" presetSubtype="8" accel="52000" fill="hold" nodeType="withEffect" p14:presetBounceEnd="8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1000">
                                          <p:cBhvr additive="base">
                                            <p:cTn id="89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1000">
                                          <p:cBhvr additive="base">
                                            <p:cTn id="90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1" presetID="2" presetClass="entr" presetSubtype="8" accel="52000" fill="hold" grpId="0" nodeType="withEffect" p14:presetBounceEnd="8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1000">
                                          <p:cBhvr additive="base">
                                            <p:cTn id="93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1000">
                                          <p:cBhvr additive="base">
                                            <p:cTn id="94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5" presetID="2" presetClass="entr" presetSubtype="8" accel="52000" fill="hold" nodeType="withEffect" p14:presetBounceEnd="8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1000">
                                          <p:cBhvr additive="base">
                                            <p:cTn id="97" dur="10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1000">
                                          <p:cBhvr additive="base">
                                            <p:cTn id="98" dur="10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9" presetID="2" presetClass="entr" presetSubtype="8" accel="52000" fill="hold" grpId="0" nodeType="withEffect" p14:presetBounceEnd="8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1000">
                                          <p:cBhvr additive="base">
                                            <p:cTn id="101" dur="1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1000">
                                          <p:cBhvr additive="base">
                                            <p:cTn id="102" dur="1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3" presetID="2" presetClass="entr" presetSubtype="8" accel="52000" fill="hold" nodeType="withEffect" p14:presetBounceEnd="8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1000">
                                          <p:cBhvr additive="base">
                                            <p:cTn id="105" dur="1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1000">
                                          <p:cBhvr additive="base">
                                            <p:cTn id="106" dur="1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7" presetID="2" presetClass="entr" presetSubtype="8" accel="52000" fill="hold" grpId="0" nodeType="withEffect" p14:presetBounceEnd="8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1000">
                                          <p:cBhvr additive="base">
                                            <p:cTn id="109" dur="1000" fill="hold"/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1000">
                                          <p:cBhvr additive="base">
                                            <p:cTn id="110" dur="1000" fill="hold"/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1" presetID="22" presetClass="entr" presetSubtype="8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3" dur="500"/>
                                            <p:tgtEl>
                                              <p:spTgt spid="7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4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6" dur="500"/>
                                            <p:tgtEl>
                                              <p:spTgt spid="8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7" presetID="22" presetClass="entr" presetSubtype="8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9" dur="500"/>
                                            <p:tgtEl>
                                              <p:spTgt spid="9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0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2" dur="500"/>
                                            <p:tgtEl>
                                              <p:spTgt spid="8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3" presetID="22" presetClass="entr" presetSubtype="8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5" dur="500"/>
                                            <p:tgtEl>
                                              <p:spTgt spid="9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6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8" dur="500"/>
                                            <p:tgtEl>
                                              <p:spTgt spid="8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9" presetID="22" presetClass="entr" presetSubtype="8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1" dur="5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2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4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5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6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5" grpId="0"/>
          <p:bldP spid="5" grpId="1"/>
          <p:bldP spid="8" grpId="0" animBg="1"/>
          <p:bldP spid="12" grpId="0" animBg="1"/>
          <p:bldP spid="29" grpId="0"/>
          <p:bldP spid="29" grpId="1"/>
          <p:bldP spid="33" grpId="0" animBg="1"/>
          <p:bldP spid="33" grpId="1" animBg="1"/>
          <p:bldP spid="62" grpId="0" animBg="1"/>
          <p:bldP spid="62" grpId="1" animBg="1"/>
          <p:bldP spid="66" grpId="0" animBg="1"/>
          <p:bldP spid="66" grpId="1" animBg="1"/>
          <p:bldP spid="71" grpId="0" animBg="1"/>
          <p:bldP spid="71" grpId="1" animBg="1"/>
          <p:bldP spid="78" grpId="0" animBg="1"/>
          <p:bldP spid="78" grpId="1" animBg="1"/>
          <p:bldP spid="91" grpId="0" animBg="1"/>
          <p:bldP spid="91" grpId="1" animBg="1"/>
          <p:bldP spid="97" grpId="0" animBg="1"/>
          <p:bldP spid="97" grpId="1" animBg="1"/>
          <p:bldP spid="104" grpId="0" animBg="1"/>
          <p:bldP spid="104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6" dur="15000" fill="hold"/>
                                            <p:tgtEl>
                                              <p:spTgt spid="4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1" decel="100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" dur="1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" dur="12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decel="100000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2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2" accel="41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2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2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2" accel="58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3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3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25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23" presetClass="entr" presetSubtype="288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8" accel="51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8" accel="5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2" presetClass="entr" presetSubtype="8" accel="52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4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5" dur="100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2" presetClass="entr" presetSubtype="8" accel="5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0" presetID="2" presetClass="entr" presetSubtype="8" accel="52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2" dur="10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" dur="10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4" presetID="2" presetClass="entr" presetSubtype="8" accel="5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6" dur="10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7" dur="10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8" presetID="2" presetClass="entr" presetSubtype="8" accel="52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0" dur="1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1" dur="1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2" presetID="22" presetClass="entr" presetSubtype="8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4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5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67" dur="5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8" presetID="22" presetClass="entr" presetSubtype="8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0" dur="5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1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3" dur="5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4" presetID="22" presetClass="entr" presetSubtype="8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6" dur="5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7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9" dur="5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0" presetID="22" presetClass="entr" presetSubtype="8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82" dur="5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3" presetID="2" presetClass="entr" presetSubtype="8" accel="52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5" dur="1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6" dur="1000" fill="hold"/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7" presetID="2" presetClass="entr" presetSubtype="8" accel="5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9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0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1" presetID="2" presetClass="entr" presetSubtype="8" accel="52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3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4" dur="1000" fill="hold"/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5" presetID="2" presetClass="entr" presetSubtype="8" accel="5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7" dur="10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8" dur="10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9" presetID="2" presetClass="entr" presetSubtype="8" accel="52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1" dur="1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2" dur="10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3" presetID="2" presetClass="entr" presetSubtype="8" accel="52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5" dur="1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6" dur="1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7" presetID="2" presetClass="entr" presetSubtype="8" accel="52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9" dur="1000" fill="hold"/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0" dur="1000" fill="hold"/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1" presetID="22" presetClass="entr" presetSubtype="8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3" dur="500"/>
                                            <p:tgtEl>
                                              <p:spTgt spid="7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4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6" dur="500"/>
                                            <p:tgtEl>
                                              <p:spTgt spid="8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7" presetID="22" presetClass="entr" presetSubtype="8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19" dur="500"/>
                                            <p:tgtEl>
                                              <p:spTgt spid="9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0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2" dur="500"/>
                                            <p:tgtEl>
                                              <p:spTgt spid="8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3" presetID="22" presetClass="entr" presetSubtype="8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5" dur="500"/>
                                            <p:tgtEl>
                                              <p:spTgt spid="9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6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8" dur="500"/>
                                            <p:tgtEl>
                                              <p:spTgt spid="8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9" presetID="22" presetClass="entr" presetSubtype="8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1" dur="5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2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4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5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6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5" grpId="0"/>
          <p:bldP spid="5" grpId="1"/>
          <p:bldP spid="8" grpId="0" animBg="1"/>
          <p:bldP spid="12" grpId="0" animBg="1"/>
          <p:bldP spid="29" grpId="0"/>
          <p:bldP spid="29" grpId="1"/>
          <p:bldP spid="33" grpId="0" animBg="1"/>
          <p:bldP spid="33" grpId="1" animBg="1"/>
          <p:bldP spid="62" grpId="0" animBg="1"/>
          <p:bldP spid="62" grpId="1" animBg="1"/>
          <p:bldP spid="66" grpId="0" animBg="1"/>
          <p:bldP spid="66" grpId="1" animBg="1"/>
          <p:bldP spid="71" grpId="0" animBg="1"/>
          <p:bldP spid="71" grpId="1" animBg="1"/>
          <p:bldP spid="78" grpId="0" animBg="1"/>
          <p:bldP spid="78" grpId="1" animBg="1"/>
          <p:bldP spid="91" grpId="0" animBg="1"/>
          <p:bldP spid="91" grpId="1" animBg="1"/>
          <p:bldP spid="97" grpId="0" animBg="1"/>
          <p:bldP spid="97" grpId="1" animBg="1"/>
          <p:bldP spid="104" grpId="0" animBg="1"/>
          <p:bldP spid="104" grpId="1" animBg="1"/>
        </p:bld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2712</TotalTime>
  <Words>2436</Words>
  <Application>Microsoft Office PowerPoint</Application>
  <PresentationFormat>Widescreen</PresentationFormat>
  <Paragraphs>395</Paragraphs>
  <Slides>32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2" baseType="lpstr">
      <vt:lpstr>Aharoni</vt:lpstr>
      <vt:lpstr>Arial</vt:lpstr>
      <vt:lpstr>Arial Black</vt:lpstr>
      <vt:lpstr>Calibri</vt:lpstr>
      <vt:lpstr>Calibri Light</vt:lpstr>
      <vt:lpstr>Cambria Math</vt:lpstr>
      <vt:lpstr>Constantia</vt:lpstr>
      <vt:lpstr>Times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Lộc Hữu</dc:creator>
  <cp:lastModifiedBy>Lộc Hữu</cp:lastModifiedBy>
  <cp:revision>44</cp:revision>
  <dcterms:created xsi:type="dcterms:W3CDTF">2026-07-23T04:57:54Z</dcterms:created>
  <dcterms:modified xsi:type="dcterms:W3CDTF">2026-08-01T15:19:09Z</dcterms:modified>
</cp:coreProperties>
</file>